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7" r:id="rId5"/>
    <p:sldId id="265" r:id="rId6"/>
    <p:sldId id="270" r:id="rId7"/>
    <p:sldId id="266" r:id="rId8"/>
    <p:sldId id="268" r:id="rId9"/>
    <p:sldId id="269" r:id="rId10"/>
    <p:sldId id="272" r:id="rId11"/>
    <p:sldId id="273" r:id="rId12"/>
    <p:sldId id="264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12" y="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0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2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0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0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6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8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3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7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0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1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A7192-A6F0-4808-AD56-8862B51C8BFA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7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Meeting 3/16/15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(Yeast)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" y="1470660"/>
            <a:ext cx="7434633" cy="414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82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(Yeast)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" y="1470660"/>
            <a:ext cx="7434633" cy="414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1" y="1439569"/>
            <a:ext cx="7490459" cy="4171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0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Current approach</a:t>
            </a:r>
          </a:p>
          <a:p>
            <a:pPr lvl="1"/>
            <a:r>
              <a:rPr lang="en-US" dirty="0" smtClean="0"/>
              <a:t>signal-to-noise ratio for m-&gt;</a:t>
            </a:r>
            <a:r>
              <a:rPr lang="en-US" dirty="0" err="1" smtClean="0"/>
              <a:t>i</a:t>
            </a:r>
            <a:r>
              <a:rPr lang="en-US" dirty="0" smtClean="0"/>
              <a:t> of Beta1 estimate for model</a:t>
            </a:r>
          </a:p>
          <a:p>
            <a:pPr lvl="2"/>
            <a:r>
              <a:rPr lang="en-US" dirty="0" smtClean="0"/>
              <a:t>CORR(</a:t>
            </a:r>
            <a:r>
              <a:rPr lang="en-US" dirty="0" err="1" smtClean="0"/>
              <a:t>i,j</a:t>
            </a:r>
            <a:r>
              <a:rPr lang="en-US" dirty="0" smtClean="0"/>
              <a:t>)=Beta0 + Beta1*Motif(j) + e</a:t>
            </a:r>
          </a:p>
          <a:p>
            <a:pPr lvl="1"/>
            <a:r>
              <a:rPr lang="en-US" dirty="0" smtClean="0"/>
              <a:t>Better ideas?</a:t>
            </a:r>
          </a:p>
          <a:p>
            <a:pPr lvl="2"/>
            <a:r>
              <a:rPr lang="en-US" dirty="0" smtClean="0"/>
              <a:t>Introduce positivity </a:t>
            </a:r>
            <a:r>
              <a:rPr lang="en-US" dirty="0" smtClean="0"/>
              <a:t>constraint for </a:t>
            </a:r>
            <a:r>
              <a:rPr lang="en-US" dirty="0" err="1" smtClean="0"/>
              <a:t>edgeweights</a:t>
            </a:r>
            <a:r>
              <a:rPr lang="en-US" dirty="0" smtClean="0"/>
              <a:t>? </a:t>
            </a:r>
            <a:endParaRPr lang="en-US" dirty="0" smtClean="0"/>
          </a:p>
          <a:p>
            <a:pPr lvl="2"/>
            <a:r>
              <a:rPr lang="en-US" dirty="0" smtClean="0"/>
              <a:t>PCA or other dimension reduction method?</a:t>
            </a:r>
          </a:p>
          <a:p>
            <a:pPr lvl="2"/>
            <a:r>
              <a:rPr lang="en-US" dirty="0" smtClean="0"/>
              <a:t>R^2? Do we want to keep or exclude negatively </a:t>
            </a:r>
            <a:r>
              <a:rPr lang="en-US" dirty="0" smtClean="0"/>
              <a:t>correlated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Classification? LDA? LDA is too slow (also probably not necessary as it is equivalent to OLS for k=2 groups.)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1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Validation options</a:t>
            </a:r>
          </a:p>
          <a:p>
            <a:pPr lvl="1"/>
            <a:r>
              <a:rPr lang="en-US" dirty="0" err="1" smtClean="0"/>
              <a:t>ChIP</a:t>
            </a:r>
            <a:r>
              <a:rPr lang="en-US" dirty="0" smtClean="0"/>
              <a:t> chip</a:t>
            </a:r>
          </a:p>
          <a:p>
            <a:pPr lvl="1"/>
            <a:r>
              <a:rPr lang="en-US" dirty="0" smtClean="0"/>
              <a:t>PPI?</a:t>
            </a:r>
          </a:p>
          <a:p>
            <a:pPr lvl="2"/>
            <a:r>
              <a:rPr lang="en-US" dirty="0" smtClean="0"/>
              <a:t>Reliability?</a:t>
            </a:r>
          </a:p>
          <a:p>
            <a:pPr lvl="2"/>
            <a:r>
              <a:rPr lang="en-US" dirty="0" smtClean="0"/>
              <a:t>Biases?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3" y="2537460"/>
            <a:ext cx="5231265" cy="359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92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436" y="274638"/>
            <a:ext cx="8229600" cy="1143000"/>
          </a:xfrm>
        </p:spPr>
        <p:txBody>
          <a:bodyPr/>
          <a:lstStyle/>
          <a:p>
            <a:r>
              <a:rPr lang="en-US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08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Transition matrix update/results/validation</a:t>
            </a:r>
            <a:endParaRPr lang="en-US" dirty="0"/>
          </a:p>
          <a:p>
            <a:r>
              <a:rPr lang="en-US" dirty="0" smtClean="0"/>
              <a:t>BERE method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Putting together committee</a:t>
            </a:r>
            <a:endParaRPr lang="en-US" dirty="0"/>
          </a:p>
          <a:p>
            <a:r>
              <a:rPr lang="en-US" dirty="0" err="1"/>
              <a:t>PandaR</a:t>
            </a:r>
            <a:r>
              <a:rPr lang="en-US" dirty="0"/>
              <a:t> </a:t>
            </a:r>
            <a:r>
              <a:rPr lang="en-US" dirty="0" err="1" smtClean="0"/>
              <a:t>bioconductor</a:t>
            </a:r>
            <a:r>
              <a:rPr lang="en-US" dirty="0" smtClean="0"/>
              <a:t>/paper</a:t>
            </a:r>
            <a:endParaRPr lang="en-US" dirty="0"/>
          </a:p>
          <a:p>
            <a:pPr lvl="1"/>
            <a:r>
              <a:rPr lang="en-US" dirty="0"/>
              <a:t>Further development in progress (S3/S4 classes, vignette, integration with existing packages, etc.)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950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Matrix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1424940"/>
            <a:ext cx="75209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Problem</a:t>
            </a:r>
            <a:r>
              <a:rPr lang="en-US" dirty="0" smtClean="0"/>
              <a:t>: I made a mistake at last meeting.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Kabsch</a:t>
            </a:r>
            <a:r>
              <a:rPr lang="en-US" dirty="0" smtClean="0"/>
              <a:t> algorithm does NOT find the optimal </a:t>
            </a:r>
            <a:r>
              <a:rPr lang="en-US" b="1" u="sng" dirty="0" smtClean="0"/>
              <a:t>transition</a:t>
            </a:r>
            <a:r>
              <a:rPr lang="en-US" dirty="0" smtClean="0"/>
              <a:t> matrix as measured by least squares error.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 finds optimal </a:t>
            </a:r>
            <a:r>
              <a:rPr lang="en-US" b="1" u="sng" dirty="0" smtClean="0"/>
              <a:t>rotation</a:t>
            </a:r>
            <a:r>
              <a:rPr lang="en-US" dirty="0"/>
              <a:t> </a:t>
            </a:r>
            <a:r>
              <a:rPr lang="en-US" dirty="0" smtClean="0"/>
              <a:t>by 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Was the solution to the wrong (or at least unnecessarily constrained) problem (sorry!)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do we really want?  The optimal transformation matrix, not bound by a rotation constraint and optimal by least squares </a:t>
            </a:r>
            <a:r>
              <a:rPr lang="en-US" dirty="0" smtClean="0"/>
              <a:t>error (or something similar)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Solution </a:t>
            </a:r>
            <a:r>
              <a:rPr lang="en-US" dirty="0" smtClean="0"/>
              <a:t>(This will be a continuous work in progress):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Treat the columns of the </a:t>
            </a:r>
            <a:r>
              <a:rPr lang="en-US" i="1" dirty="0" err="1" smtClean="0"/>
              <a:t>m</a:t>
            </a:r>
            <a:r>
              <a:rPr lang="en-US" dirty="0" err="1" smtClean="0"/>
              <a:t>x</a:t>
            </a:r>
            <a:r>
              <a:rPr lang="en-US" i="1" dirty="0" err="1" smtClean="0"/>
              <a:t>m</a:t>
            </a:r>
            <a:r>
              <a:rPr lang="en-US" i="1" dirty="0" smtClean="0"/>
              <a:t> </a:t>
            </a:r>
            <a:r>
              <a:rPr lang="en-US" dirty="0" smtClean="0"/>
              <a:t>transition matrix as the </a:t>
            </a:r>
            <a:r>
              <a:rPr lang="en-US" i="1" dirty="0" smtClean="0"/>
              <a:t>m</a:t>
            </a:r>
            <a:r>
              <a:rPr lang="en-US" dirty="0" smtClean="0"/>
              <a:t> coefficients of </a:t>
            </a:r>
            <a:r>
              <a:rPr lang="en-US" i="1" dirty="0" smtClean="0"/>
              <a:t>m</a:t>
            </a:r>
            <a:r>
              <a:rPr lang="en-US" dirty="0" smtClean="0"/>
              <a:t> independent </a:t>
            </a:r>
            <a:r>
              <a:rPr lang="en-US" dirty="0" smtClean="0"/>
              <a:t>regressions (of any kind) </a:t>
            </a:r>
            <a:r>
              <a:rPr lang="en-US" dirty="0" smtClean="0"/>
              <a:t>of Network A adj. on the </a:t>
            </a:r>
            <a:r>
              <a:rPr lang="en-US" i="1" dirty="0" smtClean="0"/>
              <a:t>m</a:t>
            </a:r>
            <a:r>
              <a:rPr lang="en-US" dirty="0" smtClean="0"/>
              <a:t> columns of Network B adj.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Matrix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1424940"/>
            <a:ext cx="75209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Continued…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Benefits of a regression based approach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framework for a clearly defined problem, can be approached in many ways-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minimize LS with OLS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Apply LASSO, ridge, elastic net or other penalized regression depending on our goals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have a specified null hypothesis – H0: TM=I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approach can be viewed as a dimension reduction problem, where the dimensions that we are reducing to are the observed </a:t>
            </a:r>
            <a:r>
              <a:rPr lang="en-US" dirty="0" err="1"/>
              <a:t>edgeweights</a:t>
            </a:r>
            <a:r>
              <a:rPr lang="en-US" dirty="0"/>
              <a:t> in the baseline network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Intuition (see pdf)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Lasso/Elastic net for Transition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Regularization methods</a:t>
            </a:r>
          </a:p>
          <a:p>
            <a:pPr lvl="1"/>
            <a:r>
              <a:rPr lang="en-US" dirty="0" smtClean="0"/>
              <a:t>Find</a:t>
            </a:r>
          </a:p>
          <a:p>
            <a:pPr lvl="1"/>
            <a:r>
              <a:rPr lang="en-US" dirty="0" smtClean="0"/>
              <a:t>Effective for sparse datasets in the sense that most coefficients are actually 0</a:t>
            </a:r>
          </a:p>
          <a:p>
            <a:pPr lvl="1"/>
            <a:r>
              <a:rPr lang="en-US" dirty="0" smtClean="0"/>
              <a:t>EN may perform better for highly correlated data (due to LASSO somewhat arbitrarily choosing one variable of a correlated group)</a:t>
            </a:r>
          </a:p>
          <a:p>
            <a:r>
              <a:rPr lang="en-US" dirty="0" smtClean="0"/>
              <a:t>Simultaneously does model fitting and model selection. (</a:t>
            </a:r>
            <a:r>
              <a:rPr lang="en-US" dirty="0" err="1" smtClean="0"/>
              <a:t>ie</a:t>
            </a:r>
            <a:r>
              <a:rPr lang="en-US" dirty="0" smtClean="0"/>
              <a:t>, many coefficients go to zero)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95524"/>
            <a:ext cx="4361966" cy="4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Lasso/Elastic net for Transition Matrix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1" y="2133564"/>
            <a:ext cx="6979919" cy="388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8181" y="1321820"/>
            <a:ext cx="7553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Penalty 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Choosing a lambda makes algorithm a bit more complex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cross validation is typically used to reduce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perhaps use the same lambda for each of the </a:t>
            </a:r>
            <a:r>
              <a:rPr lang="en-US" i="1" dirty="0" smtClean="0"/>
              <a:t>m</a:t>
            </a:r>
            <a:r>
              <a:rPr lang="en-US" dirty="0" smtClean="0"/>
              <a:t> lasso calculations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5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(Yeast)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85" y="1221104"/>
            <a:ext cx="7663815" cy="474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5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(Yeast)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1" y="1226764"/>
            <a:ext cx="7452360" cy="4609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07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(Yeast)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1217882"/>
            <a:ext cx="7559040" cy="4675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02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28202</TotalTime>
  <Words>445</Words>
  <Application>Microsoft Office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Meeting 3/16/15</vt:lpstr>
      <vt:lpstr>Items</vt:lpstr>
      <vt:lpstr>Transition Matrix</vt:lpstr>
      <vt:lpstr>Transition Matrix</vt:lpstr>
      <vt:lpstr>Lasso/Elastic net for Transition Matrix</vt:lpstr>
      <vt:lpstr>Lasso/Elastic net for Transition Matrix</vt:lpstr>
      <vt:lpstr>Results (Yeast)</vt:lpstr>
      <vt:lpstr>Results (Yeast)</vt:lpstr>
      <vt:lpstr>Results (Yeast)</vt:lpstr>
      <vt:lpstr>Results (Yeast)</vt:lpstr>
      <vt:lpstr>Results (Yeast)</vt:lpstr>
      <vt:lpstr>BERE</vt:lpstr>
      <vt:lpstr>BERE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Schlauch</dc:creator>
  <cp:lastModifiedBy>Dan Schlauch</cp:lastModifiedBy>
  <cp:revision>95</cp:revision>
  <dcterms:created xsi:type="dcterms:W3CDTF">2015-01-22T20:34:54Z</dcterms:created>
  <dcterms:modified xsi:type="dcterms:W3CDTF">2015-03-17T16:58:40Z</dcterms:modified>
</cp:coreProperties>
</file>