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96" r:id="rId14"/>
    <p:sldId id="397" r:id="rId15"/>
    <p:sldId id="398" r:id="rId16"/>
    <p:sldId id="395" r:id="rId17"/>
  </p:sldIdLst>
  <p:sldSz cx="12192000" cy="6858000"/>
  <p:notesSz cx="6858000" cy="9144000"/>
  <p:embeddedFontLst>
    <p:embeddedFont>
      <p:font typeface="NanumSquare Light" panose="020B0600000101010101" pitchFamily="50" charset="-12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나눔스퀘어_ac Bold" panose="020B0600000101010101" pitchFamily="50" charset="-127"/>
      <p:regular r:id="rId25"/>
      <p:bold r:id="rId26"/>
      <p:italic r:id="rId27"/>
      <p:boldItalic r:id="rId28"/>
    </p:embeddedFont>
    <p:embeddedFont>
      <p:font typeface="KoPub돋움체 Bold" panose="00000800000000000000" pitchFamily="2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3" autoAdjust="0"/>
    <p:restoredTop sz="94268"/>
  </p:normalViewPr>
  <p:slideViewPr>
    <p:cSldViewPr snapToGrid="0">
      <p:cViewPr varScale="1">
        <p:scale>
          <a:sx n="69" d="100"/>
          <a:sy n="69" d="100"/>
        </p:scale>
        <p:origin x="1068" y="72"/>
      </p:cViewPr>
      <p:guideLst>
        <p:guide orient="horz" pos="2158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F2BE935-4312-3340-8AF0-E751B8DB99CF}" type="datetime1">
              <a:rPr lang="en-KR"/>
              <a:pPr lvl="0">
                <a:defRPr/>
              </a:pPr>
              <a:t>01/14/2022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6B9FD5F-D3E9-E442-9956-D642FAF167CB}" type="slidenum">
              <a:rPr lang="en-KR"/>
              <a:pPr lvl="0">
                <a:defRPr/>
              </a:pPr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459F518-A18A-450D-A067-1F265ECD09B9}" type="datetime1">
              <a:rPr lang="ko-KR" altLang="en-US"/>
              <a:pPr lvl="0">
                <a:defRPr/>
              </a:pPr>
              <a:t>2022-01-14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9C6577B-6BBA-40F0-964C-787359AFD40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9C6577B-6BBA-40F0-964C-787359AFD40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1474836470000000000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147483647000000000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414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1474836470000000000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147483647000000000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518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98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7342-ABC3-4711-8B90-BFB761A74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DB23A4-D4D5-41B2-A532-D3CBE8F88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8711B-DF31-437A-AED1-2D6F0208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5618-9F2A-41CB-8CCA-FCFDA177616A}" type="datetime1">
              <a:rPr lang="ko-KR" altLang="en-US" smtClean="0"/>
              <a:t>2022-01-14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F82ED-295D-4613-A4E4-2EA51556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4ACF1-D5A6-42FB-8CCA-691B6A4D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19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BDD2-0827-4EE3-BA8D-B2B519C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B098A-8989-49CE-BB0F-A3441B88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A63F4-A04B-4770-AF23-E20D0136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D417-F4E0-405D-9F8D-AB7615EDEE85}" type="datetime1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71EE-B227-49BA-8BF1-298B0A33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91A56-D4CF-4498-B2AD-5FF7650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0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6CE6A-50CA-4259-A10A-3C03A7E2D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3495F-F775-4624-BAD9-31411D515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44680-4C79-4CDD-9C1B-819FB44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652C-75F4-4A3D-B8CE-ED9F331EB434}" type="datetime1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38765-3399-4DC7-819C-E7DC3CE5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9D14F-A20C-4388-AE09-F88AE4C3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4A90C-2C47-4A78-AD55-DF363B32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E87B5-9F6D-4E1F-B316-7C15E0FB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7BC2C-16D3-4F48-ABAE-6D67A2F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ECC6-A3DC-48BB-845F-5B936E269527}" type="datetime1">
              <a:rPr lang="ko-KR" altLang="en-US" smtClean="0"/>
              <a:t>2022-01-14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317B8-F84E-4041-919B-F6430F2A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003C3-9211-4351-9A53-4528DAEC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6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87254-2A47-478E-A9A8-456B5F71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5FECD-0896-4C1B-A97E-7DC2270D2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B835E-E189-4E8E-B063-DAD9E609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3B9-1F01-453C-A86A-C028CD43185A}" type="datetime1">
              <a:rPr lang="ko-KR" altLang="en-US" smtClean="0"/>
              <a:t>2022-01-14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626E5-2246-41C0-96A0-B35EC768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38646-C785-4172-AFF1-A2D9C026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0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4CD-70CC-4B70-9C24-061B271A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C72E2-65E3-4598-A49B-AEFA913AC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DB475-D98F-4EFD-9057-36C6826E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64AB3-CA4E-444F-830B-5BF673A3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85CD-E15B-4003-AE46-4F344F249F02}" type="datetime1">
              <a:rPr lang="ko-KR" altLang="en-US" smtClean="0"/>
              <a:t>2022-01-14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159B2-A3AC-40EE-AC89-3C18219C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B66D9-E381-42B7-AB84-A92EE057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21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7027-84AB-4A37-93AD-031C9C75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AA95E-1F99-4EC1-B567-D80F8F92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42BA7-78B3-411A-A255-FA5B463A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C571B0-1B53-46AF-AE91-F9FD7F8B7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B296D-5DF4-4A4D-81E1-C9081FB8D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5143F2-B2DB-40D6-A10E-D845E996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72E-9E88-4EA9-80AD-D58C1E4838D7}" type="datetime1">
              <a:rPr lang="ko-KR" altLang="en-US" smtClean="0"/>
              <a:t>2022-01-14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A8861-7973-4E8A-A7B5-48179B5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B6A3E-59FE-4491-8E88-E6CAE845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79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77143-2AEC-4CE8-84D4-A1BD2D6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F5C598-5478-4FCB-BB55-A0B90F8C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68DE-2279-4343-AA9B-B6A2980936A6}" type="datetime1">
              <a:rPr lang="ko-KR" altLang="en-US" smtClean="0"/>
              <a:t>2022-01-14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74210C-A484-4768-8D94-B50EB4B1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F5DFB3-1FDC-4A94-A3E2-4DF4F0CE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22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BC0A93-05C5-47A8-B764-849EB97F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4CE-D7DF-4D94-810A-68DC356C221F}" type="datetime1">
              <a:rPr lang="ko-KR" altLang="en-US" smtClean="0"/>
              <a:t>2022-01-14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DECEF-2493-4A34-B75E-1CCC19B0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24B09-34A3-45EA-9D07-8FE353F4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1C2DCE-1FE1-455D-A450-A884A6CF7F83}"/>
              </a:ext>
            </a:extLst>
          </p:cNvPr>
          <p:cNvSpPr/>
          <p:nvPr userDrawn="1"/>
        </p:nvSpPr>
        <p:spPr>
          <a:xfrm>
            <a:off x="313248" y="702022"/>
            <a:ext cx="11565504" cy="590533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BA05E-2343-4320-AA21-C1594E838511}"/>
              </a:ext>
            </a:extLst>
          </p:cNvPr>
          <p:cNvSpPr txBox="1"/>
          <p:nvPr userDrawn="1"/>
        </p:nvSpPr>
        <p:spPr>
          <a:xfrm>
            <a:off x="-38100" y="6609086"/>
            <a:ext cx="6607865" cy="248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i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공동</a:t>
            </a:r>
            <a:r>
              <a:rPr lang="en-US" altLang="ko-KR" sz="900" b="0" i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:</a:t>
            </a:r>
            <a:r>
              <a:rPr lang="ko-KR" altLang="en-US" sz="900" b="0" i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 정지훈 강사 </a:t>
            </a:r>
            <a:r>
              <a:rPr lang="en-US" altLang="ko-KR" sz="900" b="0" i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/ </a:t>
            </a:r>
            <a:r>
              <a:rPr lang="en-US" altLang="ko-KR" sz="900" b="0" i="0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jhjung@dschloe.com</a:t>
            </a:r>
            <a:r>
              <a:rPr lang="en-US" altLang="ko-KR" sz="900" b="0" i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 / 01072072163 Copyright </a:t>
            </a:r>
            <a:r>
              <a:rPr lang="ko-KR" altLang="en-US" sz="900" b="0" i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ⓒ </a:t>
            </a:r>
            <a:r>
              <a:rPr lang="ko-KR" altLang="en-US" sz="900" b="0" i="0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디에스끌로에</a:t>
            </a:r>
            <a:r>
              <a:rPr lang="en-US" altLang="ko-KR" sz="900" b="0" i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. All Rights Reserved. </a:t>
            </a:r>
            <a:r>
              <a:rPr lang="ko-KR" altLang="en-US" sz="900" b="0" i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무단 전재 및 배포 금지</a:t>
            </a:r>
          </a:p>
        </p:txBody>
      </p:sp>
    </p:spTree>
    <p:extLst>
      <p:ext uri="{BB962C8B-B14F-4D97-AF65-F5344CB8AC3E}">
        <p14:creationId xmlns:p14="http://schemas.microsoft.com/office/powerpoint/2010/main" val="3260388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DA89C-2DC0-4E47-B5E2-00DFC41D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9EA24-87FB-4355-B3BE-A335A583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0299A-0670-4FF2-AAF7-0781F6A1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6FAC1-4CB7-45D5-BA8B-B45293F6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87C-8A59-40FB-A21F-6FE4938021EA}" type="datetime1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BA167-0903-4686-BE99-6487706C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1D752-1A94-47F7-BA07-2C527703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8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2203-E126-426C-8363-6C040ECE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C83A88-4FA1-445F-B436-10AC26483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C44A8-2FD9-40E9-9522-AF9E6D484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10F5D-3ECE-4725-90E7-B92CAFAF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25A-3BE9-4B72-AA81-83FDCADA831F}" type="datetime1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AB9C2-FEAE-47AB-A0A6-81B44CCC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E30AE-BC25-4B6E-87CA-4C108A06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0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623DE8-39EB-4AA7-A14B-FC293EDE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68A24-A60C-48BE-B2A4-BB156B29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416B3-2EFA-4929-877E-1CC921BC1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25DC-961E-48F6-A1F1-3FA6B2F311AE}" type="datetime1">
              <a:rPr lang="ko-KR" altLang="en-US" smtClean="0"/>
              <a:t>2022-01-14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B6F03-FF83-4C5B-A8C1-0B394C085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17391-8FDE-4925-B668-232E5B2A3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4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beginners-introduction-postgresq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ostgresql.org/docs/13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2225675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5CA2BE10-D6BD-45C0-869C-DAC61DB84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32" y="3656806"/>
            <a:ext cx="2964897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3218329" y="2456476"/>
            <a:ext cx="6563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발 환 경 설 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E4D20-C217-4237-BC51-DFADDDD72154}"/>
              </a:ext>
            </a:extLst>
          </p:cNvPr>
          <p:cNvSpPr txBox="1"/>
          <p:nvPr/>
        </p:nvSpPr>
        <p:spPr>
          <a:xfrm>
            <a:off x="5460430" y="3772584"/>
            <a:ext cx="16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with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347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4DB440E-D25F-8D48-8B63-B4B36421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0" y="1472400"/>
            <a:ext cx="5562000" cy="3915000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192A91-B655-5842-9968-4356AE29A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02" y="1472400"/>
            <a:ext cx="5562000" cy="3911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6497A7-3CB5-704D-BC7F-946854583C4C}"/>
              </a:ext>
            </a:extLst>
          </p:cNvPr>
          <p:cNvSpPr txBox="1"/>
          <p:nvPr/>
        </p:nvSpPr>
        <p:spPr>
          <a:xfrm>
            <a:off x="228599" y="183284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MacOS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BBAD3-7DD8-964E-86FC-B33293B3A961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74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BA5B7B-1645-B746-9705-1E6B09D2E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961" y="3154629"/>
            <a:ext cx="4178156" cy="2940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02A8EA-62F4-1343-87DA-A7256FC17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869" y="3161358"/>
            <a:ext cx="4171427" cy="2933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736345-F870-CF4F-965B-441F165A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3187"/>
            <a:ext cx="4178156" cy="29334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7466B1-4BD2-1D49-A088-F984C46F8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3" y="795391"/>
            <a:ext cx="4164700" cy="29267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8951C7-18CC-A541-B06D-8698A629A702}"/>
              </a:ext>
            </a:extLst>
          </p:cNvPr>
          <p:cNvSpPr txBox="1"/>
          <p:nvPr/>
        </p:nvSpPr>
        <p:spPr>
          <a:xfrm>
            <a:off x="228599" y="183284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MacOS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EF12C-6B10-2645-B1CC-3BD9E1CAE540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35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36E74E3-4EE0-0A46-A4B9-FAB21FFF0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99" y="985236"/>
            <a:ext cx="9878992" cy="5099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699DD-BFD5-9348-81B9-0EB5D0445C83}"/>
              </a:ext>
            </a:extLst>
          </p:cNvPr>
          <p:cNvSpPr txBox="1"/>
          <p:nvPr/>
        </p:nvSpPr>
        <p:spPr>
          <a:xfrm>
            <a:off x="228599" y="183284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MacOS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EB89C-0C10-A14C-A591-D70BA2CA30BD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99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2225675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5CA2BE10-D6BD-45C0-869C-DAC61DB84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32" y="3656806"/>
            <a:ext cx="2964897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2814492" y="2456476"/>
            <a:ext cx="6563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발 환 경 설 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E4D20-C217-4237-BC51-DFADDDD72154}"/>
              </a:ext>
            </a:extLst>
          </p:cNvPr>
          <p:cNvSpPr txBox="1"/>
          <p:nvPr/>
        </p:nvSpPr>
        <p:spPr>
          <a:xfrm>
            <a:off x="5460430" y="3772584"/>
            <a:ext cx="16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with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34" y="3394398"/>
            <a:ext cx="2298556" cy="11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53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2225675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5CA2BE10-D6BD-45C0-869C-DAC61DB84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32" y="3656806"/>
            <a:ext cx="2964897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3090089" y="2456476"/>
            <a:ext cx="6027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PySpark</a:t>
            </a:r>
            <a:r>
              <a:rPr kumimoji="0" lang="en-US" altLang="ko-KR" sz="7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Basic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E4D20-C217-4237-BC51-DFADDDD72154}"/>
              </a:ext>
            </a:extLst>
          </p:cNvPr>
          <p:cNvSpPr txBox="1"/>
          <p:nvPr/>
        </p:nvSpPr>
        <p:spPr>
          <a:xfrm>
            <a:off x="5460430" y="3772584"/>
            <a:ext cx="16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with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34" y="3394398"/>
            <a:ext cx="2298556" cy="11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53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51C7-18CC-A541-B06D-8698A629A702}"/>
              </a:ext>
            </a:extLst>
          </p:cNvPr>
          <p:cNvSpPr txBox="1"/>
          <p:nvPr/>
        </p:nvSpPr>
        <p:spPr>
          <a:xfrm>
            <a:off x="228599" y="183284"/>
            <a:ext cx="368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kumimoji="0" lang="en-US" altLang="ko-KR" sz="2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Spark Cluster </a:t>
            </a:r>
            <a:r>
              <a:rPr kumimoji="0" lang="ko-KR" altLang="en-US" sz="2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구조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026" name="Picture 2" descr="https://s3.amazonaws.com/assets.datacamp.com/production/course_4452/datasets/spark_fig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9" t="9635" r="25423" b="8854"/>
          <a:stretch/>
        </p:blipFill>
        <p:spPr bwMode="auto">
          <a:xfrm>
            <a:off x="4217320" y="1233253"/>
            <a:ext cx="407779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83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073" y="183284"/>
            <a:ext cx="12218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참 고 문 헌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8F60409-0E67-6A43-850F-EC768F4784E4}"/>
              </a:ext>
            </a:extLst>
          </p:cNvPr>
          <p:cNvSpPr/>
          <p:nvPr/>
        </p:nvSpPr>
        <p:spPr>
          <a:xfrm>
            <a:off x="686296" y="1244077"/>
            <a:ext cx="10839398" cy="3790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정승호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박성호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한도형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홍수민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(2021).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모두를 위한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PostgreSQL: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누구나 이해할 수 있는 오픈소스 데이터베이스 개발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서울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비제이퍼블릭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Paul, P. (2019). </a:t>
            </a:r>
            <a:r>
              <a:rPr 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Beginner's Guide to PostgreSQL</a:t>
            </a:r>
            <a:r>
              <a:rPr 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DataCamp</a:t>
            </a:r>
            <a:r>
              <a:rPr 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Retrieved From </a:t>
            </a:r>
            <a:r>
              <a:rPr 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https://www.datacamp.com/community/tutorials/beginners-introduction-postgresql</a:t>
            </a:r>
            <a:endParaRPr lang="en-US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PostgreSQL 13.3 Documentation, </a:t>
            </a:r>
            <a:r>
              <a:rPr 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Retrived</a:t>
            </a:r>
            <a:r>
              <a:rPr 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From </a:t>
            </a:r>
            <a:r>
              <a:rPr lang="en-US" dirty="0">
                <a:latin typeface="KoPub돋움체 Bold" panose="00000800000000000000" pitchFamily="2" charset="-127"/>
                <a:ea typeface="KoPub돋움체 Bold" panose="00000800000000000000" pitchFamily="2" charset="-127"/>
                <a:hlinkClick r:id="rId4"/>
              </a:rPr>
              <a:t>https://www.postgresql.org/docs/13/index.html</a:t>
            </a:r>
            <a:endParaRPr 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endParaRPr 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PostgreSQL Tutorial, https://</a:t>
            </a:r>
            <a:r>
              <a:rPr 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www.postgresqltutorial.com</a:t>
            </a:r>
            <a:r>
              <a:rPr 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postgresql</a:t>
            </a:r>
            <a:r>
              <a:rPr 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-subquery/</a:t>
            </a:r>
          </a:p>
        </p:txBody>
      </p:sp>
    </p:spTree>
    <p:extLst>
      <p:ext uri="{BB962C8B-B14F-4D97-AF65-F5344CB8AC3E}">
        <p14:creationId xmlns:p14="http://schemas.microsoft.com/office/powerpoint/2010/main" val="43240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4452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Windows 10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25CA34-E6EC-C34B-B81F-25513F80A2BA}"/>
              </a:ext>
            </a:extLst>
          </p:cNvPr>
          <p:cNvSpPr txBox="1"/>
          <p:nvPr/>
        </p:nvSpPr>
        <p:spPr>
          <a:xfrm>
            <a:off x="2465751" y="961404"/>
            <a:ext cx="7061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OS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별 </a:t>
            </a:r>
            <a:r>
              <a:rPr lang="ko-KR" altLang="en-US" sz="2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머신러닝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&amp;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딥러닝을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구현할 수 있도록 도와주는 패키지</a:t>
            </a:r>
            <a:endParaRPr lang="en-US" altLang="ko-KR" sz="2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웹사이트 주소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https://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www.anaconda.com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/products/individual)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13FF8-BFC6-B74B-AF53-89F91BE36136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65C4AE-EA7E-3342-ABA9-6477E627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99" y="1798600"/>
            <a:ext cx="7943045" cy="43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68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D629296-04DC-6D44-8015-1EAC2CB7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5" y="1289154"/>
            <a:ext cx="5377184" cy="4182254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094E90-9B98-B443-B475-E01C32E99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02" y="1289154"/>
            <a:ext cx="5377184" cy="4182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210D35-F8DF-4241-925D-F7A71689F001}"/>
              </a:ext>
            </a:extLst>
          </p:cNvPr>
          <p:cNvSpPr txBox="1"/>
          <p:nvPr/>
        </p:nvSpPr>
        <p:spPr>
          <a:xfrm>
            <a:off x="228599" y="183284"/>
            <a:ext cx="4452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Windows 10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5217C-9F1C-AB4A-8D27-200BB166315E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5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374EA5E-DB6E-AB40-9C65-5FE9EBA29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4" y="1288800"/>
            <a:ext cx="5378400" cy="41832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512273-2453-2543-BB37-46F1A9C10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39" y="1288800"/>
            <a:ext cx="5378400" cy="419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8A59F0-29D6-894F-A812-535CB909FD60}"/>
              </a:ext>
            </a:extLst>
          </p:cNvPr>
          <p:cNvSpPr txBox="1"/>
          <p:nvPr/>
        </p:nvSpPr>
        <p:spPr>
          <a:xfrm>
            <a:off x="228599" y="183284"/>
            <a:ext cx="4452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Windows 10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79BD7-3D6E-264B-948B-93CE82E13557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61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6CF9F6-5928-3D40-ADEB-38E7EB07F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5" y="1081748"/>
            <a:ext cx="6399983" cy="49930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D218CE-B4DA-9241-BF21-8FFF70B9F7DD}"/>
              </a:ext>
            </a:extLst>
          </p:cNvPr>
          <p:cNvSpPr txBox="1"/>
          <p:nvPr/>
        </p:nvSpPr>
        <p:spPr>
          <a:xfrm>
            <a:off x="7101519" y="2944236"/>
            <a:ext cx="459933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b="1" u="sng" dirty="0">
                <a:solidFill>
                  <a:schemeClr val="accen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Medium" panose="00000600000000000000" pitchFamily="50" charset="-127"/>
              </a:rPr>
              <a:t>환경 변수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Medium" panose="00000600000000000000" pitchFamily="50" charset="-127"/>
              </a:rPr>
              <a:t>의 개념을 잘 모른다면 추가하지 않는다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Medium" panose="00000600000000000000" pitchFamily="50" charset="-127"/>
              </a:rPr>
              <a:t>.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Medium" panose="00000600000000000000" pitchFamily="50" charset="-127"/>
              </a:rPr>
              <a:t>  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_Pro Medium" panose="00000600000000000000" pitchFamily="50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b="1" u="sng" dirty="0">
                <a:solidFill>
                  <a:schemeClr val="accen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Medium" panose="00000600000000000000" pitchFamily="50" charset="-127"/>
              </a:rPr>
              <a:t>환경 변수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Medium" panose="00000600000000000000" pitchFamily="50" charset="-127"/>
              </a:rPr>
              <a:t>는 언제든지 추가가 가능하다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Medium" panose="00000600000000000000" pitchFamily="50" charset="-127"/>
              </a:rPr>
              <a:t>.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Medium" panose="00000600000000000000" pitchFamily="50" charset="-127"/>
              </a:rPr>
              <a:t>  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2AF647-4ED3-204D-9377-AFB3EAE22D90}"/>
              </a:ext>
            </a:extLst>
          </p:cNvPr>
          <p:cNvSpPr/>
          <p:nvPr/>
        </p:nvSpPr>
        <p:spPr>
          <a:xfrm>
            <a:off x="1079292" y="2563318"/>
            <a:ext cx="4557010" cy="1079292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5C6B87C-F8E3-5F4C-9288-C465AFFC58F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636302" y="3102964"/>
            <a:ext cx="1465217" cy="1582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84E9D6-D25A-4E4C-8DF4-A4155FA70F63}"/>
              </a:ext>
            </a:extLst>
          </p:cNvPr>
          <p:cNvSpPr txBox="1"/>
          <p:nvPr/>
        </p:nvSpPr>
        <p:spPr>
          <a:xfrm>
            <a:off x="228599" y="183284"/>
            <a:ext cx="4452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Windows 10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3127C-4984-8F44-9E53-705A4880AE9D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80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396620F3-5182-814D-BC04-E5A88F3E2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14" y="2906489"/>
            <a:ext cx="3846556" cy="2996915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2858AA0-6338-6D44-8B80-F9684470F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926" y="972782"/>
            <a:ext cx="3846556" cy="2996915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1D2AAEC-4F08-7049-B9EE-620B36DA3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14" y="3000497"/>
            <a:ext cx="3851706" cy="2996916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2C4DD4-67F1-7D4A-958B-53A47EF04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6" y="972781"/>
            <a:ext cx="3846556" cy="2996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45E93C-6DB9-6645-B0B8-65C283FE3C77}"/>
              </a:ext>
            </a:extLst>
          </p:cNvPr>
          <p:cNvSpPr txBox="1"/>
          <p:nvPr/>
        </p:nvSpPr>
        <p:spPr>
          <a:xfrm>
            <a:off x="228599" y="183284"/>
            <a:ext cx="4452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Windows 10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0F79B-6742-5C44-BFBC-BBCB2BD99EBA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18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70BB94-07E1-5A4A-AB90-000B94173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70" y="1274164"/>
            <a:ext cx="4348490" cy="4567282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A37D07-E0F2-AF40-892F-18E79FF10C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09" y="1713649"/>
            <a:ext cx="6131221" cy="36883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61A3B18-712E-9F4D-9BF8-D26E07E89411}"/>
              </a:ext>
            </a:extLst>
          </p:cNvPr>
          <p:cNvSpPr/>
          <p:nvPr/>
        </p:nvSpPr>
        <p:spPr>
          <a:xfrm>
            <a:off x="1334125" y="4287188"/>
            <a:ext cx="3430909" cy="539646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5732CF79-9303-BD4B-A4B4-EAF6CF3C0EC7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4765034" y="3557805"/>
            <a:ext cx="786075" cy="9992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AF6033-2CCB-384F-9F97-3AAB0BC89C5B}"/>
              </a:ext>
            </a:extLst>
          </p:cNvPr>
          <p:cNvSpPr txBox="1"/>
          <p:nvPr/>
        </p:nvSpPr>
        <p:spPr>
          <a:xfrm>
            <a:off x="228599" y="183284"/>
            <a:ext cx="4452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Windows 10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8F190-8B33-0345-8F58-0D95B9DB2691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36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5A08BC-710B-DE43-A7EA-A11D2FEBC01C}"/>
              </a:ext>
            </a:extLst>
          </p:cNvPr>
          <p:cNvSpPr txBox="1"/>
          <p:nvPr/>
        </p:nvSpPr>
        <p:spPr>
          <a:xfrm>
            <a:off x="228599" y="183284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MacOS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71756E-BBB5-7E48-A59E-9D2B7B48970A}"/>
              </a:ext>
            </a:extLst>
          </p:cNvPr>
          <p:cNvSpPr txBox="1"/>
          <p:nvPr/>
        </p:nvSpPr>
        <p:spPr>
          <a:xfrm>
            <a:off x="1455678" y="961404"/>
            <a:ext cx="9081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Shell Script </a:t>
            </a:r>
            <a:r>
              <a:rPr lang="ko-KR" altLang="en-US" sz="2200" u="sng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 방법 모른다면</a:t>
            </a:r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64-Bit Graphical Installer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선택</a:t>
            </a:r>
            <a:endParaRPr lang="en-US" altLang="ko-KR" sz="2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Shell Script </a:t>
            </a:r>
            <a:r>
              <a:rPr lang="ko-KR" altLang="en-US" sz="2200" u="sng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 방법 알고 있다면</a:t>
            </a:r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64-Bit Command Line Installer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선택</a:t>
            </a:r>
            <a:endParaRPr lang="en-US" altLang="ko-KR" sz="2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ED7F91-E2DB-E74C-BD67-7FCDDAB096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99" y="1798600"/>
            <a:ext cx="7943045" cy="4300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BE775-DF86-D54B-83C3-54D330452568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74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24469F-BD6F-FD4A-A8CA-582B7E3E1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7" y="1472763"/>
            <a:ext cx="5560784" cy="3912474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10DC77-CD53-A74A-B4B8-644763495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31" y="1436537"/>
            <a:ext cx="5587952" cy="394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56D775-68AB-944C-A208-DB81965AC643}"/>
              </a:ext>
            </a:extLst>
          </p:cNvPr>
          <p:cNvSpPr txBox="1"/>
          <p:nvPr/>
        </p:nvSpPr>
        <p:spPr>
          <a:xfrm>
            <a:off x="228599" y="183284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MacOS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4AB49-8D12-6148-A146-C6DEFC9782D7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06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323</Words>
  <Application>Microsoft Office PowerPoint</Application>
  <PresentationFormat>와이드스크린</PresentationFormat>
  <Paragraphs>60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NanumSquare Light</vt:lpstr>
      <vt:lpstr>Arial</vt:lpstr>
      <vt:lpstr>Times New Roman</vt:lpstr>
      <vt:lpstr>KoPubWorld돋움체_Pro Medium</vt:lpstr>
      <vt:lpstr>Calibri</vt:lpstr>
      <vt:lpstr>나눔스퀘어_ac Bold</vt:lpstr>
      <vt:lpstr>KoPub돋움체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최나은</dc:creator>
  <cp:lastModifiedBy>GREEN</cp:lastModifiedBy>
  <cp:revision>432</cp:revision>
  <dcterms:created xsi:type="dcterms:W3CDTF">2020-11-29T05:15:19Z</dcterms:created>
  <dcterms:modified xsi:type="dcterms:W3CDTF">2022-01-14T08:55:20Z</dcterms:modified>
  <cp:version>1000.0000.01</cp:version>
</cp:coreProperties>
</file>