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55" autoAdjust="0"/>
    <p:restoredTop sz="94660"/>
  </p:normalViewPr>
  <p:slideViewPr>
    <p:cSldViewPr snapToGrid="0">
      <p:cViewPr>
        <p:scale>
          <a:sx n="66" d="100"/>
          <a:sy n="66" d="100"/>
        </p:scale>
        <p:origin x="52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6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7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0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4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6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6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1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4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14840" y="1742789"/>
            <a:ext cx="98764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대통령 선거 데이터 분석</a:t>
            </a:r>
            <a:endParaRPr lang="en-US" altLang="ko-KR" sz="7200" dirty="0" smtClean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endParaRPr lang="en-US" altLang="ko-KR" sz="48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10</a:t>
            </a:r>
            <a:r>
              <a:rPr lang="ko-KR" altLang="en-US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대와 </a:t>
            </a:r>
            <a:r>
              <a:rPr lang="en-US" altLang="ko-KR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대는 어떻게 움직였는가</a:t>
            </a:r>
            <a:r>
              <a:rPr lang="en-US" altLang="ko-KR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5" name="Picture 2" descr="파일:Vote2.svg - 위키백과, 우리 모두의 백과사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972" y="3931800"/>
            <a:ext cx="977290" cy="97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9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84291" y="208811"/>
            <a:ext cx="36663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u="sng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WHO ARE WE?</a:t>
            </a:r>
            <a:endParaRPr lang="ko-KR" altLang="en-US" sz="2000" u="sng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798"/>
              </p:ext>
            </p:extLst>
          </p:nvPr>
        </p:nvGraphicFramePr>
        <p:xfrm>
          <a:off x="304800" y="1187949"/>
          <a:ext cx="11538857" cy="291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910">
                  <a:extLst>
                    <a:ext uri="{9D8B030D-6E8A-4147-A177-3AD203B41FA5}">
                      <a16:colId xmlns:a16="http://schemas.microsoft.com/office/drawing/2014/main" val="2550939570"/>
                    </a:ext>
                  </a:extLst>
                </a:gridCol>
                <a:gridCol w="1195468">
                  <a:extLst>
                    <a:ext uri="{9D8B030D-6E8A-4147-A177-3AD203B41FA5}">
                      <a16:colId xmlns:a16="http://schemas.microsoft.com/office/drawing/2014/main" val="3657981851"/>
                    </a:ext>
                  </a:extLst>
                </a:gridCol>
                <a:gridCol w="1995911">
                  <a:extLst>
                    <a:ext uri="{9D8B030D-6E8A-4147-A177-3AD203B41FA5}">
                      <a16:colId xmlns:a16="http://schemas.microsoft.com/office/drawing/2014/main" val="1005421085"/>
                    </a:ext>
                  </a:extLst>
                </a:gridCol>
                <a:gridCol w="2583866">
                  <a:extLst>
                    <a:ext uri="{9D8B030D-6E8A-4147-A177-3AD203B41FA5}">
                      <a16:colId xmlns:a16="http://schemas.microsoft.com/office/drawing/2014/main" val="931678828"/>
                    </a:ext>
                  </a:extLst>
                </a:gridCol>
                <a:gridCol w="4214702">
                  <a:extLst>
                    <a:ext uri="{9D8B030D-6E8A-4147-A177-3AD203B41FA5}">
                      <a16:colId xmlns:a16="http://schemas.microsoft.com/office/drawing/2014/main" val="113957869"/>
                    </a:ext>
                  </a:extLst>
                </a:gridCol>
              </a:tblGrid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</a:rPr>
                        <a:t>이름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</a:rPr>
                        <a:t>연령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</a:rPr>
                        <a:t>성별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</a:rPr>
                        <a:t>팀내 역할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</a:rPr>
                        <a:t>주요 수행 내용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37084"/>
                  </a:ext>
                </a:extLst>
              </a:tr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김미나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10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대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여성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팀장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기획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분석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926337"/>
                  </a:ext>
                </a:extLst>
              </a:tr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권용석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40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대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남성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지원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데이터 수집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대시보드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03935"/>
                  </a:ext>
                </a:extLst>
              </a:tr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주강희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20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대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남성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지원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데이터 수집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대시보드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09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4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25433" y="2882291"/>
            <a:ext cx="4584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II.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소개</a:t>
            </a:r>
            <a:endParaRPr lang="ko-KR" altLang="en-US" sz="3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4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396" y="257020"/>
            <a:ext cx="6692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데이터 수집 및 활용 프로세스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148" name="Picture 4" descr="Gallup Korea 마케팅조사부문 인턴(RA) 채용 | 공모전 대외활동-링커리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13" y="2420316"/>
            <a:ext cx="2735110" cy="75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정부3.0 공공데이터 포털 로고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9" t="14731" r="13430" b="24133"/>
          <a:stretch/>
        </p:blipFill>
        <p:spPr bwMode="auto">
          <a:xfrm>
            <a:off x="169287" y="3343065"/>
            <a:ext cx="3392538" cy="7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23917" y="507813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&lt; </a:t>
            </a:r>
            <a:r>
              <a:rPr lang="ko-KR" altLang="en-US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데이터소스</a:t>
            </a:r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</a:t>
            </a:r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&gt;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5359" y="507813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&lt; </a:t>
            </a:r>
            <a:r>
              <a:rPr lang="ko-KR" altLang="en-US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데이터가공</a:t>
            </a:r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</a:t>
            </a:r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&gt;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146460" y="2822356"/>
            <a:ext cx="914400" cy="80383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6" name="Picture 12" descr="Python Logo, symbol, meaning, history, PNG, brand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8" r="18919"/>
          <a:stretch/>
        </p:blipFill>
        <p:spPr bwMode="auto">
          <a:xfrm>
            <a:off x="5617537" y="2420316"/>
            <a:ext cx="1640865" cy="160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Streamlit Logo PNG Vector (SVG) Fre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114" y="2600147"/>
            <a:ext cx="2444901" cy="114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오른쪽 화살표 15"/>
          <p:cNvSpPr/>
          <p:nvPr/>
        </p:nvSpPr>
        <p:spPr>
          <a:xfrm>
            <a:off x="7682299" y="2822356"/>
            <a:ext cx="914400" cy="80383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543343" y="507813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&lt; </a:t>
            </a:r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대시보드 개발 </a:t>
            </a:r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&gt;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4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023" y="791046"/>
            <a:ext cx="6069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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갤럽 정당 지지도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879" y="5259945"/>
            <a:ext cx="10003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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</a:t>
            </a:r>
            <a:r>
              <a:rPr lang="en-US" altLang="ko-KR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20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대 대선 </a:t>
            </a:r>
            <a:r>
              <a:rPr lang="ko-KR" altLang="en-US" sz="54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투표구별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개표 자료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1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396" y="257020"/>
            <a:ext cx="2795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갤럽 </a:t>
            </a:r>
            <a:r>
              <a:rPr lang="ko-KR" altLang="en-US" sz="4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싸이트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49" y="1219200"/>
            <a:ext cx="9028108" cy="519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396" y="257020"/>
            <a:ext cx="797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갤럽 정당 지지도 주요 데이터 수집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396" y="1120158"/>
            <a:ext cx="1146163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◎ 정당 지지도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en-US" altLang="ko-KR" sz="2400" b="1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2020</a:t>
            </a:r>
            <a:r>
              <a:rPr lang="ko-KR" altLang="en-US" sz="2400" b="1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째주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~ </a:t>
            </a:r>
            <a:r>
              <a:rPr lang="en-US" altLang="ko-KR" sz="24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2022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12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째주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▶ 날짜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연도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</a:t>
            </a:r>
            <a:endParaRPr lang="en-US" altLang="ko-KR" sz="2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▶ 정당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국민의힘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2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더불어민주당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정의당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2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무당층</a:t>
            </a:r>
            <a:endParaRPr lang="en-US" altLang="ko-KR" sz="2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  <a:r>
              <a:rPr lang="ko-KR" altLang="en-US" sz="2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무당층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기타 정당과 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부동층을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포함</a:t>
            </a:r>
            <a:endParaRPr lang="en-US" altLang="ko-KR" sz="2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▶ 지역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인천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경기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대전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세종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충청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광주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전라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대구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경북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부산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울산</a:t>
            </a:r>
            <a:endParaRPr lang="en-US" altLang="ko-KR" sz="2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▶ 성별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남자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여자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▶ 연령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10~20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25433" y="2882291"/>
            <a:ext cx="4137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III.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분석 결과</a:t>
            </a:r>
            <a:endParaRPr lang="ko-KR" altLang="en-US" sz="3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9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6443" y="803573"/>
            <a:ext cx="98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진보의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약세화</a:t>
            </a:r>
            <a:r>
              <a:rPr lang="en-US" altLang="ko-KR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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중도세의</a:t>
            </a:r>
            <a:r>
              <a:rPr lang="ko-KR" altLang="en-US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확장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, 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보수의 대 약진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032" y="1816274"/>
            <a:ext cx="6935932" cy="455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8" y="2997199"/>
            <a:ext cx="5907828" cy="35446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20" y="2997199"/>
            <a:ext cx="5907828" cy="35446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1531" y="877959"/>
            <a:ext cx="10706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30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 더불어 민주당의 지지율 약세가 두드러짐</a:t>
            </a:r>
            <a:endParaRPr lang="en-US" altLang="ko-KR" sz="36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30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대의 지지율 하락이 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대보다 훨씬 크다는 걸 확인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8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4954" y="237839"/>
            <a:ext cx="508459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u="sng" dirty="0" smtClean="0">
                <a:solidFill>
                  <a:srgbClr val="FFFF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TABLE OF CONTENTS</a:t>
            </a:r>
            <a:endParaRPr lang="ko-KR" altLang="en-US" sz="2000" u="sng" dirty="0">
              <a:solidFill>
                <a:srgbClr val="FFFF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97804" y="1733551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86916" y="1808233"/>
            <a:ext cx="29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배경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97804" y="3362325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86915" y="3399665"/>
            <a:ext cx="253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소개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97804" y="4953759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6915" y="4991099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 결과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19846" y="1733551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08957" y="1770891"/>
            <a:ext cx="253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서비스 배포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19846" y="3362325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08957" y="3399665"/>
            <a:ext cx="29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결과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19846" y="4916417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08957" y="4953757"/>
            <a:ext cx="29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한계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8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25433" y="2882291"/>
            <a:ext cx="4990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I.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프로젝트 배경</a:t>
            </a:r>
            <a:endParaRPr lang="ko-KR" altLang="en-US" sz="3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0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43" y="1142692"/>
            <a:ext cx="9736437" cy="2761651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4368800" y="3410857"/>
            <a:ext cx="4789715" cy="4354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1688" y="4624005"/>
            <a:ext cx="10796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10</a:t>
            </a:r>
            <a:r>
              <a:rPr lang="ko-KR" altLang="en-US" sz="54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</a:t>
            </a:r>
            <a:r>
              <a:rPr lang="en-US" altLang="ko-KR" sz="54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54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주목했던 지난 선거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윤석열, 20대 한국 대통령에 당선... 1%포인트 내 초접전 끝 승리 - BBC News 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윤석열 대통령 당선, 5년만에 정권교체…“위대한 국민의 승리”｜동아일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4607" r="3256" b="487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6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0538" y="2985705"/>
            <a:ext cx="8921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그런데</a:t>
            </a:r>
            <a:r>
              <a:rPr lang="en-US" altLang="ko-KR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en-US" altLang="ko-KR" sz="5400" dirty="0" smtClean="0">
                <a:solidFill>
                  <a:srgbClr val="FFFF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MZ</a:t>
            </a:r>
            <a:r>
              <a:rPr lang="ko-KR" altLang="en-US" sz="5400" dirty="0" smtClean="0">
                <a:solidFill>
                  <a:srgbClr val="FFFF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세대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지지도는</a:t>
            </a:r>
            <a:r>
              <a:rPr lang="en-US" altLang="ko-KR" sz="5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2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naeil.com/AttachFile/PREV/2022/03/10/00212004_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76" y="304800"/>
            <a:ext cx="3831324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48095"/>
              </p:ext>
            </p:extLst>
          </p:nvPr>
        </p:nvGraphicFramePr>
        <p:xfrm>
          <a:off x="5213574" y="1724977"/>
          <a:ext cx="5757411" cy="2188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137">
                  <a:extLst>
                    <a:ext uri="{9D8B030D-6E8A-4147-A177-3AD203B41FA5}">
                      <a16:colId xmlns:a16="http://schemas.microsoft.com/office/drawing/2014/main" val="2550939570"/>
                    </a:ext>
                  </a:extLst>
                </a:gridCol>
                <a:gridCol w="1919137">
                  <a:extLst>
                    <a:ext uri="{9D8B030D-6E8A-4147-A177-3AD203B41FA5}">
                      <a16:colId xmlns:a16="http://schemas.microsoft.com/office/drawing/2014/main" val="3657981851"/>
                    </a:ext>
                  </a:extLst>
                </a:gridCol>
                <a:gridCol w="1919137">
                  <a:extLst>
                    <a:ext uri="{9D8B030D-6E8A-4147-A177-3AD203B41FA5}">
                      <a16:colId xmlns:a16="http://schemas.microsoft.com/office/drawing/2014/main" val="1005421085"/>
                    </a:ext>
                  </a:extLst>
                </a:gridCol>
              </a:tblGrid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구분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이재명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윤석열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37084"/>
                  </a:ext>
                </a:extLst>
              </a:tr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남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36.3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58.7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926337"/>
                  </a:ext>
                </a:extLst>
              </a:tr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여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rgbClr val="0070C0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58.0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33.8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0393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003300" y="2026557"/>
            <a:ext cx="2882899" cy="7928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3"/>
            <a:endCxn id="2" idx="1"/>
          </p:cNvCxnSpPr>
          <p:nvPr/>
        </p:nvCxnSpPr>
        <p:spPr>
          <a:xfrm>
            <a:off x="3886199" y="2422979"/>
            <a:ext cx="1327375" cy="396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2299" y="4464347"/>
            <a:ext cx="3029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왜 서로 다를까</a:t>
            </a:r>
            <a:r>
              <a:rPr lang="en-US" altLang="ko-KR" sz="32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9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3738" y="521905"/>
            <a:ext cx="5913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 호기심이 생김</a:t>
            </a:r>
            <a:endParaRPr lang="ko-KR" altLang="en-US" sz="3600" dirty="0">
              <a:solidFill>
                <a:srgbClr val="FFFF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7224" y="2071305"/>
            <a:ext cx="9546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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성별</a:t>
            </a:r>
            <a:r>
              <a:rPr lang="en-US" altLang="ko-KR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~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연도별 지지도의 차이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7224" y="3459375"/>
            <a:ext cx="9546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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성별</a:t>
            </a:r>
            <a:r>
              <a:rPr lang="en-US" altLang="ko-KR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~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지역별 지지도의 차이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9258" y="4847445"/>
            <a:ext cx="258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현재는</a:t>
            </a:r>
            <a:r>
              <a:rPr lang="en-US" altLang="ko-KR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274</Words>
  <Application>Microsoft Office PowerPoint</Application>
  <PresentationFormat>와이드스크린</PresentationFormat>
  <Paragraphs>74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에스코어 드림 4 Regular</vt:lpstr>
      <vt:lpstr>에스코어 드림 6 Bold</vt:lpstr>
      <vt:lpstr>에스코어 드림 9 Black</vt:lpstr>
      <vt:lpstr>Arial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YONSAI</dc:creator>
  <cp:lastModifiedBy>YONSAI</cp:lastModifiedBy>
  <cp:revision>21</cp:revision>
  <dcterms:created xsi:type="dcterms:W3CDTF">2023-06-08T05:09:25Z</dcterms:created>
  <dcterms:modified xsi:type="dcterms:W3CDTF">2023-06-12T04:20:24Z</dcterms:modified>
</cp:coreProperties>
</file>