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9D9A7-8A89-279F-D567-5EE30695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361ECE-C187-7A3E-2AB0-BF1B527C2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7D030-4C6B-7782-9652-31027AAC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0461F-B07A-FBAD-9765-F9BAE523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69853-6D06-F875-AD87-DE0B5C91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85D6-9F04-5996-DF2A-E1D6DB7A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3DB05E-DC89-B638-2055-4C291093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431C4-3B0A-228E-D118-EB45DE92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88E0F-BDE7-2422-E9BE-1940F8B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ED64-CBE1-4717-6736-C8F482F8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F66ED2-BC59-B39F-FAF1-FE675584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78355-54F1-F42B-20BD-C3D882C54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320A5-0787-E932-4F22-7C01A12A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3879F-F59C-1EFB-8CE0-CE5C94E3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EFD34-89F2-E3AA-ED0B-FCB98D06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8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D4E6E-C265-FE95-E0E8-10CAFCF4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A2112-5071-DF56-A499-F3C837FD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541A3-86D5-BE76-9B43-FCF1219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5C41A-CEB2-CB0B-5909-CC067DBF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0833D-761B-9049-3128-B19DFBF5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6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9F02B-04EA-2392-4A7C-53C4CE13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5B531-815B-EDC9-6E46-60D71C68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C6FB5-41C4-40F1-B8F3-AF577E86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FE361-055E-F9FF-6322-8B77D341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4088F-CBFD-8A39-3A76-2C912257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5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3A10-3C65-25F5-E9F3-FDA9B432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051B0-F102-8A3B-C50E-357313F6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FA6EE-C8C0-8EB3-BF17-6CC0882D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CABE6-652B-8A9A-0CC7-B658D808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618B7-2653-2A2C-FB54-AC1D19B4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FCB82-EA13-3085-1B5C-671ED5A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2AD0-DA3F-0763-3AE3-44D11145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68343-4A7F-87B5-00F8-55D48A80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80C19-4D49-2B32-C4B1-62F7C83C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C5DF93-118B-D499-CD1C-FE508C572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A385E-FA9A-AEE0-6D14-03B50850E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937480-2953-94B3-63CA-48E870CF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A92C7A-2581-B947-844F-A7B9688F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37E6BB-18F1-761E-4F70-9DF55F20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A8DE-973B-C654-6C0F-1C937474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CB4421-68EF-344E-E9A2-D1D72636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CBF7BC-A0BE-F5E2-AF85-FD7439FC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B90F3B-9857-2054-654E-5F0A7A89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BE9BD5-E409-EC9F-13A9-9981FE50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23FEEE-5528-B1A3-6F94-3AFDF6A7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A08EC-567E-30D6-6903-71FA4F2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4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19C7E-AB25-549C-8F0D-9D308B11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0BB71-6F47-024A-600A-E947C6EEB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A8F5BE-144E-5F69-B24C-462CBF49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5E5DE-F592-64BF-B249-BB4E7188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418E5-9697-B73C-77FF-13A49C0C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D8040-D1D2-B10B-2E0B-D839F198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6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4335D-E82D-3E44-42B0-3D98AD7F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A32EE1-A0CF-BB2B-7906-354A0D5E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DC797-EA4C-777B-D593-7CA40F85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3AFF6-F6FC-8555-A54B-403D11C0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CD523-671E-ABBD-8D83-A90618BC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B0477-772F-54D7-816C-3B84BD81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128FBA-1D81-2C89-9C3D-AEA7B6D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82556-BFFB-3B3D-1A56-B5E586DB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ABAAD-34A2-DD11-4748-0BC260D53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7BEB-FEBB-4DB3-AF4F-B7CB5D0FA507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C8DAA-F924-902C-6B0E-DBF6AD5C9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10D97-78D1-59AC-FB25-676456DD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6A59-ECC2-4B9F-9C17-7E6805B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4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6F75C4-DE73-B8C1-5AD8-E6250910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7" y="643466"/>
            <a:ext cx="2786372" cy="26246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48CDD6-42C6-9F62-A47C-894CFFE89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175" y="643466"/>
            <a:ext cx="2802174" cy="26246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B2482D-0F17-5503-0D93-4D792B6B5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931" y="643466"/>
            <a:ext cx="2601435" cy="26246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A755B3-8466-696C-C77F-A44EC24F2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0" y="3589863"/>
            <a:ext cx="2801326" cy="26246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2D49B9-F31D-E44A-7D49-1B9F57C44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285" y="3589863"/>
            <a:ext cx="2821955" cy="2643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3BC46C-6285-3A97-44D5-F8205EA4C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4436" y="3589863"/>
            <a:ext cx="260842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Evan</dc:creator>
  <cp:lastModifiedBy>Evan</cp:lastModifiedBy>
  <cp:revision>2</cp:revision>
  <dcterms:created xsi:type="dcterms:W3CDTF">2023-05-02T15:01:10Z</dcterms:created>
  <dcterms:modified xsi:type="dcterms:W3CDTF">2023-05-02T15:08:22Z</dcterms:modified>
</cp:coreProperties>
</file>