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75" autoAdjust="0"/>
  </p:normalViewPr>
  <p:slideViewPr>
    <p:cSldViewPr>
      <p:cViewPr varScale="1">
        <p:scale>
          <a:sx n="89" d="100"/>
          <a:sy n="89" d="100"/>
        </p:scale>
        <p:origin x="108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1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1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 smtClean="0">
                <a:latin typeface="Verdana" pitchFamily="34" charset="0"/>
              </a:rPr>
              <a:t>Daniel Schmidl, Martin </a:t>
            </a:r>
            <a:r>
              <a:rPr lang="de-DE" baseline="0" dirty="0" err="1" smtClean="0">
                <a:latin typeface="Verdana" pitchFamily="34" charset="0"/>
              </a:rPr>
              <a:t>Kocur</a:t>
            </a:r>
            <a:r>
              <a:rPr lang="de-DE" baseline="0" dirty="0" smtClean="0">
                <a:latin typeface="Verdana" pitchFamily="34" charset="0"/>
              </a:rPr>
              <a:t>, Murat Firat, Maximilian Eibl 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</a:t>
            </a:r>
            <a:r>
              <a:rPr lang="de-DE" sz="1400" b="1" dirty="0" smtClean="0">
                <a:latin typeface="Verdana" pitchFamily="34" charset="0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 baseline="0" dirty="0" smtClean="0">
                <a:latin typeface="Verdana" pitchFamily="34" charset="0"/>
              </a:rPr>
              <a:t>Daniel Schmidl, Martin </a:t>
            </a:r>
            <a:r>
              <a:rPr lang="de-DE" b="1" baseline="0" dirty="0" err="1" smtClean="0">
                <a:latin typeface="Verdana" pitchFamily="34" charset="0"/>
              </a:rPr>
              <a:t>Kocur</a:t>
            </a:r>
            <a:r>
              <a:rPr lang="de-DE" b="1" baseline="0" dirty="0" smtClean="0">
                <a:latin typeface="Verdana" pitchFamily="34" charset="0"/>
              </a:rPr>
              <a:t>, Murat Firat, Maximilian Eibl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Verdana" pitchFamily="34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KULTURWISSENSCHAFTEN</a:t>
            </a:r>
            <a:endParaRPr lang="de-DE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Game Engineering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Motion </a:t>
            </a:r>
            <a:r>
              <a:rPr lang="de-DE" dirty="0" err="1" smtClean="0"/>
              <a:t>Sickness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     </a:t>
            </a:r>
            <a:r>
              <a:rPr lang="de-DE" dirty="0" err="1" smtClean="0"/>
              <a:t>Coin</a:t>
            </a:r>
            <a:r>
              <a:rPr lang="de-DE" dirty="0" smtClean="0"/>
              <a:t> 3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7" y="2601922"/>
            <a:ext cx="3817951" cy="3436918"/>
          </a:xfrm>
        </p:spPr>
      </p:pic>
    </p:spTree>
    <p:extLst>
      <p:ext uri="{BB962C8B-B14F-4D97-AF65-F5344CB8AC3E}">
        <p14:creationId xmlns:p14="http://schemas.microsoft.com/office/powerpoint/2010/main" val="4177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5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</a:t>
            </a:r>
            <a:r>
              <a:rPr lang="de-DE" dirty="0" smtClean="0"/>
              <a:t>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0"/>
            <a:r>
              <a:rPr lang="de-DE" b="1" dirty="0"/>
              <a:t>Zielgruppe: 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Fokus auf Probanden, die leicht „</a:t>
            </a:r>
            <a:r>
              <a:rPr lang="de-DE" dirty="0" err="1"/>
              <a:t>motion</a:t>
            </a:r>
            <a:r>
              <a:rPr lang="de-DE" dirty="0"/>
              <a:t> sick“ werden (Testpersonen, die vor den jeweiligen Szenarios wissen, dass sie schnell </a:t>
            </a:r>
            <a:r>
              <a:rPr lang="de-DE" dirty="0" err="1"/>
              <a:t>motion</a:t>
            </a:r>
            <a:r>
              <a:rPr lang="de-DE" dirty="0"/>
              <a:t> sick werden)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Möglichst viele verschiedene Testpersonen auffinden (jung, alt, männlich, weiblich...)</a:t>
            </a:r>
          </a:p>
          <a:p>
            <a:pPr marL="114300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7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 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b="1" dirty="0"/>
              <a:t>Messung Motion </a:t>
            </a:r>
            <a:r>
              <a:rPr lang="de-DE" b="1" dirty="0" err="1"/>
              <a:t>Sickness</a:t>
            </a:r>
            <a:endParaRPr lang="de-DE" b="1" dirty="0"/>
          </a:p>
          <a:p>
            <a:pPr indent="0"/>
            <a:endParaRPr lang="de-DE" dirty="0"/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Fragebogen(VRSQ, GEQ, SPQ</a:t>
            </a:r>
            <a:r>
              <a:rPr lang="de-DE" dirty="0" smtClean="0"/>
              <a:t>)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Polar Gurt zur Messung der Herzaktivität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Post-Test Fragebogen</a:t>
            </a:r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/>
              <a:t>Messung anderer Variablen</a:t>
            </a:r>
          </a:p>
          <a:p>
            <a:pPr indent="0"/>
            <a:r>
              <a:rPr lang="de-DE" dirty="0"/>
              <a:t>	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Task Times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err="1"/>
              <a:t>Completion</a:t>
            </a:r>
            <a:r>
              <a:rPr lang="de-DE" dirty="0"/>
              <a:t> Rates 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Kommentare der Probanden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Besondere Vorkommnisse </a:t>
            </a:r>
            <a:r>
              <a:rPr lang="de-DE" dirty="0" smtClean="0"/>
              <a:t>				</a:t>
            </a:r>
            <a:endParaRPr lang="de-DE" dirty="0"/>
          </a:p>
          <a:p>
            <a:pPr marL="400050" lvl="1" indent="0"/>
            <a:endParaRPr lang="de-DE" dirty="0"/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 smtClean="0"/>
              <a:t>Auswertung aller aufgenommenen Variablen</a:t>
            </a:r>
          </a:p>
          <a:p>
            <a:pPr indent="0"/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2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-457200">
              <a:buAutoNum type="arabicPeriod"/>
            </a:pPr>
            <a:r>
              <a:rPr lang="de-DE" dirty="0" smtClean="0"/>
              <a:t>Aktueller Stand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Meilensteine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Grundlogik des Spiels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Screenshots aus dem Spielgeschehen</a:t>
            </a:r>
          </a:p>
          <a:p>
            <a:pPr marL="114300" indent="-457200"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0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5532" y="2348880"/>
            <a:ext cx="7200800" cy="3960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Verbindung von Unreal mit VR-Endgeräten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Aufsetzen eines </a:t>
            </a:r>
            <a:r>
              <a:rPr lang="de-DE" sz="1100" u="sng" dirty="0" err="1" smtClean="0"/>
              <a:t>Repositorys</a:t>
            </a:r>
            <a:endParaRPr lang="de-DE" sz="1100" u="sng" dirty="0" smtClean="0"/>
          </a:p>
          <a:p>
            <a:pPr indent="0"/>
            <a:endParaRPr lang="de-DE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Implementierung: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Des </a:t>
            </a:r>
            <a:r>
              <a:rPr lang="de-DE" sz="1100" dirty="0" err="1" smtClean="0"/>
              <a:t>Leveldesigns</a:t>
            </a:r>
            <a:r>
              <a:rPr lang="de-DE" sz="1100" dirty="0" smtClean="0"/>
              <a:t> (80%)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Spiellogik (90%)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Tastatur (100%)</a:t>
            </a:r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Erstellung: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100" dirty="0" smtClean="0"/>
              <a:t>     Von Tasks (100%)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Von Assets (100%)</a:t>
            </a:r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Festlegung und Vorbereitung der Fragebögen für die Tests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VRSQ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GEQ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SPQ</a:t>
            </a:r>
            <a:endParaRPr lang="de-DE" sz="1100" dirty="0"/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Aktuell </a:t>
            </a:r>
            <a:r>
              <a:rPr lang="de-DE" sz="1100" u="sng" dirty="0" err="1" smtClean="0"/>
              <a:t>ausiebige</a:t>
            </a:r>
            <a:r>
              <a:rPr lang="de-DE" sz="1100" u="sng" dirty="0" smtClean="0"/>
              <a:t> Arbeit an: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Kinect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Den Charakteranimationen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Dem HUD (80%)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Integrierung der </a:t>
            </a:r>
            <a:r>
              <a:rPr lang="de-DE" sz="1100" dirty="0" err="1" smtClean="0"/>
              <a:t>LeapMotion</a:t>
            </a:r>
            <a:endParaRPr lang="de-DE" sz="1100" dirty="0" smtClean="0"/>
          </a:p>
          <a:p>
            <a:pPr indent="0"/>
            <a:r>
              <a:rPr lang="de-DE" sz="1100" dirty="0" smtClean="0"/>
              <a:t>																															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3575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2000" y="1484784"/>
            <a:ext cx="7188200" cy="69691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                 Meilensteine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64"/>
            <a:ext cx="2244134" cy="2244134"/>
          </a:xfrm>
        </p:spPr>
      </p:pic>
      <p:sp>
        <p:nvSpPr>
          <p:cNvPr id="5" name="Inhaltsplatzhalter 2"/>
          <p:cNvSpPr>
            <a:spLocks noGrp="1"/>
          </p:cNvSpPr>
          <p:nvPr/>
        </p:nvSpPr>
        <p:spPr>
          <a:xfrm>
            <a:off x="1331640" y="2628032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 baseline="0">
                <a:solidFill>
                  <a:schemeClr val="tx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Verbindung zwischen </a:t>
            </a:r>
            <a:r>
              <a:rPr lang="de-DE" sz="1800" dirty="0" err="1" smtClean="0"/>
              <a:t>Oculus</a:t>
            </a:r>
            <a:r>
              <a:rPr lang="de-DE" sz="1800" dirty="0" smtClean="0"/>
              <a:t>, Kinect, </a:t>
            </a:r>
            <a:r>
              <a:rPr lang="de-DE" sz="1800" dirty="0" err="1" smtClean="0"/>
              <a:t>Controller,Unreal</a:t>
            </a:r>
            <a:r>
              <a:rPr lang="de-DE" sz="1800" dirty="0" smtClean="0"/>
              <a:t>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Implementierung der Testumgebung (Action </a:t>
            </a:r>
            <a:r>
              <a:rPr lang="de-DE" sz="1800" dirty="0" err="1" smtClean="0"/>
              <a:t>Adventure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 pitchFamily="2" charset="2"/>
              </a:rPr>
              <a:t> erster Prototyp</a:t>
            </a:r>
          </a:p>
          <a:p>
            <a:pPr indent="0"/>
            <a:endParaRPr lang="de-DE" sz="1800" dirty="0" smtClean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indent="0"/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6" name="Grafik 5" descr="ocu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833" y="3123490"/>
            <a:ext cx="1899295" cy="1360586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5724128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flipH="1" flipV="1">
            <a:off x="2627784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9" name="Grafik 8" descr="kinec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40968"/>
            <a:ext cx="2560284" cy="1440160"/>
          </a:xfrm>
          <a:prstGeom prst="rect">
            <a:avLst/>
          </a:prstGeom>
        </p:spPr>
      </p:pic>
      <p:pic>
        <p:nvPicPr>
          <p:cNvPr id="10" name="Grafik 9" descr="xbox_controll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3140968"/>
            <a:ext cx="1656184" cy="11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Meilensteine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59605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1/3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4008" y="622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9293" y="59760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2/3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Perfektionieren der Interaktion mit der Kinect</a:t>
            </a:r>
          </a:p>
          <a:p>
            <a:pPr>
              <a:buFontTx/>
              <a:buChar char="-"/>
            </a:pPr>
            <a:r>
              <a:rPr lang="de-DE" dirty="0" smtClean="0"/>
              <a:t>Implementierung der Interaktion mit dem Controller</a:t>
            </a:r>
          </a:p>
          <a:p>
            <a:pPr>
              <a:buFontTx/>
              <a:buChar char="-"/>
            </a:pPr>
            <a:r>
              <a:rPr lang="de-DE" dirty="0" smtClean="0"/>
              <a:t>Erschaffung kleinerer Charakteranimationen</a:t>
            </a:r>
          </a:p>
          <a:p>
            <a:pPr>
              <a:buFontTx/>
              <a:buChar char="-"/>
            </a:pPr>
            <a:r>
              <a:rPr lang="de-DE" dirty="0" smtClean="0"/>
              <a:t>Aufsetzen des HUDs</a:t>
            </a:r>
          </a:p>
          <a:p>
            <a:pPr>
              <a:buFontTx/>
              <a:buChar char="-"/>
            </a:pPr>
            <a:r>
              <a:rPr lang="de-DE" dirty="0" smtClean="0"/>
              <a:t>Vorbereitung von </a:t>
            </a:r>
            <a:r>
              <a:rPr lang="de-DE" dirty="0" err="1" smtClean="0"/>
              <a:t>Pre</a:t>
            </a:r>
            <a:r>
              <a:rPr lang="de-DE" dirty="0" smtClean="0"/>
              <a:t>-Tests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Begutachtung und Optimierung des Projekts </a:t>
            </a:r>
          </a:p>
          <a:p>
            <a:pPr>
              <a:buFontTx/>
              <a:buChar char="-"/>
            </a:pPr>
            <a:r>
              <a:rPr lang="de-DE" dirty="0" smtClean="0"/>
              <a:t>Durchführen der Tests</a:t>
            </a:r>
          </a:p>
          <a:p>
            <a:pPr>
              <a:buFontTx/>
              <a:buChar char="-"/>
            </a:pPr>
            <a:r>
              <a:rPr lang="de-DE" dirty="0" smtClean="0"/>
              <a:t>Auswertung</a:t>
            </a:r>
          </a:p>
          <a:p>
            <a:pPr>
              <a:buFontTx/>
              <a:buChar char="-"/>
            </a:pPr>
            <a:r>
              <a:rPr lang="de-DE" dirty="0" smtClean="0"/>
              <a:t>Erstellung einer Dokumentation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2385814" cy="25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Grundlogik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Proband muss Münzen einsammeln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Um Münzen zu erreichen, muss jeweils ein Hindernis überwunden werden: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Springen auf Objekte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Ducken, um kleine Öffnungen zu durchqueren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Gegner besiegen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Tastenkombination richtig eingeben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Werden alle Münzen eingesammelt, ist das Spiel erfolgreich absolviert.</a:t>
            </a:r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„Open World“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96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       </a:t>
            </a:r>
            <a:r>
              <a:rPr lang="de-DE" dirty="0"/>
              <a:t> </a:t>
            </a:r>
            <a:r>
              <a:rPr lang="de-DE" dirty="0" smtClean="0"/>
              <a:t>   MAP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34224" cy="3960813"/>
          </a:xfrm>
        </p:spPr>
      </p:pic>
    </p:spTree>
    <p:extLst>
      <p:ext uri="{BB962C8B-B14F-4D97-AF65-F5344CB8AC3E}">
        <p14:creationId xmlns:p14="http://schemas.microsoft.com/office/powerpoint/2010/main" val="2209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42" y="2411406"/>
            <a:ext cx="5547841" cy="3817951"/>
          </a:xfrm>
        </p:spPr>
      </p:pic>
    </p:spTree>
    <p:extLst>
      <p:ext uri="{BB962C8B-B14F-4D97-AF65-F5344CB8AC3E}">
        <p14:creationId xmlns:p14="http://schemas.microsoft.com/office/powerpoint/2010/main" val="1584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3" y="2339975"/>
            <a:ext cx="2151459" cy="3960813"/>
          </a:xfrm>
        </p:spPr>
      </p:pic>
    </p:spTree>
    <p:extLst>
      <p:ext uri="{BB962C8B-B14F-4D97-AF65-F5344CB8AC3E}">
        <p14:creationId xmlns:p14="http://schemas.microsoft.com/office/powerpoint/2010/main" val="31618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Bildschirmpräsentation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Frutiger Next LT W1G</vt:lpstr>
      <vt:lpstr>Verdana</vt:lpstr>
      <vt:lpstr>Wingdings</vt:lpstr>
      <vt:lpstr>Larissa-Design</vt:lpstr>
      <vt:lpstr>PowerPoint-Präsentation</vt:lpstr>
      <vt:lpstr>Gliederung</vt:lpstr>
      <vt:lpstr>              Was bisher geschah</vt:lpstr>
      <vt:lpstr>                  Meilensteine</vt:lpstr>
      <vt:lpstr>  Meilensteine</vt:lpstr>
      <vt:lpstr>              Grundlogik des Spiels</vt:lpstr>
      <vt:lpstr>            MAP Overview</vt:lpstr>
      <vt:lpstr>   Coin 1</vt:lpstr>
      <vt:lpstr>   Coin 2</vt:lpstr>
      <vt:lpstr>                           Coin 3</vt:lpstr>
      <vt:lpstr>   Coin 4</vt:lpstr>
      <vt:lpstr>   Coin 5</vt:lpstr>
      <vt:lpstr>      Testablauf</vt:lpstr>
      <vt:lpstr>       Testablauf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</dc:creator>
  <cp:lastModifiedBy>marteen1990@gmx.de</cp:lastModifiedBy>
  <cp:revision>122</cp:revision>
  <dcterms:modified xsi:type="dcterms:W3CDTF">2016-01-21T12:08:07Z</dcterms:modified>
</cp:coreProperties>
</file>