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88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7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40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3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4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2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06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2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3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57B3-C054-4073-BE63-D7BF0052BCC4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88AD-9294-404F-B999-B6340B8DE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52650" y="762000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Beschleunigungssensoren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152650" y="1131332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Optisches Tracking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152650" y="1500664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Tiefenkamera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152650" y="1869996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Mikrofon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152650" y="2239328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Kamera(s)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52650" y="2608660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Drucksensoren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52650" y="2977992"/>
            <a:ext cx="26479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Mechanisches Tracking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76287" y="4462849"/>
            <a:ext cx="143827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Sensorfusion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368579" y="4324349"/>
            <a:ext cx="173355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Weltsimulation KI / Verhalten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368579" y="5591264"/>
            <a:ext cx="173355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Netzwerk und Kollaboration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505575" y="5725001"/>
            <a:ext cx="10382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Streams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724650" y="5448002"/>
            <a:ext cx="103822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981825" y="5272950"/>
            <a:ext cx="103822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505575" y="4462849"/>
            <a:ext cx="1295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729787" y="4480440"/>
            <a:ext cx="1295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Rendering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700961" y="756761"/>
            <a:ext cx="162401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Lautsprecher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700961" y="1403092"/>
            <a:ext cx="162401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Displays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700961" y="2317455"/>
            <a:ext cx="162401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Motion-Plattform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0961" y="2977992"/>
            <a:ext cx="18049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Force Feedback</a:t>
            </a:r>
            <a:endParaRPr lang="de-DE" dirty="0"/>
          </a:p>
        </p:txBody>
      </p:sp>
      <p:sp>
        <p:nvSpPr>
          <p:cNvPr id="26" name="Geschweifte Klammer links 25"/>
          <p:cNvSpPr/>
          <p:nvPr/>
        </p:nvSpPr>
        <p:spPr>
          <a:xfrm>
            <a:off x="1762125" y="762000"/>
            <a:ext cx="276225" cy="2585324"/>
          </a:xfrm>
          <a:prstGeom prst="leftBrac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winkelte Verbindung 27"/>
          <p:cNvCxnSpPr>
            <a:stCxn id="26" idx="1"/>
            <a:endCxn id="11" idx="0"/>
          </p:cNvCxnSpPr>
          <p:nvPr/>
        </p:nvCxnSpPr>
        <p:spPr>
          <a:xfrm rot="10800000" flipV="1">
            <a:off x="1495425" y="2054661"/>
            <a:ext cx="266700" cy="2408187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76287" y="1531441"/>
            <a:ext cx="120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Sensorik als Eingabe</a:t>
            </a:r>
            <a:endParaRPr lang="de-DE" sz="1400" b="1" dirty="0"/>
          </a:p>
        </p:txBody>
      </p:sp>
      <p:cxnSp>
        <p:nvCxnSpPr>
          <p:cNvPr id="31" name="Gerade Verbindung mit Pfeil 30"/>
          <p:cNvCxnSpPr>
            <a:stCxn id="11" idx="3"/>
            <a:endCxn id="12" idx="1"/>
          </p:cNvCxnSpPr>
          <p:nvPr/>
        </p:nvCxnSpPr>
        <p:spPr>
          <a:xfrm>
            <a:off x="2214562" y="4647515"/>
            <a:ext cx="115401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171990" y="4388107"/>
            <a:ext cx="11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Events/Streams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60362" y="5171003"/>
            <a:ext cx="978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VR-System</a:t>
            </a:r>
            <a:endParaRPr lang="de-DE" sz="1400" b="1" dirty="0"/>
          </a:p>
        </p:txBody>
      </p:sp>
      <p:cxnSp>
        <p:nvCxnSpPr>
          <p:cNvPr id="38" name="Gerade Verbindung mit Pfeil 37"/>
          <p:cNvCxnSpPr>
            <a:stCxn id="12" idx="2"/>
            <a:endCxn id="13" idx="0"/>
          </p:cNvCxnSpPr>
          <p:nvPr/>
        </p:nvCxnSpPr>
        <p:spPr>
          <a:xfrm>
            <a:off x="4235354" y="4970680"/>
            <a:ext cx="0" cy="62058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3"/>
            <a:endCxn id="19" idx="1"/>
          </p:cNvCxnSpPr>
          <p:nvPr/>
        </p:nvCxnSpPr>
        <p:spPr>
          <a:xfrm>
            <a:off x="5102129" y="4647515"/>
            <a:ext cx="140344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4" idx="1"/>
            <a:endCxn id="13" idx="3"/>
          </p:cNvCxnSpPr>
          <p:nvPr/>
        </p:nvCxnSpPr>
        <p:spPr>
          <a:xfrm flipH="1">
            <a:off x="5102129" y="5909667"/>
            <a:ext cx="1403446" cy="476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9" idx="3"/>
            <a:endCxn id="20" idx="1"/>
          </p:cNvCxnSpPr>
          <p:nvPr/>
        </p:nvCxnSpPr>
        <p:spPr>
          <a:xfrm>
            <a:off x="7800975" y="4647515"/>
            <a:ext cx="1928812" cy="175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/>
          <p:nvPr/>
        </p:nvCxnSpPr>
        <p:spPr>
          <a:xfrm>
            <a:off x="5310115" y="4647276"/>
            <a:ext cx="5067372" cy="551947"/>
          </a:xfrm>
          <a:prstGeom prst="bentConnector3">
            <a:avLst>
              <a:gd name="adj1" fmla="val 95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20" idx="2"/>
          </p:cNvCxnSpPr>
          <p:nvPr/>
        </p:nvCxnSpPr>
        <p:spPr>
          <a:xfrm flipV="1">
            <a:off x="10377487" y="4849772"/>
            <a:ext cx="0" cy="3388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eschweifte Klammer rechts 70"/>
          <p:cNvSpPr/>
          <p:nvPr/>
        </p:nvSpPr>
        <p:spPr>
          <a:xfrm>
            <a:off x="9439275" y="756761"/>
            <a:ext cx="581025" cy="2630016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winkelte Verbindung 72"/>
          <p:cNvCxnSpPr>
            <a:stCxn id="20" idx="0"/>
            <a:endCxn id="71" idx="1"/>
          </p:cNvCxnSpPr>
          <p:nvPr/>
        </p:nvCxnSpPr>
        <p:spPr>
          <a:xfrm rot="16200000" flipV="1">
            <a:off x="8994559" y="3097511"/>
            <a:ext cx="2408671" cy="357187"/>
          </a:xfrm>
          <a:prstGeom prst="bentConnector4">
            <a:avLst>
              <a:gd name="adj1" fmla="val 22703"/>
              <a:gd name="adj2" fmla="val 133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0048874" y="1627934"/>
            <a:ext cx="97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Ausgabe</a:t>
            </a:r>
            <a:endParaRPr lang="de-DE" sz="1400" b="1" dirty="0"/>
          </a:p>
        </p:txBody>
      </p:sp>
      <p:sp>
        <p:nvSpPr>
          <p:cNvPr id="84" name="Textfeld 83"/>
          <p:cNvSpPr txBox="1"/>
          <p:nvPr/>
        </p:nvSpPr>
        <p:spPr>
          <a:xfrm>
            <a:off x="7700960" y="105929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Gehör</a:t>
            </a:r>
          </a:p>
          <a:p>
            <a:r>
              <a:rPr lang="de-DE" sz="1000" dirty="0" smtClean="0"/>
              <a:t>…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7638046" y="1818590"/>
            <a:ext cx="127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Visuelles Konzept</a:t>
            </a:r>
          </a:p>
          <a:p>
            <a:r>
              <a:rPr lang="de-DE" sz="1200" dirty="0" err="1" smtClean="0"/>
              <a:t>Propriozeption</a:t>
            </a:r>
            <a:endParaRPr lang="de-DE" sz="1200" dirty="0"/>
          </a:p>
        </p:txBody>
      </p:sp>
      <p:pic>
        <p:nvPicPr>
          <p:cNvPr id="86" name="Grafik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78" y="950357"/>
            <a:ext cx="2111204" cy="2027635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5803852" y="29067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Mensch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3555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schmidl</dc:creator>
  <cp:lastModifiedBy>daniel schmidl</cp:lastModifiedBy>
  <cp:revision>8</cp:revision>
  <dcterms:created xsi:type="dcterms:W3CDTF">2017-10-06T13:17:46Z</dcterms:created>
  <dcterms:modified xsi:type="dcterms:W3CDTF">2017-10-06T18:10:49Z</dcterms:modified>
</cp:coreProperties>
</file>