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9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08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18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46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1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03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8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2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3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15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55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0E28-DC52-4EDD-A0E4-DBABED694E62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D90B-A945-4914-A1B9-219F368D6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43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29169" y="847507"/>
            <a:ext cx="7332292" cy="8546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695494" y="84083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Palatino Linotype" panose="02040502050505030304" pitchFamily="18" charset="0"/>
              </a:rPr>
              <a:t>Mixed Reality (MR)</a:t>
            </a:r>
            <a:endParaRPr lang="de-DE" dirty="0">
              <a:latin typeface="Palatino Linotype" panose="02040502050505030304" pitchFamily="18" charset="0"/>
            </a:endParaRPr>
          </a:p>
        </p:txBody>
      </p:sp>
      <p:cxnSp>
        <p:nvCxnSpPr>
          <p:cNvPr id="8" name="Gewinkelte Verbindung 7"/>
          <p:cNvCxnSpPr>
            <a:endCxn id="6" idx="1"/>
          </p:cNvCxnSpPr>
          <p:nvPr/>
        </p:nvCxnSpPr>
        <p:spPr>
          <a:xfrm flipV="1">
            <a:off x="956441" y="268749"/>
            <a:ext cx="1739053" cy="340851"/>
          </a:xfrm>
          <a:prstGeom prst="bentConnector3">
            <a:avLst>
              <a:gd name="adj1" fmla="val 442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3"/>
          </p:cNvCxnSpPr>
          <p:nvPr/>
        </p:nvCxnSpPr>
        <p:spPr>
          <a:xfrm>
            <a:off x="4895135" y="268749"/>
            <a:ext cx="1739053" cy="340851"/>
          </a:xfrm>
          <a:prstGeom prst="bentConnector3">
            <a:avLst>
              <a:gd name="adj1" fmla="val 9895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29169" y="1101420"/>
            <a:ext cx="157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Palatino Linotype" panose="02040502050505030304" pitchFamily="18" charset="0"/>
              </a:rPr>
              <a:t>Real Environment</a:t>
            </a: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703756" y="1101420"/>
            <a:ext cx="171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Palatino Linotype" panose="02040502050505030304" pitchFamily="18" charset="0"/>
              </a:rPr>
              <a:t>Augmented</a:t>
            </a:r>
            <a:r>
              <a:rPr lang="de-DE" dirty="0" smtClean="0">
                <a:latin typeface="Palatino Linotype" panose="02040502050505030304" pitchFamily="18" charset="0"/>
              </a:rPr>
              <a:t> Reality (AR)</a:t>
            </a: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611777" y="1101420"/>
            <a:ext cx="171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Palatino Linotype" panose="02040502050505030304" pitchFamily="18" charset="0"/>
              </a:rPr>
              <a:t>Augmented</a:t>
            </a:r>
            <a:r>
              <a:rPr lang="de-DE" dirty="0" smtClean="0">
                <a:latin typeface="Palatino Linotype" panose="02040502050505030304" pitchFamily="18" charset="0"/>
              </a:rPr>
              <a:t> </a:t>
            </a:r>
            <a:r>
              <a:rPr lang="de-DE" dirty="0" err="1" smtClean="0">
                <a:latin typeface="Palatino Linotype" panose="02040502050505030304" pitchFamily="18" charset="0"/>
              </a:rPr>
              <a:t>Virtuality</a:t>
            </a:r>
            <a:r>
              <a:rPr lang="de-DE" dirty="0" smtClean="0">
                <a:latin typeface="Palatino Linotype" panose="02040502050505030304" pitchFamily="18" charset="0"/>
              </a:rPr>
              <a:t> (AV)</a:t>
            </a: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321972" y="1101420"/>
            <a:ext cx="157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Palatino Linotype" panose="02040502050505030304" pitchFamily="18" charset="0"/>
              </a:rPr>
              <a:t>Virtual Environment</a:t>
            </a: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242814" y="2038193"/>
            <a:ext cx="31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Palatino Linotype" panose="02040502050505030304" pitchFamily="18" charset="0"/>
              </a:rPr>
              <a:t>Virtuality</a:t>
            </a:r>
            <a:r>
              <a:rPr lang="de-DE" dirty="0" smtClean="0">
                <a:latin typeface="Palatino Linotype" panose="02040502050505030304" pitchFamily="18" charset="0"/>
              </a:rPr>
              <a:t> </a:t>
            </a:r>
            <a:r>
              <a:rPr lang="de-DE" dirty="0" err="1" smtClean="0">
                <a:latin typeface="Palatino Linotype" panose="02040502050505030304" pitchFamily="18" charset="0"/>
              </a:rPr>
              <a:t>Continuum</a:t>
            </a:r>
            <a:r>
              <a:rPr lang="de-DE" dirty="0" smtClean="0">
                <a:latin typeface="Palatino Linotype" panose="02040502050505030304" pitchFamily="18" charset="0"/>
              </a:rPr>
              <a:t> (VC)</a:t>
            </a: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5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schmidl</dc:creator>
  <cp:lastModifiedBy>daniel schmidl</cp:lastModifiedBy>
  <cp:revision>1</cp:revision>
  <dcterms:created xsi:type="dcterms:W3CDTF">2017-11-09T15:40:25Z</dcterms:created>
  <dcterms:modified xsi:type="dcterms:W3CDTF">2017-11-09T15:46:28Z</dcterms:modified>
</cp:coreProperties>
</file>