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57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3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7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96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1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63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951D-7BB8-4369-A9ED-42BA66D91854}" type="datetimeFigureOut">
              <a:rPr lang="de-DE" smtClean="0"/>
              <a:t>24.10.2017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3F1D-8A99-4228-A7B9-6A76DD64D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27100" y="558800"/>
            <a:ext cx="2152650" cy="9334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Anforderungen im Nutzungskontext</a:t>
            </a:r>
            <a:endParaRPr lang="de-DE" sz="1400" dirty="0"/>
          </a:p>
        </p:txBody>
      </p:sp>
      <p:sp>
        <p:nvSpPr>
          <p:cNvPr id="5" name="Ellipse 4"/>
          <p:cNvSpPr/>
          <p:nvPr/>
        </p:nvSpPr>
        <p:spPr>
          <a:xfrm>
            <a:off x="927100" y="1670050"/>
            <a:ext cx="2152650" cy="9334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Erfüllung der Anforderungen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5499100" y="558800"/>
            <a:ext cx="2114550" cy="933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Planung des Gestaltungsprozesses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5499100" y="2063750"/>
            <a:ext cx="2114550" cy="933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Analyse des Nutzungskontextes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384550" y="3359150"/>
            <a:ext cx="2114550" cy="933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Evaluation                       (insb. Nutzertests)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7613650" y="3359150"/>
            <a:ext cx="2114550" cy="933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Spezifikation der Anforderungen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5499100" y="4572000"/>
            <a:ext cx="2114550" cy="9334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Konzeption, Entwurf und Implementierung</a:t>
            </a:r>
            <a:endParaRPr lang="de-DE" sz="1400" dirty="0"/>
          </a:p>
        </p:txBody>
      </p:sp>
      <p:cxnSp>
        <p:nvCxnSpPr>
          <p:cNvPr id="12" name="Gerade Verbindung mit Pfeil 11"/>
          <p:cNvCxnSpPr>
            <a:stCxn id="4" idx="6"/>
            <a:endCxn id="6" idx="1"/>
          </p:cNvCxnSpPr>
          <p:nvPr/>
        </p:nvCxnSpPr>
        <p:spPr>
          <a:xfrm>
            <a:off x="3079750" y="1025525"/>
            <a:ext cx="2419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6556375" y="1492250"/>
            <a:ext cx="0" cy="57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7" idx="3"/>
            <a:endCxn id="9" idx="0"/>
          </p:cNvCxnSpPr>
          <p:nvPr/>
        </p:nvCxnSpPr>
        <p:spPr>
          <a:xfrm>
            <a:off x="7613650" y="2530475"/>
            <a:ext cx="1057275" cy="82867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>
            <a:stCxn id="9" idx="2"/>
            <a:endCxn id="10" idx="3"/>
          </p:cNvCxnSpPr>
          <p:nvPr/>
        </p:nvCxnSpPr>
        <p:spPr>
          <a:xfrm rot="5400000">
            <a:off x="7769226" y="4137025"/>
            <a:ext cx="746125" cy="105727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>
            <a:stCxn id="10" idx="1"/>
            <a:endCxn id="8" idx="2"/>
          </p:cNvCxnSpPr>
          <p:nvPr/>
        </p:nvCxnSpPr>
        <p:spPr>
          <a:xfrm rot="10800000">
            <a:off x="4441826" y="4292601"/>
            <a:ext cx="1057275" cy="74612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krümmte Verbindung 23"/>
          <p:cNvCxnSpPr>
            <a:stCxn id="8" idx="1"/>
            <a:endCxn id="5" idx="4"/>
          </p:cNvCxnSpPr>
          <p:nvPr/>
        </p:nvCxnSpPr>
        <p:spPr>
          <a:xfrm rot="10800000">
            <a:off x="2003426" y="2603501"/>
            <a:ext cx="1381125" cy="1222375"/>
          </a:xfrm>
          <a:prstGeom prst="curved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" idx="3"/>
            <a:endCxn id="9" idx="1"/>
          </p:cNvCxnSpPr>
          <p:nvPr/>
        </p:nvCxnSpPr>
        <p:spPr>
          <a:xfrm>
            <a:off x="5499100" y="3825875"/>
            <a:ext cx="2114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krümmte Verbindung 29"/>
          <p:cNvCxnSpPr>
            <a:stCxn id="8" idx="3"/>
            <a:endCxn id="7" idx="2"/>
          </p:cNvCxnSpPr>
          <p:nvPr/>
        </p:nvCxnSpPr>
        <p:spPr>
          <a:xfrm flipV="1">
            <a:off x="5499100" y="2997200"/>
            <a:ext cx="1057275" cy="82867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/>
          <p:cNvCxnSpPr>
            <a:stCxn id="8" idx="3"/>
            <a:endCxn id="10" idx="0"/>
          </p:cNvCxnSpPr>
          <p:nvPr/>
        </p:nvCxnSpPr>
        <p:spPr>
          <a:xfrm>
            <a:off x="5499100" y="3825875"/>
            <a:ext cx="1057275" cy="74612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365249" y="3302655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Evaluation positiv</a:t>
            </a:r>
            <a:endParaRPr lang="de-DE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6446838" y="3359148"/>
            <a:ext cx="127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Evaluation negativ:</a:t>
            </a:r>
          </a:p>
          <a:p>
            <a:r>
              <a:rPr lang="de-DE" sz="1400" dirty="0" smtClean="0"/>
              <a:t>Iteration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98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schmidl</dc:creator>
  <cp:lastModifiedBy>daniel schmidl</cp:lastModifiedBy>
  <cp:revision>2</cp:revision>
  <dcterms:created xsi:type="dcterms:W3CDTF">2017-10-24T12:18:26Z</dcterms:created>
  <dcterms:modified xsi:type="dcterms:W3CDTF">2017-10-24T12:32:04Z</dcterms:modified>
</cp:coreProperties>
</file>