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48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C73C5-3669-4620-8AC1-0042F1B25B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6EF7A75-6D18-4148-8EC5-4462C549C986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sz="2200" dirty="0" err="1" smtClean="0">
              <a:solidFill>
                <a:schemeClr val="tx1"/>
              </a:solidFill>
              <a:latin typeface="Palatino Linotype" panose="02040502050505030304" pitchFamily="18" charset="0"/>
            </a:rPr>
            <a:t>TriggerBox</a:t>
          </a:r>
          <a:r>
            <a:rPr lang="de-DE" sz="2200" dirty="0" smtClean="0">
              <a:solidFill>
                <a:schemeClr val="tx1"/>
              </a:solidFill>
              <a:latin typeface="Palatino Linotype" panose="02040502050505030304" pitchFamily="18" charset="0"/>
            </a:rPr>
            <a:t> </a:t>
          </a:r>
          <a:r>
            <a:rPr lang="de-DE" sz="2200" dirty="0" err="1" smtClean="0">
              <a:solidFill>
                <a:schemeClr val="tx1"/>
              </a:solidFill>
              <a:latin typeface="Palatino Linotype" panose="02040502050505030304" pitchFamily="18" charset="0"/>
            </a:rPr>
            <a:t>Blueprint</a:t>
          </a:r>
          <a:endParaRPr lang="de-DE" sz="2200" dirty="0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107D0FB1-42F3-40D7-BA4D-E07E026F40F8}" type="parTrans" cxnId="{29E20133-9020-4A47-A945-685AFAA22469}">
      <dgm:prSet/>
      <dgm:spPr/>
      <dgm:t>
        <a:bodyPr/>
        <a:lstStyle/>
        <a:p>
          <a:endParaRPr lang="de-DE"/>
        </a:p>
      </dgm:t>
    </dgm:pt>
    <dgm:pt modelId="{DBB4FD85-3C2B-47B8-91C8-C1AAF8D2BD06}" type="sibTrans" cxnId="{29E20133-9020-4A47-A945-685AFAA22469}">
      <dgm:prSet/>
      <dgm:spPr/>
      <dgm:t>
        <a:bodyPr/>
        <a:lstStyle/>
        <a:p>
          <a:endParaRPr lang="de-DE"/>
        </a:p>
      </dgm:t>
    </dgm:pt>
    <dgm:pt modelId="{5C12EACC-EE58-4598-A855-9D99F8D62CEF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sz="2200" dirty="0" smtClean="0">
              <a:solidFill>
                <a:schemeClr val="tx1"/>
              </a:solidFill>
              <a:latin typeface="Palatino Linotype" panose="02040502050505030304" pitchFamily="18" charset="0"/>
            </a:rPr>
            <a:t>Prototype </a:t>
          </a:r>
          <a:r>
            <a:rPr lang="de-DE" sz="2200" dirty="0" err="1" smtClean="0">
              <a:solidFill>
                <a:schemeClr val="tx1"/>
              </a:solidFill>
              <a:latin typeface="Palatino Linotype" panose="02040502050505030304" pitchFamily="18" charset="0"/>
            </a:rPr>
            <a:t>Gamemode</a:t>
          </a:r>
          <a:endParaRPr lang="de-DE" sz="2200" dirty="0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2E950F6B-9EF3-4FD2-90EA-2DE3CF80980B}" type="parTrans" cxnId="{CE456533-B418-4896-AF70-D7FA247054EE}">
      <dgm:prSet/>
      <dgm:spPr/>
      <dgm:t>
        <a:bodyPr/>
        <a:lstStyle/>
        <a:p>
          <a:endParaRPr lang="de-DE"/>
        </a:p>
      </dgm:t>
    </dgm:pt>
    <dgm:pt modelId="{519A897B-9178-4A43-9741-9DEC1569FBAA}" type="sibTrans" cxnId="{CE456533-B418-4896-AF70-D7FA247054EE}">
      <dgm:prSet/>
      <dgm:spPr/>
      <dgm:t>
        <a:bodyPr/>
        <a:lstStyle/>
        <a:p>
          <a:endParaRPr lang="de-DE"/>
        </a:p>
      </dgm:t>
    </dgm:pt>
    <dgm:pt modelId="{AD8D71A7-B895-4FF7-9814-FD4C4F81058F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sz="2200" dirty="0" smtClean="0">
              <a:solidFill>
                <a:schemeClr val="tx1"/>
              </a:solidFill>
              <a:latin typeface="Palatino Linotype" panose="02040502050505030304" pitchFamily="18" charset="0"/>
            </a:rPr>
            <a:t>Display </a:t>
          </a:r>
          <a:r>
            <a:rPr lang="de-DE" sz="2200" dirty="0" err="1" smtClean="0">
              <a:solidFill>
                <a:schemeClr val="tx1"/>
              </a:solidFill>
              <a:latin typeface="Palatino Linotype" panose="02040502050505030304" pitchFamily="18" charset="0"/>
            </a:rPr>
            <a:t>Blueprint</a:t>
          </a:r>
          <a:endParaRPr lang="de-DE" sz="2200" dirty="0">
            <a:solidFill>
              <a:schemeClr val="tx1"/>
            </a:solidFill>
            <a:latin typeface="Palatino Linotype" panose="02040502050505030304" pitchFamily="18" charset="0"/>
          </a:endParaRPr>
        </a:p>
      </dgm:t>
    </dgm:pt>
    <dgm:pt modelId="{48CB45A7-EB49-4883-B3F3-22E973428F63}" type="parTrans" cxnId="{420787B8-4630-43A0-931D-5999D5E8D0F7}">
      <dgm:prSet/>
      <dgm:spPr/>
      <dgm:t>
        <a:bodyPr/>
        <a:lstStyle/>
        <a:p>
          <a:endParaRPr lang="de-DE"/>
        </a:p>
      </dgm:t>
    </dgm:pt>
    <dgm:pt modelId="{920FACC2-79AA-4956-8EA1-94238A24AFBB}" type="sibTrans" cxnId="{420787B8-4630-43A0-931D-5999D5E8D0F7}">
      <dgm:prSet/>
      <dgm:spPr/>
      <dgm:t>
        <a:bodyPr/>
        <a:lstStyle/>
        <a:p>
          <a:endParaRPr lang="de-DE"/>
        </a:p>
      </dgm:t>
    </dgm:pt>
    <dgm:pt modelId="{EF711353-4BE5-4AF4-80A2-6645CCEEB9F2}" type="pres">
      <dgm:prSet presAssocID="{410C73C5-3669-4620-8AC1-0042F1B25B9C}" presName="Name0" presStyleCnt="0">
        <dgm:presLayoutVars>
          <dgm:dir/>
          <dgm:animLvl val="lvl"/>
          <dgm:resizeHandles val="exact"/>
        </dgm:presLayoutVars>
      </dgm:prSet>
      <dgm:spPr/>
    </dgm:pt>
    <dgm:pt modelId="{F4FF0F9E-56D5-4405-A61B-B3444D6A1BF0}" type="pres">
      <dgm:prSet presAssocID="{C6EF7A75-6D18-4148-8EC5-4462C549C986}" presName="parTxOnly" presStyleLbl="node1" presStyleIdx="0" presStyleCnt="3" custLinFactY="-51026" custLinFactNeighborX="18386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67464EC-D28F-4E60-949E-46902E2F38CC}" type="pres">
      <dgm:prSet presAssocID="{DBB4FD85-3C2B-47B8-91C8-C1AAF8D2BD06}" presName="parTxOnlySpace" presStyleCnt="0"/>
      <dgm:spPr/>
    </dgm:pt>
    <dgm:pt modelId="{2E50CEE5-B259-420B-88E1-1CCDD8D225D6}" type="pres">
      <dgm:prSet presAssocID="{5C12EACC-EE58-4598-A855-9D99F8D62CEF}" presName="parTxOnly" presStyleLbl="node1" presStyleIdx="1" presStyleCnt="3" custLinFactY="-51026" custLinFactNeighborX="18386" custLinFactNeighborY="-100000">
        <dgm:presLayoutVars>
          <dgm:chMax val="0"/>
          <dgm:chPref val="0"/>
          <dgm:bulletEnabled val="1"/>
        </dgm:presLayoutVars>
      </dgm:prSet>
      <dgm:spPr/>
    </dgm:pt>
    <dgm:pt modelId="{5C2628C3-7EFA-421F-B7D9-B8E33D6B63F0}" type="pres">
      <dgm:prSet presAssocID="{519A897B-9178-4A43-9741-9DEC1569FBAA}" presName="parTxOnlySpace" presStyleCnt="0"/>
      <dgm:spPr/>
    </dgm:pt>
    <dgm:pt modelId="{33AFDEC0-1A04-4430-A813-F6367DDDD6B1}" type="pres">
      <dgm:prSet presAssocID="{AD8D71A7-B895-4FF7-9814-FD4C4F81058F}" presName="parTxOnly" presStyleLbl="node1" presStyleIdx="2" presStyleCnt="3" custLinFactY="-50369" custLinFactNeighborX="19207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DA7B6F9-ED7A-4AE6-8E0D-C5CDEBE670CA}" type="presOf" srcId="{5C12EACC-EE58-4598-A855-9D99F8D62CEF}" destId="{2E50CEE5-B259-420B-88E1-1CCDD8D225D6}" srcOrd="0" destOrd="0" presId="urn:microsoft.com/office/officeart/2005/8/layout/chevron1"/>
    <dgm:cxn modelId="{AD311E3D-B7E1-4304-9759-B84D1AB7C93C}" type="presOf" srcId="{C6EF7A75-6D18-4148-8EC5-4462C549C986}" destId="{F4FF0F9E-56D5-4405-A61B-B3444D6A1BF0}" srcOrd="0" destOrd="0" presId="urn:microsoft.com/office/officeart/2005/8/layout/chevron1"/>
    <dgm:cxn modelId="{CBFEB794-6DA4-4E6B-B0AA-5DEBE3ECC28A}" type="presOf" srcId="{410C73C5-3669-4620-8AC1-0042F1B25B9C}" destId="{EF711353-4BE5-4AF4-80A2-6645CCEEB9F2}" srcOrd="0" destOrd="0" presId="urn:microsoft.com/office/officeart/2005/8/layout/chevron1"/>
    <dgm:cxn modelId="{420787B8-4630-43A0-931D-5999D5E8D0F7}" srcId="{410C73C5-3669-4620-8AC1-0042F1B25B9C}" destId="{AD8D71A7-B895-4FF7-9814-FD4C4F81058F}" srcOrd="2" destOrd="0" parTransId="{48CB45A7-EB49-4883-B3F3-22E973428F63}" sibTransId="{920FACC2-79AA-4956-8EA1-94238A24AFBB}"/>
    <dgm:cxn modelId="{29E20133-9020-4A47-A945-685AFAA22469}" srcId="{410C73C5-3669-4620-8AC1-0042F1B25B9C}" destId="{C6EF7A75-6D18-4148-8EC5-4462C549C986}" srcOrd="0" destOrd="0" parTransId="{107D0FB1-42F3-40D7-BA4D-E07E026F40F8}" sibTransId="{DBB4FD85-3C2B-47B8-91C8-C1AAF8D2BD06}"/>
    <dgm:cxn modelId="{0FAC7EC6-4BEB-4D7D-9B02-402298ADFB78}" type="presOf" srcId="{AD8D71A7-B895-4FF7-9814-FD4C4F81058F}" destId="{33AFDEC0-1A04-4430-A813-F6367DDDD6B1}" srcOrd="0" destOrd="0" presId="urn:microsoft.com/office/officeart/2005/8/layout/chevron1"/>
    <dgm:cxn modelId="{CE456533-B418-4896-AF70-D7FA247054EE}" srcId="{410C73C5-3669-4620-8AC1-0042F1B25B9C}" destId="{5C12EACC-EE58-4598-A855-9D99F8D62CEF}" srcOrd="1" destOrd="0" parTransId="{2E950F6B-9EF3-4FD2-90EA-2DE3CF80980B}" sibTransId="{519A897B-9178-4A43-9741-9DEC1569FBAA}"/>
    <dgm:cxn modelId="{9FF51043-1F0F-4501-8F99-2379EFD14B4E}" type="presParOf" srcId="{EF711353-4BE5-4AF4-80A2-6645CCEEB9F2}" destId="{F4FF0F9E-56D5-4405-A61B-B3444D6A1BF0}" srcOrd="0" destOrd="0" presId="urn:microsoft.com/office/officeart/2005/8/layout/chevron1"/>
    <dgm:cxn modelId="{21C53293-1BDC-4AD8-BB6F-78AA30E41154}" type="presParOf" srcId="{EF711353-4BE5-4AF4-80A2-6645CCEEB9F2}" destId="{A67464EC-D28F-4E60-949E-46902E2F38CC}" srcOrd="1" destOrd="0" presId="urn:microsoft.com/office/officeart/2005/8/layout/chevron1"/>
    <dgm:cxn modelId="{D4C768D4-FB86-49E6-A73C-41B07564348B}" type="presParOf" srcId="{EF711353-4BE5-4AF4-80A2-6645CCEEB9F2}" destId="{2E50CEE5-B259-420B-88E1-1CCDD8D225D6}" srcOrd="2" destOrd="0" presId="urn:microsoft.com/office/officeart/2005/8/layout/chevron1"/>
    <dgm:cxn modelId="{02C1910D-59D6-476A-B415-2049987BBADA}" type="presParOf" srcId="{EF711353-4BE5-4AF4-80A2-6645CCEEB9F2}" destId="{5C2628C3-7EFA-421F-B7D9-B8E33D6B63F0}" srcOrd="3" destOrd="0" presId="urn:microsoft.com/office/officeart/2005/8/layout/chevron1"/>
    <dgm:cxn modelId="{510BD7B6-0FBA-4A43-95EF-05338B3554E9}" type="presParOf" srcId="{EF711353-4BE5-4AF4-80A2-6645CCEEB9F2}" destId="{33AFDEC0-1A04-4430-A813-F6367DDDD6B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F0F9E-56D5-4405-A61B-B3444D6A1BF0}">
      <dsp:nvSpPr>
        <dsp:cNvPr id="0" name=""/>
        <dsp:cNvSpPr/>
      </dsp:nvSpPr>
      <dsp:spPr>
        <a:xfrm>
          <a:off x="55721" y="376502"/>
          <a:ext cx="2901156" cy="1160462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>
              <a:solidFill>
                <a:schemeClr val="tx1"/>
              </a:solidFill>
              <a:latin typeface="Palatino Linotype" panose="02040502050505030304" pitchFamily="18" charset="0"/>
            </a:rPr>
            <a:t>TriggerBox</a:t>
          </a:r>
          <a:r>
            <a:rPr lang="de-DE" sz="2200" kern="1200" dirty="0" smtClean="0">
              <a:solidFill>
                <a:schemeClr val="tx1"/>
              </a:solidFill>
              <a:latin typeface="Palatino Linotype" panose="02040502050505030304" pitchFamily="18" charset="0"/>
            </a:rPr>
            <a:t> </a:t>
          </a:r>
          <a:r>
            <a:rPr lang="de-DE" sz="2200" kern="1200" dirty="0" err="1" smtClean="0">
              <a:solidFill>
                <a:schemeClr val="tx1"/>
              </a:solidFill>
              <a:latin typeface="Palatino Linotype" panose="02040502050505030304" pitchFamily="18" charset="0"/>
            </a:rPr>
            <a:t>Blueprint</a:t>
          </a:r>
          <a:endParaRPr lang="de-DE" sz="2200" kern="1200" dirty="0">
            <a:solidFill>
              <a:schemeClr val="tx1"/>
            </a:solidFill>
            <a:latin typeface="Palatino Linotype" panose="02040502050505030304" pitchFamily="18" charset="0"/>
          </a:endParaRPr>
        </a:p>
      </dsp:txBody>
      <dsp:txXfrm>
        <a:off x="635952" y="376502"/>
        <a:ext cx="1740694" cy="1160462"/>
      </dsp:txXfrm>
    </dsp:sp>
    <dsp:sp modelId="{2E50CEE5-B259-420B-88E1-1CCDD8D225D6}">
      <dsp:nvSpPr>
        <dsp:cNvPr id="0" name=""/>
        <dsp:cNvSpPr/>
      </dsp:nvSpPr>
      <dsp:spPr>
        <a:xfrm>
          <a:off x="2666762" y="376502"/>
          <a:ext cx="2901156" cy="1160462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>
              <a:solidFill>
                <a:schemeClr val="tx1"/>
              </a:solidFill>
              <a:latin typeface="Palatino Linotype" panose="02040502050505030304" pitchFamily="18" charset="0"/>
            </a:rPr>
            <a:t>Prototype </a:t>
          </a:r>
          <a:r>
            <a:rPr lang="de-DE" sz="2200" kern="1200" dirty="0" err="1" smtClean="0">
              <a:solidFill>
                <a:schemeClr val="tx1"/>
              </a:solidFill>
              <a:latin typeface="Palatino Linotype" panose="02040502050505030304" pitchFamily="18" charset="0"/>
            </a:rPr>
            <a:t>Gamemode</a:t>
          </a:r>
          <a:endParaRPr lang="de-DE" sz="2200" kern="1200" dirty="0">
            <a:solidFill>
              <a:schemeClr val="tx1"/>
            </a:solidFill>
            <a:latin typeface="Palatino Linotype" panose="02040502050505030304" pitchFamily="18" charset="0"/>
          </a:endParaRPr>
        </a:p>
      </dsp:txBody>
      <dsp:txXfrm>
        <a:off x="3246993" y="376502"/>
        <a:ext cx="1740694" cy="1160462"/>
      </dsp:txXfrm>
    </dsp:sp>
    <dsp:sp modelId="{33AFDEC0-1A04-4430-A813-F6367DDDD6B1}">
      <dsp:nvSpPr>
        <dsp:cNvPr id="0" name=""/>
        <dsp:cNvSpPr/>
      </dsp:nvSpPr>
      <dsp:spPr>
        <a:xfrm>
          <a:off x="5226843" y="384126"/>
          <a:ext cx="2901156" cy="1160462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>
              <a:solidFill>
                <a:schemeClr val="tx1"/>
              </a:solidFill>
              <a:latin typeface="Palatino Linotype" panose="02040502050505030304" pitchFamily="18" charset="0"/>
            </a:rPr>
            <a:t>Display </a:t>
          </a:r>
          <a:r>
            <a:rPr lang="de-DE" sz="2200" kern="1200" dirty="0" err="1" smtClean="0">
              <a:solidFill>
                <a:schemeClr val="tx1"/>
              </a:solidFill>
              <a:latin typeface="Palatino Linotype" panose="02040502050505030304" pitchFamily="18" charset="0"/>
            </a:rPr>
            <a:t>Blueprint</a:t>
          </a:r>
          <a:endParaRPr lang="de-DE" sz="2200" kern="1200" dirty="0">
            <a:solidFill>
              <a:schemeClr val="tx1"/>
            </a:solidFill>
            <a:latin typeface="Palatino Linotype" panose="02040502050505030304" pitchFamily="18" charset="0"/>
          </a:endParaRPr>
        </a:p>
      </dsp:txBody>
      <dsp:txXfrm>
        <a:off x="5807074" y="384126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DA7C-2819-4AAE-AF33-A249280D59FD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8053-4298-4F6A-ACD8-F38DFEFD8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28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DA7C-2819-4AAE-AF33-A249280D59FD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8053-4298-4F6A-ACD8-F38DFEFD8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21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DA7C-2819-4AAE-AF33-A249280D59FD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8053-4298-4F6A-ACD8-F38DFEFD8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5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DA7C-2819-4AAE-AF33-A249280D59FD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8053-4298-4F6A-ACD8-F38DFEFD8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7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DA7C-2819-4AAE-AF33-A249280D59FD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8053-4298-4F6A-ACD8-F38DFEFD8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51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DA7C-2819-4AAE-AF33-A249280D59FD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8053-4298-4F6A-ACD8-F38DFEFD8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5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DA7C-2819-4AAE-AF33-A249280D59FD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8053-4298-4F6A-ACD8-F38DFEFD8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78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DA7C-2819-4AAE-AF33-A249280D59FD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8053-4298-4F6A-ACD8-F38DFEFD8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05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DA7C-2819-4AAE-AF33-A249280D59FD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8053-4298-4F6A-ACD8-F38DFEFD8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46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DA7C-2819-4AAE-AF33-A249280D59FD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8053-4298-4F6A-ACD8-F38DFEFD8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8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DA7C-2819-4AAE-AF33-A249280D59FD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8053-4298-4F6A-ACD8-F38DFEFD8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3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1DA7C-2819-4AAE-AF33-A249280D59FD}" type="datetimeFigureOut">
              <a:rPr lang="de-DE" smtClean="0"/>
              <a:t>07.12.2017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8053-4298-4F6A-ACD8-F38DFEFD8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0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1311215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2103120" y="2346960"/>
            <a:ext cx="23241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i="1" dirty="0" smtClean="0"/>
              <a:t>Positionierung des  Pucks</a:t>
            </a:r>
          </a:p>
          <a:p>
            <a:endParaRPr lang="de-DE" i="1" dirty="0" smtClean="0"/>
          </a:p>
          <a:p>
            <a:r>
              <a:rPr lang="de-DE" i="1" dirty="0" smtClean="0"/>
              <a:t>Messung der Beschleunigung</a:t>
            </a:r>
          </a:p>
          <a:p>
            <a:endParaRPr lang="de-DE" i="1" dirty="0" smtClean="0"/>
          </a:p>
          <a:p>
            <a:r>
              <a:rPr lang="de-DE" i="1" dirty="0" smtClean="0"/>
              <a:t>Ausgabe der Textdatei mit </a:t>
            </a:r>
            <a:r>
              <a:rPr lang="de-DE" i="1" dirty="0" err="1" smtClean="0"/>
              <a:t>Beschleunigsdaten</a:t>
            </a:r>
            <a:endParaRPr lang="de-DE" i="1" dirty="0" smtClean="0"/>
          </a:p>
          <a:p>
            <a:endParaRPr lang="de-DE" i="1" dirty="0"/>
          </a:p>
          <a:p>
            <a:r>
              <a:rPr lang="de-DE" i="1" dirty="0" smtClean="0"/>
              <a:t>Verschicken von Events</a:t>
            </a:r>
            <a:endParaRPr lang="de-DE" i="1" dirty="0"/>
          </a:p>
        </p:txBody>
      </p:sp>
      <p:sp>
        <p:nvSpPr>
          <p:cNvPr id="14" name="Textfeld 13"/>
          <p:cNvSpPr txBox="1"/>
          <p:nvPr/>
        </p:nvSpPr>
        <p:spPr>
          <a:xfrm>
            <a:off x="4693920" y="2346960"/>
            <a:ext cx="23241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i="1" dirty="0" smtClean="0"/>
              <a:t>Empfangen von Events</a:t>
            </a:r>
          </a:p>
          <a:p>
            <a:endParaRPr lang="de-DE" i="1" dirty="0"/>
          </a:p>
          <a:p>
            <a:r>
              <a:rPr lang="de-DE" i="1" dirty="0" smtClean="0"/>
              <a:t>Weiterleitung der Events</a:t>
            </a:r>
            <a:endParaRPr lang="de-DE" i="1" dirty="0"/>
          </a:p>
        </p:txBody>
      </p:sp>
      <p:sp>
        <p:nvSpPr>
          <p:cNvPr id="15" name="Textfeld 14"/>
          <p:cNvSpPr txBox="1"/>
          <p:nvPr/>
        </p:nvSpPr>
        <p:spPr>
          <a:xfrm>
            <a:off x="7284720" y="2346960"/>
            <a:ext cx="232410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i="1" dirty="0" smtClean="0"/>
              <a:t>Empfangen von Events</a:t>
            </a:r>
          </a:p>
          <a:p>
            <a:endParaRPr lang="de-DE" i="1" dirty="0"/>
          </a:p>
          <a:p>
            <a:r>
              <a:rPr lang="de-DE" i="1" dirty="0" smtClean="0"/>
              <a:t>Messung der Zeit</a:t>
            </a:r>
          </a:p>
          <a:p>
            <a:endParaRPr lang="de-DE" i="1" dirty="0"/>
          </a:p>
          <a:p>
            <a:r>
              <a:rPr lang="de-DE" i="1" dirty="0" smtClean="0"/>
              <a:t>Ausgabe der Textdatei mit Zeitdaten</a:t>
            </a:r>
          </a:p>
          <a:p>
            <a:endParaRPr lang="de-DE" i="1" dirty="0"/>
          </a:p>
          <a:p>
            <a:r>
              <a:rPr lang="de-DE" i="1" dirty="0" smtClean="0"/>
              <a:t>Änderungen an der Anzeige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76411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schmidl</dc:creator>
  <cp:lastModifiedBy>daniel schmidl</cp:lastModifiedBy>
  <cp:revision>4</cp:revision>
  <dcterms:created xsi:type="dcterms:W3CDTF">2017-12-07T10:53:53Z</dcterms:created>
  <dcterms:modified xsi:type="dcterms:W3CDTF">2017-12-07T15:12:45Z</dcterms:modified>
</cp:coreProperties>
</file>