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f1ac42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f1ac42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f1ac42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f1ac42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cf948d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cf948d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cf948d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cf948d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f948d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f948d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cf948d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cf948d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-SQlite3 is lightweight, easier to use than Microsoft SQL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-Javascript used for client side scripting node js for server side - querying database and sending information to the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-Bootstrap as css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-JQuery and AJAX to make calls from client to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-Express to manage everything on my server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cf948d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cf948d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cf948d6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cf948d6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f1ac42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f1ac4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f1ac42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f1ac42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f1ac42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f1ac42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&amp; Wellness Website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Dalton Schnieders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checking and troubleshooting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Prevention against SQL injection attacks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authorization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with Office 365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site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more useful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static, more dynamic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520200" y="2323050"/>
            <a:ext cx="2103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</a:t>
            </a:r>
            <a:r>
              <a:rPr lang="en"/>
              <a:t>: Professional Engineering Consultants has a health and wellness program for employees. Current data collection is done via hundreds of Excel spreadsheets that are manually collected and data compiled once a quarter.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Solution: </a:t>
            </a:r>
            <a:r>
              <a:rPr lang="en"/>
              <a:t>A website that collects data from users and then presents that data in useful ways for both employees and admins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Website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 in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Welcome/home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collection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presentation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Incentive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Easily collect data on current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collected data of employee’s progress on the 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Database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Website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Bootstrap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JQuery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Charts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Visualizations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will log their progress which will then store data into the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can watch their progress as they meet goals and see how far they are from the next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Admins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which users have met certain thresholds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how many users are using the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see “what works”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100" y="489225"/>
            <a:ext cx="6274899" cy="465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22450" y="1775125"/>
            <a:ext cx="19197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Original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DB Design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722450" y="1775125"/>
            <a:ext cx="19197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Current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DB Design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75" y="488001"/>
            <a:ext cx="5766025" cy="44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987150" y="2323050"/>
            <a:ext cx="1169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Design in general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CIS 526 and CIS 562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 between client and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Struggled with async/sync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