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cf948d6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cf948d6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cf948d6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cf948d6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cf948d6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cf948d6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cf948d6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cf948d6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cf948d6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cf948d6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5cf948d6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5cf948d6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cf948d6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cf948d6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cf948d6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cf948d6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5cf948d6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5cf948d6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cf948d6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cf948d6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&amp; Wellness Website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Dalton Schnieders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February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Choose Project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Mockup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March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 Website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April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Bug fix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additional features as they come up (time permitting)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May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Final Presentation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520200" y="2323050"/>
            <a:ext cx="2103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Problem</a:t>
            </a:r>
            <a:r>
              <a:rPr lang="en"/>
              <a:t>: Professional Engineering Consultants has a health and wellness program for employees. Current data collection is done via hundreds of Excel spreadsheets that are manually collected and data compiled once a quarter.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Solution: </a:t>
            </a:r>
            <a:r>
              <a:rPr lang="en"/>
              <a:t>A website that collects data from users and then presents that data in useful ways for both employees and admins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Website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Sign in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collection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presentation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Rewards selection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Features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Easily collect data on current progress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Display data for both users and admin in useful ways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Database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MySQL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Website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Javascript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NodeJS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Bootstrap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Charts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Google Visualizations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Users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Users will log their progress which will then store data into the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Users can watch their progress as they meet goals and see how far they are from the next goal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Admins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</a:t>
            </a:r>
            <a:r>
              <a:rPr lang="en"/>
              <a:t>ee which users have met certain thresholds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See how many users are using the program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see “what works”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100" y="489225"/>
            <a:ext cx="6274899" cy="465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722450" y="1775125"/>
            <a:ext cx="19197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Current</a:t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DB Design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93975" y="60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 - Home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050" y="1373500"/>
            <a:ext cx="6690549" cy="36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93975" y="60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 - Log Points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425"/>
            <a:ext cx="8839202" cy="2681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693975" y="60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 - Current Points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425"/>
            <a:ext cx="8430555" cy="36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849" y="2369375"/>
            <a:ext cx="4342776" cy="268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