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1A9BF1B-8C83-4D6D-B97C-DA07F55E4077}">
          <p14:sldIdLst>
            <p14:sldId id="256"/>
            <p14:sldId id="257"/>
          </p14:sldIdLst>
        </p14:section>
        <p14:section name="Abschnitt ohne Titel" id="{7DE8476C-8022-4A94-995B-16A379C93AC0}">
          <p14:sldIdLst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042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8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5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4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8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68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2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8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CFAE80-0A8B-4A30-894A-4404DF7AEC91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0CBBA6-B77C-40D9-AF74-8F720180C2E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5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270° </a:t>
            </a:r>
            <a:r>
              <a:rPr lang="de-DE" dirty="0" err="1"/>
              <a:t>Tetris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de-DE" dirty="0"/>
              <a:t>Björn </a:t>
            </a:r>
            <a:r>
              <a:rPr lang="de-DE" dirty="0" err="1"/>
              <a:t>Merschmeier</a:t>
            </a:r>
            <a:r>
              <a:rPr lang="de-DE" dirty="0"/>
              <a:t>, Sven Krefeld, Dennis Schöneborn, Tim Prange</a:t>
            </a:r>
          </a:p>
        </p:txBody>
      </p:sp>
    </p:spTree>
    <p:extLst>
      <p:ext uri="{BB962C8B-B14F-4D97-AF65-F5344CB8AC3E}">
        <p14:creationId xmlns:p14="http://schemas.microsoft.com/office/powerpoint/2010/main" val="11460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idea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 2D</a:t>
            </a:r>
          </a:p>
          <a:p>
            <a:r>
              <a:rPr lang="en-US" dirty="0"/>
              <a:t>Projection on to a 3D Sphere</a:t>
            </a:r>
          </a:p>
          <a:p>
            <a:r>
              <a:rPr lang="en-US" dirty="0"/>
              <a:t>Flatt view on to the Blocks</a:t>
            </a:r>
          </a:p>
          <a:p>
            <a:r>
              <a:rPr lang="en-US" dirty="0"/>
              <a:t>Deformation of the Blocks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2121" t="1833" r="26909" b="17469"/>
          <a:stretch/>
        </p:blipFill>
        <p:spPr>
          <a:xfrm>
            <a:off x="554992" y="3590488"/>
            <a:ext cx="3756950" cy="2727127"/>
          </a:xfrm>
          <a:prstGeom prst="rect">
            <a:avLst/>
          </a:prstGeom>
        </p:spPr>
      </p:pic>
      <p:sp>
        <p:nvSpPr>
          <p:cNvPr id="7" name="Pfeil: nach rechts 6"/>
          <p:cNvSpPr/>
          <p:nvPr/>
        </p:nvSpPr>
        <p:spPr>
          <a:xfrm>
            <a:off x="4311942" y="4605556"/>
            <a:ext cx="97312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17534" t="13271" r="26152"/>
          <a:stretch/>
        </p:blipFill>
        <p:spPr>
          <a:xfrm>
            <a:off x="5339676" y="3412440"/>
            <a:ext cx="4156662" cy="29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Biggest</a:t>
            </a:r>
            <a:r>
              <a:rPr lang="de-DE" dirty="0"/>
              <a:t> Problems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blocks in a cylinder</a:t>
            </a:r>
          </a:p>
          <a:p>
            <a:r>
              <a:rPr lang="en-US" dirty="0"/>
              <a:t>Bending of cylinder as bending of blocks</a:t>
            </a:r>
          </a:p>
          <a:p>
            <a:pPr lvl="1"/>
            <a:r>
              <a:rPr lang="en-US" dirty="0"/>
              <a:t>Bending with bones in Blender</a:t>
            </a:r>
          </a:p>
          <a:p>
            <a:pPr lvl="1"/>
            <a:r>
              <a:rPr lang="en-US" dirty="0"/>
              <a:t>Block rotation isn‘t possible with Unity rotation anymore</a:t>
            </a:r>
          </a:p>
          <a:p>
            <a:r>
              <a:rPr lang="en-US" dirty="0"/>
              <a:t>Rotation around the center of the cylinder</a:t>
            </a:r>
          </a:p>
          <a:p>
            <a:r>
              <a:rPr lang="en-US" dirty="0"/>
              <a:t>Consider all special cases</a:t>
            </a:r>
          </a:p>
          <a:p>
            <a:pPr lvl="1"/>
            <a:r>
              <a:rPr lang="en-US" dirty="0"/>
              <a:t>Rotate in borders</a:t>
            </a:r>
          </a:p>
          <a:p>
            <a:pPr lvl="1"/>
            <a:r>
              <a:rPr lang="en-US" dirty="0"/>
              <a:t>Move blocks out of borders</a:t>
            </a:r>
          </a:p>
          <a:p>
            <a:endParaRPr lang="en-US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30" y="3873571"/>
            <a:ext cx="6417644" cy="29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finally did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Tetris logic</a:t>
            </a:r>
          </a:p>
          <a:p>
            <a:r>
              <a:rPr lang="en-US" dirty="0"/>
              <a:t>Implemented Tetris sounds</a:t>
            </a:r>
          </a:p>
          <a:p>
            <a:r>
              <a:rPr lang="en-US" dirty="0"/>
              <a:t>Implemented an complex rotation algorithm</a:t>
            </a:r>
          </a:p>
          <a:p>
            <a:pPr lvl="1"/>
            <a:r>
              <a:rPr lang="en-US" dirty="0"/>
              <a:t>Reordering the Blocks instead of rotating the whole object</a:t>
            </a:r>
          </a:p>
          <a:p>
            <a:r>
              <a:rPr lang="en-US" dirty="0"/>
              <a:t>Building and bending the blocks with Blender</a:t>
            </a:r>
          </a:p>
          <a:p>
            <a:r>
              <a:rPr lang="en-US" dirty="0"/>
              <a:t>Implementation of a game menu</a:t>
            </a:r>
          </a:p>
          <a:p>
            <a:pPr lvl="1"/>
            <a:r>
              <a:rPr lang="en-US" dirty="0"/>
              <a:t>Start menu</a:t>
            </a:r>
          </a:p>
          <a:p>
            <a:pPr lvl="1"/>
            <a:r>
              <a:rPr lang="en-US" dirty="0"/>
              <a:t>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10443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menu</a:t>
            </a:r>
          </a:p>
          <a:p>
            <a:pPr lvl="1"/>
            <a:r>
              <a:rPr lang="en-US" dirty="0"/>
              <a:t>Implemented</a:t>
            </a:r>
          </a:p>
          <a:p>
            <a:pPr lvl="1"/>
            <a:r>
              <a:rPr lang="en-US" dirty="0"/>
              <a:t>Not fully functioning</a:t>
            </a:r>
          </a:p>
          <a:p>
            <a:pPr lvl="1"/>
            <a:r>
              <a:rPr lang="en-US" dirty="0"/>
              <a:t>Configuration for the game and controls</a:t>
            </a:r>
          </a:p>
          <a:p>
            <a:r>
              <a:rPr lang="en-US" dirty="0"/>
              <a:t>Visualization of playground</a:t>
            </a:r>
          </a:p>
        </p:txBody>
      </p:sp>
    </p:spTree>
    <p:extLst>
      <p:ext uri="{BB962C8B-B14F-4D97-AF65-F5344CB8AC3E}">
        <p14:creationId xmlns:p14="http://schemas.microsoft.com/office/powerpoint/2010/main" val="2491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142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270° Tetris</vt:lpstr>
      <vt:lpstr>First idea</vt:lpstr>
      <vt:lpstr>Biggest Problems</vt:lpstr>
      <vt:lpstr>What we finally did</vt:lpstr>
      <vt:lpstr>Things 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270° Tetris</dc:title>
  <dc:creator>Tim Prange</dc:creator>
  <cp:lastModifiedBy>Tim Prange</cp:lastModifiedBy>
  <cp:revision>35</cp:revision>
  <dcterms:created xsi:type="dcterms:W3CDTF">2017-06-28T06:35:13Z</dcterms:created>
  <dcterms:modified xsi:type="dcterms:W3CDTF">2017-06-28T07:30:47Z</dcterms:modified>
</cp:coreProperties>
</file>