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AD78-F762-994C-B7E9-0C118C24C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926A8-D0B7-1E47-B051-C89AAF16A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9BA4C-E787-B94A-97C4-BECDC3CE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5144-DD3C-9C46-9E93-9A4E64BC0739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ADD8F-1C58-0F4C-836D-8A1594BB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EBF2F-B5C0-E749-BED2-11518C37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8694-88D1-0043-AB9B-6AF385138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362B2-E0A8-9C4D-82E7-A74841FA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18005-F534-2441-8E47-44BCE834A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6E77-2F5E-9C48-8C9E-3C026995D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5144-DD3C-9C46-9E93-9A4E64BC0739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3D450-7316-E04A-8F7F-1391D1C5D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5CD7-2FF1-374B-AC27-EC6BFFA8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8694-88D1-0043-AB9B-6AF385138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6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D7BBB3-1C06-B741-BB94-A7548E20E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35902-57CD-C841-AAF1-78C4A43E8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054A9-5266-7F44-8787-7BF2557B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5144-DD3C-9C46-9E93-9A4E64BC0739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1E263-F3E9-D840-8613-177055DF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CB8E7-E33C-6146-92EF-0B61156F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8694-88D1-0043-AB9B-6AF385138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8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A021-38F3-5C4F-9997-42D62096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A8CC9-2E68-4A45-AF27-D693E9459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FFF4F-54E2-6B46-9F28-6A5BC175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5144-DD3C-9C46-9E93-9A4E64BC0739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59A3C-134A-ED4D-A266-6202995D9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7F702-E5A9-C848-B7A9-2EAC15ED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8694-88D1-0043-AB9B-6AF385138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2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1D4C-DED2-DF4E-9141-1A2C1FF8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EFA4F-5D95-924A-9C2E-0506F6B24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18ED7-AF03-8A4B-BD68-60614526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5144-DD3C-9C46-9E93-9A4E64BC0739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81D3A-DBB7-EB49-804B-C2A52242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832C6-C482-2F4D-B18B-6C747E6A6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8694-88D1-0043-AB9B-6AF385138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6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9839-9303-DE4C-A985-81B6B8C2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736C-6CEB-494E-AADD-0A48363FD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49DEB-C48C-7B4A-A04C-03D6D6BDB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D137F-BD40-A645-BC12-CCBC30ADF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5144-DD3C-9C46-9E93-9A4E64BC0739}" type="datetimeFigureOut">
              <a:rPr lang="en-US" smtClean="0"/>
              <a:t>2/23/19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27C63-A95F-E946-BEF2-D3A49A15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72148-8095-C247-BF93-0CC2DF0E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8694-88D1-0043-AB9B-6AF385138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1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B4643-5FF8-6649-B65C-CFB8B08E0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18B55-E6E5-BC48-8BD7-1D895869F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D8B29-DF34-3A4B-88FC-C17D933B8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F9904-CC05-8E47-8BDE-F7E8D3381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20C69E-0244-AD49-862B-D7172B9F5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8F4542-6370-6842-9541-483C6280E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5144-DD3C-9C46-9E93-9A4E64BC0739}" type="datetimeFigureOut">
              <a:rPr lang="en-US" smtClean="0"/>
              <a:t>2/23/19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E6A724-DD22-F144-999A-EE4DA002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53C8F-88F7-E549-B779-0E6A672E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8694-88D1-0043-AB9B-6AF385138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285B-6403-8B48-BE14-75485931B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C18F4-856A-4D43-B2EC-9C9F1BA3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5144-DD3C-9C46-9E93-9A4E64BC0739}" type="datetimeFigureOut">
              <a:rPr lang="en-US" smtClean="0"/>
              <a:t>2/23/19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D7E5A-79B8-A344-B579-6FC1A3B5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3131B8-749D-D94E-825B-4DBB23731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8694-88D1-0043-AB9B-6AF385138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3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B1416-06D2-9B4D-9834-5F16AA66C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5144-DD3C-9C46-9E93-9A4E64BC0739}" type="datetimeFigureOut">
              <a:rPr lang="en-US" smtClean="0"/>
              <a:t>2/23/19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65968C-5910-2A4C-A1CA-A187145C2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1FCCC-1DF1-8941-9E90-E1976236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8694-88D1-0043-AB9B-6AF385138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0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625FC-6195-D749-8866-51E208AEB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54E57-616D-6346-97A1-50A730845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06F57-8DBC-914E-BAFB-DFE70C88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D5F9A-FB38-454B-8524-6ABFDAD8E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5144-DD3C-9C46-9E93-9A4E64BC0739}" type="datetimeFigureOut">
              <a:rPr lang="en-US" smtClean="0"/>
              <a:t>2/23/19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16530-5FE4-7C40-BA2A-EF6A6E457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0402B-3B4E-6A4C-9BB8-4F8CEE58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8694-88D1-0043-AB9B-6AF385138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6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A382-4185-EE48-9AFB-F6C743E5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5BC080-C732-9A49-96D9-4B4DBFCAF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C1E1B-8FDF-5E4B-8C82-A10761801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F695A-63EA-B047-872E-862263E5A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5144-DD3C-9C46-9E93-9A4E64BC0739}" type="datetimeFigureOut">
              <a:rPr lang="en-US" smtClean="0"/>
              <a:t>2/23/19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8AB93-F60A-5B49-B7F1-2272AA6B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A152A-BAA8-5443-9A3E-A1B4F590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8694-88D1-0043-AB9B-6AF385138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4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8A5DB-F6A9-F248-A59B-B803F1F8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D7543-A635-9F49-975A-E0DDDE568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EC0BB-91AC-6A44-AC45-09EF60073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35144-DD3C-9C46-9E93-9A4E64BC0739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57D68-0C66-EC49-9ED7-B2932480C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582BB-D5F9-DB41-BF75-DCCC4A7A0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D8694-88D1-0043-AB9B-6AF385138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39C4B7-580F-B740-BEAA-36B4CB459B83}"/>
              </a:ext>
            </a:extLst>
          </p:cNvPr>
          <p:cNvSpPr/>
          <p:nvPr/>
        </p:nvSpPr>
        <p:spPr>
          <a:xfrm>
            <a:off x="3048000" y="158496"/>
            <a:ext cx="4645152" cy="63886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FB9864-A65C-1A4D-BD76-96D9C3A3AB8C}"/>
              </a:ext>
            </a:extLst>
          </p:cNvPr>
          <p:cNvSpPr txBox="1"/>
          <p:nvPr/>
        </p:nvSpPr>
        <p:spPr>
          <a:xfrm>
            <a:off x="4038320" y="1426618"/>
            <a:ext cx="2664512" cy="144655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8800" dirty="0">
                <a:latin typeface="Zing Sans Rust Light Demo Base" pitchFamily="2" charset="77"/>
              </a:rPr>
              <a:t>SIMI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B94922-4EB7-0547-8C52-3EA9A0C78B81}"/>
              </a:ext>
            </a:extLst>
          </p:cNvPr>
          <p:cNvSpPr/>
          <p:nvPr/>
        </p:nvSpPr>
        <p:spPr>
          <a:xfrm>
            <a:off x="3810000" y="3767405"/>
            <a:ext cx="3121152" cy="597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Zing Sans Rust Light Demo Base" pitchFamily="2" charset="77"/>
              </a:rPr>
              <a:t>Create Room</a:t>
            </a:r>
          </a:p>
        </p:txBody>
      </p:sp>
    </p:spTree>
    <p:extLst>
      <p:ext uri="{BB962C8B-B14F-4D97-AF65-F5344CB8AC3E}">
        <p14:creationId xmlns:p14="http://schemas.microsoft.com/office/powerpoint/2010/main" val="122907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39C4B7-580F-B740-BEAA-36B4CB459B83}"/>
              </a:ext>
            </a:extLst>
          </p:cNvPr>
          <p:cNvSpPr/>
          <p:nvPr/>
        </p:nvSpPr>
        <p:spPr>
          <a:xfrm>
            <a:off x="3048000" y="158496"/>
            <a:ext cx="4645152" cy="63886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FB9864-A65C-1A4D-BD76-96D9C3A3AB8C}"/>
              </a:ext>
            </a:extLst>
          </p:cNvPr>
          <p:cNvSpPr txBox="1"/>
          <p:nvPr/>
        </p:nvSpPr>
        <p:spPr>
          <a:xfrm>
            <a:off x="4067026" y="653564"/>
            <a:ext cx="2727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Zing Sans Rust Light Demo Base" pitchFamily="2" charset="77"/>
              </a:rPr>
              <a:t>Room 404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B1D87BC-C454-4F42-84D2-1C0BD3571B5D}"/>
              </a:ext>
            </a:extLst>
          </p:cNvPr>
          <p:cNvSpPr/>
          <p:nvPr/>
        </p:nvSpPr>
        <p:spPr>
          <a:xfrm>
            <a:off x="3730751" y="2697480"/>
            <a:ext cx="792480" cy="731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Derp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EFEF6B-6F00-F445-913E-8EBCC17A2E0D}"/>
              </a:ext>
            </a:extLst>
          </p:cNvPr>
          <p:cNvSpPr/>
          <p:nvPr/>
        </p:nvSpPr>
        <p:spPr>
          <a:xfrm>
            <a:off x="5034301" y="2697480"/>
            <a:ext cx="792480" cy="731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Caleb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975D3B-B989-8A45-A415-B685107BCBD1}"/>
              </a:ext>
            </a:extLst>
          </p:cNvPr>
          <p:cNvSpPr/>
          <p:nvPr/>
        </p:nvSpPr>
        <p:spPr>
          <a:xfrm>
            <a:off x="6337851" y="2697480"/>
            <a:ext cx="792480" cy="731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2924DA-5905-BB45-AB7B-C06BBAC4DB06}"/>
              </a:ext>
            </a:extLst>
          </p:cNvPr>
          <p:cNvSpPr/>
          <p:nvPr/>
        </p:nvSpPr>
        <p:spPr>
          <a:xfrm>
            <a:off x="3869966" y="4815378"/>
            <a:ext cx="3121152" cy="597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Zing Sans Rust Light Demo Base" pitchFamily="2" charset="77"/>
              </a:rPr>
              <a:t>Start game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19B3D-2C69-DE43-B4DF-7A92C8F2B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5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39C4B7-580F-B740-BEAA-36B4CB459B83}"/>
              </a:ext>
            </a:extLst>
          </p:cNvPr>
          <p:cNvSpPr/>
          <p:nvPr/>
        </p:nvSpPr>
        <p:spPr>
          <a:xfrm>
            <a:off x="3048000" y="158496"/>
            <a:ext cx="4645152" cy="63886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FAD1A8-1C4B-624F-9E76-4BC8E5DEBB4A}"/>
              </a:ext>
            </a:extLst>
          </p:cNvPr>
          <p:cNvSpPr/>
          <p:nvPr/>
        </p:nvSpPr>
        <p:spPr>
          <a:xfrm>
            <a:off x="3731133" y="402336"/>
            <a:ext cx="3278886" cy="30266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tx1"/>
                </a:solidFill>
              </a:rPr>
              <a:t>Derp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CDD598-785C-E045-AD2E-834E995B503A}"/>
              </a:ext>
            </a:extLst>
          </p:cNvPr>
          <p:cNvSpPr txBox="1"/>
          <p:nvPr/>
        </p:nvSpPr>
        <p:spPr>
          <a:xfrm>
            <a:off x="3786206" y="3934182"/>
            <a:ext cx="31687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Zing Sans Rust Light Demo Base" pitchFamily="2" charset="77"/>
              </a:rPr>
              <a:t>Is the </a:t>
            </a:r>
            <a:r>
              <a:rPr lang="en-US" sz="3200" dirty="0" err="1">
                <a:latin typeface="Zing Sans Rust Light Demo Base" pitchFamily="2" charset="77"/>
              </a:rPr>
              <a:t>dailou</a:t>
            </a:r>
            <a:r>
              <a:rPr lang="en-US" sz="3200" dirty="0">
                <a:latin typeface="Zing Sans Rust Light Demo Base" pitchFamily="2" charset="77"/>
              </a:rPr>
              <a:t> this round!</a:t>
            </a:r>
          </a:p>
        </p:txBody>
      </p:sp>
    </p:spTree>
    <p:extLst>
      <p:ext uri="{BB962C8B-B14F-4D97-AF65-F5344CB8AC3E}">
        <p14:creationId xmlns:p14="http://schemas.microsoft.com/office/powerpoint/2010/main" val="8028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39C4B7-580F-B740-BEAA-36B4CB459B83}"/>
              </a:ext>
            </a:extLst>
          </p:cNvPr>
          <p:cNvSpPr/>
          <p:nvPr/>
        </p:nvSpPr>
        <p:spPr>
          <a:xfrm>
            <a:off x="3048000" y="158496"/>
            <a:ext cx="4645152" cy="63886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CDD598-785C-E045-AD2E-834E995B503A}"/>
              </a:ext>
            </a:extLst>
          </p:cNvPr>
          <p:cNvSpPr txBox="1"/>
          <p:nvPr/>
        </p:nvSpPr>
        <p:spPr>
          <a:xfrm>
            <a:off x="3316224" y="1126702"/>
            <a:ext cx="41087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Zing Sans Rust Light Demo Base" pitchFamily="2" charset="77"/>
              </a:rPr>
              <a:t>What would derp say when asking a girl out?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89A4A3-9FF8-8540-B122-1F52E11D9183}"/>
              </a:ext>
            </a:extLst>
          </p:cNvPr>
          <p:cNvSpPr/>
          <p:nvPr/>
        </p:nvSpPr>
        <p:spPr>
          <a:xfrm>
            <a:off x="3846576" y="4157010"/>
            <a:ext cx="3121152" cy="597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Zing Sans Rust Light Demo Base" pitchFamily="2" charset="77"/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173849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39C4B7-580F-B740-BEAA-36B4CB459B83}"/>
              </a:ext>
            </a:extLst>
          </p:cNvPr>
          <p:cNvSpPr/>
          <p:nvPr/>
        </p:nvSpPr>
        <p:spPr>
          <a:xfrm>
            <a:off x="3048000" y="158496"/>
            <a:ext cx="4645152" cy="63886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CDD598-785C-E045-AD2E-834E995B503A}"/>
              </a:ext>
            </a:extLst>
          </p:cNvPr>
          <p:cNvSpPr txBox="1"/>
          <p:nvPr/>
        </p:nvSpPr>
        <p:spPr>
          <a:xfrm>
            <a:off x="3316224" y="1126702"/>
            <a:ext cx="410870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Zing Sans Rust Light Demo Base" pitchFamily="2" charset="77"/>
              </a:rPr>
              <a:t>Aiyo</a:t>
            </a:r>
            <a:r>
              <a:rPr lang="en-US" sz="3200" dirty="0">
                <a:latin typeface="Zing Sans Rust Light Demo Base" pitchFamily="2" charset="77"/>
              </a:rPr>
              <a:t> why so long?</a:t>
            </a:r>
          </a:p>
          <a:p>
            <a:pPr algn="ctr"/>
            <a:r>
              <a:rPr lang="en-US" sz="1200" dirty="0">
                <a:latin typeface="Zing Sans Rust Light Demo Base" pitchFamily="2" charset="77"/>
              </a:rPr>
              <a:t>Still Waiting for…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77BBE7-008E-4747-83FA-31FE8FB0E555}"/>
              </a:ext>
            </a:extLst>
          </p:cNvPr>
          <p:cNvSpPr/>
          <p:nvPr/>
        </p:nvSpPr>
        <p:spPr>
          <a:xfrm>
            <a:off x="3742943" y="3587496"/>
            <a:ext cx="792480" cy="731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Caleb</a:t>
            </a:r>
          </a:p>
        </p:txBody>
      </p:sp>
    </p:spTree>
    <p:extLst>
      <p:ext uri="{BB962C8B-B14F-4D97-AF65-F5344CB8AC3E}">
        <p14:creationId xmlns:p14="http://schemas.microsoft.com/office/powerpoint/2010/main" val="4042707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39C4B7-580F-B740-BEAA-36B4CB459B83}"/>
              </a:ext>
            </a:extLst>
          </p:cNvPr>
          <p:cNvSpPr/>
          <p:nvPr/>
        </p:nvSpPr>
        <p:spPr>
          <a:xfrm>
            <a:off x="3048000" y="158496"/>
            <a:ext cx="4645152" cy="63886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CDD598-785C-E045-AD2E-834E995B503A}"/>
              </a:ext>
            </a:extLst>
          </p:cNvPr>
          <p:cNvSpPr txBox="1"/>
          <p:nvPr/>
        </p:nvSpPr>
        <p:spPr>
          <a:xfrm>
            <a:off x="3316224" y="310896"/>
            <a:ext cx="41087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Zing Sans Rust Light Demo Base" pitchFamily="2" charset="77"/>
              </a:rPr>
              <a:t>What would derp say when asking a girl out?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89A4A3-9FF8-8540-B122-1F52E11D9183}"/>
              </a:ext>
            </a:extLst>
          </p:cNvPr>
          <p:cNvSpPr/>
          <p:nvPr/>
        </p:nvSpPr>
        <p:spPr>
          <a:xfrm>
            <a:off x="3563112" y="2718250"/>
            <a:ext cx="3614928" cy="597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Zing Sans Rust Light Demo Base" pitchFamily="2" charset="77"/>
              </a:rPr>
              <a:t>Answer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EF9CEA-4146-F844-933A-2FD20EFFB8D6}"/>
              </a:ext>
            </a:extLst>
          </p:cNvPr>
          <p:cNvSpPr/>
          <p:nvPr/>
        </p:nvSpPr>
        <p:spPr>
          <a:xfrm>
            <a:off x="3563112" y="3530151"/>
            <a:ext cx="3614928" cy="59740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Zing Sans Rust Light Demo Base" pitchFamily="2" charset="77"/>
              </a:rPr>
              <a:t>Answer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971F0C-E229-2F43-8D37-419C07931070}"/>
              </a:ext>
            </a:extLst>
          </p:cNvPr>
          <p:cNvSpPr/>
          <p:nvPr/>
        </p:nvSpPr>
        <p:spPr>
          <a:xfrm>
            <a:off x="3563112" y="4396304"/>
            <a:ext cx="3614928" cy="597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Zing Sans Rust Light Demo Base" pitchFamily="2" charset="77"/>
              </a:rPr>
              <a:t>Answer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D5E663-5ACC-C14F-87EA-A1EDDDB88FBA}"/>
              </a:ext>
            </a:extLst>
          </p:cNvPr>
          <p:cNvSpPr/>
          <p:nvPr/>
        </p:nvSpPr>
        <p:spPr>
          <a:xfrm>
            <a:off x="3563112" y="5262457"/>
            <a:ext cx="3614928" cy="597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Zing Sans Rust Light Demo Base" pitchFamily="2" charset="77"/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25306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39C4B7-580F-B740-BEAA-36B4CB459B83}"/>
              </a:ext>
            </a:extLst>
          </p:cNvPr>
          <p:cNvSpPr/>
          <p:nvPr/>
        </p:nvSpPr>
        <p:spPr>
          <a:xfrm>
            <a:off x="3048000" y="158496"/>
            <a:ext cx="4645152" cy="63886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CDD598-785C-E045-AD2E-834E995B503A}"/>
              </a:ext>
            </a:extLst>
          </p:cNvPr>
          <p:cNvSpPr txBox="1"/>
          <p:nvPr/>
        </p:nvSpPr>
        <p:spPr>
          <a:xfrm>
            <a:off x="3316224" y="1126702"/>
            <a:ext cx="4108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Zing Sans Rust Light Demo Base" pitchFamily="2" charset="77"/>
              </a:rPr>
              <a:t>And the answer is…</a:t>
            </a:r>
          </a:p>
          <a:p>
            <a:pPr algn="ctr"/>
            <a:r>
              <a:rPr lang="en-US" sz="1400" dirty="0">
                <a:latin typeface="Zing Sans Rust Light Demo Base" pitchFamily="2" charset="77"/>
              </a:rPr>
              <a:t>Got get correct not?</a:t>
            </a:r>
          </a:p>
        </p:txBody>
      </p:sp>
    </p:spTree>
    <p:extLst>
      <p:ext uri="{BB962C8B-B14F-4D97-AF65-F5344CB8AC3E}">
        <p14:creationId xmlns:p14="http://schemas.microsoft.com/office/powerpoint/2010/main" val="130140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39C4B7-580F-B740-BEAA-36B4CB459B83}"/>
              </a:ext>
            </a:extLst>
          </p:cNvPr>
          <p:cNvSpPr/>
          <p:nvPr/>
        </p:nvSpPr>
        <p:spPr>
          <a:xfrm>
            <a:off x="3048000" y="158496"/>
            <a:ext cx="4645152" cy="63886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CDD598-785C-E045-AD2E-834E995B503A}"/>
              </a:ext>
            </a:extLst>
          </p:cNvPr>
          <p:cNvSpPr txBox="1"/>
          <p:nvPr/>
        </p:nvSpPr>
        <p:spPr>
          <a:xfrm>
            <a:off x="3316224" y="705747"/>
            <a:ext cx="410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Zing Sans Rust Light Demo Base" pitchFamily="2" charset="77"/>
              </a:rPr>
              <a:t>SCOREBOARD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89A4A3-9FF8-8540-B122-1F52E11D9183}"/>
              </a:ext>
            </a:extLst>
          </p:cNvPr>
          <p:cNvSpPr/>
          <p:nvPr/>
        </p:nvSpPr>
        <p:spPr>
          <a:xfrm>
            <a:off x="3563112" y="1718506"/>
            <a:ext cx="3614928" cy="597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Zing Sans Rust Light Demo Base" pitchFamily="2" charset="77"/>
              </a:rPr>
              <a:t>Derp		30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EF9CEA-4146-F844-933A-2FD20EFFB8D6}"/>
              </a:ext>
            </a:extLst>
          </p:cNvPr>
          <p:cNvSpPr/>
          <p:nvPr/>
        </p:nvSpPr>
        <p:spPr>
          <a:xfrm>
            <a:off x="3563112" y="2530407"/>
            <a:ext cx="3614928" cy="59740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Zing Sans Rust Light Demo Base" pitchFamily="2" charset="77"/>
              </a:rPr>
              <a:t>Caleb		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971F0C-E229-2F43-8D37-419C07931070}"/>
              </a:ext>
            </a:extLst>
          </p:cNvPr>
          <p:cNvSpPr/>
          <p:nvPr/>
        </p:nvSpPr>
        <p:spPr>
          <a:xfrm>
            <a:off x="3563112" y="3396560"/>
            <a:ext cx="3614928" cy="597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tx1"/>
                </a:solidFill>
                <a:latin typeface="Zing Sans Rust Light Demo Base" pitchFamily="2" charset="77"/>
              </a:rPr>
              <a:t>Yongkeat</a:t>
            </a:r>
            <a:r>
              <a:rPr lang="en-US" sz="2800" b="1" dirty="0">
                <a:solidFill>
                  <a:schemeClr val="tx1"/>
                </a:solidFill>
                <a:latin typeface="Zing Sans Rust Light Demo Base" pitchFamily="2" charset="77"/>
              </a:rPr>
              <a:t>	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D5E663-5ACC-C14F-87EA-A1EDDDB88FBA}"/>
              </a:ext>
            </a:extLst>
          </p:cNvPr>
          <p:cNvSpPr/>
          <p:nvPr/>
        </p:nvSpPr>
        <p:spPr>
          <a:xfrm>
            <a:off x="3563112" y="4262713"/>
            <a:ext cx="3614928" cy="597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tx1"/>
                </a:solidFill>
                <a:latin typeface="Zing Sans Rust Light Demo Base" pitchFamily="2" charset="77"/>
              </a:rPr>
              <a:t>Adna</a:t>
            </a:r>
            <a:r>
              <a:rPr lang="en-US" sz="2800" b="1" dirty="0">
                <a:solidFill>
                  <a:schemeClr val="tx1"/>
                </a:solidFill>
                <a:latin typeface="Zing Sans Rust Light Demo Base" pitchFamily="2" charset="77"/>
              </a:rPr>
              <a:t>		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6CA73A-CED0-5C4F-9892-A96C465AAD82}"/>
              </a:ext>
            </a:extLst>
          </p:cNvPr>
          <p:cNvSpPr/>
          <p:nvPr/>
        </p:nvSpPr>
        <p:spPr>
          <a:xfrm>
            <a:off x="3246953" y="432121"/>
            <a:ext cx="4247246" cy="584135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1D3786-7E84-CD4B-95FF-44F2232FEB48}"/>
              </a:ext>
            </a:extLst>
          </p:cNvPr>
          <p:cNvSpPr txBox="1"/>
          <p:nvPr/>
        </p:nvSpPr>
        <p:spPr>
          <a:xfrm rot="19533514">
            <a:off x="3284149" y="1543720"/>
            <a:ext cx="767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Condensed" panose="020B0506020202020204" pitchFamily="34" charset="0"/>
              </a:rPr>
              <a:t>A </a:t>
            </a:r>
            <a:r>
              <a:rPr lang="en-US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pruss</a:t>
            </a:r>
            <a:endParaRPr lang="en-US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09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39C4B7-580F-B740-BEAA-36B4CB459B83}"/>
              </a:ext>
            </a:extLst>
          </p:cNvPr>
          <p:cNvSpPr/>
          <p:nvPr/>
        </p:nvSpPr>
        <p:spPr>
          <a:xfrm>
            <a:off x="3048000" y="158496"/>
            <a:ext cx="4645152" cy="63886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64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68</Words>
  <Application>Microsoft Macintosh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Condensed</vt:lpstr>
      <vt:lpstr>Calibri</vt:lpstr>
      <vt:lpstr>Calibri Light</vt:lpstr>
      <vt:lpstr>Zing Sans Rust Light Demo Base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#CRYSTAL CHANG XUAN LI#</dc:creator>
  <cp:lastModifiedBy>#CRYSTAL CHANG XUAN LI#</cp:lastModifiedBy>
  <cp:revision>4</cp:revision>
  <dcterms:created xsi:type="dcterms:W3CDTF">2019-02-23T11:15:12Z</dcterms:created>
  <dcterms:modified xsi:type="dcterms:W3CDTF">2019-02-23T11:48:57Z</dcterms:modified>
</cp:coreProperties>
</file>