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beth Mult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0D4CB"/>
          </a:solidFill>
        </a:fill>
      </a:tcStyle>
    </a:wholeTbl>
    <a:band2H>
      <a:tcTxStyle/>
      <a:tcStyle>
        <a:tcBdr/>
        <a:fill>
          <a:solidFill>
            <a:srgbClr val="F8EB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5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4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724900" y="352425"/>
            <a:ext cx="2628901" cy="58245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52425"/>
            <a:ext cx="7734301" cy="58245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71500" indent="-228600">
              <a:defRPr sz="2400"/>
            </a:lvl2pPr>
            <a:lvl3pPr marL="1004887" indent="-319087">
              <a:defRPr sz="2400"/>
            </a:lvl3pPr>
            <a:lvl4pPr marL="1455419" indent="-426719">
              <a:defRPr sz="2400"/>
            </a:lvl4pPr>
            <a:lvl5pPr marL="1798320" indent="-4267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 fastly background 1-1.jpg" descr="ppt fastly background 1-1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524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9037" y="6432781"/>
            <a:ext cx="220003" cy="20591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429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685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0287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71450" marR="0" indent="-17145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116" marR="0" indent="-239316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295400" marR="0" indent="-2667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38300" marR="0" indent="-2667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4"/>
          <p:cNvSpPr txBox="1"/>
          <p:nvPr/>
        </p:nvSpPr>
        <p:spPr>
          <a:xfrm>
            <a:off x="1045033" y="130628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“Though not a prostitute, she is sexually immoral…”</a:t>
            </a:r>
          </a:p>
        </p:txBody>
      </p:sp>
      <p:sp>
        <p:nvSpPr>
          <p:cNvPr id="124" name="TextBox 5"/>
          <p:cNvSpPr txBox="1"/>
          <p:nvPr/>
        </p:nvSpPr>
        <p:spPr>
          <a:xfrm>
            <a:off x="3434446" y="216081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“…the woman’s life has been markedly immoral…”</a:t>
            </a:r>
          </a:p>
        </p:txBody>
      </p:sp>
      <p:sp>
        <p:nvSpPr>
          <p:cNvPr id="125" name="TextBox 6"/>
          <p:cNvSpPr txBox="1"/>
          <p:nvPr/>
        </p:nvSpPr>
        <p:spPr>
          <a:xfrm>
            <a:off x="1349833" y="322761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“Jesus’ bidding her to call her husband is really a call to confess her sins…”</a:t>
            </a:r>
          </a:p>
        </p:txBody>
      </p:sp>
      <p:sp>
        <p:nvSpPr>
          <p:cNvPr id="126" name="TextBox 8"/>
          <p:cNvSpPr txBox="1"/>
          <p:nvPr/>
        </p:nvSpPr>
        <p:spPr>
          <a:xfrm>
            <a:off x="2432961" y="429441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“…his obvious wish to reform her life…”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5" grpId="2" animBg="1" advAuto="0"/>
      <p:bldP spid="126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2097" y="337456"/>
            <a:ext cx="8510653" cy="514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2"/>
          <p:cNvSpPr txBox="1"/>
          <p:nvPr/>
        </p:nvSpPr>
        <p:spPr>
          <a:xfrm>
            <a:off x="4153298" y="5624426"/>
            <a:ext cx="37949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2017 www.clipart.com. Used by permission.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4"/>
          <p:cNvSpPr txBox="1"/>
          <p:nvPr/>
        </p:nvSpPr>
        <p:spPr>
          <a:xfrm>
            <a:off x="1045033" y="1090493"/>
            <a:ext cx="855616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“Clearly they were good people, they had a desire to help people in need. Perhaps they were living out their faith.”</a:t>
            </a:r>
          </a:p>
        </p:txBody>
      </p:sp>
      <p:sp>
        <p:nvSpPr>
          <p:cNvPr id="132" name="TextBox 5"/>
          <p:cNvSpPr txBox="1"/>
          <p:nvPr/>
        </p:nvSpPr>
        <p:spPr>
          <a:xfrm>
            <a:off x="1045032" y="3184071"/>
            <a:ext cx="891539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“There was </a:t>
            </a:r>
            <a:r>
              <a:rPr dirty="0" smtClean="0"/>
              <a:t>no</a:t>
            </a:r>
            <a:r>
              <a:rPr lang="en-US" dirty="0" smtClean="0"/>
              <a:t> </a:t>
            </a:r>
            <a:r>
              <a:rPr dirty="0" smtClean="0"/>
              <a:t>one </a:t>
            </a:r>
            <a:r>
              <a:rPr dirty="0"/>
              <a:t>else around to help and the car was in a dangerous position, so clearly they had to stop and help.”</a:t>
            </a:r>
          </a:p>
        </p:txBody>
      </p:sp>
      <p:sp>
        <p:nvSpPr>
          <p:cNvPr id="133" name="TextBox 6"/>
          <p:cNvSpPr txBox="1"/>
          <p:nvPr/>
        </p:nvSpPr>
        <p:spPr>
          <a:xfrm>
            <a:off x="1045033" y="2321948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i="1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Internal explanation: behavior was caused by an internal character quality.</a:t>
            </a:r>
          </a:p>
        </p:txBody>
      </p:sp>
      <p:sp>
        <p:nvSpPr>
          <p:cNvPr id="134" name="TextBox 8"/>
          <p:cNvSpPr txBox="1"/>
          <p:nvPr/>
        </p:nvSpPr>
        <p:spPr>
          <a:xfrm>
            <a:off x="1045033" y="4415526"/>
            <a:ext cx="112014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i="1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Contextual explanation: behavior was caused by factors in the surrounding context.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34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4"/>
          <p:cNvSpPr txBox="1"/>
          <p:nvPr/>
        </p:nvSpPr>
        <p:spPr>
          <a:xfrm>
            <a:off x="1045033" y="130628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“Though not a prostitute, she is sexually immoral…”</a:t>
            </a:r>
          </a:p>
        </p:txBody>
      </p:sp>
      <p:sp>
        <p:nvSpPr>
          <p:cNvPr id="137" name="TextBox 5"/>
          <p:cNvSpPr txBox="1"/>
          <p:nvPr/>
        </p:nvSpPr>
        <p:spPr>
          <a:xfrm>
            <a:off x="3434446" y="216081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“…the woman’s life has been markedly immoral…”</a:t>
            </a:r>
          </a:p>
        </p:txBody>
      </p:sp>
      <p:sp>
        <p:nvSpPr>
          <p:cNvPr id="138" name="TextBox 6"/>
          <p:cNvSpPr txBox="1"/>
          <p:nvPr/>
        </p:nvSpPr>
        <p:spPr>
          <a:xfrm>
            <a:off x="1349833" y="322761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“Jesus’ bidding her to call her husband is really a call to confess her sins…”</a:t>
            </a:r>
          </a:p>
        </p:txBody>
      </p:sp>
      <p:sp>
        <p:nvSpPr>
          <p:cNvPr id="139" name="TextBox 8"/>
          <p:cNvSpPr txBox="1"/>
          <p:nvPr/>
        </p:nvSpPr>
        <p:spPr>
          <a:xfrm>
            <a:off x="2432961" y="4294415"/>
            <a:ext cx="11201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“…his obvious wish to reform her life…”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8" grpId="2" animBg="1" advAuto="0"/>
      <p:bldP spid="139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4"/>
          <p:cNvSpPr txBox="1"/>
          <p:nvPr/>
        </p:nvSpPr>
        <p:spPr>
          <a:xfrm>
            <a:off x="1034983" y="831949"/>
            <a:ext cx="114036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The woman would have had no choice about whether, or whom, to marry.</a:t>
            </a:r>
          </a:p>
        </p:txBody>
      </p:sp>
      <p:sp>
        <p:nvSpPr>
          <p:cNvPr id="142" name="TextBox 5"/>
          <p:cNvSpPr txBox="1"/>
          <p:nvPr/>
        </p:nvSpPr>
        <p:spPr>
          <a:xfrm>
            <a:off x="1853467" y="1580164"/>
            <a:ext cx="114036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She has been used and abandoned by five men.</a:t>
            </a:r>
          </a:p>
        </p:txBody>
      </p:sp>
      <p:sp>
        <p:nvSpPr>
          <p:cNvPr id="143" name="TextBox 6"/>
          <p:cNvSpPr txBox="1"/>
          <p:nvPr/>
        </p:nvSpPr>
        <p:spPr>
          <a:xfrm>
            <a:off x="1034983" y="2375947"/>
            <a:ext cx="114036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She is deeply shamed in her community, and so is alone at the well.</a:t>
            </a:r>
          </a:p>
        </p:txBody>
      </p:sp>
      <p:sp>
        <p:nvSpPr>
          <p:cNvPr id="144" name="TextBox 8"/>
          <p:cNvSpPr txBox="1"/>
          <p:nvPr/>
        </p:nvSpPr>
        <p:spPr>
          <a:xfrm>
            <a:off x="1853467" y="3247861"/>
            <a:ext cx="114036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Because of her shame, she cannot go to the places of public worship.</a:t>
            </a:r>
          </a:p>
        </p:txBody>
      </p:sp>
      <p:sp>
        <p:nvSpPr>
          <p:cNvPr id="145" name="TextBox 7"/>
          <p:cNvSpPr txBox="1"/>
          <p:nvPr/>
        </p:nvSpPr>
        <p:spPr>
          <a:xfrm>
            <a:off x="1034984" y="4119776"/>
            <a:ext cx="1037723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She does not have to be at a temple to worship; </a:t>
            </a:r>
            <a:endParaRPr lang="en-US" dirty="0" smtClean="0"/>
          </a:p>
          <a:p>
            <a:r>
              <a:rPr dirty="0" smtClean="0"/>
              <a:t>God </a:t>
            </a:r>
            <a:r>
              <a:rPr dirty="0"/>
              <a:t>can meet (and has met) her where she is.</a:t>
            </a:r>
          </a:p>
        </p:txBody>
      </p:sp>
      <p:sp>
        <p:nvSpPr>
          <p:cNvPr id="146" name="Rectangle 1"/>
          <p:cNvSpPr txBox="1"/>
          <p:nvPr/>
        </p:nvSpPr>
        <p:spPr>
          <a:xfrm>
            <a:off x="6716070" y="5525479"/>
            <a:ext cx="543280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Paraphrases for this slide drawn from </a:t>
            </a:r>
            <a:r>
              <a:rPr i="1"/>
              <a:t>In the Land of Blue Burqas</a:t>
            </a:r>
            <a:r>
              <a:t> by Kate McCord, Moody Publishers, 2012. Used by permission of Moody Publishers.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3" grpId="2" animBg="1" advAuto="0"/>
      <p:bldP spid="144" grpId="3" animBg="1" advAuto="0"/>
      <p:bldP spid="145" grpId="4" animBg="1" advAuto="0"/>
    </p:bldLst>
  </p:timing>
</p:sld>
</file>

<file path=ppt/theme/theme1.xml><?xml version="1.0" encoding="utf-8"?>
<a:theme xmlns:a="http://schemas.openxmlformats.org/drawingml/2006/main" name="Office Theme - Default">
  <a:themeElements>
    <a:clrScheme name="Office Theme - 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 - 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 - Default">
  <a:themeElements>
    <a:clrScheme name="Office Theme - 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 - 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Helvetica</vt:lpstr>
      <vt:lpstr>Arial</vt:lpstr>
      <vt:lpstr>Office Theme - Default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Andy Saur</cp:lastModifiedBy>
  <cp:revision>3</cp:revision>
  <dcterms:modified xsi:type="dcterms:W3CDTF">2017-08-11T16:34:57Z</dcterms:modified>
</cp:coreProperties>
</file>