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0D4CB"/>
          </a:solidFill>
        </a:fill>
      </a:tcStyle>
    </a:wholeTbl>
    <a:band2H>
      <a:tcTxStyle/>
      <a:tcStyle>
        <a:tcBdr/>
        <a:fill>
          <a:solidFill>
            <a:srgbClr val="F8EBE7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424" y="3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923029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8724900" y="352425"/>
            <a:ext cx="2628901" cy="58245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52425"/>
            <a:ext cx="7734301" cy="58245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71500" indent="-228600">
              <a:defRPr sz="2400"/>
            </a:lvl2pPr>
            <a:lvl3pPr marL="1004887" indent="-319087">
              <a:defRPr sz="2400"/>
            </a:lvl3pPr>
            <a:lvl4pPr marL="1455419" indent="-426719">
              <a:defRPr sz="2400"/>
            </a:lvl4pPr>
            <a:lvl5pPr marL="1798320" indent="-4267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 fastly background 1-1.jpg" descr="ppt fastly background 1-1.jp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38200" y="352425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29037" y="6432781"/>
            <a:ext cx="220003" cy="20591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429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685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0287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171450" marR="0" indent="-17145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116" marR="0" indent="-239316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295400" marR="0" indent="-26670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38300" marR="0" indent="-26670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91457" marR="0" indent="-276957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4357" marR="0" indent="-276957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7257" marR="0" indent="-276957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20157" marR="0" indent="-276957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0113" y="593272"/>
            <a:ext cx="7620001" cy="518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rcRect l="10046" t="18143" b="21214"/>
          <a:stretch>
            <a:fillRect/>
          </a:stretch>
        </p:blipFill>
        <p:spPr>
          <a:xfrm>
            <a:off x="342900" y="266701"/>
            <a:ext cx="4532540" cy="4620985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Rectangle 3"/>
          <p:cNvSpPr txBox="1"/>
          <p:nvPr/>
        </p:nvSpPr>
        <p:spPr>
          <a:xfrm>
            <a:off x="1038307" y="5544039"/>
            <a:ext cx="24464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Images: © 2017 www.clipart.com. Used by permission.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8390" y="236536"/>
            <a:ext cx="5800726" cy="570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Rectangle 2"/>
          <p:cNvSpPr txBox="1"/>
          <p:nvPr/>
        </p:nvSpPr>
        <p:spPr>
          <a:xfrm>
            <a:off x="9083709" y="5295682"/>
            <a:ext cx="286378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Image in public domain. Available at: https://commons.wikimedia.org/wiki/File:Cassini_apparent.jpg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5475" y="523503"/>
            <a:ext cx="5647620" cy="496190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Rectangle 3"/>
          <p:cNvSpPr txBox="1"/>
          <p:nvPr/>
        </p:nvSpPr>
        <p:spPr>
          <a:xfrm>
            <a:off x="9223771" y="5366022"/>
            <a:ext cx="286378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858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Image in public domain. Available at: https://commons.wikimedia.org/wiki/File%3AEpicycle_and_deferent.svg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0601" y="678983"/>
            <a:ext cx="5793013" cy="4349299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Rectangle 3"/>
          <p:cNvSpPr txBox="1"/>
          <p:nvPr/>
        </p:nvSpPr>
        <p:spPr>
          <a:xfrm>
            <a:off x="3670976" y="5523943"/>
            <a:ext cx="475959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Image in public domain. Available at: www.conservapedia.com/File:Copernicus_system.gif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 - Default">
  <a:themeElements>
    <a:clrScheme name="Office Theme - 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 - 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 - 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 - Default">
  <a:themeElements>
    <a:clrScheme name="Office Theme - 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 - 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 - 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 - Default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Elizabeth Multer</cp:lastModifiedBy>
  <cp:revision>1</cp:revision>
  <dcterms:modified xsi:type="dcterms:W3CDTF">2017-08-10T18:32:30Z</dcterms:modified>
</cp:coreProperties>
</file>