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55F8-B401-439D-A884-241E67732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A8E96-D511-4323-86D3-52C78785D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76270-2616-4D05-BBF8-97B9483F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3A0A-C06A-42FB-B1DB-E88B60EA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55F5-391B-4028-BC8B-521B29BF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6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50F9-EBE2-49CC-81C0-7F930C81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12854-4BF5-4900-A8FF-871841008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63D3-071D-42CC-9E6E-1EFCBF5B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FF29-388C-4487-8642-ED5865A4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F1322-0D59-4AEA-A880-9F0E51BF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9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76B7B-C2DA-4FBB-B62F-73AF56557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669B0-92AA-4F3A-B263-15371915F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8952-DAE2-4D2C-B170-183DE6C7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423F2-7D8A-4120-844B-4A9F09B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52E8-6871-47D7-B63E-6CF490EF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281C-2C16-4F5F-9DD5-E7259B6E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D8D2-FFEB-4CA7-B813-FBFA90D0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5A2B-2DBB-4A72-BD36-AB936023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6C593-DEA4-4F76-8FC1-28EBED31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9E77-3B42-4BE2-B7A5-8B107A6A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0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CD26-FC3C-44C0-AFD8-83B004F6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84327-0C5F-4468-8FEE-F474FA19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12AC-ACED-4A40-935F-DA14E707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76AA-3951-42AF-A6C8-46791D19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9A92-56A0-4927-8B5B-285B8228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6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9D59-383F-4CD6-B208-3F699397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000D-7DE1-42D8-95A4-87A32DC6A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3F267-E08E-4A80-94AB-3FFAB189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D193-A159-45DA-A295-752441DA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87B5B-EB4E-49DE-A4C3-6A9A2493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8DDA-EACE-4315-B9DB-91E1B9A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A012-7DC7-46DA-9212-FBFE4BC6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7262D-589A-4147-BC60-966B3CD1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6C98A-6D42-4F82-A384-4163747B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9EE5C-F881-47DE-80BE-DF1F79E45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91DED-44F8-4ECF-97DF-86182333A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0D8DC-E20D-4AA4-A9A0-F9420BAD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86CBF-F527-4B7C-A328-06819706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D117E-7F47-49F0-8CCE-D4621E3A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0A58-404F-4AE8-B297-B227BDE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40EB0-DC4D-4D9E-9139-ED47C765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6ED39-240F-4207-A6DD-3887EB66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69033-EF25-4F9A-813F-ADA64097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62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C9A2-C257-47CB-8AA2-24F879A2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E972-04F1-414A-856F-663AAFAD4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2C3EB-2033-43B6-8016-D0B854BA3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E185-D0E0-4243-9F9F-7AE4742B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E38AF-948E-467D-960A-309F7B1D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91D40-CE33-48FC-8044-253CAFAD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3712-DA88-4558-858B-7FABEF4F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BEA57-4D38-4D06-92BE-268B8F0E4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B865-C4F9-45E9-82B5-5E2C83D2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6DE5-8F12-4609-A33A-4A3D4452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F05FA-B2E0-4E55-A3ED-4E9A8B11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11B3E-E2A3-4953-BD44-2DF0868E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4EFE1-9AEB-4C05-B9F4-3FBDC9A8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1BF1-47AA-4546-8C5F-324C1EB4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79BE-6ED7-45E2-BED0-52F54D010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7C74-A7E8-4EBE-91F7-5E271C8094B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DAF2-511D-4014-875B-E6E8C09AC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0D99-C8C9-462A-A7E0-39853D1AF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ab6140c699beca8fbae2c35d" descr="{&quot;HashCode&quot;:-293530248,&quot;Placement&quot;:&quot;Footer&quot;,&quot;Top&quot;:524.1047,&quot;Left&quot;:923.827,&quot;SlideWidth&quot;:960,&quot;SlideHeight&quot;:540}">
            <a:extLst>
              <a:ext uri="{FF2B5EF4-FFF2-40B4-BE49-F238E27FC236}">
                <a16:creationId xmlns:a16="http://schemas.microsoft.com/office/drawing/2014/main" id="{F6ABC347-C696-47C9-A717-0D4516FDAE50}"/>
              </a:ext>
            </a:extLst>
          </p:cNvPr>
          <p:cNvSpPr txBox="1"/>
          <p:nvPr userDrawn="1"/>
        </p:nvSpPr>
        <p:spPr>
          <a:xfrm>
            <a:off x="11732603" y="6656129"/>
            <a:ext cx="459397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F238C"/>
                </a:solidFill>
                <a:latin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420114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C6EB93E0-94F7-41F6-93A8-E0F8F90D6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60803" cy="1129004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EB815110-A748-4BF6-A75E-385D4D16119C}"/>
              </a:ext>
            </a:extLst>
          </p:cNvPr>
          <p:cNvGrpSpPr/>
          <p:nvPr/>
        </p:nvGrpSpPr>
        <p:grpSpPr>
          <a:xfrm>
            <a:off x="188997" y="6294100"/>
            <a:ext cx="2472390" cy="464903"/>
            <a:chOff x="201877" y="6301828"/>
            <a:chExt cx="2472390" cy="464903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7684BFF0-A022-41A4-98F4-7E85E2139DDC}"/>
                </a:ext>
              </a:extLst>
            </p:cNvPr>
            <p:cNvSpPr/>
            <p:nvPr/>
          </p:nvSpPr>
          <p:spPr>
            <a:xfrm>
              <a:off x="245222" y="6301828"/>
              <a:ext cx="2429045" cy="464903"/>
            </a:xfrm>
            <a:custGeom>
              <a:avLst/>
              <a:gdLst>
                <a:gd name="connsiteX0" fmla="*/ 0 w 2417139"/>
                <a:gd name="connsiteY0" fmla="*/ 113249 h 452997"/>
                <a:gd name="connsiteX1" fmla="*/ 2303890 w 2417139"/>
                <a:gd name="connsiteY1" fmla="*/ 113249 h 452997"/>
                <a:gd name="connsiteX2" fmla="*/ 2303890 w 2417139"/>
                <a:gd name="connsiteY2" fmla="*/ 452997 h 452997"/>
                <a:gd name="connsiteX3" fmla="*/ 0 w 2417139"/>
                <a:gd name="connsiteY3" fmla="*/ 452997 h 452997"/>
                <a:gd name="connsiteX4" fmla="*/ 0 w 2417139"/>
                <a:gd name="connsiteY4" fmla="*/ 113249 h 452997"/>
                <a:gd name="connsiteX0" fmla="*/ 2303890 w 2417139"/>
                <a:gd name="connsiteY0" fmla="*/ 113249 h 452997"/>
                <a:gd name="connsiteX1" fmla="*/ 2417139 w 2417139"/>
                <a:gd name="connsiteY1" fmla="*/ 0 h 452997"/>
                <a:gd name="connsiteX2" fmla="*/ 2417139 w 2417139"/>
                <a:gd name="connsiteY2" fmla="*/ 339748 h 452997"/>
                <a:gd name="connsiteX3" fmla="*/ 2303890 w 2417139"/>
                <a:gd name="connsiteY3" fmla="*/ 452997 h 452997"/>
                <a:gd name="connsiteX4" fmla="*/ 230389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303890 w 2417139"/>
                <a:gd name="connsiteY3" fmla="*/ 113249 h 452997"/>
                <a:gd name="connsiteX4" fmla="*/ 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417139 w 2417139"/>
                <a:gd name="connsiteY3" fmla="*/ 339748 h 452997"/>
                <a:gd name="connsiteX4" fmla="*/ 2303890 w 2417139"/>
                <a:gd name="connsiteY4" fmla="*/ 452997 h 452997"/>
                <a:gd name="connsiteX5" fmla="*/ 0 w 2417139"/>
                <a:gd name="connsiteY5" fmla="*/ 452997 h 452997"/>
                <a:gd name="connsiteX6" fmla="*/ 0 w 2417139"/>
                <a:gd name="connsiteY6" fmla="*/ 113249 h 452997"/>
                <a:gd name="connsiteX7" fmla="*/ 0 w 2417139"/>
                <a:gd name="connsiteY7" fmla="*/ 113249 h 452997"/>
                <a:gd name="connsiteX8" fmla="*/ 2303890 w 2417139"/>
                <a:gd name="connsiteY8" fmla="*/ 113249 h 452997"/>
                <a:gd name="connsiteX9" fmla="*/ 2417139 w 2417139"/>
                <a:gd name="connsiteY9" fmla="*/ 0 h 452997"/>
                <a:gd name="connsiteX10" fmla="*/ 2303890 w 2417139"/>
                <a:gd name="connsiteY10" fmla="*/ 113249 h 452997"/>
                <a:gd name="connsiteX11" fmla="*/ 2303890 w 2417139"/>
                <a:gd name="connsiteY11" fmla="*/ 452997 h 452997"/>
                <a:gd name="connsiteX0" fmla="*/ 11906 w 2429045"/>
                <a:gd name="connsiteY0" fmla="*/ 113249 h 452997"/>
                <a:gd name="connsiteX1" fmla="*/ 2315796 w 2429045"/>
                <a:gd name="connsiteY1" fmla="*/ 113249 h 452997"/>
                <a:gd name="connsiteX2" fmla="*/ 2315796 w 2429045"/>
                <a:gd name="connsiteY2" fmla="*/ 452997 h 452997"/>
                <a:gd name="connsiteX3" fmla="*/ 11906 w 2429045"/>
                <a:gd name="connsiteY3" fmla="*/ 452997 h 452997"/>
                <a:gd name="connsiteX4" fmla="*/ 11906 w 2429045"/>
                <a:gd name="connsiteY4" fmla="*/ 113249 h 452997"/>
                <a:gd name="connsiteX0" fmla="*/ 2315796 w 2429045"/>
                <a:gd name="connsiteY0" fmla="*/ 113249 h 452997"/>
                <a:gd name="connsiteX1" fmla="*/ 2429045 w 2429045"/>
                <a:gd name="connsiteY1" fmla="*/ 0 h 452997"/>
                <a:gd name="connsiteX2" fmla="*/ 2429045 w 2429045"/>
                <a:gd name="connsiteY2" fmla="*/ 339748 h 452997"/>
                <a:gd name="connsiteX3" fmla="*/ 2315796 w 2429045"/>
                <a:gd name="connsiteY3" fmla="*/ 452997 h 452997"/>
                <a:gd name="connsiteX4" fmla="*/ 2315796 w 2429045"/>
                <a:gd name="connsiteY4" fmla="*/ 113249 h 452997"/>
                <a:gd name="connsiteX0" fmla="*/ 11906 w 2429045"/>
                <a:gd name="connsiteY0" fmla="*/ 113249 h 452997"/>
                <a:gd name="connsiteX1" fmla="*/ 125155 w 2429045"/>
                <a:gd name="connsiteY1" fmla="*/ 0 h 452997"/>
                <a:gd name="connsiteX2" fmla="*/ 2429045 w 2429045"/>
                <a:gd name="connsiteY2" fmla="*/ 0 h 452997"/>
                <a:gd name="connsiteX3" fmla="*/ 2315796 w 2429045"/>
                <a:gd name="connsiteY3" fmla="*/ 113249 h 452997"/>
                <a:gd name="connsiteX4" fmla="*/ 11906 w 2429045"/>
                <a:gd name="connsiteY4" fmla="*/ 113249 h 452997"/>
                <a:gd name="connsiteX0" fmla="*/ 11906 w 2429045"/>
                <a:gd name="connsiteY0" fmla="*/ 113249 h 452997"/>
                <a:gd name="connsiteX1" fmla="*/ 125155 w 2429045"/>
                <a:gd name="connsiteY1" fmla="*/ 0 h 452997"/>
                <a:gd name="connsiteX2" fmla="*/ 2429045 w 2429045"/>
                <a:gd name="connsiteY2" fmla="*/ 0 h 452997"/>
                <a:gd name="connsiteX3" fmla="*/ 2429045 w 2429045"/>
                <a:gd name="connsiteY3" fmla="*/ 339748 h 452997"/>
                <a:gd name="connsiteX4" fmla="*/ 2315796 w 2429045"/>
                <a:gd name="connsiteY4" fmla="*/ 452997 h 452997"/>
                <a:gd name="connsiteX5" fmla="*/ 11906 w 2429045"/>
                <a:gd name="connsiteY5" fmla="*/ 452997 h 452997"/>
                <a:gd name="connsiteX6" fmla="*/ 11906 w 2429045"/>
                <a:gd name="connsiteY6" fmla="*/ 113249 h 452997"/>
                <a:gd name="connsiteX7" fmla="*/ 0 w 2429045"/>
                <a:gd name="connsiteY7" fmla="*/ 101343 h 452997"/>
                <a:gd name="connsiteX8" fmla="*/ 2315796 w 2429045"/>
                <a:gd name="connsiteY8" fmla="*/ 113249 h 452997"/>
                <a:gd name="connsiteX9" fmla="*/ 2429045 w 2429045"/>
                <a:gd name="connsiteY9" fmla="*/ 0 h 452997"/>
                <a:gd name="connsiteX10" fmla="*/ 2315796 w 2429045"/>
                <a:gd name="connsiteY10" fmla="*/ 113249 h 452997"/>
                <a:gd name="connsiteX11" fmla="*/ 2315796 w 2429045"/>
                <a:gd name="connsiteY11" fmla="*/ 452997 h 452997"/>
                <a:gd name="connsiteX0" fmla="*/ 11906 w 2429045"/>
                <a:gd name="connsiteY0" fmla="*/ 113249 h 452997"/>
                <a:gd name="connsiteX1" fmla="*/ 2315796 w 2429045"/>
                <a:gd name="connsiteY1" fmla="*/ 113249 h 452997"/>
                <a:gd name="connsiteX2" fmla="*/ 2315796 w 2429045"/>
                <a:gd name="connsiteY2" fmla="*/ 452997 h 452997"/>
                <a:gd name="connsiteX3" fmla="*/ 11906 w 2429045"/>
                <a:gd name="connsiteY3" fmla="*/ 452997 h 452997"/>
                <a:gd name="connsiteX4" fmla="*/ 11906 w 2429045"/>
                <a:gd name="connsiteY4" fmla="*/ 113249 h 452997"/>
                <a:gd name="connsiteX0" fmla="*/ 2315796 w 2429045"/>
                <a:gd name="connsiteY0" fmla="*/ 113249 h 452997"/>
                <a:gd name="connsiteX1" fmla="*/ 2429045 w 2429045"/>
                <a:gd name="connsiteY1" fmla="*/ 0 h 452997"/>
                <a:gd name="connsiteX2" fmla="*/ 2429045 w 2429045"/>
                <a:gd name="connsiteY2" fmla="*/ 339748 h 452997"/>
                <a:gd name="connsiteX3" fmla="*/ 2315796 w 2429045"/>
                <a:gd name="connsiteY3" fmla="*/ 452997 h 452997"/>
                <a:gd name="connsiteX4" fmla="*/ 2315796 w 2429045"/>
                <a:gd name="connsiteY4" fmla="*/ 113249 h 452997"/>
                <a:gd name="connsiteX0" fmla="*/ 11906 w 2429045"/>
                <a:gd name="connsiteY0" fmla="*/ 113249 h 452997"/>
                <a:gd name="connsiteX1" fmla="*/ 125155 w 2429045"/>
                <a:gd name="connsiteY1" fmla="*/ 0 h 452997"/>
                <a:gd name="connsiteX2" fmla="*/ 2429045 w 2429045"/>
                <a:gd name="connsiteY2" fmla="*/ 0 h 452997"/>
                <a:gd name="connsiteX3" fmla="*/ 2315796 w 2429045"/>
                <a:gd name="connsiteY3" fmla="*/ 113249 h 452997"/>
                <a:gd name="connsiteX4" fmla="*/ 11906 w 2429045"/>
                <a:gd name="connsiteY4" fmla="*/ 113249 h 452997"/>
                <a:gd name="connsiteX0" fmla="*/ 0 w 2429045"/>
                <a:gd name="connsiteY0" fmla="*/ 94199 h 452997"/>
                <a:gd name="connsiteX1" fmla="*/ 125155 w 2429045"/>
                <a:gd name="connsiteY1" fmla="*/ 0 h 452997"/>
                <a:gd name="connsiteX2" fmla="*/ 2429045 w 2429045"/>
                <a:gd name="connsiteY2" fmla="*/ 0 h 452997"/>
                <a:gd name="connsiteX3" fmla="*/ 2429045 w 2429045"/>
                <a:gd name="connsiteY3" fmla="*/ 339748 h 452997"/>
                <a:gd name="connsiteX4" fmla="*/ 2315796 w 2429045"/>
                <a:gd name="connsiteY4" fmla="*/ 452997 h 452997"/>
                <a:gd name="connsiteX5" fmla="*/ 11906 w 2429045"/>
                <a:gd name="connsiteY5" fmla="*/ 452997 h 452997"/>
                <a:gd name="connsiteX6" fmla="*/ 0 w 2429045"/>
                <a:gd name="connsiteY6" fmla="*/ 94199 h 452997"/>
                <a:gd name="connsiteX7" fmla="*/ 0 w 2429045"/>
                <a:gd name="connsiteY7" fmla="*/ 101343 h 452997"/>
                <a:gd name="connsiteX8" fmla="*/ 2315796 w 2429045"/>
                <a:gd name="connsiteY8" fmla="*/ 113249 h 452997"/>
                <a:gd name="connsiteX9" fmla="*/ 2429045 w 2429045"/>
                <a:gd name="connsiteY9" fmla="*/ 0 h 452997"/>
                <a:gd name="connsiteX10" fmla="*/ 2315796 w 2429045"/>
                <a:gd name="connsiteY10" fmla="*/ 113249 h 452997"/>
                <a:gd name="connsiteX11" fmla="*/ 2315796 w 2429045"/>
                <a:gd name="connsiteY11" fmla="*/ 452997 h 452997"/>
                <a:gd name="connsiteX0" fmla="*/ 11906 w 2429045"/>
                <a:gd name="connsiteY0" fmla="*/ 113249 h 464903"/>
                <a:gd name="connsiteX1" fmla="*/ 2315796 w 2429045"/>
                <a:gd name="connsiteY1" fmla="*/ 113249 h 464903"/>
                <a:gd name="connsiteX2" fmla="*/ 2315796 w 2429045"/>
                <a:gd name="connsiteY2" fmla="*/ 452997 h 464903"/>
                <a:gd name="connsiteX3" fmla="*/ 11906 w 2429045"/>
                <a:gd name="connsiteY3" fmla="*/ 452997 h 464903"/>
                <a:gd name="connsiteX4" fmla="*/ 11906 w 2429045"/>
                <a:gd name="connsiteY4" fmla="*/ 113249 h 464903"/>
                <a:gd name="connsiteX0" fmla="*/ 2315796 w 2429045"/>
                <a:gd name="connsiteY0" fmla="*/ 113249 h 464903"/>
                <a:gd name="connsiteX1" fmla="*/ 2429045 w 2429045"/>
                <a:gd name="connsiteY1" fmla="*/ 0 h 464903"/>
                <a:gd name="connsiteX2" fmla="*/ 2429045 w 2429045"/>
                <a:gd name="connsiteY2" fmla="*/ 339748 h 464903"/>
                <a:gd name="connsiteX3" fmla="*/ 2315796 w 2429045"/>
                <a:gd name="connsiteY3" fmla="*/ 452997 h 464903"/>
                <a:gd name="connsiteX4" fmla="*/ 2315796 w 2429045"/>
                <a:gd name="connsiteY4" fmla="*/ 113249 h 464903"/>
                <a:gd name="connsiteX0" fmla="*/ 11906 w 2429045"/>
                <a:gd name="connsiteY0" fmla="*/ 113249 h 464903"/>
                <a:gd name="connsiteX1" fmla="*/ 125155 w 2429045"/>
                <a:gd name="connsiteY1" fmla="*/ 0 h 464903"/>
                <a:gd name="connsiteX2" fmla="*/ 2429045 w 2429045"/>
                <a:gd name="connsiteY2" fmla="*/ 0 h 464903"/>
                <a:gd name="connsiteX3" fmla="*/ 2315796 w 2429045"/>
                <a:gd name="connsiteY3" fmla="*/ 113249 h 464903"/>
                <a:gd name="connsiteX4" fmla="*/ 11906 w 2429045"/>
                <a:gd name="connsiteY4" fmla="*/ 113249 h 464903"/>
                <a:gd name="connsiteX0" fmla="*/ 0 w 2429045"/>
                <a:gd name="connsiteY0" fmla="*/ 94199 h 464903"/>
                <a:gd name="connsiteX1" fmla="*/ 125155 w 2429045"/>
                <a:gd name="connsiteY1" fmla="*/ 0 h 464903"/>
                <a:gd name="connsiteX2" fmla="*/ 2429045 w 2429045"/>
                <a:gd name="connsiteY2" fmla="*/ 0 h 464903"/>
                <a:gd name="connsiteX3" fmla="*/ 2429045 w 2429045"/>
                <a:gd name="connsiteY3" fmla="*/ 339748 h 464903"/>
                <a:gd name="connsiteX4" fmla="*/ 2315796 w 2429045"/>
                <a:gd name="connsiteY4" fmla="*/ 452997 h 464903"/>
                <a:gd name="connsiteX5" fmla="*/ 7144 w 2429045"/>
                <a:gd name="connsiteY5" fmla="*/ 464903 h 464903"/>
                <a:gd name="connsiteX6" fmla="*/ 0 w 2429045"/>
                <a:gd name="connsiteY6" fmla="*/ 94199 h 464903"/>
                <a:gd name="connsiteX7" fmla="*/ 0 w 2429045"/>
                <a:gd name="connsiteY7" fmla="*/ 101343 h 464903"/>
                <a:gd name="connsiteX8" fmla="*/ 2315796 w 2429045"/>
                <a:gd name="connsiteY8" fmla="*/ 113249 h 464903"/>
                <a:gd name="connsiteX9" fmla="*/ 2429045 w 2429045"/>
                <a:gd name="connsiteY9" fmla="*/ 0 h 464903"/>
                <a:gd name="connsiteX10" fmla="*/ 2315796 w 2429045"/>
                <a:gd name="connsiteY10" fmla="*/ 113249 h 464903"/>
                <a:gd name="connsiteX11" fmla="*/ 2315796 w 2429045"/>
                <a:gd name="connsiteY11" fmla="*/ 452997 h 46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045" h="464903" stroke="0" extrusionOk="0">
                  <a:moveTo>
                    <a:pt x="11906" y="113249"/>
                  </a:moveTo>
                  <a:lnTo>
                    <a:pt x="2315796" y="113249"/>
                  </a:lnTo>
                  <a:lnTo>
                    <a:pt x="2315796" y="452997"/>
                  </a:lnTo>
                  <a:lnTo>
                    <a:pt x="11906" y="452997"/>
                  </a:lnTo>
                  <a:lnTo>
                    <a:pt x="11906" y="113249"/>
                  </a:lnTo>
                  <a:close/>
                </a:path>
                <a:path w="2429045" h="464903" fill="darkenLess" stroke="0" extrusionOk="0">
                  <a:moveTo>
                    <a:pt x="2315796" y="113249"/>
                  </a:moveTo>
                  <a:lnTo>
                    <a:pt x="2429045" y="0"/>
                  </a:lnTo>
                  <a:lnTo>
                    <a:pt x="2429045" y="339748"/>
                  </a:lnTo>
                  <a:lnTo>
                    <a:pt x="2315796" y="452997"/>
                  </a:lnTo>
                  <a:lnTo>
                    <a:pt x="2315796" y="113249"/>
                  </a:lnTo>
                  <a:close/>
                </a:path>
                <a:path w="2429045" h="464903" fill="lightenLess" stroke="0" extrusionOk="0">
                  <a:moveTo>
                    <a:pt x="11906" y="113249"/>
                  </a:moveTo>
                  <a:lnTo>
                    <a:pt x="125155" y="0"/>
                  </a:lnTo>
                  <a:lnTo>
                    <a:pt x="2429045" y="0"/>
                  </a:lnTo>
                  <a:lnTo>
                    <a:pt x="2315796" y="113249"/>
                  </a:lnTo>
                  <a:lnTo>
                    <a:pt x="11906" y="113249"/>
                  </a:lnTo>
                  <a:close/>
                </a:path>
                <a:path w="2429045" h="464903" fill="none" extrusionOk="0">
                  <a:moveTo>
                    <a:pt x="0" y="94199"/>
                  </a:moveTo>
                  <a:lnTo>
                    <a:pt x="125155" y="0"/>
                  </a:lnTo>
                  <a:lnTo>
                    <a:pt x="2429045" y="0"/>
                  </a:lnTo>
                  <a:lnTo>
                    <a:pt x="2429045" y="339748"/>
                  </a:lnTo>
                  <a:lnTo>
                    <a:pt x="2315796" y="452997"/>
                  </a:lnTo>
                  <a:lnTo>
                    <a:pt x="7144" y="464903"/>
                  </a:lnTo>
                  <a:lnTo>
                    <a:pt x="0" y="94199"/>
                  </a:lnTo>
                  <a:close/>
                  <a:moveTo>
                    <a:pt x="0" y="101343"/>
                  </a:moveTo>
                  <a:lnTo>
                    <a:pt x="2315796" y="113249"/>
                  </a:lnTo>
                  <a:lnTo>
                    <a:pt x="2429045" y="0"/>
                  </a:lnTo>
                  <a:moveTo>
                    <a:pt x="2315796" y="113249"/>
                  </a:moveTo>
                  <a:lnTo>
                    <a:pt x="2315796" y="452997"/>
                  </a:ln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C76E675-867B-4FF0-8181-FB84A1A95EED}"/>
                </a:ext>
              </a:extLst>
            </p:cNvPr>
            <p:cNvSpPr/>
            <p:nvPr/>
          </p:nvSpPr>
          <p:spPr>
            <a:xfrm>
              <a:off x="201877" y="6424618"/>
              <a:ext cx="2424062" cy="338554"/>
            </a:xfrm>
            <a:prstGeom prst="rect">
              <a:avLst/>
            </a:prstGeom>
            <a:noFill/>
            <a:ln>
              <a:noFill/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David's Scrawl" panose="02000000000000000000" pitchFamily="2" charset="0"/>
                </a:rPr>
                <a:t>All forms of Creativity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8974285-A622-4CC8-800B-779DAB6956B1}"/>
              </a:ext>
            </a:extLst>
          </p:cNvPr>
          <p:cNvGrpSpPr/>
          <p:nvPr/>
        </p:nvGrpSpPr>
        <p:grpSpPr>
          <a:xfrm>
            <a:off x="2566690" y="6297755"/>
            <a:ext cx="2275871" cy="493188"/>
            <a:chOff x="2566690" y="6297755"/>
            <a:chExt cx="2275871" cy="493188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BB9D9090-91AC-4B5F-A01D-BB4FD3B6D26D}"/>
                </a:ext>
              </a:extLst>
            </p:cNvPr>
            <p:cNvSpPr/>
            <p:nvPr/>
          </p:nvSpPr>
          <p:spPr>
            <a:xfrm>
              <a:off x="2566690" y="6297755"/>
              <a:ext cx="2275871" cy="474427"/>
            </a:xfrm>
            <a:custGeom>
              <a:avLst/>
              <a:gdLst>
                <a:gd name="connsiteX0" fmla="*/ 0 w 2275871"/>
                <a:gd name="connsiteY0" fmla="*/ 113249 h 452996"/>
                <a:gd name="connsiteX1" fmla="*/ 2162622 w 2275871"/>
                <a:gd name="connsiteY1" fmla="*/ 113249 h 452996"/>
                <a:gd name="connsiteX2" fmla="*/ 2162622 w 2275871"/>
                <a:gd name="connsiteY2" fmla="*/ 452996 h 452996"/>
                <a:gd name="connsiteX3" fmla="*/ 0 w 2275871"/>
                <a:gd name="connsiteY3" fmla="*/ 452996 h 452996"/>
                <a:gd name="connsiteX4" fmla="*/ 0 w 2275871"/>
                <a:gd name="connsiteY4" fmla="*/ 113249 h 452996"/>
                <a:gd name="connsiteX0" fmla="*/ 2162622 w 2275871"/>
                <a:gd name="connsiteY0" fmla="*/ 113249 h 452996"/>
                <a:gd name="connsiteX1" fmla="*/ 2275871 w 2275871"/>
                <a:gd name="connsiteY1" fmla="*/ 0 h 452996"/>
                <a:gd name="connsiteX2" fmla="*/ 2275871 w 2275871"/>
                <a:gd name="connsiteY2" fmla="*/ 339747 h 452996"/>
                <a:gd name="connsiteX3" fmla="*/ 2162622 w 2275871"/>
                <a:gd name="connsiteY3" fmla="*/ 452996 h 452996"/>
                <a:gd name="connsiteX4" fmla="*/ 2162622 w 2275871"/>
                <a:gd name="connsiteY4" fmla="*/ 113249 h 452996"/>
                <a:gd name="connsiteX0" fmla="*/ 0 w 2275871"/>
                <a:gd name="connsiteY0" fmla="*/ 113249 h 452996"/>
                <a:gd name="connsiteX1" fmla="*/ 113249 w 2275871"/>
                <a:gd name="connsiteY1" fmla="*/ 0 h 452996"/>
                <a:gd name="connsiteX2" fmla="*/ 2275871 w 2275871"/>
                <a:gd name="connsiteY2" fmla="*/ 0 h 452996"/>
                <a:gd name="connsiteX3" fmla="*/ 2162622 w 2275871"/>
                <a:gd name="connsiteY3" fmla="*/ 113249 h 452996"/>
                <a:gd name="connsiteX4" fmla="*/ 0 w 2275871"/>
                <a:gd name="connsiteY4" fmla="*/ 113249 h 452996"/>
                <a:gd name="connsiteX0" fmla="*/ 0 w 2275871"/>
                <a:gd name="connsiteY0" fmla="*/ 113249 h 452996"/>
                <a:gd name="connsiteX1" fmla="*/ 113249 w 2275871"/>
                <a:gd name="connsiteY1" fmla="*/ 0 h 452996"/>
                <a:gd name="connsiteX2" fmla="*/ 2275871 w 2275871"/>
                <a:gd name="connsiteY2" fmla="*/ 0 h 452996"/>
                <a:gd name="connsiteX3" fmla="*/ 2275871 w 2275871"/>
                <a:gd name="connsiteY3" fmla="*/ 339747 h 452996"/>
                <a:gd name="connsiteX4" fmla="*/ 2162622 w 2275871"/>
                <a:gd name="connsiteY4" fmla="*/ 452996 h 452996"/>
                <a:gd name="connsiteX5" fmla="*/ 0 w 2275871"/>
                <a:gd name="connsiteY5" fmla="*/ 452996 h 452996"/>
                <a:gd name="connsiteX6" fmla="*/ 0 w 2275871"/>
                <a:gd name="connsiteY6" fmla="*/ 113249 h 452996"/>
                <a:gd name="connsiteX7" fmla="*/ 0 w 2275871"/>
                <a:gd name="connsiteY7" fmla="*/ 113249 h 452996"/>
                <a:gd name="connsiteX8" fmla="*/ 2162622 w 2275871"/>
                <a:gd name="connsiteY8" fmla="*/ 113249 h 452996"/>
                <a:gd name="connsiteX9" fmla="*/ 2275871 w 2275871"/>
                <a:gd name="connsiteY9" fmla="*/ 0 h 452996"/>
                <a:gd name="connsiteX10" fmla="*/ 2162622 w 2275871"/>
                <a:gd name="connsiteY10" fmla="*/ 113249 h 452996"/>
                <a:gd name="connsiteX11" fmla="*/ 2162622 w 2275871"/>
                <a:gd name="connsiteY11" fmla="*/ 452996 h 452996"/>
                <a:gd name="connsiteX0" fmla="*/ 0 w 2275871"/>
                <a:gd name="connsiteY0" fmla="*/ 113249 h 472046"/>
                <a:gd name="connsiteX1" fmla="*/ 2162622 w 2275871"/>
                <a:gd name="connsiteY1" fmla="*/ 113249 h 472046"/>
                <a:gd name="connsiteX2" fmla="*/ 2162622 w 2275871"/>
                <a:gd name="connsiteY2" fmla="*/ 452996 h 472046"/>
                <a:gd name="connsiteX3" fmla="*/ 0 w 2275871"/>
                <a:gd name="connsiteY3" fmla="*/ 452996 h 472046"/>
                <a:gd name="connsiteX4" fmla="*/ 0 w 2275871"/>
                <a:gd name="connsiteY4" fmla="*/ 113249 h 472046"/>
                <a:gd name="connsiteX0" fmla="*/ 2162622 w 2275871"/>
                <a:gd name="connsiteY0" fmla="*/ 113249 h 472046"/>
                <a:gd name="connsiteX1" fmla="*/ 2275871 w 2275871"/>
                <a:gd name="connsiteY1" fmla="*/ 0 h 472046"/>
                <a:gd name="connsiteX2" fmla="*/ 2275871 w 2275871"/>
                <a:gd name="connsiteY2" fmla="*/ 339747 h 472046"/>
                <a:gd name="connsiteX3" fmla="*/ 2162622 w 2275871"/>
                <a:gd name="connsiteY3" fmla="*/ 452996 h 472046"/>
                <a:gd name="connsiteX4" fmla="*/ 2162622 w 2275871"/>
                <a:gd name="connsiteY4" fmla="*/ 113249 h 472046"/>
                <a:gd name="connsiteX0" fmla="*/ 0 w 2275871"/>
                <a:gd name="connsiteY0" fmla="*/ 113249 h 472046"/>
                <a:gd name="connsiteX1" fmla="*/ 113249 w 2275871"/>
                <a:gd name="connsiteY1" fmla="*/ 0 h 472046"/>
                <a:gd name="connsiteX2" fmla="*/ 2275871 w 2275871"/>
                <a:gd name="connsiteY2" fmla="*/ 0 h 472046"/>
                <a:gd name="connsiteX3" fmla="*/ 2162622 w 2275871"/>
                <a:gd name="connsiteY3" fmla="*/ 113249 h 472046"/>
                <a:gd name="connsiteX4" fmla="*/ 0 w 2275871"/>
                <a:gd name="connsiteY4" fmla="*/ 113249 h 472046"/>
                <a:gd name="connsiteX0" fmla="*/ 0 w 2275871"/>
                <a:gd name="connsiteY0" fmla="*/ 113249 h 472046"/>
                <a:gd name="connsiteX1" fmla="*/ 113249 w 2275871"/>
                <a:gd name="connsiteY1" fmla="*/ 0 h 472046"/>
                <a:gd name="connsiteX2" fmla="*/ 2275871 w 2275871"/>
                <a:gd name="connsiteY2" fmla="*/ 0 h 472046"/>
                <a:gd name="connsiteX3" fmla="*/ 2275871 w 2275871"/>
                <a:gd name="connsiteY3" fmla="*/ 339747 h 472046"/>
                <a:gd name="connsiteX4" fmla="*/ 2162622 w 2275871"/>
                <a:gd name="connsiteY4" fmla="*/ 452996 h 472046"/>
                <a:gd name="connsiteX5" fmla="*/ 0 w 2275871"/>
                <a:gd name="connsiteY5" fmla="*/ 452996 h 472046"/>
                <a:gd name="connsiteX6" fmla="*/ 0 w 2275871"/>
                <a:gd name="connsiteY6" fmla="*/ 113249 h 472046"/>
                <a:gd name="connsiteX7" fmla="*/ 0 w 2275871"/>
                <a:gd name="connsiteY7" fmla="*/ 113249 h 472046"/>
                <a:gd name="connsiteX8" fmla="*/ 2162622 w 2275871"/>
                <a:gd name="connsiteY8" fmla="*/ 113249 h 472046"/>
                <a:gd name="connsiteX9" fmla="*/ 2275871 w 2275871"/>
                <a:gd name="connsiteY9" fmla="*/ 0 h 472046"/>
                <a:gd name="connsiteX10" fmla="*/ 2162622 w 2275871"/>
                <a:gd name="connsiteY10" fmla="*/ 113249 h 472046"/>
                <a:gd name="connsiteX11" fmla="*/ 2162622 w 2275871"/>
                <a:gd name="connsiteY11" fmla="*/ 472046 h 472046"/>
                <a:gd name="connsiteX0" fmla="*/ 0 w 2275871"/>
                <a:gd name="connsiteY0" fmla="*/ 113249 h 474427"/>
                <a:gd name="connsiteX1" fmla="*/ 2162622 w 2275871"/>
                <a:gd name="connsiteY1" fmla="*/ 113249 h 474427"/>
                <a:gd name="connsiteX2" fmla="*/ 2162622 w 2275871"/>
                <a:gd name="connsiteY2" fmla="*/ 452996 h 474427"/>
                <a:gd name="connsiteX3" fmla="*/ 0 w 2275871"/>
                <a:gd name="connsiteY3" fmla="*/ 452996 h 474427"/>
                <a:gd name="connsiteX4" fmla="*/ 0 w 2275871"/>
                <a:gd name="connsiteY4" fmla="*/ 113249 h 474427"/>
                <a:gd name="connsiteX0" fmla="*/ 2162622 w 2275871"/>
                <a:gd name="connsiteY0" fmla="*/ 113249 h 474427"/>
                <a:gd name="connsiteX1" fmla="*/ 2275871 w 2275871"/>
                <a:gd name="connsiteY1" fmla="*/ 0 h 474427"/>
                <a:gd name="connsiteX2" fmla="*/ 2275871 w 2275871"/>
                <a:gd name="connsiteY2" fmla="*/ 339747 h 474427"/>
                <a:gd name="connsiteX3" fmla="*/ 2162622 w 2275871"/>
                <a:gd name="connsiteY3" fmla="*/ 452996 h 474427"/>
                <a:gd name="connsiteX4" fmla="*/ 2162622 w 2275871"/>
                <a:gd name="connsiteY4" fmla="*/ 113249 h 474427"/>
                <a:gd name="connsiteX0" fmla="*/ 0 w 2275871"/>
                <a:gd name="connsiteY0" fmla="*/ 113249 h 474427"/>
                <a:gd name="connsiteX1" fmla="*/ 113249 w 2275871"/>
                <a:gd name="connsiteY1" fmla="*/ 0 h 474427"/>
                <a:gd name="connsiteX2" fmla="*/ 2275871 w 2275871"/>
                <a:gd name="connsiteY2" fmla="*/ 0 h 474427"/>
                <a:gd name="connsiteX3" fmla="*/ 2162622 w 2275871"/>
                <a:gd name="connsiteY3" fmla="*/ 113249 h 474427"/>
                <a:gd name="connsiteX4" fmla="*/ 0 w 2275871"/>
                <a:gd name="connsiteY4" fmla="*/ 113249 h 474427"/>
                <a:gd name="connsiteX0" fmla="*/ 0 w 2275871"/>
                <a:gd name="connsiteY0" fmla="*/ 113249 h 474427"/>
                <a:gd name="connsiteX1" fmla="*/ 113249 w 2275871"/>
                <a:gd name="connsiteY1" fmla="*/ 0 h 474427"/>
                <a:gd name="connsiteX2" fmla="*/ 2275871 w 2275871"/>
                <a:gd name="connsiteY2" fmla="*/ 0 h 474427"/>
                <a:gd name="connsiteX3" fmla="*/ 2275871 w 2275871"/>
                <a:gd name="connsiteY3" fmla="*/ 339747 h 474427"/>
                <a:gd name="connsiteX4" fmla="*/ 2162622 w 2275871"/>
                <a:gd name="connsiteY4" fmla="*/ 474427 h 474427"/>
                <a:gd name="connsiteX5" fmla="*/ 0 w 2275871"/>
                <a:gd name="connsiteY5" fmla="*/ 452996 h 474427"/>
                <a:gd name="connsiteX6" fmla="*/ 0 w 2275871"/>
                <a:gd name="connsiteY6" fmla="*/ 113249 h 474427"/>
                <a:gd name="connsiteX7" fmla="*/ 0 w 2275871"/>
                <a:gd name="connsiteY7" fmla="*/ 113249 h 474427"/>
                <a:gd name="connsiteX8" fmla="*/ 2162622 w 2275871"/>
                <a:gd name="connsiteY8" fmla="*/ 113249 h 474427"/>
                <a:gd name="connsiteX9" fmla="*/ 2275871 w 2275871"/>
                <a:gd name="connsiteY9" fmla="*/ 0 h 474427"/>
                <a:gd name="connsiteX10" fmla="*/ 2162622 w 2275871"/>
                <a:gd name="connsiteY10" fmla="*/ 113249 h 474427"/>
                <a:gd name="connsiteX11" fmla="*/ 2162622 w 2275871"/>
                <a:gd name="connsiteY11" fmla="*/ 472046 h 47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75871" h="474427" stroke="0" extrusionOk="0">
                  <a:moveTo>
                    <a:pt x="0" y="113249"/>
                  </a:moveTo>
                  <a:lnTo>
                    <a:pt x="2162622" y="113249"/>
                  </a:lnTo>
                  <a:lnTo>
                    <a:pt x="2162622" y="452996"/>
                  </a:lnTo>
                  <a:lnTo>
                    <a:pt x="0" y="452996"/>
                  </a:lnTo>
                  <a:lnTo>
                    <a:pt x="0" y="113249"/>
                  </a:lnTo>
                  <a:close/>
                </a:path>
                <a:path w="2275871" h="474427" fill="darkenLess" stroke="0" extrusionOk="0">
                  <a:moveTo>
                    <a:pt x="2162622" y="113249"/>
                  </a:moveTo>
                  <a:lnTo>
                    <a:pt x="2275871" y="0"/>
                  </a:lnTo>
                  <a:lnTo>
                    <a:pt x="2275871" y="339747"/>
                  </a:lnTo>
                  <a:lnTo>
                    <a:pt x="2162622" y="452996"/>
                  </a:lnTo>
                  <a:lnTo>
                    <a:pt x="2162622" y="113249"/>
                  </a:lnTo>
                  <a:close/>
                </a:path>
                <a:path w="2275871" h="474427" fill="lightenLess" stroke="0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275871" y="0"/>
                  </a:lnTo>
                  <a:lnTo>
                    <a:pt x="2162622" y="113249"/>
                  </a:lnTo>
                  <a:lnTo>
                    <a:pt x="0" y="113249"/>
                  </a:lnTo>
                  <a:close/>
                </a:path>
                <a:path w="2275871" h="474427" fill="none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275871" y="0"/>
                  </a:lnTo>
                  <a:lnTo>
                    <a:pt x="2275871" y="339747"/>
                  </a:lnTo>
                  <a:lnTo>
                    <a:pt x="2162622" y="474427"/>
                  </a:lnTo>
                  <a:lnTo>
                    <a:pt x="0" y="452996"/>
                  </a:lnTo>
                  <a:lnTo>
                    <a:pt x="0" y="113249"/>
                  </a:lnTo>
                  <a:close/>
                  <a:moveTo>
                    <a:pt x="0" y="113249"/>
                  </a:moveTo>
                  <a:lnTo>
                    <a:pt x="2162622" y="113249"/>
                  </a:lnTo>
                  <a:lnTo>
                    <a:pt x="2275871" y="0"/>
                  </a:lnTo>
                  <a:moveTo>
                    <a:pt x="2162622" y="113249"/>
                  </a:moveTo>
                  <a:lnTo>
                    <a:pt x="2162622" y="472046"/>
                  </a:ln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73EE3F9-836C-4691-9A71-96528722D741}"/>
                </a:ext>
              </a:extLst>
            </p:cNvPr>
            <p:cNvSpPr/>
            <p:nvPr/>
          </p:nvSpPr>
          <p:spPr>
            <a:xfrm>
              <a:off x="2689190" y="6421611"/>
              <a:ext cx="1887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"Only 300 Cars!"</a:t>
              </a:r>
              <a:endParaRPr lang="en-US" b="1" dirty="0">
                <a:latin typeface="David's Scrawl" panose="02000000000000000000" pitchFamily="2" charset="0"/>
              </a:endParaRP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0C5243-6E59-460C-9EBA-8B6E204E4996}"/>
              </a:ext>
            </a:extLst>
          </p:cNvPr>
          <p:cNvSpPr/>
          <p:nvPr/>
        </p:nvSpPr>
        <p:spPr>
          <a:xfrm rot="193988">
            <a:off x="9812590" y="1562390"/>
            <a:ext cx="1190145" cy="346075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12 w 1162062"/>
              <a:gd name="connsiteY0" fmla="*/ 76905 h 373856"/>
              <a:gd name="connsiteX1" fmla="*/ 68364 w 1162062"/>
              <a:gd name="connsiteY1" fmla="*/ 13316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23105 w 1162062"/>
              <a:gd name="connsiteY13" fmla="*/ 230284 h 373856"/>
              <a:gd name="connsiteX14" fmla="*/ 37475 w 1162062"/>
              <a:gd name="connsiteY14" fmla="*/ 179234 h 373856"/>
              <a:gd name="connsiteX15" fmla="*/ 12 w 1162062"/>
              <a:gd name="connsiteY15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67168 w 1167168"/>
              <a:gd name="connsiteY6" fmla="*/ 169069 h 373856"/>
              <a:gd name="connsiteX7" fmla="*/ 1142049 w 1167168"/>
              <a:gd name="connsiteY7" fmla="*/ 282818 h 373856"/>
              <a:gd name="connsiteX8" fmla="*/ 1093613 w 1167168"/>
              <a:gd name="connsiteY8" fmla="*/ 368652 h 373856"/>
              <a:gd name="connsiteX9" fmla="*/ 852842 w 1167168"/>
              <a:gd name="connsiteY9" fmla="*/ 373856 h 373856"/>
              <a:gd name="connsiteX10" fmla="*/ 295631 w 1167168"/>
              <a:gd name="connsiteY10" fmla="*/ 350044 h 373856"/>
              <a:gd name="connsiteX11" fmla="*/ 73470 w 1167168"/>
              <a:gd name="connsiteY11" fmla="*/ 361508 h 373856"/>
              <a:gd name="connsiteX12" fmla="*/ 12261 w 1167168"/>
              <a:gd name="connsiteY12" fmla="*/ 305062 h 373856"/>
              <a:gd name="connsiteX13" fmla="*/ 28211 w 1167168"/>
              <a:gd name="connsiteY13" fmla="*/ 230284 h 373856"/>
              <a:gd name="connsiteX14" fmla="*/ 42581 w 1167168"/>
              <a:gd name="connsiteY14" fmla="*/ 179234 h 373856"/>
              <a:gd name="connsiteX15" fmla="*/ 15176 w 1167168"/>
              <a:gd name="connsiteY15" fmla="*/ 112578 h 373856"/>
              <a:gd name="connsiteX16" fmla="*/ 5118 w 1167168"/>
              <a:gd name="connsiteY16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42049 w 1167168"/>
              <a:gd name="connsiteY8" fmla="*/ 282818 h 373856"/>
              <a:gd name="connsiteX9" fmla="*/ 1093613 w 1167168"/>
              <a:gd name="connsiteY9" fmla="*/ 368652 h 373856"/>
              <a:gd name="connsiteX10" fmla="*/ 852842 w 1167168"/>
              <a:gd name="connsiteY10" fmla="*/ 373856 h 373856"/>
              <a:gd name="connsiteX11" fmla="*/ 295631 w 1167168"/>
              <a:gd name="connsiteY11" fmla="*/ 350044 h 373856"/>
              <a:gd name="connsiteX12" fmla="*/ 73470 w 1167168"/>
              <a:gd name="connsiteY12" fmla="*/ 361508 h 373856"/>
              <a:gd name="connsiteX13" fmla="*/ 12261 w 1167168"/>
              <a:gd name="connsiteY13" fmla="*/ 305062 h 373856"/>
              <a:gd name="connsiteX14" fmla="*/ 28211 w 1167168"/>
              <a:gd name="connsiteY14" fmla="*/ 230284 h 373856"/>
              <a:gd name="connsiteX15" fmla="*/ 42581 w 1167168"/>
              <a:gd name="connsiteY15" fmla="*/ 179234 h 373856"/>
              <a:gd name="connsiteX16" fmla="*/ 15176 w 1167168"/>
              <a:gd name="connsiteY16" fmla="*/ 112578 h 373856"/>
              <a:gd name="connsiteX17" fmla="*/ 5118 w 1167168"/>
              <a:gd name="connsiteY17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42691 w 1167168"/>
              <a:gd name="connsiteY8" fmla="*/ 238129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40881 w 1165468"/>
              <a:gd name="connsiteY16" fmla="*/ 179234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5468" h="373856">
                <a:moveTo>
                  <a:pt x="3418" y="76905"/>
                </a:moveTo>
                <a:cubicBezTo>
                  <a:pt x="3418" y="45731"/>
                  <a:pt x="64667" y="27274"/>
                  <a:pt x="95841" y="27274"/>
                </a:cubicBezTo>
                <a:lnTo>
                  <a:pt x="379655" y="0"/>
                </a:lnTo>
                <a:lnTo>
                  <a:pt x="961757" y="25204"/>
                </a:lnTo>
                <a:lnTo>
                  <a:pt x="1103818" y="18079"/>
                </a:lnTo>
                <a:cubicBezTo>
                  <a:pt x="1134992" y="18079"/>
                  <a:pt x="1136876" y="49273"/>
                  <a:pt x="1136876" y="80447"/>
                </a:cubicBezTo>
                <a:cubicBezTo>
                  <a:pt x="1136275" y="94483"/>
                  <a:pt x="1135673" y="108519"/>
                  <a:pt x="1135072" y="122555"/>
                </a:cubicBezTo>
                <a:lnTo>
                  <a:pt x="1165468" y="169069"/>
                </a:lnTo>
                <a:lnTo>
                  <a:pt x="1140991" y="238129"/>
                </a:lnTo>
                <a:lnTo>
                  <a:pt x="1140349" y="282818"/>
                </a:lnTo>
                <a:cubicBezTo>
                  <a:pt x="1140349" y="313992"/>
                  <a:pt x="1123087" y="368652"/>
                  <a:pt x="1091913" y="368652"/>
                </a:cubicBezTo>
                <a:lnTo>
                  <a:pt x="851142" y="373856"/>
                </a:lnTo>
                <a:lnTo>
                  <a:pt x="293931" y="350044"/>
                </a:lnTo>
                <a:lnTo>
                  <a:pt x="71770" y="361508"/>
                </a:lnTo>
                <a:cubicBezTo>
                  <a:pt x="40596" y="361508"/>
                  <a:pt x="10561" y="336236"/>
                  <a:pt x="10561" y="305062"/>
                </a:cubicBezTo>
                <a:cubicBezTo>
                  <a:pt x="3018" y="283192"/>
                  <a:pt x="33756" y="263372"/>
                  <a:pt x="38809" y="242401"/>
                </a:cubicBezTo>
                <a:cubicBezTo>
                  <a:pt x="43862" y="221430"/>
                  <a:pt x="27020" y="205004"/>
                  <a:pt x="24847" y="185386"/>
                </a:cubicBezTo>
                <a:cubicBezTo>
                  <a:pt x="22675" y="165768"/>
                  <a:pt x="33820" y="131330"/>
                  <a:pt x="27576" y="114275"/>
                </a:cubicBezTo>
                <a:cubicBezTo>
                  <a:pt x="21332" y="97220"/>
                  <a:pt x="-10309" y="91122"/>
                  <a:pt x="3418" y="76905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9400CC9-6441-48DF-82B3-1E27E4792122}"/>
              </a:ext>
            </a:extLst>
          </p:cNvPr>
          <p:cNvSpPr/>
          <p:nvPr/>
        </p:nvSpPr>
        <p:spPr>
          <a:xfrm rot="21251500">
            <a:off x="1621326" y="1483932"/>
            <a:ext cx="5127164" cy="4387421"/>
          </a:xfrm>
          <a:custGeom>
            <a:avLst/>
            <a:gdLst>
              <a:gd name="connsiteX0" fmla="*/ 0 w 4991053"/>
              <a:gd name="connsiteY0" fmla="*/ 1096571 h 4386282"/>
              <a:gd name="connsiteX1" fmla="*/ 2797912 w 4991053"/>
              <a:gd name="connsiteY1" fmla="*/ 1096571 h 4386282"/>
              <a:gd name="connsiteX2" fmla="*/ 2797912 w 4991053"/>
              <a:gd name="connsiteY2" fmla="*/ 0 h 4386282"/>
              <a:gd name="connsiteX3" fmla="*/ 4991053 w 4991053"/>
              <a:gd name="connsiteY3" fmla="*/ 2193141 h 4386282"/>
              <a:gd name="connsiteX4" fmla="*/ 2797912 w 4991053"/>
              <a:gd name="connsiteY4" fmla="*/ 4386282 h 4386282"/>
              <a:gd name="connsiteX5" fmla="*/ 2797912 w 4991053"/>
              <a:gd name="connsiteY5" fmla="*/ 3289712 h 4386282"/>
              <a:gd name="connsiteX6" fmla="*/ 0 w 4991053"/>
              <a:gd name="connsiteY6" fmla="*/ 3289712 h 4386282"/>
              <a:gd name="connsiteX7" fmla="*/ 0 w 4991053"/>
              <a:gd name="connsiteY7" fmla="*/ 1096571 h 4386282"/>
              <a:gd name="connsiteX0" fmla="*/ 136111 w 5127164"/>
              <a:gd name="connsiteY0" fmla="*/ 1096571 h 4386282"/>
              <a:gd name="connsiteX1" fmla="*/ 2934023 w 5127164"/>
              <a:gd name="connsiteY1" fmla="*/ 1096571 h 4386282"/>
              <a:gd name="connsiteX2" fmla="*/ 2934023 w 5127164"/>
              <a:gd name="connsiteY2" fmla="*/ 0 h 4386282"/>
              <a:gd name="connsiteX3" fmla="*/ 5127164 w 5127164"/>
              <a:gd name="connsiteY3" fmla="*/ 2193141 h 4386282"/>
              <a:gd name="connsiteX4" fmla="*/ 2934023 w 5127164"/>
              <a:gd name="connsiteY4" fmla="*/ 4386282 h 4386282"/>
              <a:gd name="connsiteX5" fmla="*/ 2934023 w 5127164"/>
              <a:gd name="connsiteY5" fmla="*/ 3289712 h 4386282"/>
              <a:gd name="connsiteX6" fmla="*/ 0 w 5127164"/>
              <a:gd name="connsiteY6" fmla="*/ 3400685 h 4386282"/>
              <a:gd name="connsiteX7" fmla="*/ 136111 w 5127164"/>
              <a:gd name="connsiteY7" fmla="*/ 1096571 h 4386282"/>
              <a:gd name="connsiteX0" fmla="*/ 136111 w 5127164"/>
              <a:gd name="connsiteY0" fmla="*/ 1100192 h 4389903"/>
              <a:gd name="connsiteX1" fmla="*/ 2934023 w 5127164"/>
              <a:gd name="connsiteY1" fmla="*/ 1100192 h 4389903"/>
              <a:gd name="connsiteX2" fmla="*/ 2786879 w 5127164"/>
              <a:gd name="connsiteY2" fmla="*/ 0 h 4389903"/>
              <a:gd name="connsiteX3" fmla="*/ 5127164 w 5127164"/>
              <a:gd name="connsiteY3" fmla="*/ 2196762 h 4389903"/>
              <a:gd name="connsiteX4" fmla="*/ 2934023 w 5127164"/>
              <a:gd name="connsiteY4" fmla="*/ 4389903 h 4389903"/>
              <a:gd name="connsiteX5" fmla="*/ 2934023 w 5127164"/>
              <a:gd name="connsiteY5" fmla="*/ 3293333 h 4389903"/>
              <a:gd name="connsiteX6" fmla="*/ 0 w 5127164"/>
              <a:gd name="connsiteY6" fmla="*/ 3404306 h 4389903"/>
              <a:gd name="connsiteX7" fmla="*/ 136111 w 5127164"/>
              <a:gd name="connsiteY7" fmla="*/ 1100192 h 4389903"/>
              <a:gd name="connsiteX0" fmla="*/ 136111 w 5127164"/>
              <a:gd name="connsiteY0" fmla="*/ 1100192 h 4387421"/>
              <a:gd name="connsiteX1" fmla="*/ 2934023 w 5127164"/>
              <a:gd name="connsiteY1" fmla="*/ 1100192 h 4387421"/>
              <a:gd name="connsiteX2" fmla="*/ 2786879 w 5127164"/>
              <a:gd name="connsiteY2" fmla="*/ 0 h 4387421"/>
              <a:gd name="connsiteX3" fmla="*/ 5127164 w 5127164"/>
              <a:gd name="connsiteY3" fmla="*/ 2196762 h 4387421"/>
              <a:gd name="connsiteX4" fmla="*/ 2798109 w 5127164"/>
              <a:gd name="connsiteY4" fmla="*/ 4387421 h 4387421"/>
              <a:gd name="connsiteX5" fmla="*/ 2934023 w 5127164"/>
              <a:gd name="connsiteY5" fmla="*/ 3293333 h 4387421"/>
              <a:gd name="connsiteX6" fmla="*/ 0 w 5127164"/>
              <a:gd name="connsiteY6" fmla="*/ 3404306 h 4387421"/>
              <a:gd name="connsiteX7" fmla="*/ 136111 w 5127164"/>
              <a:gd name="connsiteY7" fmla="*/ 1100192 h 4387421"/>
              <a:gd name="connsiteX0" fmla="*/ 158767 w 5127164"/>
              <a:gd name="connsiteY0" fmla="*/ 989025 h 4387421"/>
              <a:gd name="connsiteX1" fmla="*/ 2934023 w 5127164"/>
              <a:gd name="connsiteY1" fmla="*/ 1100192 h 4387421"/>
              <a:gd name="connsiteX2" fmla="*/ 2786879 w 5127164"/>
              <a:gd name="connsiteY2" fmla="*/ 0 h 4387421"/>
              <a:gd name="connsiteX3" fmla="*/ 5127164 w 5127164"/>
              <a:gd name="connsiteY3" fmla="*/ 2196762 h 4387421"/>
              <a:gd name="connsiteX4" fmla="*/ 2798109 w 5127164"/>
              <a:gd name="connsiteY4" fmla="*/ 4387421 h 4387421"/>
              <a:gd name="connsiteX5" fmla="*/ 2934023 w 5127164"/>
              <a:gd name="connsiteY5" fmla="*/ 3293333 h 4387421"/>
              <a:gd name="connsiteX6" fmla="*/ 0 w 5127164"/>
              <a:gd name="connsiteY6" fmla="*/ 3404306 h 4387421"/>
              <a:gd name="connsiteX7" fmla="*/ 158767 w 5127164"/>
              <a:gd name="connsiteY7" fmla="*/ 989025 h 438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7164" h="4387421">
                <a:moveTo>
                  <a:pt x="158767" y="989025"/>
                </a:moveTo>
                <a:lnTo>
                  <a:pt x="2934023" y="1100192"/>
                </a:lnTo>
                <a:lnTo>
                  <a:pt x="2786879" y="0"/>
                </a:lnTo>
                <a:lnTo>
                  <a:pt x="5127164" y="2196762"/>
                </a:lnTo>
                <a:lnTo>
                  <a:pt x="2798109" y="4387421"/>
                </a:lnTo>
                <a:lnTo>
                  <a:pt x="2934023" y="3293333"/>
                </a:lnTo>
                <a:lnTo>
                  <a:pt x="0" y="3404306"/>
                </a:lnTo>
                <a:lnTo>
                  <a:pt x="158767" y="989025"/>
                </a:lnTo>
                <a:close/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David's Scrawl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E8349A-E7BC-4466-A53D-95D87862C47A}"/>
              </a:ext>
            </a:extLst>
          </p:cNvPr>
          <p:cNvSpPr txBox="1"/>
          <p:nvPr/>
        </p:nvSpPr>
        <p:spPr>
          <a:xfrm rot="21045789">
            <a:off x="200413" y="1238271"/>
            <a:ext cx="1581946" cy="7365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en-US" sz="6000" b="1" i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's Scrawl" panose="02000000000000000000" pitchFamily="2" charset="0"/>
              </a:rPr>
              <a:t>Why?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5B441-A0AA-4960-A7F7-05958007C9DC}"/>
              </a:ext>
            </a:extLst>
          </p:cNvPr>
          <p:cNvSpPr txBox="1"/>
          <p:nvPr/>
        </p:nvSpPr>
        <p:spPr>
          <a:xfrm rot="21416024">
            <a:off x="4170926" y="966066"/>
            <a:ext cx="1581946" cy="7365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77500" lnSpcReduction="20000"/>
          </a:bodyPr>
          <a:lstStyle/>
          <a:p>
            <a:r>
              <a:rPr lang="en-US" sz="6000" b="1" i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's Scrawl" panose="02000000000000000000" pitchFamily="2" charset="0"/>
              </a:rPr>
              <a:t>What!</a:t>
            </a:r>
          </a:p>
        </p:txBody>
      </p:sp>
      <p:sp>
        <p:nvSpPr>
          <p:cNvPr id="30" name="Scroll: Vertical 2">
            <a:extLst>
              <a:ext uri="{FF2B5EF4-FFF2-40B4-BE49-F238E27FC236}">
                <a16:creationId xmlns:a16="http://schemas.microsoft.com/office/drawing/2014/main" id="{2D361764-D478-479F-9741-FDBFFF7DAB4B}"/>
              </a:ext>
            </a:extLst>
          </p:cNvPr>
          <p:cNvSpPr/>
          <p:nvPr/>
        </p:nvSpPr>
        <p:spPr>
          <a:xfrm rot="21402315" flipV="1">
            <a:off x="5869163" y="1129456"/>
            <a:ext cx="4481477" cy="4664523"/>
          </a:xfrm>
          <a:custGeom>
            <a:avLst/>
            <a:gdLst>
              <a:gd name="connsiteX0" fmla="*/ 203200 w 3251200"/>
              <a:gd name="connsiteY0" fmla="*/ 3544712 h 3544712"/>
              <a:gd name="connsiteX1" fmla="*/ 406400 w 3251200"/>
              <a:gd name="connsiteY1" fmla="*/ 3341512 h 3544712"/>
              <a:gd name="connsiteX2" fmla="*/ 203200 w 3251200"/>
              <a:gd name="connsiteY2" fmla="*/ 3341512 h 3544712"/>
              <a:gd name="connsiteX3" fmla="*/ 304800 w 3251200"/>
              <a:gd name="connsiteY3" fmla="*/ 3239912 h 3544712"/>
              <a:gd name="connsiteX4" fmla="*/ 203200 w 3251200"/>
              <a:gd name="connsiteY4" fmla="*/ 3138312 h 3544712"/>
              <a:gd name="connsiteX5" fmla="*/ 406400 w 3251200"/>
              <a:gd name="connsiteY5" fmla="*/ 3138312 h 3544712"/>
              <a:gd name="connsiteX6" fmla="*/ 406400 w 3251200"/>
              <a:gd name="connsiteY6" fmla="*/ 203200 h 3544712"/>
              <a:gd name="connsiteX7" fmla="*/ 609600 w 3251200"/>
              <a:gd name="connsiteY7" fmla="*/ 0 h 3544712"/>
              <a:gd name="connsiteX8" fmla="*/ 3048000 w 3251200"/>
              <a:gd name="connsiteY8" fmla="*/ 0 h 3544712"/>
              <a:gd name="connsiteX9" fmla="*/ 3251200 w 3251200"/>
              <a:gd name="connsiteY9" fmla="*/ 203200 h 3544712"/>
              <a:gd name="connsiteX10" fmla="*/ 3048000 w 3251200"/>
              <a:gd name="connsiteY10" fmla="*/ 406400 h 3544712"/>
              <a:gd name="connsiteX11" fmla="*/ 2844800 w 3251200"/>
              <a:gd name="connsiteY11" fmla="*/ 406400 h 3544712"/>
              <a:gd name="connsiteX12" fmla="*/ 2844800 w 3251200"/>
              <a:gd name="connsiteY12" fmla="*/ 3341512 h 3544712"/>
              <a:gd name="connsiteX13" fmla="*/ 2641600 w 3251200"/>
              <a:gd name="connsiteY13" fmla="*/ 3544712 h 3544712"/>
              <a:gd name="connsiteX14" fmla="*/ 203200 w 3251200"/>
              <a:gd name="connsiteY14" fmla="*/ 3544712 h 3544712"/>
              <a:gd name="connsiteX15" fmla="*/ 812800 w 3251200"/>
              <a:gd name="connsiteY15" fmla="*/ 203200 h 3544712"/>
              <a:gd name="connsiteX16" fmla="*/ 609600 w 3251200"/>
              <a:gd name="connsiteY16" fmla="*/ 406400 h 3544712"/>
              <a:gd name="connsiteX17" fmla="*/ 508000 w 3251200"/>
              <a:gd name="connsiteY17" fmla="*/ 304800 h 3544712"/>
              <a:gd name="connsiteX18" fmla="*/ 609600 w 3251200"/>
              <a:gd name="connsiteY18" fmla="*/ 203200 h 3544712"/>
              <a:gd name="connsiteX19" fmla="*/ 812800 w 3251200"/>
              <a:gd name="connsiteY19" fmla="*/ 203200 h 3544712"/>
              <a:gd name="connsiteX0" fmla="*/ 812800 w 3251200"/>
              <a:gd name="connsiteY0" fmla="*/ 203200 h 3544712"/>
              <a:gd name="connsiteX1" fmla="*/ 609600 w 3251200"/>
              <a:gd name="connsiteY1" fmla="*/ 406400 h 3544712"/>
              <a:gd name="connsiteX2" fmla="*/ 508000 w 3251200"/>
              <a:gd name="connsiteY2" fmla="*/ 304800 h 3544712"/>
              <a:gd name="connsiteX3" fmla="*/ 609600 w 3251200"/>
              <a:gd name="connsiteY3" fmla="*/ 203200 h 3544712"/>
              <a:gd name="connsiteX4" fmla="*/ 812800 w 3251200"/>
              <a:gd name="connsiteY4" fmla="*/ 203200 h 3544712"/>
              <a:gd name="connsiteX5" fmla="*/ 406400 w 3251200"/>
              <a:gd name="connsiteY5" fmla="*/ 3341512 h 3544712"/>
              <a:gd name="connsiteX6" fmla="*/ 203200 w 3251200"/>
              <a:gd name="connsiteY6" fmla="*/ 3544712 h 3544712"/>
              <a:gd name="connsiteX7" fmla="*/ 0 w 3251200"/>
              <a:gd name="connsiteY7" fmla="*/ 3341512 h 3544712"/>
              <a:gd name="connsiteX8" fmla="*/ 203200 w 3251200"/>
              <a:gd name="connsiteY8" fmla="*/ 3138312 h 3544712"/>
              <a:gd name="connsiteX9" fmla="*/ 304800 w 3251200"/>
              <a:gd name="connsiteY9" fmla="*/ 3239912 h 3544712"/>
              <a:gd name="connsiteX10" fmla="*/ 203200 w 3251200"/>
              <a:gd name="connsiteY10" fmla="*/ 3341512 h 3544712"/>
              <a:gd name="connsiteX11" fmla="*/ 406400 w 3251200"/>
              <a:gd name="connsiteY11" fmla="*/ 3341512 h 3544712"/>
              <a:gd name="connsiteX0" fmla="*/ 406400 w 3251200"/>
              <a:gd name="connsiteY0" fmla="*/ 3138312 h 3544712"/>
              <a:gd name="connsiteX1" fmla="*/ 406400 w 3251200"/>
              <a:gd name="connsiteY1" fmla="*/ 203200 h 3544712"/>
              <a:gd name="connsiteX2" fmla="*/ 609600 w 3251200"/>
              <a:gd name="connsiteY2" fmla="*/ 0 h 3544712"/>
              <a:gd name="connsiteX3" fmla="*/ 3048000 w 3251200"/>
              <a:gd name="connsiteY3" fmla="*/ 0 h 3544712"/>
              <a:gd name="connsiteX4" fmla="*/ 3251200 w 3251200"/>
              <a:gd name="connsiteY4" fmla="*/ 203200 h 3544712"/>
              <a:gd name="connsiteX5" fmla="*/ 3048000 w 3251200"/>
              <a:gd name="connsiteY5" fmla="*/ 406400 h 3544712"/>
              <a:gd name="connsiteX6" fmla="*/ 2844800 w 3251200"/>
              <a:gd name="connsiteY6" fmla="*/ 406400 h 3544712"/>
              <a:gd name="connsiteX7" fmla="*/ 2844800 w 3251200"/>
              <a:gd name="connsiteY7" fmla="*/ 3341512 h 3544712"/>
              <a:gd name="connsiteX8" fmla="*/ 2641600 w 3251200"/>
              <a:gd name="connsiteY8" fmla="*/ 3544712 h 3544712"/>
              <a:gd name="connsiteX9" fmla="*/ 203200 w 3251200"/>
              <a:gd name="connsiteY9" fmla="*/ 3544712 h 3544712"/>
              <a:gd name="connsiteX10" fmla="*/ 0 w 3251200"/>
              <a:gd name="connsiteY10" fmla="*/ 3341512 h 3544712"/>
              <a:gd name="connsiteX11" fmla="*/ 203200 w 3251200"/>
              <a:gd name="connsiteY11" fmla="*/ 3138312 h 3544712"/>
              <a:gd name="connsiteX12" fmla="*/ 406400 w 3251200"/>
              <a:gd name="connsiteY12" fmla="*/ 3138312 h 3544712"/>
              <a:gd name="connsiteX13" fmla="*/ 609600 w 3251200"/>
              <a:gd name="connsiteY13" fmla="*/ 0 h 3544712"/>
              <a:gd name="connsiteX14" fmla="*/ 812800 w 3251200"/>
              <a:gd name="connsiteY14" fmla="*/ 203200 h 3544712"/>
              <a:gd name="connsiteX15" fmla="*/ 609600 w 3251200"/>
              <a:gd name="connsiteY15" fmla="*/ 406400 h 3544712"/>
              <a:gd name="connsiteX16" fmla="*/ 508000 w 3251200"/>
              <a:gd name="connsiteY16" fmla="*/ 304800 h 3544712"/>
              <a:gd name="connsiteX17" fmla="*/ 609600 w 3251200"/>
              <a:gd name="connsiteY17" fmla="*/ 203200 h 3544712"/>
              <a:gd name="connsiteX18" fmla="*/ 812800 w 3251200"/>
              <a:gd name="connsiteY18" fmla="*/ 203200 h 3544712"/>
              <a:gd name="connsiteX19" fmla="*/ 2844800 w 3251200"/>
              <a:gd name="connsiteY19" fmla="*/ 406400 h 3544712"/>
              <a:gd name="connsiteX20" fmla="*/ 609600 w 3251200"/>
              <a:gd name="connsiteY20" fmla="*/ 406400 h 3544712"/>
              <a:gd name="connsiteX21" fmla="*/ 203200 w 3251200"/>
              <a:gd name="connsiteY21" fmla="*/ 3138312 h 3544712"/>
              <a:gd name="connsiteX22" fmla="*/ 304800 w 3251200"/>
              <a:gd name="connsiteY22" fmla="*/ 3239912 h 3544712"/>
              <a:gd name="connsiteX23" fmla="*/ 203200 w 3251200"/>
              <a:gd name="connsiteY23" fmla="*/ 3341512 h 3544712"/>
              <a:gd name="connsiteX24" fmla="*/ 406400 w 3251200"/>
              <a:gd name="connsiteY24" fmla="*/ 3341512 h 3544712"/>
              <a:gd name="connsiteX25" fmla="*/ 203200 w 3251200"/>
              <a:gd name="connsiteY25" fmla="*/ 3544712 h 3544712"/>
              <a:gd name="connsiteX26" fmla="*/ 406400 w 3251200"/>
              <a:gd name="connsiteY26" fmla="*/ 3341512 h 3544712"/>
              <a:gd name="connsiteX27" fmla="*/ 406400 w 3251200"/>
              <a:gd name="connsiteY27" fmla="*/ 3138312 h 3544712"/>
              <a:gd name="connsiteX0" fmla="*/ 203200 w 3251311"/>
              <a:gd name="connsiteY0" fmla="*/ 3544712 h 3544712"/>
              <a:gd name="connsiteX1" fmla="*/ 406400 w 3251311"/>
              <a:gd name="connsiteY1" fmla="*/ 3341512 h 3544712"/>
              <a:gd name="connsiteX2" fmla="*/ 203200 w 3251311"/>
              <a:gd name="connsiteY2" fmla="*/ 3341512 h 3544712"/>
              <a:gd name="connsiteX3" fmla="*/ 304800 w 3251311"/>
              <a:gd name="connsiteY3" fmla="*/ 3239912 h 3544712"/>
              <a:gd name="connsiteX4" fmla="*/ 203200 w 3251311"/>
              <a:gd name="connsiteY4" fmla="*/ 3138312 h 3544712"/>
              <a:gd name="connsiteX5" fmla="*/ 406400 w 3251311"/>
              <a:gd name="connsiteY5" fmla="*/ 3138312 h 3544712"/>
              <a:gd name="connsiteX6" fmla="*/ 406400 w 3251311"/>
              <a:gd name="connsiteY6" fmla="*/ 203200 h 3544712"/>
              <a:gd name="connsiteX7" fmla="*/ 609600 w 3251311"/>
              <a:gd name="connsiteY7" fmla="*/ 0 h 3544712"/>
              <a:gd name="connsiteX8" fmla="*/ 3048000 w 3251311"/>
              <a:gd name="connsiteY8" fmla="*/ 0 h 3544712"/>
              <a:gd name="connsiteX9" fmla="*/ 3251200 w 3251311"/>
              <a:gd name="connsiteY9" fmla="*/ 203200 h 3544712"/>
              <a:gd name="connsiteX10" fmla="*/ 3048000 w 3251311"/>
              <a:gd name="connsiteY10" fmla="*/ 406400 h 3544712"/>
              <a:gd name="connsiteX11" fmla="*/ 2844800 w 3251311"/>
              <a:gd name="connsiteY11" fmla="*/ 406400 h 3544712"/>
              <a:gd name="connsiteX12" fmla="*/ 2844800 w 3251311"/>
              <a:gd name="connsiteY12" fmla="*/ 3341512 h 3544712"/>
              <a:gd name="connsiteX13" fmla="*/ 2641600 w 3251311"/>
              <a:gd name="connsiteY13" fmla="*/ 3544712 h 3544712"/>
              <a:gd name="connsiteX14" fmla="*/ 203200 w 3251311"/>
              <a:gd name="connsiteY14" fmla="*/ 3544712 h 3544712"/>
              <a:gd name="connsiteX15" fmla="*/ 812800 w 3251311"/>
              <a:gd name="connsiteY15" fmla="*/ 203200 h 3544712"/>
              <a:gd name="connsiteX16" fmla="*/ 609600 w 3251311"/>
              <a:gd name="connsiteY16" fmla="*/ 406400 h 3544712"/>
              <a:gd name="connsiteX17" fmla="*/ 508000 w 3251311"/>
              <a:gd name="connsiteY17" fmla="*/ 304800 h 3544712"/>
              <a:gd name="connsiteX18" fmla="*/ 609600 w 3251311"/>
              <a:gd name="connsiteY18" fmla="*/ 203200 h 3544712"/>
              <a:gd name="connsiteX19" fmla="*/ 812800 w 3251311"/>
              <a:gd name="connsiteY19" fmla="*/ 203200 h 3544712"/>
              <a:gd name="connsiteX0" fmla="*/ 812800 w 3251311"/>
              <a:gd name="connsiteY0" fmla="*/ 203200 h 3544712"/>
              <a:gd name="connsiteX1" fmla="*/ 609600 w 3251311"/>
              <a:gd name="connsiteY1" fmla="*/ 406400 h 3544712"/>
              <a:gd name="connsiteX2" fmla="*/ 508000 w 3251311"/>
              <a:gd name="connsiteY2" fmla="*/ 304800 h 3544712"/>
              <a:gd name="connsiteX3" fmla="*/ 609600 w 3251311"/>
              <a:gd name="connsiteY3" fmla="*/ 203200 h 3544712"/>
              <a:gd name="connsiteX4" fmla="*/ 812800 w 3251311"/>
              <a:gd name="connsiteY4" fmla="*/ 203200 h 3544712"/>
              <a:gd name="connsiteX5" fmla="*/ 406400 w 3251311"/>
              <a:gd name="connsiteY5" fmla="*/ 3341512 h 3544712"/>
              <a:gd name="connsiteX6" fmla="*/ 203200 w 3251311"/>
              <a:gd name="connsiteY6" fmla="*/ 3544712 h 3544712"/>
              <a:gd name="connsiteX7" fmla="*/ 0 w 3251311"/>
              <a:gd name="connsiteY7" fmla="*/ 3341512 h 3544712"/>
              <a:gd name="connsiteX8" fmla="*/ 203200 w 3251311"/>
              <a:gd name="connsiteY8" fmla="*/ 3138312 h 3544712"/>
              <a:gd name="connsiteX9" fmla="*/ 304800 w 3251311"/>
              <a:gd name="connsiteY9" fmla="*/ 3239912 h 3544712"/>
              <a:gd name="connsiteX10" fmla="*/ 203200 w 3251311"/>
              <a:gd name="connsiteY10" fmla="*/ 3341512 h 3544712"/>
              <a:gd name="connsiteX11" fmla="*/ 406400 w 3251311"/>
              <a:gd name="connsiteY11" fmla="*/ 3341512 h 3544712"/>
              <a:gd name="connsiteX0" fmla="*/ 406400 w 3251311"/>
              <a:gd name="connsiteY0" fmla="*/ 3138312 h 3544712"/>
              <a:gd name="connsiteX1" fmla="*/ 406400 w 3251311"/>
              <a:gd name="connsiteY1" fmla="*/ 203200 h 3544712"/>
              <a:gd name="connsiteX2" fmla="*/ 609600 w 3251311"/>
              <a:gd name="connsiteY2" fmla="*/ 0 h 3544712"/>
              <a:gd name="connsiteX3" fmla="*/ 3025041 w 3251311"/>
              <a:gd name="connsiteY3" fmla="*/ 64715 h 3544712"/>
              <a:gd name="connsiteX4" fmla="*/ 3251200 w 3251311"/>
              <a:gd name="connsiteY4" fmla="*/ 203200 h 3544712"/>
              <a:gd name="connsiteX5" fmla="*/ 3048000 w 3251311"/>
              <a:gd name="connsiteY5" fmla="*/ 406400 h 3544712"/>
              <a:gd name="connsiteX6" fmla="*/ 2844800 w 3251311"/>
              <a:gd name="connsiteY6" fmla="*/ 406400 h 3544712"/>
              <a:gd name="connsiteX7" fmla="*/ 2844800 w 3251311"/>
              <a:gd name="connsiteY7" fmla="*/ 3341512 h 3544712"/>
              <a:gd name="connsiteX8" fmla="*/ 2641600 w 3251311"/>
              <a:gd name="connsiteY8" fmla="*/ 3544712 h 3544712"/>
              <a:gd name="connsiteX9" fmla="*/ 203200 w 3251311"/>
              <a:gd name="connsiteY9" fmla="*/ 3544712 h 3544712"/>
              <a:gd name="connsiteX10" fmla="*/ 0 w 3251311"/>
              <a:gd name="connsiteY10" fmla="*/ 3341512 h 3544712"/>
              <a:gd name="connsiteX11" fmla="*/ 203200 w 3251311"/>
              <a:gd name="connsiteY11" fmla="*/ 3138312 h 3544712"/>
              <a:gd name="connsiteX12" fmla="*/ 406400 w 3251311"/>
              <a:gd name="connsiteY12" fmla="*/ 3138312 h 3544712"/>
              <a:gd name="connsiteX13" fmla="*/ 609600 w 3251311"/>
              <a:gd name="connsiteY13" fmla="*/ 0 h 3544712"/>
              <a:gd name="connsiteX14" fmla="*/ 812800 w 3251311"/>
              <a:gd name="connsiteY14" fmla="*/ 203200 h 3544712"/>
              <a:gd name="connsiteX15" fmla="*/ 609600 w 3251311"/>
              <a:gd name="connsiteY15" fmla="*/ 406400 h 3544712"/>
              <a:gd name="connsiteX16" fmla="*/ 508000 w 3251311"/>
              <a:gd name="connsiteY16" fmla="*/ 304800 h 3544712"/>
              <a:gd name="connsiteX17" fmla="*/ 609600 w 3251311"/>
              <a:gd name="connsiteY17" fmla="*/ 203200 h 3544712"/>
              <a:gd name="connsiteX18" fmla="*/ 812800 w 3251311"/>
              <a:gd name="connsiteY18" fmla="*/ 203200 h 3544712"/>
              <a:gd name="connsiteX19" fmla="*/ 2844800 w 3251311"/>
              <a:gd name="connsiteY19" fmla="*/ 406400 h 3544712"/>
              <a:gd name="connsiteX20" fmla="*/ 609600 w 3251311"/>
              <a:gd name="connsiteY20" fmla="*/ 406400 h 3544712"/>
              <a:gd name="connsiteX21" fmla="*/ 203200 w 3251311"/>
              <a:gd name="connsiteY21" fmla="*/ 3138312 h 3544712"/>
              <a:gd name="connsiteX22" fmla="*/ 304800 w 3251311"/>
              <a:gd name="connsiteY22" fmla="*/ 3239912 h 3544712"/>
              <a:gd name="connsiteX23" fmla="*/ 203200 w 3251311"/>
              <a:gd name="connsiteY23" fmla="*/ 3341512 h 3544712"/>
              <a:gd name="connsiteX24" fmla="*/ 406400 w 3251311"/>
              <a:gd name="connsiteY24" fmla="*/ 3341512 h 3544712"/>
              <a:gd name="connsiteX25" fmla="*/ 203200 w 3251311"/>
              <a:gd name="connsiteY25" fmla="*/ 3544712 h 3544712"/>
              <a:gd name="connsiteX26" fmla="*/ 406400 w 3251311"/>
              <a:gd name="connsiteY26" fmla="*/ 3341512 h 3544712"/>
              <a:gd name="connsiteX27" fmla="*/ 406400 w 3251311"/>
              <a:gd name="connsiteY27" fmla="*/ 3138312 h 3544712"/>
              <a:gd name="connsiteX0" fmla="*/ 203200 w 3251200"/>
              <a:gd name="connsiteY0" fmla="*/ 3544712 h 3544712"/>
              <a:gd name="connsiteX1" fmla="*/ 406400 w 3251200"/>
              <a:gd name="connsiteY1" fmla="*/ 3341512 h 3544712"/>
              <a:gd name="connsiteX2" fmla="*/ 203200 w 3251200"/>
              <a:gd name="connsiteY2" fmla="*/ 3341512 h 3544712"/>
              <a:gd name="connsiteX3" fmla="*/ 304800 w 3251200"/>
              <a:gd name="connsiteY3" fmla="*/ 3239912 h 3544712"/>
              <a:gd name="connsiteX4" fmla="*/ 203200 w 3251200"/>
              <a:gd name="connsiteY4" fmla="*/ 3138312 h 3544712"/>
              <a:gd name="connsiteX5" fmla="*/ 406400 w 3251200"/>
              <a:gd name="connsiteY5" fmla="*/ 3138312 h 3544712"/>
              <a:gd name="connsiteX6" fmla="*/ 406400 w 3251200"/>
              <a:gd name="connsiteY6" fmla="*/ 203200 h 3544712"/>
              <a:gd name="connsiteX7" fmla="*/ 609600 w 3251200"/>
              <a:gd name="connsiteY7" fmla="*/ 0 h 3544712"/>
              <a:gd name="connsiteX8" fmla="*/ 3048000 w 3251200"/>
              <a:gd name="connsiteY8" fmla="*/ 0 h 3544712"/>
              <a:gd name="connsiteX9" fmla="*/ 3251200 w 3251200"/>
              <a:gd name="connsiteY9" fmla="*/ 203200 h 3544712"/>
              <a:gd name="connsiteX10" fmla="*/ 3048000 w 3251200"/>
              <a:gd name="connsiteY10" fmla="*/ 406400 h 3544712"/>
              <a:gd name="connsiteX11" fmla="*/ 2844800 w 3251200"/>
              <a:gd name="connsiteY11" fmla="*/ 406400 h 3544712"/>
              <a:gd name="connsiteX12" fmla="*/ 2844800 w 3251200"/>
              <a:gd name="connsiteY12" fmla="*/ 3341512 h 3544712"/>
              <a:gd name="connsiteX13" fmla="*/ 2641600 w 3251200"/>
              <a:gd name="connsiteY13" fmla="*/ 3544712 h 3544712"/>
              <a:gd name="connsiteX14" fmla="*/ 203200 w 3251200"/>
              <a:gd name="connsiteY14" fmla="*/ 3544712 h 3544712"/>
              <a:gd name="connsiteX15" fmla="*/ 812800 w 3251200"/>
              <a:gd name="connsiteY15" fmla="*/ 203200 h 3544712"/>
              <a:gd name="connsiteX16" fmla="*/ 609600 w 3251200"/>
              <a:gd name="connsiteY16" fmla="*/ 406400 h 3544712"/>
              <a:gd name="connsiteX17" fmla="*/ 508000 w 3251200"/>
              <a:gd name="connsiteY17" fmla="*/ 304800 h 3544712"/>
              <a:gd name="connsiteX18" fmla="*/ 609600 w 3251200"/>
              <a:gd name="connsiteY18" fmla="*/ 203200 h 3544712"/>
              <a:gd name="connsiteX19" fmla="*/ 812800 w 3251200"/>
              <a:gd name="connsiteY19" fmla="*/ 203200 h 3544712"/>
              <a:gd name="connsiteX0" fmla="*/ 812800 w 3251200"/>
              <a:gd name="connsiteY0" fmla="*/ 203200 h 3544712"/>
              <a:gd name="connsiteX1" fmla="*/ 609600 w 3251200"/>
              <a:gd name="connsiteY1" fmla="*/ 406400 h 3544712"/>
              <a:gd name="connsiteX2" fmla="*/ 508000 w 3251200"/>
              <a:gd name="connsiteY2" fmla="*/ 304800 h 3544712"/>
              <a:gd name="connsiteX3" fmla="*/ 609600 w 3251200"/>
              <a:gd name="connsiteY3" fmla="*/ 203200 h 3544712"/>
              <a:gd name="connsiteX4" fmla="*/ 812800 w 3251200"/>
              <a:gd name="connsiteY4" fmla="*/ 203200 h 3544712"/>
              <a:gd name="connsiteX5" fmla="*/ 406400 w 3251200"/>
              <a:gd name="connsiteY5" fmla="*/ 3341512 h 3544712"/>
              <a:gd name="connsiteX6" fmla="*/ 203200 w 3251200"/>
              <a:gd name="connsiteY6" fmla="*/ 3544712 h 3544712"/>
              <a:gd name="connsiteX7" fmla="*/ 0 w 3251200"/>
              <a:gd name="connsiteY7" fmla="*/ 3341512 h 3544712"/>
              <a:gd name="connsiteX8" fmla="*/ 203200 w 3251200"/>
              <a:gd name="connsiteY8" fmla="*/ 3138312 h 3544712"/>
              <a:gd name="connsiteX9" fmla="*/ 304800 w 3251200"/>
              <a:gd name="connsiteY9" fmla="*/ 3239912 h 3544712"/>
              <a:gd name="connsiteX10" fmla="*/ 203200 w 3251200"/>
              <a:gd name="connsiteY10" fmla="*/ 3341512 h 3544712"/>
              <a:gd name="connsiteX11" fmla="*/ 406400 w 3251200"/>
              <a:gd name="connsiteY11" fmla="*/ 3341512 h 3544712"/>
              <a:gd name="connsiteX0" fmla="*/ 406400 w 3251200"/>
              <a:gd name="connsiteY0" fmla="*/ 3138312 h 3544712"/>
              <a:gd name="connsiteX1" fmla="*/ 406400 w 3251200"/>
              <a:gd name="connsiteY1" fmla="*/ 203200 h 3544712"/>
              <a:gd name="connsiteX2" fmla="*/ 609600 w 3251200"/>
              <a:gd name="connsiteY2" fmla="*/ 0 h 3544712"/>
              <a:gd name="connsiteX3" fmla="*/ 3025041 w 3251200"/>
              <a:gd name="connsiteY3" fmla="*/ 64715 h 3544712"/>
              <a:gd name="connsiteX4" fmla="*/ 3207985 w 3251200"/>
              <a:gd name="connsiteY4" fmla="*/ 252852 h 3544712"/>
              <a:gd name="connsiteX5" fmla="*/ 3048000 w 3251200"/>
              <a:gd name="connsiteY5" fmla="*/ 406400 h 3544712"/>
              <a:gd name="connsiteX6" fmla="*/ 2844800 w 3251200"/>
              <a:gd name="connsiteY6" fmla="*/ 406400 h 3544712"/>
              <a:gd name="connsiteX7" fmla="*/ 2844800 w 3251200"/>
              <a:gd name="connsiteY7" fmla="*/ 3341512 h 3544712"/>
              <a:gd name="connsiteX8" fmla="*/ 2641600 w 3251200"/>
              <a:gd name="connsiteY8" fmla="*/ 3544712 h 3544712"/>
              <a:gd name="connsiteX9" fmla="*/ 203200 w 3251200"/>
              <a:gd name="connsiteY9" fmla="*/ 3544712 h 3544712"/>
              <a:gd name="connsiteX10" fmla="*/ 0 w 3251200"/>
              <a:gd name="connsiteY10" fmla="*/ 3341512 h 3544712"/>
              <a:gd name="connsiteX11" fmla="*/ 203200 w 3251200"/>
              <a:gd name="connsiteY11" fmla="*/ 3138312 h 3544712"/>
              <a:gd name="connsiteX12" fmla="*/ 406400 w 3251200"/>
              <a:gd name="connsiteY12" fmla="*/ 3138312 h 3544712"/>
              <a:gd name="connsiteX13" fmla="*/ 609600 w 3251200"/>
              <a:gd name="connsiteY13" fmla="*/ 0 h 3544712"/>
              <a:gd name="connsiteX14" fmla="*/ 812800 w 3251200"/>
              <a:gd name="connsiteY14" fmla="*/ 203200 h 3544712"/>
              <a:gd name="connsiteX15" fmla="*/ 609600 w 3251200"/>
              <a:gd name="connsiteY15" fmla="*/ 406400 h 3544712"/>
              <a:gd name="connsiteX16" fmla="*/ 508000 w 3251200"/>
              <a:gd name="connsiteY16" fmla="*/ 304800 h 3544712"/>
              <a:gd name="connsiteX17" fmla="*/ 609600 w 3251200"/>
              <a:gd name="connsiteY17" fmla="*/ 203200 h 3544712"/>
              <a:gd name="connsiteX18" fmla="*/ 812800 w 3251200"/>
              <a:gd name="connsiteY18" fmla="*/ 203200 h 3544712"/>
              <a:gd name="connsiteX19" fmla="*/ 2844800 w 3251200"/>
              <a:gd name="connsiteY19" fmla="*/ 406400 h 3544712"/>
              <a:gd name="connsiteX20" fmla="*/ 609600 w 3251200"/>
              <a:gd name="connsiteY20" fmla="*/ 406400 h 3544712"/>
              <a:gd name="connsiteX21" fmla="*/ 203200 w 3251200"/>
              <a:gd name="connsiteY21" fmla="*/ 3138312 h 3544712"/>
              <a:gd name="connsiteX22" fmla="*/ 304800 w 3251200"/>
              <a:gd name="connsiteY22" fmla="*/ 3239912 h 3544712"/>
              <a:gd name="connsiteX23" fmla="*/ 203200 w 3251200"/>
              <a:gd name="connsiteY23" fmla="*/ 3341512 h 3544712"/>
              <a:gd name="connsiteX24" fmla="*/ 406400 w 3251200"/>
              <a:gd name="connsiteY24" fmla="*/ 3341512 h 3544712"/>
              <a:gd name="connsiteX25" fmla="*/ 203200 w 3251200"/>
              <a:gd name="connsiteY25" fmla="*/ 3544712 h 3544712"/>
              <a:gd name="connsiteX26" fmla="*/ 406400 w 3251200"/>
              <a:gd name="connsiteY26" fmla="*/ 3341512 h 3544712"/>
              <a:gd name="connsiteX27" fmla="*/ 406400 w 3251200"/>
              <a:gd name="connsiteY27" fmla="*/ 3138312 h 3544712"/>
              <a:gd name="connsiteX0" fmla="*/ 203200 w 3251274"/>
              <a:gd name="connsiteY0" fmla="*/ 3544712 h 3544712"/>
              <a:gd name="connsiteX1" fmla="*/ 406400 w 3251274"/>
              <a:gd name="connsiteY1" fmla="*/ 3341512 h 3544712"/>
              <a:gd name="connsiteX2" fmla="*/ 203200 w 3251274"/>
              <a:gd name="connsiteY2" fmla="*/ 3341512 h 3544712"/>
              <a:gd name="connsiteX3" fmla="*/ 304800 w 3251274"/>
              <a:gd name="connsiteY3" fmla="*/ 3239912 h 3544712"/>
              <a:gd name="connsiteX4" fmla="*/ 203200 w 3251274"/>
              <a:gd name="connsiteY4" fmla="*/ 3138312 h 3544712"/>
              <a:gd name="connsiteX5" fmla="*/ 406400 w 3251274"/>
              <a:gd name="connsiteY5" fmla="*/ 3138312 h 3544712"/>
              <a:gd name="connsiteX6" fmla="*/ 406400 w 3251274"/>
              <a:gd name="connsiteY6" fmla="*/ 203200 h 3544712"/>
              <a:gd name="connsiteX7" fmla="*/ 609600 w 3251274"/>
              <a:gd name="connsiteY7" fmla="*/ 0 h 3544712"/>
              <a:gd name="connsiteX8" fmla="*/ 3029461 w 3251274"/>
              <a:gd name="connsiteY8" fmla="*/ 49915 h 3544712"/>
              <a:gd name="connsiteX9" fmla="*/ 3251200 w 3251274"/>
              <a:gd name="connsiteY9" fmla="*/ 203200 h 3544712"/>
              <a:gd name="connsiteX10" fmla="*/ 3048000 w 3251274"/>
              <a:gd name="connsiteY10" fmla="*/ 406400 h 3544712"/>
              <a:gd name="connsiteX11" fmla="*/ 2844800 w 3251274"/>
              <a:gd name="connsiteY11" fmla="*/ 406400 h 3544712"/>
              <a:gd name="connsiteX12" fmla="*/ 2844800 w 3251274"/>
              <a:gd name="connsiteY12" fmla="*/ 3341512 h 3544712"/>
              <a:gd name="connsiteX13" fmla="*/ 2641600 w 3251274"/>
              <a:gd name="connsiteY13" fmla="*/ 3544712 h 3544712"/>
              <a:gd name="connsiteX14" fmla="*/ 203200 w 3251274"/>
              <a:gd name="connsiteY14" fmla="*/ 3544712 h 3544712"/>
              <a:gd name="connsiteX15" fmla="*/ 812800 w 3251274"/>
              <a:gd name="connsiteY15" fmla="*/ 203200 h 3544712"/>
              <a:gd name="connsiteX16" fmla="*/ 609600 w 3251274"/>
              <a:gd name="connsiteY16" fmla="*/ 406400 h 3544712"/>
              <a:gd name="connsiteX17" fmla="*/ 508000 w 3251274"/>
              <a:gd name="connsiteY17" fmla="*/ 304800 h 3544712"/>
              <a:gd name="connsiteX18" fmla="*/ 609600 w 3251274"/>
              <a:gd name="connsiteY18" fmla="*/ 203200 h 3544712"/>
              <a:gd name="connsiteX19" fmla="*/ 812800 w 3251274"/>
              <a:gd name="connsiteY19" fmla="*/ 203200 h 3544712"/>
              <a:gd name="connsiteX0" fmla="*/ 812800 w 3251274"/>
              <a:gd name="connsiteY0" fmla="*/ 203200 h 3544712"/>
              <a:gd name="connsiteX1" fmla="*/ 609600 w 3251274"/>
              <a:gd name="connsiteY1" fmla="*/ 406400 h 3544712"/>
              <a:gd name="connsiteX2" fmla="*/ 508000 w 3251274"/>
              <a:gd name="connsiteY2" fmla="*/ 304800 h 3544712"/>
              <a:gd name="connsiteX3" fmla="*/ 609600 w 3251274"/>
              <a:gd name="connsiteY3" fmla="*/ 203200 h 3544712"/>
              <a:gd name="connsiteX4" fmla="*/ 812800 w 3251274"/>
              <a:gd name="connsiteY4" fmla="*/ 203200 h 3544712"/>
              <a:gd name="connsiteX5" fmla="*/ 406400 w 3251274"/>
              <a:gd name="connsiteY5" fmla="*/ 3341512 h 3544712"/>
              <a:gd name="connsiteX6" fmla="*/ 203200 w 3251274"/>
              <a:gd name="connsiteY6" fmla="*/ 3544712 h 3544712"/>
              <a:gd name="connsiteX7" fmla="*/ 0 w 3251274"/>
              <a:gd name="connsiteY7" fmla="*/ 3341512 h 3544712"/>
              <a:gd name="connsiteX8" fmla="*/ 203200 w 3251274"/>
              <a:gd name="connsiteY8" fmla="*/ 3138312 h 3544712"/>
              <a:gd name="connsiteX9" fmla="*/ 304800 w 3251274"/>
              <a:gd name="connsiteY9" fmla="*/ 3239912 h 3544712"/>
              <a:gd name="connsiteX10" fmla="*/ 203200 w 3251274"/>
              <a:gd name="connsiteY10" fmla="*/ 3341512 h 3544712"/>
              <a:gd name="connsiteX11" fmla="*/ 406400 w 3251274"/>
              <a:gd name="connsiteY11" fmla="*/ 3341512 h 3544712"/>
              <a:gd name="connsiteX0" fmla="*/ 406400 w 3251274"/>
              <a:gd name="connsiteY0" fmla="*/ 3138312 h 3544712"/>
              <a:gd name="connsiteX1" fmla="*/ 406400 w 3251274"/>
              <a:gd name="connsiteY1" fmla="*/ 203200 h 3544712"/>
              <a:gd name="connsiteX2" fmla="*/ 609600 w 3251274"/>
              <a:gd name="connsiteY2" fmla="*/ 0 h 3544712"/>
              <a:gd name="connsiteX3" fmla="*/ 3025041 w 3251274"/>
              <a:gd name="connsiteY3" fmla="*/ 64715 h 3544712"/>
              <a:gd name="connsiteX4" fmla="*/ 3207985 w 3251274"/>
              <a:gd name="connsiteY4" fmla="*/ 252852 h 3544712"/>
              <a:gd name="connsiteX5" fmla="*/ 3048000 w 3251274"/>
              <a:gd name="connsiteY5" fmla="*/ 406400 h 3544712"/>
              <a:gd name="connsiteX6" fmla="*/ 2844800 w 3251274"/>
              <a:gd name="connsiteY6" fmla="*/ 406400 h 3544712"/>
              <a:gd name="connsiteX7" fmla="*/ 2844800 w 3251274"/>
              <a:gd name="connsiteY7" fmla="*/ 3341512 h 3544712"/>
              <a:gd name="connsiteX8" fmla="*/ 2641600 w 3251274"/>
              <a:gd name="connsiteY8" fmla="*/ 3544712 h 3544712"/>
              <a:gd name="connsiteX9" fmla="*/ 203200 w 3251274"/>
              <a:gd name="connsiteY9" fmla="*/ 3544712 h 3544712"/>
              <a:gd name="connsiteX10" fmla="*/ 0 w 3251274"/>
              <a:gd name="connsiteY10" fmla="*/ 3341512 h 3544712"/>
              <a:gd name="connsiteX11" fmla="*/ 203200 w 3251274"/>
              <a:gd name="connsiteY11" fmla="*/ 3138312 h 3544712"/>
              <a:gd name="connsiteX12" fmla="*/ 406400 w 3251274"/>
              <a:gd name="connsiteY12" fmla="*/ 3138312 h 3544712"/>
              <a:gd name="connsiteX13" fmla="*/ 609600 w 3251274"/>
              <a:gd name="connsiteY13" fmla="*/ 0 h 3544712"/>
              <a:gd name="connsiteX14" fmla="*/ 812800 w 3251274"/>
              <a:gd name="connsiteY14" fmla="*/ 203200 h 3544712"/>
              <a:gd name="connsiteX15" fmla="*/ 609600 w 3251274"/>
              <a:gd name="connsiteY15" fmla="*/ 406400 h 3544712"/>
              <a:gd name="connsiteX16" fmla="*/ 508000 w 3251274"/>
              <a:gd name="connsiteY16" fmla="*/ 304800 h 3544712"/>
              <a:gd name="connsiteX17" fmla="*/ 609600 w 3251274"/>
              <a:gd name="connsiteY17" fmla="*/ 203200 h 3544712"/>
              <a:gd name="connsiteX18" fmla="*/ 812800 w 3251274"/>
              <a:gd name="connsiteY18" fmla="*/ 203200 h 3544712"/>
              <a:gd name="connsiteX19" fmla="*/ 2844800 w 3251274"/>
              <a:gd name="connsiteY19" fmla="*/ 406400 h 3544712"/>
              <a:gd name="connsiteX20" fmla="*/ 609600 w 3251274"/>
              <a:gd name="connsiteY20" fmla="*/ 406400 h 3544712"/>
              <a:gd name="connsiteX21" fmla="*/ 203200 w 3251274"/>
              <a:gd name="connsiteY21" fmla="*/ 3138312 h 3544712"/>
              <a:gd name="connsiteX22" fmla="*/ 304800 w 3251274"/>
              <a:gd name="connsiteY22" fmla="*/ 3239912 h 3544712"/>
              <a:gd name="connsiteX23" fmla="*/ 203200 w 3251274"/>
              <a:gd name="connsiteY23" fmla="*/ 3341512 h 3544712"/>
              <a:gd name="connsiteX24" fmla="*/ 406400 w 3251274"/>
              <a:gd name="connsiteY24" fmla="*/ 3341512 h 3544712"/>
              <a:gd name="connsiteX25" fmla="*/ 203200 w 3251274"/>
              <a:gd name="connsiteY25" fmla="*/ 3544712 h 3544712"/>
              <a:gd name="connsiteX26" fmla="*/ 406400 w 3251274"/>
              <a:gd name="connsiteY26" fmla="*/ 3341512 h 3544712"/>
              <a:gd name="connsiteX27" fmla="*/ 406400 w 3251274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09600 w 3208182"/>
              <a:gd name="connsiteY3" fmla="*/ 203200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09600 w 3208182"/>
              <a:gd name="connsiteY17" fmla="*/ 203200 h 3544712"/>
              <a:gd name="connsiteX18" fmla="*/ 812800 w 3208182"/>
              <a:gd name="connsiteY18" fmla="*/ 203200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09600 w 3208182"/>
              <a:gd name="connsiteY3" fmla="*/ 203200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12800 w 3208182"/>
              <a:gd name="connsiteY18" fmla="*/ 203200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12800 w 3208182"/>
              <a:gd name="connsiteY18" fmla="*/ 203200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48955 w 3208182"/>
              <a:gd name="connsiteY14" fmla="*/ 190274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48955 w 3208182"/>
              <a:gd name="connsiteY14" fmla="*/ 190274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39225 w 3208182"/>
              <a:gd name="connsiteY1" fmla="*/ 209029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39225 w 3208182"/>
              <a:gd name="connsiteY1" fmla="*/ 209029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2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2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1790877 w 3208182"/>
              <a:gd name="connsiteY20" fmla="*/ 412049 h 3544712"/>
              <a:gd name="connsiteX21" fmla="*/ 609600 w 3208182"/>
              <a:gd name="connsiteY21" fmla="*/ 406400 h 3544712"/>
              <a:gd name="connsiteX22" fmla="*/ 203200 w 3208182"/>
              <a:gd name="connsiteY22" fmla="*/ 3138312 h 3544712"/>
              <a:gd name="connsiteX23" fmla="*/ 304800 w 3208182"/>
              <a:gd name="connsiteY23" fmla="*/ 3239912 h 3544712"/>
              <a:gd name="connsiteX24" fmla="*/ 203200 w 3208182"/>
              <a:gd name="connsiteY24" fmla="*/ 3341512 h 3544712"/>
              <a:gd name="connsiteX25" fmla="*/ 406400 w 3208182"/>
              <a:gd name="connsiteY25" fmla="*/ 3341512 h 3544712"/>
              <a:gd name="connsiteX26" fmla="*/ 203200 w 3208182"/>
              <a:gd name="connsiteY26" fmla="*/ 3544712 h 3544712"/>
              <a:gd name="connsiteX27" fmla="*/ 406400 w 3208182"/>
              <a:gd name="connsiteY27" fmla="*/ 3341512 h 3544712"/>
              <a:gd name="connsiteX28" fmla="*/ 406400 w 3208182"/>
              <a:gd name="connsiteY28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2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1796924 w 3208182"/>
              <a:gd name="connsiteY20" fmla="*/ 432471 h 3544712"/>
              <a:gd name="connsiteX21" fmla="*/ 609600 w 3208182"/>
              <a:gd name="connsiteY21" fmla="*/ 406400 h 3544712"/>
              <a:gd name="connsiteX22" fmla="*/ 203200 w 3208182"/>
              <a:gd name="connsiteY22" fmla="*/ 3138312 h 3544712"/>
              <a:gd name="connsiteX23" fmla="*/ 304800 w 3208182"/>
              <a:gd name="connsiteY23" fmla="*/ 3239912 h 3544712"/>
              <a:gd name="connsiteX24" fmla="*/ 203200 w 3208182"/>
              <a:gd name="connsiteY24" fmla="*/ 3341512 h 3544712"/>
              <a:gd name="connsiteX25" fmla="*/ 406400 w 3208182"/>
              <a:gd name="connsiteY25" fmla="*/ 3341512 h 3544712"/>
              <a:gd name="connsiteX26" fmla="*/ 203200 w 3208182"/>
              <a:gd name="connsiteY26" fmla="*/ 3544712 h 3544712"/>
              <a:gd name="connsiteX27" fmla="*/ 406400 w 3208182"/>
              <a:gd name="connsiteY27" fmla="*/ 3341512 h 3544712"/>
              <a:gd name="connsiteX28" fmla="*/ 406400 w 3208182"/>
              <a:gd name="connsiteY28" fmla="*/ 3138312 h 3544712"/>
              <a:gd name="connsiteX0" fmla="*/ 203200 w 3208182"/>
              <a:gd name="connsiteY0" fmla="*/ 3554393 h 3554393"/>
              <a:gd name="connsiteX1" fmla="*/ 406400 w 3208182"/>
              <a:gd name="connsiteY1" fmla="*/ 3351193 h 3554393"/>
              <a:gd name="connsiteX2" fmla="*/ 203200 w 3208182"/>
              <a:gd name="connsiteY2" fmla="*/ 3351193 h 3554393"/>
              <a:gd name="connsiteX3" fmla="*/ 304800 w 3208182"/>
              <a:gd name="connsiteY3" fmla="*/ 3249593 h 3554393"/>
              <a:gd name="connsiteX4" fmla="*/ 203200 w 3208182"/>
              <a:gd name="connsiteY4" fmla="*/ 3147993 h 3554393"/>
              <a:gd name="connsiteX5" fmla="*/ 406400 w 3208182"/>
              <a:gd name="connsiteY5" fmla="*/ 3147993 h 3554393"/>
              <a:gd name="connsiteX6" fmla="*/ 406400 w 3208182"/>
              <a:gd name="connsiteY6" fmla="*/ 212881 h 3554393"/>
              <a:gd name="connsiteX7" fmla="*/ 609600 w 3208182"/>
              <a:gd name="connsiteY7" fmla="*/ 9681 h 3554393"/>
              <a:gd name="connsiteX8" fmla="*/ 3029461 w 3208182"/>
              <a:gd name="connsiteY8" fmla="*/ 59596 h 3554393"/>
              <a:gd name="connsiteX9" fmla="*/ 3202335 w 3208182"/>
              <a:gd name="connsiteY9" fmla="*/ 242898 h 3554393"/>
              <a:gd name="connsiteX10" fmla="*/ 3048000 w 3208182"/>
              <a:gd name="connsiteY10" fmla="*/ 416081 h 3554393"/>
              <a:gd name="connsiteX11" fmla="*/ 2844800 w 3208182"/>
              <a:gd name="connsiteY11" fmla="*/ 416081 h 3554393"/>
              <a:gd name="connsiteX12" fmla="*/ 2802598 w 3208182"/>
              <a:gd name="connsiteY12" fmla="*/ 3343698 h 3554393"/>
              <a:gd name="connsiteX13" fmla="*/ 2641600 w 3208182"/>
              <a:gd name="connsiteY13" fmla="*/ 3554393 h 3554393"/>
              <a:gd name="connsiteX14" fmla="*/ 203200 w 3208182"/>
              <a:gd name="connsiteY14" fmla="*/ 3554393 h 3554393"/>
              <a:gd name="connsiteX15" fmla="*/ 811858 w 3208182"/>
              <a:gd name="connsiteY15" fmla="*/ 190948 h 3554393"/>
              <a:gd name="connsiteX16" fmla="*/ 609600 w 3208182"/>
              <a:gd name="connsiteY16" fmla="*/ 416081 h 3554393"/>
              <a:gd name="connsiteX17" fmla="*/ 508000 w 3208182"/>
              <a:gd name="connsiteY17" fmla="*/ 314481 h 3554393"/>
              <a:gd name="connsiteX18" fmla="*/ 609600 w 3208182"/>
              <a:gd name="connsiteY18" fmla="*/ 212881 h 3554393"/>
              <a:gd name="connsiteX19" fmla="*/ 811858 w 3208182"/>
              <a:gd name="connsiteY19" fmla="*/ 190948 h 3554393"/>
              <a:gd name="connsiteX0" fmla="*/ 809252 w 3208182"/>
              <a:gd name="connsiteY0" fmla="*/ 178391 h 3554393"/>
              <a:gd name="connsiteX1" fmla="*/ 609600 w 3208182"/>
              <a:gd name="connsiteY1" fmla="*/ 416081 h 3554393"/>
              <a:gd name="connsiteX2" fmla="*/ 508000 w 3208182"/>
              <a:gd name="connsiteY2" fmla="*/ 314481 h 3554393"/>
              <a:gd name="connsiteX3" fmla="*/ 617096 w 3208182"/>
              <a:gd name="connsiteY3" fmla="*/ 170679 h 3554393"/>
              <a:gd name="connsiteX4" fmla="*/ 809252 w 3208182"/>
              <a:gd name="connsiteY4" fmla="*/ 178391 h 3554393"/>
              <a:gd name="connsiteX5" fmla="*/ 406400 w 3208182"/>
              <a:gd name="connsiteY5" fmla="*/ 3351193 h 3554393"/>
              <a:gd name="connsiteX6" fmla="*/ 203200 w 3208182"/>
              <a:gd name="connsiteY6" fmla="*/ 3554393 h 3554393"/>
              <a:gd name="connsiteX7" fmla="*/ 0 w 3208182"/>
              <a:gd name="connsiteY7" fmla="*/ 3351193 h 3554393"/>
              <a:gd name="connsiteX8" fmla="*/ 203200 w 3208182"/>
              <a:gd name="connsiteY8" fmla="*/ 3147993 h 3554393"/>
              <a:gd name="connsiteX9" fmla="*/ 304800 w 3208182"/>
              <a:gd name="connsiteY9" fmla="*/ 3249593 h 3554393"/>
              <a:gd name="connsiteX10" fmla="*/ 203200 w 3208182"/>
              <a:gd name="connsiteY10" fmla="*/ 3351193 h 3554393"/>
              <a:gd name="connsiteX11" fmla="*/ 406400 w 3208182"/>
              <a:gd name="connsiteY11" fmla="*/ 3351193 h 3554393"/>
              <a:gd name="connsiteX0" fmla="*/ 406400 w 3208182"/>
              <a:gd name="connsiteY0" fmla="*/ 3147993 h 3554393"/>
              <a:gd name="connsiteX1" fmla="*/ 406402 w 3208182"/>
              <a:gd name="connsiteY1" fmla="*/ 212881 h 3554393"/>
              <a:gd name="connsiteX2" fmla="*/ 609600 w 3208182"/>
              <a:gd name="connsiteY2" fmla="*/ 9681 h 3554393"/>
              <a:gd name="connsiteX3" fmla="*/ 1747986 w 3208182"/>
              <a:gd name="connsiteY3" fmla="*/ 36824 h 3554393"/>
              <a:gd name="connsiteX4" fmla="*/ 3025041 w 3208182"/>
              <a:gd name="connsiteY4" fmla="*/ 74396 h 3554393"/>
              <a:gd name="connsiteX5" fmla="*/ 3207985 w 3208182"/>
              <a:gd name="connsiteY5" fmla="*/ 262533 h 3554393"/>
              <a:gd name="connsiteX6" fmla="*/ 3048000 w 3208182"/>
              <a:gd name="connsiteY6" fmla="*/ 416081 h 3554393"/>
              <a:gd name="connsiteX7" fmla="*/ 2844800 w 3208182"/>
              <a:gd name="connsiteY7" fmla="*/ 416081 h 3554393"/>
              <a:gd name="connsiteX8" fmla="*/ 2796550 w 3208182"/>
              <a:gd name="connsiteY8" fmla="*/ 3323275 h 3554393"/>
              <a:gd name="connsiteX9" fmla="*/ 2641600 w 3208182"/>
              <a:gd name="connsiteY9" fmla="*/ 3554393 h 3554393"/>
              <a:gd name="connsiteX10" fmla="*/ 203200 w 3208182"/>
              <a:gd name="connsiteY10" fmla="*/ 3554393 h 3554393"/>
              <a:gd name="connsiteX11" fmla="*/ 0 w 3208182"/>
              <a:gd name="connsiteY11" fmla="*/ 3351193 h 3554393"/>
              <a:gd name="connsiteX12" fmla="*/ 203200 w 3208182"/>
              <a:gd name="connsiteY12" fmla="*/ 3147993 h 3554393"/>
              <a:gd name="connsiteX13" fmla="*/ 406400 w 3208182"/>
              <a:gd name="connsiteY13" fmla="*/ 3147993 h 3554393"/>
              <a:gd name="connsiteX14" fmla="*/ 609600 w 3208182"/>
              <a:gd name="connsiteY14" fmla="*/ 9681 h 3554393"/>
              <a:gd name="connsiteX15" fmla="*/ 811442 w 3208182"/>
              <a:gd name="connsiteY15" fmla="*/ 193293 h 3554393"/>
              <a:gd name="connsiteX16" fmla="*/ 609600 w 3208182"/>
              <a:gd name="connsiteY16" fmla="*/ 416081 h 3554393"/>
              <a:gd name="connsiteX17" fmla="*/ 508000 w 3208182"/>
              <a:gd name="connsiteY17" fmla="*/ 314481 h 3554393"/>
              <a:gd name="connsiteX18" fmla="*/ 622617 w 3208182"/>
              <a:gd name="connsiteY18" fmla="*/ 166823 h 3554393"/>
              <a:gd name="connsiteX19" fmla="*/ 804563 w 3208182"/>
              <a:gd name="connsiteY19" fmla="*/ 177559 h 3554393"/>
              <a:gd name="connsiteX20" fmla="*/ 2844800 w 3208182"/>
              <a:gd name="connsiteY20" fmla="*/ 416081 h 3554393"/>
              <a:gd name="connsiteX21" fmla="*/ 1796924 w 3208182"/>
              <a:gd name="connsiteY21" fmla="*/ 442152 h 3554393"/>
              <a:gd name="connsiteX22" fmla="*/ 609600 w 3208182"/>
              <a:gd name="connsiteY22" fmla="*/ 416081 h 3554393"/>
              <a:gd name="connsiteX23" fmla="*/ 203200 w 3208182"/>
              <a:gd name="connsiteY23" fmla="*/ 3147993 h 3554393"/>
              <a:gd name="connsiteX24" fmla="*/ 304800 w 3208182"/>
              <a:gd name="connsiteY24" fmla="*/ 3249593 h 3554393"/>
              <a:gd name="connsiteX25" fmla="*/ 203200 w 3208182"/>
              <a:gd name="connsiteY25" fmla="*/ 3351193 h 3554393"/>
              <a:gd name="connsiteX26" fmla="*/ 406400 w 3208182"/>
              <a:gd name="connsiteY26" fmla="*/ 3351193 h 3554393"/>
              <a:gd name="connsiteX27" fmla="*/ 203200 w 3208182"/>
              <a:gd name="connsiteY27" fmla="*/ 3554393 h 3554393"/>
              <a:gd name="connsiteX28" fmla="*/ 406400 w 3208182"/>
              <a:gd name="connsiteY28" fmla="*/ 3351193 h 3554393"/>
              <a:gd name="connsiteX29" fmla="*/ 406400 w 3208182"/>
              <a:gd name="connsiteY29" fmla="*/ 3147993 h 3554393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796550 w 3208182"/>
              <a:gd name="connsiteY8" fmla="*/ 3320793 h 3551911"/>
              <a:gd name="connsiteX9" fmla="*/ 2641600 w 3208182"/>
              <a:gd name="connsiteY9" fmla="*/ 3551911 h 3551911"/>
              <a:gd name="connsiteX10" fmla="*/ 203200 w 3208182"/>
              <a:gd name="connsiteY10" fmla="*/ 3551911 h 3551911"/>
              <a:gd name="connsiteX11" fmla="*/ 0 w 3208182"/>
              <a:gd name="connsiteY11" fmla="*/ 3348711 h 3551911"/>
              <a:gd name="connsiteX12" fmla="*/ 203200 w 3208182"/>
              <a:gd name="connsiteY12" fmla="*/ 3145511 h 3551911"/>
              <a:gd name="connsiteX13" fmla="*/ 406400 w 3208182"/>
              <a:gd name="connsiteY13" fmla="*/ 3145511 h 3551911"/>
              <a:gd name="connsiteX14" fmla="*/ 609600 w 3208182"/>
              <a:gd name="connsiteY14" fmla="*/ 7199 h 3551911"/>
              <a:gd name="connsiteX15" fmla="*/ 811442 w 3208182"/>
              <a:gd name="connsiteY15" fmla="*/ 190811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22617 w 3208182"/>
              <a:gd name="connsiteY18" fmla="*/ 164341 h 3551911"/>
              <a:gd name="connsiteX19" fmla="*/ 804563 w 3208182"/>
              <a:gd name="connsiteY19" fmla="*/ 175077 h 3551911"/>
              <a:gd name="connsiteX20" fmla="*/ 2844800 w 3208182"/>
              <a:gd name="connsiteY20" fmla="*/ 413599 h 3551911"/>
              <a:gd name="connsiteX21" fmla="*/ 1796924 w 3208182"/>
              <a:gd name="connsiteY21" fmla="*/ 439670 h 3551911"/>
              <a:gd name="connsiteX22" fmla="*/ 609600 w 3208182"/>
              <a:gd name="connsiteY22" fmla="*/ 413599 h 3551911"/>
              <a:gd name="connsiteX23" fmla="*/ 203200 w 3208182"/>
              <a:gd name="connsiteY23" fmla="*/ 3145511 h 3551911"/>
              <a:gd name="connsiteX24" fmla="*/ 304800 w 3208182"/>
              <a:gd name="connsiteY24" fmla="*/ 3247111 h 3551911"/>
              <a:gd name="connsiteX25" fmla="*/ 203200 w 3208182"/>
              <a:gd name="connsiteY25" fmla="*/ 3348711 h 3551911"/>
              <a:gd name="connsiteX26" fmla="*/ 406400 w 3208182"/>
              <a:gd name="connsiteY26" fmla="*/ 3348711 h 3551911"/>
              <a:gd name="connsiteX27" fmla="*/ 203200 w 3208182"/>
              <a:gd name="connsiteY27" fmla="*/ 3551911 h 3551911"/>
              <a:gd name="connsiteX28" fmla="*/ 406400 w 3208182"/>
              <a:gd name="connsiteY28" fmla="*/ 3348711 h 3551911"/>
              <a:gd name="connsiteX29" fmla="*/ 406400 w 3208182"/>
              <a:gd name="connsiteY29" fmla="*/ 3145511 h 3551911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834507 w 3208182"/>
              <a:gd name="connsiteY8" fmla="*/ 1460754 h 3551911"/>
              <a:gd name="connsiteX9" fmla="*/ 2796550 w 3208182"/>
              <a:gd name="connsiteY9" fmla="*/ 3320793 h 3551911"/>
              <a:gd name="connsiteX10" fmla="*/ 2641600 w 3208182"/>
              <a:gd name="connsiteY10" fmla="*/ 3551911 h 3551911"/>
              <a:gd name="connsiteX11" fmla="*/ 203200 w 3208182"/>
              <a:gd name="connsiteY11" fmla="*/ 3551911 h 3551911"/>
              <a:gd name="connsiteX12" fmla="*/ 0 w 3208182"/>
              <a:gd name="connsiteY12" fmla="*/ 3348711 h 3551911"/>
              <a:gd name="connsiteX13" fmla="*/ 203200 w 3208182"/>
              <a:gd name="connsiteY13" fmla="*/ 3145511 h 3551911"/>
              <a:gd name="connsiteX14" fmla="*/ 406400 w 3208182"/>
              <a:gd name="connsiteY14" fmla="*/ 3145511 h 3551911"/>
              <a:gd name="connsiteX15" fmla="*/ 609600 w 3208182"/>
              <a:gd name="connsiteY15" fmla="*/ 7199 h 3551911"/>
              <a:gd name="connsiteX16" fmla="*/ 811442 w 3208182"/>
              <a:gd name="connsiteY16" fmla="*/ 190811 h 3551911"/>
              <a:gd name="connsiteX17" fmla="*/ 609600 w 3208182"/>
              <a:gd name="connsiteY17" fmla="*/ 413599 h 3551911"/>
              <a:gd name="connsiteX18" fmla="*/ 508000 w 3208182"/>
              <a:gd name="connsiteY18" fmla="*/ 311999 h 3551911"/>
              <a:gd name="connsiteX19" fmla="*/ 622617 w 3208182"/>
              <a:gd name="connsiteY19" fmla="*/ 164341 h 3551911"/>
              <a:gd name="connsiteX20" fmla="*/ 804563 w 3208182"/>
              <a:gd name="connsiteY20" fmla="*/ 175077 h 3551911"/>
              <a:gd name="connsiteX21" fmla="*/ 2844800 w 3208182"/>
              <a:gd name="connsiteY21" fmla="*/ 413599 h 3551911"/>
              <a:gd name="connsiteX22" fmla="*/ 1796924 w 3208182"/>
              <a:gd name="connsiteY22" fmla="*/ 439670 h 3551911"/>
              <a:gd name="connsiteX23" fmla="*/ 609600 w 3208182"/>
              <a:gd name="connsiteY23" fmla="*/ 413599 h 3551911"/>
              <a:gd name="connsiteX24" fmla="*/ 203200 w 3208182"/>
              <a:gd name="connsiteY24" fmla="*/ 3145511 h 3551911"/>
              <a:gd name="connsiteX25" fmla="*/ 304800 w 3208182"/>
              <a:gd name="connsiteY25" fmla="*/ 3247111 h 3551911"/>
              <a:gd name="connsiteX26" fmla="*/ 203200 w 3208182"/>
              <a:gd name="connsiteY26" fmla="*/ 3348711 h 3551911"/>
              <a:gd name="connsiteX27" fmla="*/ 406400 w 3208182"/>
              <a:gd name="connsiteY27" fmla="*/ 3348711 h 3551911"/>
              <a:gd name="connsiteX28" fmla="*/ 203200 w 3208182"/>
              <a:gd name="connsiteY28" fmla="*/ 3551911 h 3551911"/>
              <a:gd name="connsiteX29" fmla="*/ 406400 w 3208182"/>
              <a:gd name="connsiteY29" fmla="*/ 3348711 h 3551911"/>
              <a:gd name="connsiteX30" fmla="*/ 406400 w 3208182"/>
              <a:gd name="connsiteY30" fmla="*/ 3145511 h 3551911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834507 w 3208182"/>
              <a:gd name="connsiteY8" fmla="*/ 1460754 h 3551911"/>
              <a:gd name="connsiteX9" fmla="*/ 2796550 w 3208182"/>
              <a:gd name="connsiteY9" fmla="*/ 3320793 h 3551911"/>
              <a:gd name="connsiteX10" fmla="*/ 2641600 w 3208182"/>
              <a:gd name="connsiteY10" fmla="*/ 3551911 h 3551911"/>
              <a:gd name="connsiteX11" fmla="*/ 203200 w 3208182"/>
              <a:gd name="connsiteY11" fmla="*/ 3551911 h 3551911"/>
              <a:gd name="connsiteX12" fmla="*/ 0 w 3208182"/>
              <a:gd name="connsiteY12" fmla="*/ 3348711 h 3551911"/>
              <a:gd name="connsiteX13" fmla="*/ 203200 w 3208182"/>
              <a:gd name="connsiteY13" fmla="*/ 3145511 h 3551911"/>
              <a:gd name="connsiteX14" fmla="*/ 406400 w 3208182"/>
              <a:gd name="connsiteY14" fmla="*/ 3145511 h 3551911"/>
              <a:gd name="connsiteX15" fmla="*/ 609600 w 3208182"/>
              <a:gd name="connsiteY15" fmla="*/ 7199 h 3551911"/>
              <a:gd name="connsiteX16" fmla="*/ 811442 w 3208182"/>
              <a:gd name="connsiteY16" fmla="*/ 190811 h 3551911"/>
              <a:gd name="connsiteX17" fmla="*/ 609600 w 3208182"/>
              <a:gd name="connsiteY17" fmla="*/ 413599 h 3551911"/>
              <a:gd name="connsiteX18" fmla="*/ 508000 w 3208182"/>
              <a:gd name="connsiteY18" fmla="*/ 311999 h 3551911"/>
              <a:gd name="connsiteX19" fmla="*/ 622617 w 3208182"/>
              <a:gd name="connsiteY19" fmla="*/ 164341 h 3551911"/>
              <a:gd name="connsiteX20" fmla="*/ 804563 w 3208182"/>
              <a:gd name="connsiteY20" fmla="*/ 175077 h 3551911"/>
              <a:gd name="connsiteX21" fmla="*/ 2844800 w 3208182"/>
              <a:gd name="connsiteY21" fmla="*/ 413599 h 3551911"/>
              <a:gd name="connsiteX22" fmla="*/ 1796924 w 3208182"/>
              <a:gd name="connsiteY22" fmla="*/ 439670 h 3551911"/>
              <a:gd name="connsiteX23" fmla="*/ 609600 w 3208182"/>
              <a:gd name="connsiteY23" fmla="*/ 413599 h 3551911"/>
              <a:gd name="connsiteX24" fmla="*/ 203200 w 3208182"/>
              <a:gd name="connsiteY24" fmla="*/ 3145511 h 3551911"/>
              <a:gd name="connsiteX25" fmla="*/ 304800 w 3208182"/>
              <a:gd name="connsiteY25" fmla="*/ 3247111 h 3551911"/>
              <a:gd name="connsiteX26" fmla="*/ 203200 w 3208182"/>
              <a:gd name="connsiteY26" fmla="*/ 3348711 h 3551911"/>
              <a:gd name="connsiteX27" fmla="*/ 406400 w 3208182"/>
              <a:gd name="connsiteY27" fmla="*/ 3348711 h 3551911"/>
              <a:gd name="connsiteX28" fmla="*/ 203200 w 3208182"/>
              <a:gd name="connsiteY28" fmla="*/ 3551911 h 3551911"/>
              <a:gd name="connsiteX29" fmla="*/ 406400 w 3208182"/>
              <a:gd name="connsiteY29" fmla="*/ 3348711 h 3551911"/>
              <a:gd name="connsiteX30" fmla="*/ 406400 w 3208182"/>
              <a:gd name="connsiteY30" fmla="*/ 3145511 h 3551911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834507 w 3208182"/>
              <a:gd name="connsiteY8" fmla="*/ 1460754 h 3551911"/>
              <a:gd name="connsiteX9" fmla="*/ 2796550 w 3208182"/>
              <a:gd name="connsiteY9" fmla="*/ 3320793 h 3551911"/>
              <a:gd name="connsiteX10" fmla="*/ 2641600 w 3208182"/>
              <a:gd name="connsiteY10" fmla="*/ 3551911 h 3551911"/>
              <a:gd name="connsiteX11" fmla="*/ 203200 w 3208182"/>
              <a:gd name="connsiteY11" fmla="*/ 3551911 h 3551911"/>
              <a:gd name="connsiteX12" fmla="*/ 0 w 3208182"/>
              <a:gd name="connsiteY12" fmla="*/ 3348711 h 3551911"/>
              <a:gd name="connsiteX13" fmla="*/ 203200 w 3208182"/>
              <a:gd name="connsiteY13" fmla="*/ 3145511 h 3551911"/>
              <a:gd name="connsiteX14" fmla="*/ 406400 w 3208182"/>
              <a:gd name="connsiteY14" fmla="*/ 3145511 h 3551911"/>
              <a:gd name="connsiteX15" fmla="*/ 609600 w 3208182"/>
              <a:gd name="connsiteY15" fmla="*/ 7199 h 3551911"/>
              <a:gd name="connsiteX16" fmla="*/ 811442 w 3208182"/>
              <a:gd name="connsiteY16" fmla="*/ 190811 h 3551911"/>
              <a:gd name="connsiteX17" fmla="*/ 609600 w 3208182"/>
              <a:gd name="connsiteY17" fmla="*/ 413599 h 3551911"/>
              <a:gd name="connsiteX18" fmla="*/ 508000 w 3208182"/>
              <a:gd name="connsiteY18" fmla="*/ 311999 h 3551911"/>
              <a:gd name="connsiteX19" fmla="*/ 622617 w 3208182"/>
              <a:gd name="connsiteY19" fmla="*/ 164341 h 3551911"/>
              <a:gd name="connsiteX20" fmla="*/ 804563 w 3208182"/>
              <a:gd name="connsiteY20" fmla="*/ 175077 h 3551911"/>
              <a:gd name="connsiteX21" fmla="*/ 2844800 w 3208182"/>
              <a:gd name="connsiteY21" fmla="*/ 413599 h 3551911"/>
              <a:gd name="connsiteX22" fmla="*/ 1796924 w 3208182"/>
              <a:gd name="connsiteY22" fmla="*/ 439670 h 3551911"/>
              <a:gd name="connsiteX23" fmla="*/ 609600 w 3208182"/>
              <a:gd name="connsiteY23" fmla="*/ 413599 h 3551911"/>
              <a:gd name="connsiteX24" fmla="*/ 203200 w 3208182"/>
              <a:gd name="connsiteY24" fmla="*/ 3145511 h 3551911"/>
              <a:gd name="connsiteX25" fmla="*/ 304800 w 3208182"/>
              <a:gd name="connsiteY25" fmla="*/ 3247111 h 3551911"/>
              <a:gd name="connsiteX26" fmla="*/ 203200 w 3208182"/>
              <a:gd name="connsiteY26" fmla="*/ 3348711 h 3551911"/>
              <a:gd name="connsiteX27" fmla="*/ 406400 w 3208182"/>
              <a:gd name="connsiteY27" fmla="*/ 3348711 h 3551911"/>
              <a:gd name="connsiteX28" fmla="*/ 203200 w 3208182"/>
              <a:gd name="connsiteY28" fmla="*/ 3551911 h 3551911"/>
              <a:gd name="connsiteX29" fmla="*/ 406400 w 3208182"/>
              <a:gd name="connsiteY29" fmla="*/ 3348711 h 3551911"/>
              <a:gd name="connsiteX30" fmla="*/ 406400 w 3208182"/>
              <a:gd name="connsiteY30" fmla="*/ 3145511 h 3551911"/>
              <a:gd name="connsiteX0" fmla="*/ 203200 w 3208182"/>
              <a:gd name="connsiteY0" fmla="*/ 3551911 h 3552594"/>
              <a:gd name="connsiteX1" fmla="*/ 406400 w 3208182"/>
              <a:gd name="connsiteY1" fmla="*/ 3348711 h 3552594"/>
              <a:gd name="connsiteX2" fmla="*/ 203200 w 3208182"/>
              <a:gd name="connsiteY2" fmla="*/ 3348711 h 3552594"/>
              <a:gd name="connsiteX3" fmla="*/ 304800 w 3208182"/>
              <a:gd name="connsiteY3" fmla="*/ 3247111 h 3552594"/>
              <a:gd name="connsiteX4" fmla="*/ 203200 w 3208182"/>
              <a:gd name="connsiteY4" fmla="*/ 3145511 h 3552594"/>
              <a:gd name="connsiteX5" fmla="*/ 406400 w 3208182"/>
              <a:gd name="connsiteY5" fmla="*/ 3145511 h 3552594"/>
              <a:gd name="connsiteX6" fmla="*/ 406400 w 3208182"/>
              <a:gd name="connsiteY6" fmla="*/ 210399 h 3552594"/>
              <a:gd name="connsiteX7" fmla="*/ 609600 w 3208182"/>
              <a:gd name="connsiteY7" fmla="*/ 7199 h 3552594"/>
              <a:gd name="connsiteX8" fmla="*/ 3029461 w 3208182"/>
              <a:gd name="connsiteY8" fmla="*/ 57114 h 3552594"/>
              <a:gd name="connsiteX9" fmla="*/ 3202335 w 3208182"/>
              <a:gd name="connsiteY9" fmla="*/ 240416 h 3552594"/>
              <a:gd name="connsiteX10" fmla="*/ 3048000 w 3208182"/>
              <a:gd name="connsiteY10" fmla="*/ 413599 h 3552594"/>
              <a:gd name="connsiteX11" fmla="*/ 2844800 w 3208182"/>
              <a:gd name="connsiteY11" fmla="*/ 413599 h 3552594"/>
              <a:gd name="connsiteX12" fmla="*/ 2802598 w 3208182"/>
              <a:gd name="connsiteY12" fmla="*/ 3341216 h 3552594"/>
              <a:gd name="connsiteX13" fmla="*/ 2641600 w 3208182"/>
              <a:gd name="connsiteY13" fmla="*/ 3551911 h 3552594"/>
              <a:gd name="connsiteX14" fmla="*/ 203200 w 3208182"/>
              <a:gd name="connsiteY14" fmla="*/ 3551911 h 3552594"/>
              <a:gd name="connsiteX15" fmla="*/ 811858 w 3208182"/>
              <a:gd name="connsiteY15" fmla="*/ 188466 h 3552594"/>
              <a:gd name="connsiteX16" fmla="*/ 609600 w 3208182"/>
              <a:gd name="connsiteY16" fmla="*/ 413599 h 3552594"/>
              <a:gd name="connsiteX17" fmla="*/ 508000 w 3208182"/>
              <a:gd name="connsiteY17" fmla="*/ 311999 h 3552594"/>
              <a:gd name="connsiteX18" fmla="*/ 609600 w 3208182"/>
              <a:gd name="connsiteY18" fmla="*/ 210399 h 3552594"/>
              <a:gd name="connsiteX19" fmla="*/ 811858 w 3208182"/>
              <a:gd name="connsiteY19" fmla="*/ 188466 h 3552594"/>
              <a:gd name="connsiteX0" fmla="*/ 809252 w 3208182"/>
              <a:gd name="connsiteY0" fmla="*/ 175909 h 3552594"/>
              <a:gd name="connsiteX1" fmla="*/ 609600 w 3208182"/>
              <a:gd name="connsiteY1" fmla="*/ 413599 h 3552594"/>
              <a:gd name="connsiteX2" fmla="*/ 508000 w 3208182"/>
              <a:gd name="connsiteY2" fmla="*/ 311999 h 3552594"/>
              <a:gd name="connsiteX3" fmla="*/ 617096 w 3208182"/>
              <a:gd name="connsiteY3" fmla="*/ 168197 h 3552594"/>
              <a:gd name="connsiteX4" fmla="*/ 809252 w 3208182"/>
              <a:gd name="connsiteY4" fmla="*/ 175909 h 3552594"/>
              <a:gd name="connsiteX5" fmla="*/ 406400 w 3208182"/>
              <a:gd name="connsiteY5" fmla="*/ 3348711 h 3552594"/>
              <a:gd name="connsiteX6" fmla="*/ 203200 w 3208182"/>
              <a:gd name="connsiteY6" fmla="*/ 3551911 h 3552594"/>
              <a:gd name="connsiteX7" fmla="*/ 0 w 3208182"/>
              <a:gd name="connsiteY7" fmla="*/ 3348711 h 3552594"/>
              <a:gd name="connsiteX8" fmla="*/ 203200 w 3208182"/>
              <a:gd name="connsiteY8" fmla="*/ 3145511 h 3552594"/>
              <a:gd name="connsiteX9" fmla="*/ 304800 w 3208182"/>
              <a:gd name="connsiteY9" fmla="*/ 3247111 h 3552594"/>
              <a:gd name="connsiteX10" fmla="*/ 203200 w 3208182"/>
              <a:gd name="connsiteY10" fmla="*/ 3348711 h 3552594"/>
              <a:gd name="connsiteX11" fmla="*/ 406400 w 3208182"/>
              <a:gd name="connsiteY11" fmla="*/ 3348711 h 3552594"/>
              <a:gd name="connsiteX0" fmla="*/ 406400 w 3208182"/>
              <a:gd name="connsiteY0" fmla="*/ 3145511 h 3552594"/>
              <a:gd name="connsiteX1" fmla="*/ 406402 w 3208182"/>
              <a:gd name="connsiteY1" fmla="*/ 210399 h 3552594"/>
              <a:gd name="connsiteX2" fmla="*/ 609600 w 3208182"/>
              <a:gd name="connsiteY2" fmla="*/ 7199 h 3552594"/>
              <a:gd name="connsiteX3" fmla="*/ 1743821 w 3208182"/>
              <a:gd name="connsiteY3" fmla="*/ 57788 h 3552594"/>
              <a:gd name="connsiteX4" fmla="*/ 3025041 w 3208182"/>
              <a:gd name="connsiteY4" fmla="*/ 71914 h 3552594"/>
              <a:gd name="connsiteX5" fmla="*/ 3207985 w 3208182"/>
              <a:gd name="connsiteY5" fmla="*/ 260051 h 3552594"/>
              <a:gd name="connsiteX6" fmla="*/ 3048000 w 3208182"/>
              <a:gd name="connsiteY6" fmla="*/ 413599 h 3552594"/>
              <a:gd name="connsiteX7" fmla="*/ 2844800 w 3208182"/>
              <a:gd name="connsiteY7" fmla="*/ 413599 h 3552594"/>
              <a:gd name="connsiteX8" fmla="*/ 2834507 w 3208182"/>
              <a:gd name="connsiteY8" fmla="*/ 1460754 h 3552594"/>
              <a:gd name="connsiteX9" fmla="*/ 2796550 w 3208182"/>
              <a:gd name="connsiteY9" fmla="*/ 3320793 h 3552594"/>
              <a:gd name="connsiteX10" fmla="*/ 2641600 w 3208182"/>
              <a:gd name="connsiteY10" fmla="*/ 3551911 h 3552594"/>
              <a:gd name="connsiteX11" fmla="*/ 1403682 w 3208182"/>
              <a:gd name="connsiteY11" fmla="*/ 3552594 h 3552594"/>
              <a:gd name="connsiteX12" fmla="*/ 203200 w 3208182"/>
              <a:gd name="connsiteY12" fmla="*/ 3551911 h 3552594"/>
              <a:gd name="connsiteX13" fmla="*/ 0 w 3208182"/>
              <a:gd name="connsiteY13" fmla="*/ 3348711 h 3552594"/>
              <a:gd name="connsiteX14" fmla="*/ 203200 w 3208182"/>
              <a:gd name="connsiteY14" fmla="*/ 3145511 h 3552594"/>
              <a:gd name="connsiteX15" fmla="*/ 406400 w 3208182"/>
              <a:gd name="connsiteY15" fmla="*/ 3145511 h 3552594"/>
              <a:gd name="connsiteX16" fmla="*/ 609600 w 3208182"/>
              <a:gd name="connsiteY16" fmla="*/ 7199 h 3552594"/>
              <a:gd name="connsiteX17" fmla="*/ 811442 w 3208182"/>
              <a:gd name="connsiteY17" fmla="*/ 190811 h 3552594"/>
              <a:gd name="connsiteX18" fmla="*/ 609600 w 3208182"/>
              <a:gd name="connsiteY18" fmla="*/ 413599 h 3552594"/>
              <a:gd name="connsiteX19" fmla="*/ 508000 w 3208182"/>
              <a:gd name="connsiteY19" fmla="*/ 311999 h 3552594"/>
              <a:gd name="connsiteX20" fmla="*/ 622617 w 3208182"/>
              <a:gd name="connsiteY20" fmla="*/ 164341 h 3552594"/>
              <a:gd name="connsiteX21" fmla="*/ 804563 w 3208182"/>
              <a:gd name="connsiteY21" fmla="*/ 175077 h 3552594"/>
              <a:gd name="connsiteX22" fmla="*/ 2844800 w 3208182"/>
              <a:gd name="connsiteY22" fmla="*/ 413599 h 3552594"/>
              <a:gd name="connsiteX23" fmla="*/ 1796924 w 3208182"/>
              <a:gd name="connsiteY23" fmla="*/ 439670 h 3552594"/>
              <a:gd name="connsiteX24" fmla="*/ 609600 w 3208182"/>
              <a:gd name="connsiteY24" fmla="*/ 413599 h 3552594"/>
              <a:gd name="connsiteX25" fmla="*/ 203200 w 3208182"/>
              <a:gd name="connsiteY25" fmla="*/ 3145511 h 3552594"/>
              <a:gd name="connsiteX26" fmla="*/ 304800 w 3208182"/>
              <a:gd name="connsiteY26" fmla="*/ 3247111 h 3552594"/>
              <a:gd name="connsiteX27" fmla="*/ 203200 w 3208182"/>
              <a:gd name="connsiteY27" fmla="*/ 3348711 h 3552594"/>
              <a:gd name="connsiteX28" fmla="*/ 406400 w 3208182"/>
              <a:gd name="connsiteY28" fmla="*/ 3348711 h 3552594"/>
              <a:gd name="connsiteX29" fmla="*/ 203200 w 3208182"/>
              <a:gd name="connsiteY29" fmla="*/ 3551911 h 3552594"/>
              <a:gd name="connsiteX30" fmla="*/ 406400 w 3208182"/>
              <a:gd name="connsiteY30" fmla="*/ 3348711 h 3552594"/>
              <a:gd name="connsiteX31" fmla="*/ 406400 w 3208182"/>
              <a:gd name="connsiteY31" fmla="*/ 3145511 h 3552594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203200 w 3208182"/>
              <a:gd name="connsiteY14" fmla="*/ 3551911 h 3579371"/>
              <a:gd name="connsiteX15" fmla="*/ 811858 w 3208182"/>
              <a:gd name="connsiteY15" fmla="*/ 188466 h 3579371"/>
              <a:gd name="connsiteX16" fmla="*/ 609600 w 3208182"/>
              <a:gd name="connsiteY16" fmla="*/ 413599 h 3579371"/>
              <a:gd name="connsiteX17" fmla="*/ 508000 w 3208182"/>
              <a:gd name="connsiteY17" fmla="*/ 311999 h 3579371"/>
              <a:gd name="connsiteX18" fmla="*/ 609600 w 3208182"/>
              <a:gd name="connsiteY18" fmla="*/ 210399 h 3579371"/>
              <a:gd name="connsiteX19" fmla="*/ 811858 w 3208182"/>
              <a:gd name="connsiteY19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53071 w 3208182"/>
              <a:gd name="connsiteY14" fmla="*/ 3546855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37863 w 3208182"/>
              <a:gd name="connsiteY14" fmla="*/ 3578014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37863 w 3208182"/>
              <a:gd name="connsiteY14" fmla="*/ 3578014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37863 w 3208182"/>
              <a:gd name="connsiteY14" fmla="*/ 3578014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08182" h="3579371" stroke="0" extrusionOk="0">
                <a:moveTo>
                  <a:pt x="203200" y="3551911"/>
                </a:moveTo>
                <a:cubicBezTo>
                  <a:pt x="315424" y="3551911"/>
                  <a:pt x="406400" y="3460935"/>
                  <a:pt x="406400" y="3348711"/>
                </a:cubicBezTo>
                <a:cubicBezTo>
                  <a:pt x="324536" y="3334957"/>
                  <a:pt x="270933" y="3348711"/>
                  <a:pt x="203200" y="3348711"/>
                </a:cubicBezTo>
                <a:cubicBezTo>
                  <a:pt x="259312" y="3348711"/>
                  <a:pt x="304800" y="3303223"/>
                  <a:pt x="304800" y="3247111"/>
                </a:cubicBezTo>
                <a:cubicBezTo>
                  <a:pt x="304800" y="3190999"/>
                  <a:pt x="259312" y="3145511"/>
                  <a:pt x="203200" y="3145511"/>
                </a:cubicBezTo>
                <a:lnTo>
                  <a:pt x="406400" y="3145511"/>
                </a:lnTo>
                <a:cubicBezTo>
                  <a:pt x="406400" y="2167140"/>
                  <a:pt x="607113" y="2564273"/>
                  <a:pt x="406400" y="210399"/>
                </a:cubicBezTo>
                <a:cubicBezTo>
                  <a:pt x="406400" y="98175"/>
                  <a:pt x="497376" y="7199"/>
                  <a:pt x="609600" y="7199"/>
                </a:cubicBezTo>
                <a:lnTo>
                  <a:pt x="3029461" y="57114"/>
                </a:lnTo>
                <a:cubicBezTo>
                  <a:pt x="3141685" y="57114"/>
                  <a:pt x="3199245" y="181002"/>
                  <a:pt x="3202335" y="240416"/>
                </a:cubicBezTo>
                <a:cubicBezTo>
                  <a:pt x="3205425" y="299830"/>
                  <a:pt x="3160224" y="413599"/>
                  <a:pt x="3048000" y="413599"/>
                </a:cubicBezTo>
                <a:lnTo>
                  <a:pt x="2844800" y="413599"/>
                </a:lnTo>
                <a:cubicBezTo>
                  <a:pt x="2830733" y="1389471"/>
                  <a:pt x="2896868" y="2186106"/>
                  <a:pt x="2802598" y="3341216"/>
                </a:cubicBezTo>
                <a:cubicBezTo>
                  <a:pt x="2802598" y="3453440"/>
                  <a:pt x="2753824" y="3551911"/>
                  <a:pt x="2641600" y="3551911"/>
                </a:cubicBezTo>
                <a:lnTo>
                  <a:pt x="1437863" y="3578014"/>
                </a:lnTo>
                <a:lnTo>
                  <a:pt x="203200" y="3551911"/>
                </a:lnTo>
                <a:close/>
                <a:moveTo>
                  <a:pt x="811858" y="188466"/>
                </a:moveTo>
                <a:cubicBezTo>
                  <a:pt x="811858" y="300690"/>
                  <a:pt x="660243" y="393010"/>
                  <a:pt x="609600" y="413599"/>
                </a:cubicBezTo>
                <a:cubicBezTo>
                  <a:pt x="558957" y="434188"/>
                  <a:pt x="508000" y="368111"/>
                  <a:pt x="508000" y="311999"/>
                </a:cubicBezTo>
                <a:cubicBezTo>
                  <a:pt x="508000" y="255887"/>
                  <a:pt x="553488" y="210399"/>
                  <a:pt x="609600" y="210399"/>
                </a:cubicBezTo>
                <a:lnTo>
                  <a:pt x="811858" y="188466"/>
                </a:lnTo>
                <a:close/>
              </a:path>
              <a:path w="3208182" h="3579371" fill="darkenLess" stroke="0" extrusionOk="0">
                <a:moveTo>
                  <a:pt x="809252" y="175909"/>
                </a:moveTo>
                <a:cubicBezTo>
                  <a:pt x="809252" y="288133"/>
                  <a:pt x="659809" y="390917"/>
                  <a:pt x="609600" y="413599"/>
                </a:cubicBezTo>
                <a:cubicBezTo>
                  <a:pt x="559391" y="436281"/>
                  <a:pt x="506751" y="352899"/>
                  <a:pt x="508000" y="311999"/>
                </a:cubicBezTo>
                <a:cubicBezTo>
                  <a:pt x="509249" y="271099"/>
                  <a:pt x="560984" y="168197"/>
                  <a:pt x="617096" y="168197"/>
                </a:cubicBezTo>
                <a:lnTo>
                  <a:pt x="809252" y="175909"/>
                </a:lnTo>
                <a:close/>
                <a:moveTo>
                  <a:pt x="406400" y="3348711"/>
                </a:moveTo>
                <a:cubicBezTo>
                  <a:pt x="406400" y="3460935"/>
                  <a:pt x="315424" y="3551911"/>
                  <a:pt x="203200" y="3551911"/>
                </a:cubicBezTo>
                <a:cubicBezTo>
                  <a:pt x="90976" y="3551911"/>
                  <a:pt x="0" y="3460935"/>
                  <a:pt x="0" y="3348711"/>
                </a:cubicBezTo>
                <a:cubicBezTo>
                  <a:pt x="0" y="3236487"/>
                  <a:pt x="90976" y="3145511"/>
                  <a:pt x="203200" y="3145511"/>
                </a:cubicBezTo>
                <a:cubicBezTo>
                  <a:pt x="259312" y="3145511"/>
                  <a:pt x="304800" y="3190999"/>
                  <a:pt x="304800" y="3247111"/>
                </a:cubicBezTo>
                <a:cubicBezTo>
                  <a:pt x="304800" y="3303223"/>
                  <a:pt x="259312" y="3348711"/>
                  <a:pt x="203200" y="3348711"/>
                </a:cubicBezTo>
                <a:lnTo>
                  <a:pt x="406400" y="3348711"/>
                </a:lnTo>
                <a:close/>
              </a:path>
              <a:path w="3208182" h="3579371" fill="none" extrusionOk="0">
                <a:moveTo>
                  <a:pt x="406400" y="3145511"/>
                </a:moveTo>
                <a:cubicBezTo>
                  <a:pt x="417342" y="2169083"/>
                  <a:pt x="600780" y="2460134"/>
                  <a:pt x="406402" y="210399"/>
                </a:cubicBezTo>
                <a:cubicBezTo>
                  <a:pt x="406402" y="98175"/>
                  <a:pt x="497376" y="7199"/>
                  <a:pt x="609600" y="7199"/>
                </a:cubicBezTo>
                <a:cubicBezTo>
                  <a:pt x="833197" y="-22144"/>
                  <a:pt x="1341248" y="47002"/>
                  <a:pt x="1743821" y="57788"/>
                </a:cubicBezTo>
                <a:cubicBezTo>
                  <a:pt x="2146394" y="68574"/>
                  <a:pt x="2781708" y="34296"/>
                  <a:pt x="3025041" y="71914"/>
                </a:cubicBezTo>
                <a:cubicBezTo>
                  <a:pt x="3137265" y="71914"/>
                  <a:pt x="3204159" y="203104"/>
                  <a:pt x="3207985" y="260051"/>
                </a:cubicBezTo>
                <a:cubicBezTo>
                  <a:pt x="3211811" y="316998"/>
                  <a:pt x="3160224" y="413599"/>
                  <a:pt x="3048000" y="413599"/>
                </a:cubicBezTo>
                <a:lnTo>
                  <a:pt x="2844800" y="413599"/>
                </a:lnTo>
                <a:cubicBezTo>
                  <a:pt x="2809218" y="588125"/>
                  <a:pt x="2856617" y="978720"/>
                  <a:pt x="2834507" y="1460754"/>
                </a:cubicBezTo>
                <a:cubicBezTo>
                  <a:pt x="2865642" y="1942570"/>
                  <a:pt x="2828701" y="2972267"/>
                  <a:pt x="2796550" y="3320793"/>
                </a:cubicBezTo>
                <a:cubicBezTo>
                  <a:pt x="2796550" y="3433017"/>
                  <a:pt x="2753824" y="3551911"/>
                  <a:pt x="2641600" y="3551911"/>
                </a:cubicBezTo>
                <a:lnTo>
                  <a:pt x="1418275" y="3579371"/>
                </a:lnTo>
                <a:lnTo>
                  <a:pt x="203200" y="3551911"/>
                </a:lnTo>
                <a:cubicBezTo>
                  <a:pt x="90976" y="3551911"/>
                  <a:pt x="0" y="3460935"/>
                  <a:pt x="0" y="3348711"/>
                </a:cubicBezTo>
                <a:cubicBezTo>
                  <a:pt x="0" y="3236487"/>
                  <a:pt x="90976" y="3145511"/>
                  <a:pt x="203200" y="3145511"/>
                </a:cubicBezTo>
                <a:lnTo>
                  <a:pt x="406400" y="3145511"/>
                </a:lnTo>
                <a:close/>
                <a:moveTo>
                  <a:pt x="609600" y="7199"/>
                </a:moveTo>
                <a:cubicBezTo>
                  <a:pt x="721824" y="7199"/>
                  <a:pt x="811442" y="78587"/>
                  <a:pt x="811442" y="190811"/>
                </a:cubicBezTo>
                <a:cubicBezTo>
                  <a:pt x="811442" y="303035"/>
                  <a:pt x="660174" y="393401"/>
                  <a:pt x="609600" y="413599"/>
                </a:cubicBezTo>
                <a:cubicBezTo>
                  <a:pt x="559026" y="433797"/>
                  <a:pt x="505831" y="353542"/>
                  <a:pt x="508000" y="311999"/>
                </a:cubicBezTo>
                <a:cubicBezTo>
                  <a:pt x="510169" y="270456"/>
                  <a:pt x="566505" y="164341"/>
                  <a:pt x="622617" y="164341"/>
                </a:cubicBezTo>
                <a:lnTo>
                  <a:pt x="804563" y="175077"/>
                </a:lnTo>
                <a:moveTo>
                  <a:pt x="2844800" y="413599"/>
                </a:moveTo>
                <a:lnTo>
                  <a:pt x="1796924" y="439670"/>
                </a:lnTo>
                <a:lnTo>
                  <a:pt x="609600" y="413599"/>
                </a:lnTo>
                <a:moveTo>
                  <a:pt x="203200" y="3145511"/>
                </a:moveTo>
                <a:cubicBezTo>
                  <a:pt x="259312" y="3145511"/>
                  <a:pt x="304800" y="3190999"/>
                  <a:pt x="304800" y="3247111"/>
                </a:cubicBezTo>
                <a:cubicBezTo>
                  <a:pt x="304800" y="3303223"/>
                  <a:pt x="259312" y="3348711"/>
                  <a:pt x="203200" y="3348711"/>
                </a:cubicBezTo>
                <a:lnTo>
                  <a:pt x="406400" y="3348711"/>
                </a:lnTo>
                <a:moveTo>
                  <a:pt x="203200" y="3551911"/>
                </a:moveTo>
                <a:cubicBezTo>
                  <a:pt x="315424" y="3551911"/>
                  <a:pt x="406400" y="3460935"/>
                  <a:pt x="406400" y="3348711"/>
                </a:cubicBezTo>
                <a:lnTo>
                  <a:pt x="406400" y="3145511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>
            <a:outerShdw blurRad="50800" dist="88900" dir="1200000" algn="tl" rotWithShape="0">
              <a:schemeClr val="bg1">
                <a:lumMod val="50000"/>
                <a:alpha val="46000"/>
              </a:schemeClr>
            </a:outerShd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David's Scrawl" panose="020000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0941BA4-A3CA-4E3D-AA19-D0C8EBA4A937}"/>
              </a:ext>
            </a:extLst>
          </p:cNvPr>
          <p:cNvGrpSpPr/>
          <p:nvPr/>
        </p:nvGrpSpPr>
        <p:grpSpPr>
          <a:xfrm>
            <a:off x="6337898" y="1213935"/>
            <a:ext cx="3457725" cy="3971437"/>
            <a:chOff x="6337898" y="1139287"/>
            <a:chExt cx="3457725" cy="3971437"/>
          </a:xfrm>
        </p:grpSpPr>
        <p:sp>
          <p:nvSpPr>
            <p:cNvPr id="49" name="Rectangle: Rounded Corners 14">
              <a:extLst>
                <a:ext uri="{FF2B5EF4-FFF2-40B4-BE49-F238E27FC236}">
                  <a16:creationId xmlns:a16="http://schemas.microsoft.com/office/drawing/2014/main" id="{183250EE-69BC-494D-ACC6-49E4FACE5F3A}"/>
                </a:ext>
              </a:extLst>
            </p:cNvPr>
            <p:cNvSpPr/>
            <p:nvPr/>
          </p:nvSpPr>
          <p:spPr>
            <a:xfrm rot="21382410">
              <a:off x="6337898" y="1139287"/>
              <a:ext cx="3297236" cy="437360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90650 w 1162090"/>
                <a:gd name="connsiteY3" fmla="*/ 49189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3483"/>
                <a:gd name="connsiteY0" fmla="*/ 76905 h 373856"/>
                <a:gd name="connsiteX1" fmla="*/ 68392 w 1163483"/>
                <a:gd name="connsiteY1" fmla="*/ 13316 h 373856"/>
                <a:gd name="connsiteX2" fmla="*/ 376277 w 1163483"/>
                <a:gd name="connsiteY2" fmla="*/ 0 h 373856"/>
                <a:gd name="connsiteX3" fmla="*/ 990650 w 1163483"/>
                <a:gd name="connsiteY3" fmla="*/ 49189 h 373856"/>
                <a:gd name="connsiteX4" fmla="*/ 1100440 w 1163483"/>
                <a:gd name="connsiteY4" fmla="*/ 18079 h 373856"/>
                <a:gd name="connsiteX5" fmla="*/ 1163483 w 1163483"/>
                <a:gd name="connsiteY5" fmla="*/ 117729 h 373856"/>
                <a:gd name="connsiteX6" fmla="*/ 1162090 w 1163483"/>
                <a:gd name="connsiteY6" fmla="*/ 169069 h 373856"/>
                <a:gd name="connsiteX7" fmla="*/ 1152124 w 1163483"/>
                <a:gd name="connsiteY7" fmla="*/ 305062 h 373856"/>
                <a:gd name="connsiteX8" fmla="*/ 1088535 w 1163483"/>
                <a:gd name="connsiteY8" fmla="*/ 368652 h 373856"/>
                <a:gd name="connsiteX9" fmla="*/ 847764 w 1163483"/>
                <a:gd name="connsiteY9" fmla="*/ 373856 h 373856"/>
                <a:gd name="connsiteX10" fmla="*/ 290553 w 1163483"/>
                <a:gd name="connsiteY10" fmla="*/ 350044 h 373856"/>
                <a:gd name="connsiteX11" fmla="*/ 68392 w 1163483"/>
                <a:gd name="connsiteY11" fmla="*/ 361508 h 373856"/>
                <a:gd name="connsiteX12" fmla="*/ 7183 w 1163483"/>
                <a:gd name="connsiteY12" fmla="*/ 305062 h 373856"/>
                <a:gd name="connsiteX13" fmla="*/ 9565 w 1163483"/>
                <a:gd name="connsiteY13" fmla="*/ 180975 h 373856"/>
                <a:gd name="connsiteX14" fmla="*/ 40 w 1163483"/>
                <a:gd name="connsiteY14" fmla="*/ 76905 h 373856"/>
                <a:gd name="connsiteX0" fmla="*/ 40 w 1172314"/>
                <a:gd name="connsiteY0" fmla="*/ 76905 h 373856"/>
                <a:gd name="connsiteX1" fmla="*/ 68392 w 1172314"/>
                <a:gd name="connsiteY1" fmla="*/ 13316 h 373856"/>
                <a:gd name="connsiteX2" fmla="*/ 376277 w 1172314"/>
                <a:gd name="connsiteY2" fmla="*/ 0 h 373856"/>
                <a:gd name="connsiteX3" fmla="*/ 990650 w 1172314"/>
                <a:gd name="connsiteY3" fmla="*/ 49189 h 373856"/>
                <a:gd name="connsiteX4" fmla="*/ 1156325 w 1172314"/>
                <a:gd name="connsiteY4" fmla="*/ 60478 h 373856"/>
                <a:gd name="connsiteX5" fmla="*/ 1163483 w 1172314"/>
                <a:gd name="connsiteY5" fmla="*/ 117729 h 373856"/>
                <a:gd name="connsiteX6" fmla="*/ 1162090 w 1172314"/>
                <a:gd name="connsiteY6" fmla="*/ 169069 h 373856"/>
                <a:gd name="connsiteX7" fmla="*/ 1152124 w 1172314"/>
                <a:gd name="connsiteY7" fmla="*/ 305062 h 373856"/>
                <a:gd name="connsiteX8" fmla="*/ 1088535 w 1172314"/>
                <a:gd name="connsiteY8" fmla="*/ 368652 h 373856"/>
                <a:gd name="connsiteX9" fmla="*/ 847764 w 1172314"/>
                <a:gd name="connsiteY9" fmla="*/ 373856 h 373856"/>
                <a:gd name="connsiteX10" fmla="*/ 290553 w 1172314"/>
                <a:gd name="connsiteY10" fmla="*/ 350044 h 373856"/>
                <a:gd name="connsiteX11" fmla="*/ 68392 w 1172314"/>
                <a:gd name="connsiteY11" fmla="*/ 361508 h 373856"/>
                <a:gd name="connsiteX12" fmla="*/ 7183 w 1172314"/>
                <a:gd name="connsiteY12" fmla="*/ 305062 h 373856"/>
                <a:gd name="connsiteX13" fmla="*/ 9565 w 1172314"/>
                <a:gd name="connsiteY13" fmla="*/ 180975 h 373856"/>
                <a:gd name="connsiteX14" fmla="*/ 40 w 1172314"/>
                <a:gd name="connsiteY14" fmla="*/ 76905 h 373856"/>
                <a:gd name="connsiteX0" fmla="*/ 40 w 1182646"/>
                <a:gd name="connsiteY0" fmla="*/ 76905 h 373856"/>
                <a:gd name="connsiteX1" fmla="*/ 68392 w 1182646"/>
                <a:gd name="connsiteY1" fmla="*/ 13316 h 373856"/>
                <a:gd name="connsiteX2" fmla="*/ 376277 w 1182646"/>
                <a:gd name="connsiteY2" fmla="*/ 0 h 373856"/>
                <a:gd name="connsiteX3" fmla="*/ 990650 w 1182646"/>
                <a:gd name="connsiteY3" fmla="*/ 49189 h 373856"/>
                <a:gd name="connsiteX4" fmla="*/ 1156325 w 1182646"/>
                <a:gd name="connsiteY4" fmla="*/ 60478 h 373856"/>
                <a:gd name="connsiteX5" fmla="*/ 1163483 w 1182646"/>
                <a:gd name="connsiteY5" fmla="*/ 117729 h 373856"/>
                <a:gd name="connsiteX6" fmla="*/ 1182639 w 1182646"/>
                <a:gd name="connsiteY6" fmla="*/ 176565 h 373856"/>
                <a:gd name="connsiteX7" fmla="*/ 1152124 w 1182646"/>
                <a:gd name="connsiteY7" fmla="*/ 305062 h 373856"/>
                <a:gd name="connsiteX8" fmla="*/ 1088535 w 1182646"/>
                <a:gd name="connsiteY8" fmla="*/ 368652 h 373856"/>
                <a:gd name="connsiteX9" fmla="*/ 847764 w 1182646"/>
                <a:gd name="connsiteY9" fmla="*/ 373856 h 373856"/>
                <a:gd name="connsiteX10" fmla="*/ 290553 w 1182646"/>
                <a:gd name="connsiteY10" fmla="*/ 350044 h 373856"/>
                <a:gd name="connsiteX11" fmla="*/ 68392 w 1182646"/>
                <a:gd name="connsiteY11" fmla="*/ 361508 h 373856"/>
                <a:gd name="connsiteX12" fmla="*/ 7183 w 1182646"/>
                <a:gd name="connsiteY12" fmla="*/ 305062 h 373856"/>
                <a:gd name="connsiteX13" fmla="*/ 9565 w 1182646"/>
                <a:gd name="connsiteY13" fmla="*/ 180975 h 373856"/>
                <a:gd name="connsiteX14" fmla="*/ 40 w 1182646"/>
                <a:gd name="connsiteY14" fmla="*/ 76905 h 373856"/>
                <a:gd name="connsiteX0" fmla="*/ 40 w 1182646"/>
                <a:gd name="connsiteY0" fmla="*/ 76905 h 373856"/>
                <a:gd name="connsiteX1" fmla="*/ 68392 w 1182646"/>
                <a:gd name="connsiteY1" fmla="*/ 13316 h 373856"/>
                <a:gd name="connsiteX2" fmla="*/ 376277 w 1182646"/>
                <a:gd name="connsiteY2" fmla="*/ 0 h 373856"/>
                <a:gd name="connsiteX3" fmla="*/ 990650 w 1182646"/>
                <a:gd name="connsiteY3" fmla="*/ 49189 h 373856"/>
                <a:gd name="connsiteX4" fmla="*/ 1156325 w 1182646"/>
                <a:gd name="connsiteY4" fmla="*/ 60478 h 373856"/>
                <a:gd name="connsiteX5" fmla="*/ 1163483 w 1182646"/>
                <a:gd name="connsiteY5" fmla="*/ 117729 h 373856"/>
                <a:gd name="connsiteX6" fmla="*/ 1182639 w 1182646"/>
                <a:gd name="connsiteY6" fmla="*/ 176565 h 373856"/>
                <a:gd name="connsiteX7" fmla="*/ 1164709 w 1182646"/>
                <a:gd name="connsiteY7" fmla="*/ 245854 h 373856"/>
                <a:gd name="connsiteX8" fmla="*/ 1152124 w 1182646"/>
                <a:gd name="connsiteY8" fmla="*/ 305062 h 373856"/>
                <a:gd name="connsiteX9" fmla="*/ 1088535 w 1182646"/>
                <a:gd name="connsiteY9" fmla="*/ 368652 h 373856"/>
                <a:gd name="connsiteX10" fmla="*/ 847764 w 1182646"/>
                <a:gd name="connsiteY10" fmla="*/ 373856 h 373856"/>
                <a:gd name="connsiteX11" fmla="*/ 290553 w 1182646"/>
                <a:gd name="connsiteY11" fmla="*/ 350044 h 373856"/>
                <a:gd name="connsiteX12" fmla="*/ 68392 w 1182646"/>
                <a:gd name="connsiteY12" fmla="*/ 361508 h 373856"/>
                <a:gd name="connsiteX13" fmla="*/ 7183 w 1182646"/>
                <a:gd name="connsiteY13" fmla="*/ 305062 h 373856"/>
                <a:gd name="connsiteX14" fmla="*/ 9565 w 1182646"/>
                <a:gd name="connsiteY14" fmla="*/ 180975 h 373856"/>
                <a:gd name="connsiteX15" fmla="*/ 40 w 1182646"/>
                <a:gd name="connsiteY15" fmla="*/ 76905 h 373856"/>
                <a:gd name="connsiteX0" fmla="*/ 40 w 1186966"/>
                <a:gd name="connsiteY0" fmla="*/ 76905 h 373856"/>
                <a:gd name="connsiteX1" fmla="*/ 68392 w 1186966"/>
                <a:gd name="connsiteY1" fmla="*/ 13316 h 373856"/>
                <a:gd name="connsiteX2" fmla="*/ 376277 w 1186966"/>
                <a:gd name="connsiteY2" fmla="*/ 0 h 373856"/>
                <a:gd name="connsiteX3" fmla="*/ 990650 w 1186966"/>
                <a:gd name="connsiteY3" fmla="*/ 49189 h 373856"/>
                <a:gd name="connsiteX4" fmla="*/ 1156325 w 1186966"/>
                <a:gd name="connsiteY4" fmla="*/ 60478 h 373856"/>
                <a:gd name="connsiteX5" fmla="*/ 1163483 w 1186966"/>
                <a:gd name="connsiteY5" fmla="*/ 117729 h 373856"/>
                <a:gd name="connsiteX6" fmla="*/ 1182639 w 1186966"/>
                <a:gd name="connsiteY6" fmla="*/ 176565 h 373856"/>
                <a:gd name="connsiteX7" fmla="*/ 1164709 w 1186966"/>
                <a:gd name="connsiteY7" fmla="*/ 245854 h 373856"/>
                <a:gd name="connsiteX8" fmla="*/ 1186966 w 1186966"/>
                <a:gd name="connsiteY8" fmla="*/ 284630 h 373856"/>
                <a:gd name="connsiteX9" fmla="*/ 1088535 w 1186966"/>
                <a:gd name="connsiteY9" fmla="*/ 368652 h 373856"/>
                <a:gd name="connsiteX10" fmla="*/ 847764 w 1186966"/>
                <a:gd name="connsiteY10" fmla="*/ 373856 h 373856"/>
                <a:gd name="connsiteX11" fmla="*/ 290553 w 1186966"/>
                <a:gd name="connsiteY11" fmla="*/ 350044 h 373856"/>
                <a:gd name="connsiteX12" fmla="*/ 68392 w 1186966"/>
                <a:gd name="connsiteY12" fmla="*/ 361508 h 373856"/>
                <a:gd name="connsiteX13" fmla="*/ 7183 w 1186966"/>
                <a:gd name="connsiteY13" fmla="*/ 305062 h 373856"/>
                <a:gd name="connsiteX14" fmla="*/ 9565 w 1186966"/>
                <a:gd name="connsiteY14" fmla="*/ 180975 h 373856"/>
                <a:gd name="connsiteX15" fmla="*/ 40 w 1186966"/>
                <a:gd name="connsiteY15" fmla="*/ 76905 h 373856"/>
                <a:gd name="connsiteX0" fmla="*/ 40 w 1186966"/>
                <a:gd name="connsiteY0" fmla="*/ 76905 h 373856"/>
                <a:gd name="connsiteX1" fmla="*/ 68392 w 1186966"/>
                <a:gd name="connsiteY1" fmla="*/ 13316 h 373856"/>
                <a:gd name="connsiteX2" fmla="*/ 376277 w 1186966"/>
                <a:gd name="connsiteY2" fmla="*/ 0 h 373856"/>
                <a:gd name="connsiteX3" fmla="*/ 990650 w 1186966"/>
                <a:gd name="connsiteY3" fmla="*/ 49189 h 373856"/>
                <a:gd name="connsiteX4" fmla="*/ 1156325 w 1186966"/>
                <a:gd name="connsiteY4" fmla="*/ 60478 h 373856"/>
                <a:gd name="connsiteX5" fmla="*/ 1163483 w 1186966"/>
                <a:gd name="connsiteY5" fmla="*/ 117729 h 373856"/>
                <a:gd name="connsiteX6" fmla="*/ 1182639 w 1186966"/>
                <a:gd name="connsiteY6" fmla="*/ 176565 h 373856"/>
                <a:gd name="connsiteX7" fmla="*/ 1164709 w 1186966"/>
                <a:gd name="connsiteY7" fmla="*/ 245854 h 373856"/>
                <a:gd name="connsiteX8" fmla="*/ 1186966 w 1186966"/>
                <a:gd name="connsiteY8" fmla="*/ 284630 h 373856"/>
                <a:gd name="connsiteX9" fmla="*/ 1089256 w 1186966"/>
                <a:gd name="connsiteY9" fmla="*/ 343421 h 373856"/>
                <a:gd name="connsiteX10" fmla="*/ 847764 w 1186966"/>
                <a:gd name="connsiteY10" fmla="*/ 373856 h 373856"/>
                <a:gd name="connsiteX11" fmla="*/ 290553 w 1186966"/>
                <a:gd name="connsiteY11" fmla="*/ 350044 h 373856"/>
                <a:gd name="connsiteX12" fmla="*/ 68392 w 1186966"/>
                <a:gd name="connsiteY12" fmla="*/ 361508 h 373856"/>
                <a:gd name="connsiteX13" fmla="*/ 7183 w 1186966"/>
                <a:gd name="connsiteY13" fmla="*/ 305062 h 373856"/>
                <a:gd name="connsiteX14" fmla="*/ 9565 w 1186966"/>
                <a:gd name="connsiteY14" fmla="*/ 180975 h 373856"/>
                <a:gd name="connsiteX15" fmla="*/ 40 w 1186966"/>
                <a:gd name="connsiteY15" fmla="*/ 76905 h 373856"/>
                <a:gd name="connsiteX0" fmla="*/ 40 w 1186966"/>
                <a:gd name="connsiteY0" fmla="*/ 76905 h 361508"/>
                <a:gd name="connsiteX1" fmla="*/ 68392 w 1186966"/>
                <a:gd name="connsiteY1" fmla="*/ 13316 h 361508"/>
                <a:gd name="connsiteX2" fmla="*/ 376277 w 1186966"/>
                <a:gd name="connsiteY2" fmla="*/ 0 h 361508"/>
                <a:gd name="connsiteX3" fmla="*/ 990650 w 1186966"/>
                <a:gd name="connsiteY3" fmla="*/ 49189 h 361508"/>
                <a:gd name="connsiteX4" fmla="*/ 1156325 w 1186966"/>
                <a:gd name="connsiteY4" fmla="*/ 60478 h 361508"/>
                <a:gd name="connsiteX5" fmla="*/ 1163483 w 1186966"/>
                <a:gd name="connsiteY5" fmla="*/ 117729 h 361508"/>
                <a:gd name="connsiteX6" fmla="*/ 1182639 w 1186966"/>
                <a:gd name="connsiteY6" fmla="*/ 176565 h 361508"/>
                <a:gd name="connsiteX7" fmla="*/ 1164709 w 1186966"/>
                <a:gd name="connsiteY7" fmla="*/ 245854 h 361508"/>
                <a:gd name="connsiteX8" fmla="*/ 1186966 w 1186966"/>
                <a:gd name="connsiteY8" fmla="*/ 284630 h 361508"/>
                <a:gd name="connsiteX9" fmla="*/ 1089256 w 1186966"/>
                <a:gd name="connsiteY9" fmla="*/ 343421 h 361508"/>
                <a:gd name="connsiteX10" fmla="*/ 838014 w 1186966"/>
                <a:gd name="connsiteY10" fmla="*/ 351762 h 361508"/>
                <a:gd name="connsiteX11" fmla="*/ 290553 w 1186966"/>
                <a:gd name="connsiteY11" fmla="*/ 350044 h 361508"/>
                <a:gd name="connsiteX12" fmla="*/ 68392 w 1186966"/>
                <a:gd name="connsiteY12" fmla="*/ 361508 h 361508"/>
                <a:gd name="connsiteX13" fmla="*/ 7183 w 1186966"/>
                <a:gd name="connsiteY13" fmla="*/ 305062 h 361508"/>
                <a:gd name="connsiteX14" fmla="*/ 9565 w 1186966"/>
                <a:gd name="connsiteY14" fmla="*/ 180975 h 361508"/>
                <a:gd name="connsiteX15" fmla="*/ 40 w 1186966"/>
                <a:gd name="connsiteY15" fmla="*/ 76905 h 361508"/>
                <a:gd name="connsiteX0" fmla="*/ 40 w 1186966"/>
                <a:gd name="connsiteY0" fmla="*/ 76905 h 361508"/>
                <a:gd name="connsiteX1" fmla="*/ 68392 w 1186966"/>
                <a:gd name="connsiteY1" fmla="*/ 13316 h 361508"/>
                <a:gd name="connsiteX2" fmla="*/ 376277 w 1186966"/>
                <a:gd name="connsiteY2" fmla="*/ 0 h 361508"/>
                <a:gd name="connsiteX3" fmla="*/ 990650 w 1186966"/>
                <a:gd name="connsiteY3" fmla="*/ 49189 h 361508"/>
                <a:gd name="connsiteX4" fmla="*/ 1156325 w 1186966"/>
                <a:gd name="connsiteY4" fmla="*/ 60478 h 361508"/>
                <a:gd name="connsiteX5" fmla="*/ 1163483 w 1186966"/>
                <a:gd name="connsiteY5" fmla="*/ 117729 h 361508"/>
                <a:gd name="connsiteX6" fmla="*/ 1182639 w 1186966"/>
                <a:gd name="connsiteY6" fmla="*/ 176565 h 361508"/>
                <a:gd name="connsiteX7" fmla="*/ 1164709 w 1186966"/>
                <a:gd name="connsiteY7" fmla="*/ 245854 h 361508"/>
                <a:gd name="connsiteX8" fmla="*/ 1186966 w 1186966"/>
                <a:gd name="connsiteY8" fmla="*/ 284630 h 361508"/>
                <a:gd name="connsiteX9" fmla="*/ 1089256 w 1186966"/>
                <a:gd name="connsiteY9" fmla="*/ 343421 h 361508"/>
                <a:gd name="connsiteX10" fmla="*/ 838014 w 1186966"/>
                <a:gd name="connsiteY10" fmla="*/ 351762 h 361508"/>
                <a:gd name="connsiteX11" fmla="*/ 536761 w 1186966"/>
                <a:gd name="connsiteY11" fmla="*/ 351007 h 361508"/>
                <a:gd name="connsiteX12" fmla="*/ 290553 w 1186966"/>
                <a:gd name="connsiteY12" fmla="*/ 350044 h 361508"/>
                <a:gd name="connsiteX13" fmla="*/ 68392 w 1186966"/>
                <a:gd name="connsiteY13" fmla="*/ 361508 h 361508"/>
                <a:gd name="connsiteX14" fmla="*/ 7183 w 1186966"/>
                <a:gd name="connsiteY14" fmla="*/ 305062 h 361508"/>
                <a:gd name="connsiteX15" fmla="*/ 9565 w 1186966"/>
                <a:gd name="connsiteY15" fmla="*/ 180975 h 361508"/>
                <a:gd name="connsiteX16" fmla="*/ 40 w 1186966"/>
                <a:gd name="connsiteY16" fmla="*/ 76905 h 361508"/>
                <a:gd name="connsiteX0" fmla="*/ 40 w 1186966"/>
                <a:gd name="connsiteY0" fmla="*/ 76905 h 361508"/>
                <a:gd name="connsiteX1" fmla="*/ 68392 w 1186966"/>
                <a:gd name="connsiteY1" fmla="*/ 13316 h 361508"/>
                <a:gd name="connsiteX2" fmla="*/ 376277 w 1186966"/>
                <a:gd name="connsiteY2" fmla="*/ 0 h 361508"/>
                <a:gd name="connsiteX3" fmla="*/ 990650 w 1186966"/>
                <a:gd name="connsiteY3" fmla="*/ 49189 h 361508"/>
                <a:gd name="connsiteX4" fmla="*/ 1156325 w 1186966"/>
                <a:gd name="connsiteY4" fmla="*/ 60478 h 361508"/>
                <a:gd name="connsiteX5" fmla="*/ 1163483 w 1186966"/>
                <a:gd name="connsiteY5" fmla="*/ 117729 h 361508"/>
                <a:gd name="connsiteX6" fmla="*/ 1182639 w 1186966"/>
                <a:gd name="connsiteY6" fmla="*/ 176565 h 361508"/>
                <a:gd name="connsiteX7" fmla="*/ 1164709 w 1186966"/>
                <a:gd name="connsiteY7" fmla="*/ 245854 h 361508"/>
                <a:gd name="connsiteX8" fmla="*/ 1186966 w 1186966"/>
                <a:gd name="connsiteY8" fmla="*/ 284630 h 361508"/>
                <a:gd name="connsiteX9" fmla="*/ 1089256 w 1186966"/>
                <a:gd name="connsiteY9" fmla="*/ 343421 h 361508"/>
                <a:gd name="connsiteX10" fmla="*/ 838014 w 1186966"/>
                <a:gd name="connsiteY10" fmla="*/ 351762 h 361508"/>
                <a:gd name="connsiteX11" fmla="*/ 535873 w 1186966"/>
                <a:gd name="connsiteY11" fmla="*/ 309431 h 361508"/>
                <a:gd name="connsiteX12" fmla="*/ 290553 w 1186966"/>
                <a:gd name="connsiteY12" fmla="*/ 350044 h 361508"/>
                <a:gd name="connsiteX13" fmla="*/ 68392 w 1186966"/>
                <a:gd name="connsiteY13" fmla="*/ 361508 h 361508"/>
                <a:gd name="connsiteX14" fmla="*/ 7183 w 1186966"/>
                <a:gd name="connsiteY14" fmla="*/ 305062 h 361508"/>
                <a:gd name="connsiteX15" fmla="*/ 9565 w 1186966"/>
                <a:gd name="connsiteY15" fmla="*/ 180975 h 361508"/>
                <a:gd name="connsiteX16" fmla="*/ 40 w 1186966"/>
                <a:gd name="connsiteY16" fmla="*/ 76905 h 361508"/>
                <a:gd name="connsiteX0" fmla="*/ 40 w 1186966"/>
                <a:gd name="connsiteY0" fmla="*/ 76905 h 361508"/>
                <a:gd name="connsiteX1" fmla="*/ 68392 w 1186966"/>
                <a:gd name="connsiteY1" fmla="*/ 13316 h 361508"/>
                <a:gd name="connsiteX2" fmla="*/ 376277 w 1186966"/>
                <a:gd name="connsiteY2" fmla="*/ 0 h 361508"/>
                <a:gd name="connsiteX3" fmla="*/ 990650 w 1186966"/>
                <a:gd name="connsiteY3" fmla="*/ 49189 h 361508"/>
                <a:gd name="connsiteX4" fmla="*/ 1156325 w 1186966"/>
                <a:gd name="connsiteY4" fmla="*/ 60478 h 361508"/>
                <a:gd name="connsiteX5" fmla="*/ 1163483 w 1186966"/>
                <a:gd name="connsiteY5" fmla="*/ 117729 h 361508"/>
                <a:gd name="connsiteX6" fmla="*/ 1182639 w 1186966"/>
                <a:gd name="connsiteY6" fmla="*/ 176565 h 361508"/>
                <a:gd name="connsiteX7" fmla="*/ 1164709 w 1186966"/>
                <a:gd name="connsiteY7" fmla="*/ 245854 h 361508"/>
                <a:gd name="connsiteX8" fmla="*/ 1186966 w 1186966"/>
                <a:gd name="connsiteY8" fmla="*/ 284630 h 361508"/>
                <a:gd name="connsiteX9" fmla="*/ 1089256 w 1186966"/>
                <a:gd name="connsiteY9" fmla="*/ 343421 h 361508"/>
                <a:gd name="connsiteX10" fmla="*/ 838014 w 1186966"/>
                <a:gd name="connsiteY10" fmla="*/ 351762 h 361508"/>
                <a:gd name="connsiteX11" fmla="*/ 535873 w 1186966"/>
                <a:gd name="connsiteY11" fmla="*/ 309431 h 361508"/>
                <a:gd name="connsiteX12" fmla="*/ 270595 w 1186966"/>
                <a:gd name="connsiteY12" fmla="*/ 321907 h 361508"/>
                <a:gd name="connsiteX13" fmla="*/ 68392 w 1186966"/>
                <a:gd name="connsiteY13" fmla="*/ 361508 h 361508"/>
                <a:gd name="connsiteX14" fmla="*/ 7183 w 1186966"/>
                <a:gd name="connsiteY14" fmla="*/ 305062 h 361508"/>
                <a:gd name="connsiteX15" fmla="*/ 9565 w 1186966"/>
                <a:gd name="connsiteY15" fmla="*/ 180975 h 361508"/>
                <a:gd name="connsiteX16" fmla="*/ 40 w 1186966"/>
                <a:gd name="connsiteY16" fmla="*/ 76905 h 361508"/>
                <a:gd name="connsiteX0" fmla="*/ 40 w 1186966"/>
                <a:gd name="connsiteY0" fmla="*/ 76905 h 351762"/>
                <a:gd name="connsiteX1" fmla="*/ 68392 w 1186966"/>
                <a:gd name="connsiteY1" fmla="*/ 13316 h 351762"/>
                <a:gd name="connsiteX2" fmla="*/ 376277 w 1186966"/>
                <a:gd name="connsiteY2" fmla="*/ 0 h 351762"/>
                <a:gd name="connsiteX3" fmla="*/ 990650 w 1186966"/>
                <a:gd name="connsiteY3" fmla="*/ 49189 h 351762"/>
                <a:gd name="connsiteX4" fmla="*/ 1156325 w 1186966"/>
                <a:gd name="connsiteY4" fmla="*/ 60478 h 351762"/>
                <a:gd name="connsiteX5" fmla="*/ 1163483 w 1186966"/>
                <a:gd name="connsiteY5" fmla="*/ 117729 h 351762"/>
                <a:gd name="connsiteX6" fmla="*/ 1182639 w 1186966"/>
                <a:gd name="connsiteY6" fmla="*/ 176565 h 351762"/>
                <a:gd name="connsiteX7" fmla="*/ 1164709 w 1186966"/>
                <a:gd name="connsiteY7" fmla="*/ 245854 h 351762"/>
                <a:gd name="connsiteX8" fmla="*/ 1186966 w 1186966"/>
                <a:gd name="connsiteY8" fmla="*/ 284630 h 351762"/>
                <a:gd name="connsiteX9" fmla="*/ 1089256 w 1186966"/>
                <a:gd name="connsiteY9" fmla="*/ 343421 h 351762"/>
                <a:gd name="connsiteX10" fmla="*/ 838014 w 1186966"/>
                <a:gd name="connsiteY10" fmla="*/ 351762 h 351762"/>
                <a:gd name="connsiteX11" fmla="*/ 535873 w 1186966"/>
                <a:gd name="connsiteY11" fmla="*/ 309431 h 351762"/>
                <a:gd name="connsiteX12" fmla="*/ 270595 w 1186966"/>
                <a:gd name="connsiteY12" fmla="*/ 321907 h 351762"/>
                <a:gd name="connsiteX13" fmla="*/ 16956 w 1186966"/>
                <a:gd name="connsiteY13" fmla="*/ 345065 h 351762"/>
                <a:gd name="connsiteX14" fmla="*/ 7183 w 1186966"/>
                <a:gd name="connsiteY14" fmla="*/ 305062 h 351762"/>
                <a:gd name="connsiteX15" fmla="*/ 9565 w 1186966"/>
                <a:gd name="connsiteY15" fmla="*/ 180975 h 351762"/>
                <a:gd name="connsiteX16" fmla="*/ 40 w 1186966"/>
                <a:gd name="connsiteY16" fmla="*/ 76905 h 351762"/>
                <a:gd name="connsiteX0" fmla="*/ 74 w 1187000"/>
                <a:gd name="connsiteY0" fmla="*/ 76905 h 351762"/>
                <a:gd name="connsiteX1" fmla="*/ 68426 w 1187000"/>
                <a:gd name="connsiteY1" fmla="*/ 13316 h 351762"/>
                <a:gd name="connsiteX2" fmla="*/ 376311 w 1187000"/>
                <a:gd name="connsiteY2" fmla="*/ 0 h 351762"/>
                <a:gd name="connsiteX3" fmla="*/ 990684 w 1187000"/>
                <a:gd name="connsiteY3" fmla="*/ 49189 h 351762"/>
                <a:gd name="connsiteX4" fmla="*/ 1156359 w 1187000"/>
                <a:gd name="connsiteY4" fmla="*/ 60478 h 351762"/>
                <a:gd name="connsiteX5" fmla="*/ 1163517 w 1187000"/>
                <a:gd name="connsiteY5" fmla="*/ 117729 h 351762"/>
                <a:gd name="connsiteX6" fmla="*/ 1182673 w 1187000"/>
                <a:gd name="connsiteY6" fmla="*/ 176565 h 351762"/>
                <a:gd name="connsiteX7" fmla="*/ 1164743 w 1187000"/>
                <a:gd name="connsiteY7" fmla="*/ 245854 h 351762"/>
                <a:gd name="connsiteX8" fmla="*/ 1187000 w 1187000"/>
                <a:gd name="connsiteY8" fmla="*/ 284630 h 351762"/>
                <a:gd name="connsiteX9" fmla="*/ 1089290 w 1187000"/>
                <a:gd name="connsiteY9" fmla="*/ 343421 h 351762"/>
                <a:gd name="connsiteX10" fmla="*/ 838048 w 1187000"/>
                <a:gd name="connsiteY10" fmla="*/ 351762 h 351762"/>
                <a:gd name="connsiteX11" fmla="*/ 535907 w 1187000"/>
                <a:gd name="connsiteY11" fmla="*/ 309431 h 351762"/>
                <a:gd name="connsiteX12" fmla="*/ 270629 w 1187000"/>
                <a:gd name="connsiteY12" fmla="*/ 321907 h 351762"/>
                <a:gd name="connsiteX13" fmla="*/ 16990 w 1187000"/>
                <a:gd name="connsiteY13" fmla="*/ 345065 h 351762"/>
                <a:gd name="connsiteX14" fmla="*/ 7217 w 1187000"/>
                <a:gd name="connsiteY14" fmla="*/ 305062 h 351762"/>
                <a:gd name="connsiteX15" fmla="*/ 4298 w 1187000"/>
                <a:gd name="connsiteY15" fmla="*/ 184836 h 351762"/>
                <a:gd name="connsiteX16" fmla="*/ 74 w 1187000"/>
                <a:gd name="connsiteY16" fmla="*/ 76905 h 351762"/>
                <a:gd name="connsiteX0" fmla="*/ 4726 w 1191652"/>
                <a:gd name="connsiteY0" fmla="*/ 76905 h 351762"/>
                <a:gd name="connsiteX1" fmla="*/ 73078 w 1191652"/>
                <a:gd name="connsiteY1" fmla="*/ 13316 h 351762"/>
                <a:gd name="connsiteX2" fmla="*/ 380963 w 1191652"/>
                <a:gd name="connsiteY2" fmla="*/ 0 h 351762"/>
                <a:gd name="connsiteX3" fmla="*/ 995336 w 1191652"/>
                <a:gd name="connsiteY3" fmla="*/ 49189 h 351762"/>
                <a:gd name="connsiteX4" fmla="*/ 1161011 w 1191652"/>
                <a:gd name="connsiteY4" fmla="*/ 60478 h 351762"/>
                <a:gd name="connsiteX5" fmla="*/ 1168169 w 1191652"/>
                <a:gd name="connsiteY5" fmla="*/ 117729 h 351762"/>
                <a:gd name="connsiteX6" fmla="*/ 1187325 w 1191652"/>
                <a:gd name="connsiteY6" fmla="*/ 176565 h 351762"/>
                <a:gd name="connsiteX7" fmla="*/ 1169395 w 1191652"/>
                <a:gd name="connsiteY7" fmla="*/ 245854 h 351762"/>
                <a:gd name="connsiteX8" fmla="*/ 1191652 w 1191652"/>
                <a:gd name="connsiteY8" fmla="*/ 284630 h 351762"/>
                <a:gd name="connsiteX9" fmla="*/ 1093942 w 1191652"/>
                <a:gd name="connsiteY9" fmla="*/ 343421 h 351762"/>
                <a:gd name="connsiteX10" fmla="*/ 842700 w 1191652"/>
                <a:gd name="connsiteY10" fmla="*/ 351762 h 351762"/>
                <a:gd name="connsiteX11" fmla="*/ 540559 w 1191652"/>
                <a:gd name="connsiteY11" fmla="*/ 309431 h 351762"/>
                <a:gd name="connsiteX12" fmla="*/ 275281 w 1191652"/>
                <a:gd name="connsiteY12" fmla="*/ 321907 h 351762"/>
                <a:gd name="connsiteX13" fmla="*/ 21642 w 1191652"/>
                <a:gd name="connsiteY13" fmla="*/ 345065 h 351762"/>
                <a:gd name="connsiteX14" fmla="*/ 11869 w 1191652"/>
                <a:gd name="connsiteY14" fmla="*/ 305062 h 351762"/>
                <a:gd name="connsiteX15" fmla="*/ 8950 w 1191652"/>
                <a:gd name="connsiteY15" fmla="*/ 184836 h 351762"/>
                <a:gd name="connsiteX16" fmla="*/ 6242 w 1191652"/>
                <a:gd name="connsiteY16" fmla="*/ 116863 h 351762"/>
                <a:gd name="connsiteX17" fmla="*/ 4726 w 1191652"/>
                <a:gd name="connsiteY17" fmla="*/ 76905 h 351762"/>
                <a:gd name="connsiteX0" fmla="*/ 2651 w 1189577"/>
                <a:gd name="connsiteY0" fmla="*/ 76905 h 351762"/>
                <a:gd name="connsiteX1" fmla="*/ 71003 w 1189577"/>
                <a:gd name="connsiteY1" fmla="*/ 13316 h 351762"/>
                <a:gd name="connsiteX2" fmla="*/ 378888 w 1189577"/>
                <a:gd name="connsiteY2" fmla="*/ 0 h 351762"/>
                <a:gd name="connsiteX3" fmla="*/ 993261 w 1189577"/>
                <a:gd name="connsiteY3" fmla="*/ 49189 h 351762"/>
                <a:gd name="connsiteX4" fmla="*/ 1158936 w 1189577"/>
                <a:gd name="connsiteY4" fmla="*/ 60478 h 351762"/>
                <a:gd name="connsiteX5" fmla="*/ 1166094 w 1189577"/>
                <a:gd name="connsiteY5" fmla="*/ 117729 h 351762"/>
                <a:gd name="connsiteX6" fmla="*/ 1185250 w 1189577"/>
                <a:gd name="connsiteY6" fmla="*/ 176565 h 351762"/>
                <a:gd name="connsiteX7" fmla="*/ 1167320 w 1189577"/>
                <a:gd name="connsiteY7" fmla="*/ 245854 h 351762"/>
                <a:gd name="connsiteX8" fmla="*/ 1189577 w 1189577"/>
                <a:gd name="connsiteY8" fmla="*/ 284630 h 351762"/>
                <a:gd name="connsiteX9" fmla="*/ 1091867 w 1189577"/>
                <a:gd name="connsiteY9" fmla="*/ 343421 h 351762"/>
                <a:gd name="connsiteX10" fmla="*/ 840625 w 1189577"/>
                <a:gd name="connsiteY10" fmla="*/ 351762 h 351762"/>
                <a:gd name="connsiteX11" fmla="*/ 538484 w 1189577"/>
                <a:gd name="connsiteY11" fmla="*/ 309431 h 351762"/>
                <a:gd name="connsiteX12" fmla="*/ 273206 w 1189577"/>
                <a:gd name="connsiteY12" fmla="*/ 321907 h 351762"/>
                <a:gd name="connsiteX13" fmla="*/ 19567 w 1189577"/>
                <a:gd name="connsiteY13" fmla="*/ 345065 h 351762"/>
                <a:gd name="connsiteX14" fmla="*/ 9794 w 1189577"/>
                <a:gd name="connsiteY14" fmla="*/ 305062 h 351762"/>
                <a:gd name="connsiteX15" fmla="*/ 6875 w 1189577"/>
                <a:gd name="connsiteY15" fmla="*/ 184836 h 351762"/>
                <a:gd name="connsiteX16" fmla="*/ 19742 w 1189577"/>
                <a:gd name="connsiteY16" fmla="*/ 116751 h 351762"/>
                <a:gd name="connsiteX17" fmla="*/ 2651 w 1189577"/>
                <a:gd name="connsiteY17" fmla="*/ 76905 h 351762"/>
                <a:gd name="connsiteX0" fmla="*/ 9211 w 1186948"/>
                <a:gd name="connsiteY0" fmla="*/ 45957 h 351762"/>
                <a:gd name="connsiteX1" fmla="*/ 68374 w 1186948"/>
                <a:gd name="connsiteY1" fmla="*/ 13316 h 351762"/>
                <a:gd name="connsiteX2" fmla="*/ 376259 w 1186948"/>
                <a:gd name="connsiteY2" fmla="*/ 0 h 351762"/>
                <a:gd name="connsiteX3" fmla="*/ 990632 w 1186948"/>
                <a:gd name="connsiteY3" fmla="*/ 49189 h 351762"/>
                <a:gd name="connsiteX4" fmla="*/ 1156307 w 1186948"/>
                <a:gd name="connsiteY4" fmla="*/ 60478 h 351762"/>
                <a:gd name="connsiteX5" fmla="*/ 1163465 w 1186948"/>
                <a:gd name="connsiteY5" fmla="*/ 117729 h 351762"/>
                <a:gd name="connsiteX6" fmla="*/ 1182621 w 1186948"/>
                <a:gd name="connsiteY6" fmla="*/ 176565 h 351762"/>
                <a:gd name="connsiteX7" fmla="*/ 1164691 w 1186948"/>
                <a:gd name="connsiteY7" fmla="*/ 245854 h 351762"/>
                <a:gd name="connsiteX8" fmla="*/ 1186948 w 1186948"/>
                <a:gd name="connsiteY8" fmla="*/ 284630 h 351762"/>
                <a:gd name="connsiteX9" fmla="*/ 1089238 w 1186948"/>
                <a:gd name="connsiteY9" fmla="*/ 343421 h 351762"/>
                <a:gd name="connsiteX10" fmla="*/ 837996 w 1186948"/>
                <a:gd name="connsiteY10" fmla="*/ 351762 h 351762"/>
                <a:gd name="connsiteX11" fmla="*/ 535855 w 1186948"/>
                <a:gd name="connsiteY11" fmla="*/ 309431 h 351762"/>
                <a:gd name="connsiteX12" fmla="*/ 270577 w 1186948"/>
                <a:gd name="connsiteY12" fmla="*/ 321907 h 351762"/>
                <a:gd name="connsiteX13" fmla="*/ 16938 w 1186948"/>
                <a:gd name="connsiteY13" fmla="*/ 345065 h 351762"/>
                <a:gd name="connsiteX14" fmla="*/ 7165 w 1186948"/>
                <a:gd name="connsiteY14" fmla="*/ 305062 h 351762"/>
                <a:gd name="connsiteX15" fmla="*/ 4246 w 1186948"/>
                <a:gd name="connsiteY15" fmla="*/ 184836 h 351762"/>
                <a:gd name="connsiteX16" fmla="*/ 17113 w 1186948"/>
                <a:gd name="connsiteY16" fmla="*/ 116751 h 351762"/>
                <a:gd name="connsiteX17" fmla="*/ 9211 w 1186948"/>
                <a:gd name="connsiteY17" fmla="*/ 45957 h 351762"/>
                <a:gd name="connsiteX0" fmla="*/ 9211 w 1186948"/>
                <a:gd name="connsiteY0" fmla="*/ 45957 h 351762"/>
                <a:gd name="connsiteX1" fmla="*/ 68374 w 1186948"/>
                <a:gd name="connsiteY1" fmla="*/ 13316 h 351762"/>
                <a:gd name="connsiteX2" fmla="*/ 376259 w 1186948"/>
                <a:gd name="connsiteY2" fmla="*/ 0 h 351762"/>
                <a:gd name="connsiteX3" fmla="*/ 990632 w 1186948"/>
                <a:gd name="connsiteY3" fmla="*/ 49189 h 351762"/>
                <a:gd name="connsiteX4" fmla="*/ 1156307 w 1186948"/>
                <a:gd name="connsiteY4" fmla="*/ 60478 h 351762"/>
                <a:gd name="connsiteX5" fmla="*/ 1172639 w 1186948"/>
                <a:gd name="connsiteY5" fmla="*/ 123624 h 351762"/>
                <a:gd name="connsiteX6" fmla="*/ 1182621 w 1186948"/>
                <a:gd name="connsiteY6" fmla="*/ 176565 h 351762"/>
                <a:gd name="connsiteX7" fmla="*/ 1164691 w 1186948"/>
                <a:gd name="connsiteY7" fmla="*/ 245854 h 351762"/>
                <a:gd name="connsiteX8" fmla="*/ 1186948 w 1186948"/>
                <a:gd name="connsiteY8" fmla="*/ 284630 h 351762"/>
                <a:gd name="connsiteX9" fmla="*/ 1089238 w 1186948"/>
                <a:gd name="connsiteY9" fmla="*/ 343421 h 351762"/>
                <a:gd name="connsiteX10" fmla="*/ 837996 w 1186948"/>
                <a:gd name="connsiteY10" fmla="*/ 351762 h 351762"/>
                <a:gd name="connsiteX11" fmla="*/ 535855 w 1186948"/>
                <a:gd name="connsiteY11" fmla="*/ 309431 h 351762"/>
                <a:gd name="connsiteX12" fmla="*/ 270577 w 1186948"/>
                <a:gd name="connsiteY12" fmla="*/ 321907 h 351762"/>
                <a:gd name="connsiteX13" fmla="*/ 16938 w 1186948"/>
                <a:gd name="connsiteY13" fmla="*/ 345065 h 351762"/>
                <a:gd name="connsiteX14" fmla="*/ 7165 w 1186948"/>
                <a:gd name="connsiteY14" fmla="*/ 305062 h 351762"/>
                <a:gd name="connsiteX15" fmla="*/ 4246 w 1186948"/>
                <a:gd name="connsiteY15" fmla="*/ 184836 h 351762"/>
                <a:gd name="connsiteX16" fmla="*/ 17113 w 1186948"/>
                <a:gd name="connsiteY16" fmla="*/ 116751 h 351762"/>
                <a:gd name="connsiteX17" fmla="*/ 9211 w 1186948"/>
                <a:gd name="connsiteY17" fmla="*/ 45957 h 351762"/>
                <a:gd name="connsiteX0" fmla="*/ 9211 w 1191868"/>
                <a:gd name="connsiteY0" fmla="*/ 45957 h 351762"/>
                <a:gd name="connsiteX1" fmla="*/ 68374 w 1191868"/>
                <a:gd name="connsiteY1" fmla="*/ 13316 h 351762"/>
                <a:gd name="connsiteX2" fmla="*/ 376259 w 1191868"/>
                <a:gd name="connsiteY2" fmla="*/ 0 h 351762"/>
                <a:gd name="connsiteX3" fmla="*/ 990632 w 1191868"/>
                <a:gd name="connsiteY3" fmla="*/ 49189 h 351762"/>
                <a:gd name="connsiteX4" fmla="*/ 1156307 w 1191868"/>
                <a:gd name="connsiteY4" fmla="*/ 60478 h 351762"/>
                <a:gd name="connsiteX5" fmla="*/ 1172639 w 1191868"/>
                <a:gd name="connsiteY5" fmla="*/ 123624 h 351762"/>
                <a:gd name="connsiteX6" fmla="*/ 1191861 w 1191868"/>
                <a:gd name="connsiteY6" fmla="*/ 180166 h 351762"/>
                <a:gd name="connsiteX7" fmla="*/ 1164691 w 1191868"/>
                <a:gd name="connsiteY7" fmla="*/ 245854 h 351762"/>
                <a:gd name="connsiteX8" fmla="*/ 1186948 w 1191868"/>
                <a:gd name="connsiteY8" fmla="*/ 284630 h 351762"/>
                <a:gd name="connsiteX9" fmla="*/ 1089238 w 1191868"/>
                <a:gd name="connsiteY9" fmla="*/ 343421 h 351762"/>
                <a:gd name="connsiteX10" fmla="*/ 837996 w 1191868"/>
                <a:gd name="connsiteY10" fmla="*/ 351762 h 351762"/>
                <a:gd name="connsiteX11" fmla="*/ 535855 w 1191868"/>
                <a:gd name="connsiteY11" fmla="*/ 309431 h 351762"/>
                <a:gd name="connsiteX12" fmla="*/ 270577 w 1191868"/>
                <a:gd name="connsiteY12" fmla="*/ 321907 h 351762"/>
                <a:gd name="connsiteX13" fmla="*/ 16938 w 1191868"/>
                <a:gd name="connsiteY13" fmla="*/ 345065 h 351762"/>
                <a:gd name="connsiteX14" fmla="*/ 7165 w 1191868"/>
                <a:gd name="connsiteY14" fmla="*/ 305062 h 351762"/>
                <a:gd name="connsiteX15" fmla="*/ 4246 w 1191868"/>
                <a:gd name="connsiteY15" fmla="*/ 184836 h 351762"/>
                <a:gd name="connsiteX16" fmla="*/ 17113 w 1191868"/>
                <a:gd name="connsiteY16" fmla="*/ 116751 h 351762"/>
                <a:gd name="connsiteX17" fmla="*/ 9211 w 1191868"/>
                <a:gd name="connsiteY17" fmla="*/ 45957 h 351762"/>
                <a:gd name="connsiteX0" fmla="*/ 9211 w 1191868"/>
                <a:gd name="connsiteY0" fmla="*/ 45957 h 351762"/>
                <a:gd name="connsiteX1" fmla="*/ 68374 w 1191868"/>
                <a:gd name="connsiteY1" fmla="*/ 13316 h 351762"/>
                <a:gd name="connsiteX2" fmla="*/ 376259 w 1191868"/>
                <a:gd name="connsiteY2" fmla="*/ 0 h 351762"/>
                <a:gd name="connsiteX3" fmla="*/ 990632 w 1191868"/>
                <a:gd name="connsiteY3" fmla="*/ 49189 h 351762"/>
                <a:gd name="connsiteX4" fmla="*/ 1156307 w 1191868"/>
                <a:gd name="connsiteY4" fmla="*/ 60478 h 351762"/>
                <a:gd name="connsiteX5" fmla="*/ 1172639 w 1191868"/>
                <a:gd name="connsiteY5" fmla="*/ 123624 h 351762"/>
                <a:gd name="connsiteX6" fmla="*/ 1191861 w 1191868"/>
                <a:gd name="connsiteY6" fmla="*/ 180166 h 351762"/>
                <a:gd name="connsiteX7" fmla="*/ 1178132 w 1191868"/>
                <a:gd name="connsiteY7" fmla="*/ 247743 h 351762"/>
                <a:gd name="connsiteX8" fmla="*/ 1186948 w 1191868"/>
                <a:gd name="connsiteY8" fmla="*/ 284630 h 351762"/>
                <a:gd name="connsiteX9" fmla="*/ 1089238 w 1191868"/>
                <a:gd name="connsiteY9" fmla="*/ 343421 h 351762"/>
                <a:gd name="connsiteX10" fmla="*/ 837996 w 1191868"/>
                <a:gd name="connsiteY10" fmla="*/ 351762 h 351762"/>
                <a:gd name="connsiteX11" fmla="*/ 535855 w 1191868"/>
                <a:gd name="connsiteY11" fmla="*/ 309431 h 351762"/>
                <a:gd name="connsiteX12" fmla="*/ 270577 w 1191868"/>
                <a:gd name="connsiteY12" fmla="*/ 321907 h 351762"/>
                <a:gd name="connsiteX13" fmla="*/ 16938 w 1191868"/>
                <a:gd name="connsiteY13" fmla="*/ 345065 h 351762"/>
                <a:gd name="connsiteX14" fmla="*/ 7165 w 1191868"/>
                <a:gd name="connsiteY14" fmla="*/ 305062 h 351762"/>
                <a:gd name="connsiteX15" fmla="*/ 4246 w 1191868"/>
                <a:gd name="connsiteY15" fmla="*/ 184836 h 351762"/>
                <a:gd name="connsiteX16" fmla="*/ 17113 w 1191868"/>
                <a:gd name="connsiteY16" fmla="*/ 116751 h 351762"/>
                <a:gd name="connsiteX17" fmla="*/ 9211 w 1191868"/>
                <a:gd name="connsiteY17" fmla="*/ 45957 h 351762"/>
                <a:gd name="connsiteX0" fmla="*/ 9211 w 1195467"/>
                <a:gd name="connsiteY0" fmla="*/ 45957 h 351762"/>
                <a:gd name="connsiteX1" fmla="*/ 68374 w 1195467"/>
                <a:gd name="connsiteY1" fmla="*/ 13316 h 351762"/>
                <a:gd name="connsiteX2" fmla="*/ 376259 w 1195467"/>
                <a:gd name="connsiteY2" fmla="*/ 0 h 351762"/>
                <a:gd name="connsiteX3" fmla="*/ 990632 w 1195467"/>
                <a:gd name="connsiteY3" fmla="*/ 49189 h 351762"/>
                <a:gd name="connsiteX4" fmla="*/ 1156307 w 1195467"/>
                <a:gd name="connsiteY4" fmla="*/ 60478 h 351762"/>
                <a:gd name="connsiteX5" fmla="*/ 1172639 w 1195467"/>
                <a:gd name="connsiteY5" fmla="*/ 123624 h 351762"/>
                <a:gd name="connsiteX6" fmla="*/ 1191861 w 1195467"/>
                <a:gd name="connsiteY6" fmla="*/ 180166 h 351762"/>
                <a:gd name="connsiteX7" fmla="*/ 1178132 w 1195467"/>
                <a:gd name="connsiteY7" fmla="*/ 247743 h 351762"/>
                <a:gd name="connsiteX8" fmla="*/ 1195467 w 1195467"/>
                <a:gd name="connsiteY8" fmla="*/ 313462 h 351762"/>
                <a:gd name="connsiteX9" fmla="*/ 1089238 w 1195467"/>
                <a:gd name="connsiteY9" fmla="*/ 343421 h 351762"/>
                <a:gd name="connsiteX10" fmla="*/ 837996 w 1195467"/>
                <a:gd name="connsiteY10" fmla="*/ 351762 h 351762"/>
                <a:gd name="connsiteX11" fmla="*/ 535855 w 1195467"/>
                <a:gd name="connsiteY11" fmla="*/ 309431 h 351762"/>
                <a:gd name="connsiteX12" fmla="*/ 270577 w 1195467"/>
                <a:gd name="connsiteY12" fmla="*/ 321907 h 351762"/>
                <a:gd name="connsiteX13" fmla="*/ 16938 w 1195467"/>
                <a:gd name="connsiteY13" fmla="*/ 345065 h 351762"/>
                <a:gd name="connsiteX14" fmla="*/ 7165 w 1195467"/>
                <a:gd name="connsiteY14" fmla="*/ 305062 h 351762"/>
                <a:gd name="connsiteX15" fmla="*/ 4246 w 1195467"/>
                <a:gd name="connsiteY15" fmla="*/ 184836 h 351762"/>
                <a:gd name="connsiteX16" fmla="*/ 17113 w 1195467"/>
                <a:gd name="connsiteY16" fmla="*/ 116751 h 351762"/>
                <a:gd name="connsiteX17" fmla="*/ 9211 w 1195467"/>
                <a:gd name="connsiteY17" fmla="*/ 45957 h 35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5467" h="351762">
                  <a:moveTo>
                    <a:pt x="9211" y="45957"/>
                  </a:moveTo>
                  <a:cubicBezTo>
                    <a:pt x="9211" y="14783"/>
                    <a:pt x="37200" y="13316"/>
                    <a:pt x="68374" y="13316"/>
                  </a:cubicBezTo>
                  <a:lnTo>
                    <a:pt x="376259" y="0"/>
                  </a:lnTo>
                  <a:lnTo>
                    <a:pt x="990632" y="49189"/>
                  </a:lnTo>
                  <a:cubicBezTo>
                    <a:pt x="1039932" y="54422"/>
                    <a:pt x="1107007" y="55245"/>
                    <a:pt x="1156307" y="60478"/>
                  </a:cubicBezTo>
                  <a:cubicBezTo>
                    <a:pt x="1187481" y="60478"/>
                    <a:pt x="1172639" y="92450"/>
                    <a:pt x="1172639" y="123624"/>
                  </a:cubicBezTo>
                  <a:cubicBezTo>
                    <a:pt x="1172175" y="140737"/>
                    <a:pt x="1192325" y="163053"/>
                    <a:pt x="1191861" y="180166"/>
                  </a:cubicBezTo>
                  <a:lnTo>
                    <a:pt x="1178132" y="247743"/>
                  </a:lnTo>
                  <a:lnTo>
                    <a:pt x="1195467" y="313462"/>
                  </a:lnTo>
                  <a:cubicBezTo>
                    <a:pt x="1195467" y="344636"/>
                    <a:pt x="1120412" y="343421"/>
                    <a:pt x="1089238" y="343421"/>
                  </a:cubicBezTo>
                  <a:lnTo>
                    <a:pt x="837996" y="351762"/>
                  </a:lnTo>
                  <a:lnTo>
                    <a:pt x="535855" y="309431"/>
                  </a:lnTo>
                  <a:lnTo>
                    <a:pt x="270577" y="321907"/>
                  </a:lnTo>
                  <a:lnTo>
                    <a:pt x="16938" y="345065"/>
                  </a:lnTo>
                  <a:cubicBezTo>
                    <a:pt x="-14236" y="345065"/>
                    <a:pt x="7165" y="336236"/>
                    <a:pt x="7165" y="305062"/>
                  </a:cubicBezTo>
                  <a:cubicBezTo>
                    <a:pt x="6371" y="263700"/>
                    <a:pt x="5040" y="226198"/>
                    <a:pt x="4246" y="184836"/>
                  </a:cubicBezTo>
                  <a:cubicBezTo>
                    <a:pt x="3308" y="153470"/>
                    <a:pt x="17817" y="134739"/>
                    <a:pt x="17113" y="116751"/>
                  </a:cubicBezTo>
                  <a:cubicBezTo>
                    <a:pt x="16409" y="98763"/>
                    <a:pt x="-1928" y="63215"/>
                    <a:pt x="9211" y="45957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14">
              <a:extLst>
                <a:ext uri="{FF2B5EF4-FFF2-40B4-BE49-F238E27FC236}">
                  <a16:creationId xmlns:a16="http://schemas.microsoft.com/office/drawing/2014/main" id="{9D007CC3-9463-40C3-8D3B-FCBC3E0F066A}"/>
                </a:ext>
              </a:extLst>
            </p:cNvPr>
            <p:cNvSpPr/>
            <p:nvPr/>
          </p:nvSpPr>
          <p:spPr>
            <a:xfrm rot="21382410">
              <a:off x="6595896" y="1738803"/>
              <a:ext cx="651526" cy="268102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7614 w 1162090"/>
                <a:gd name="connsiteY7" fmla="*/ 229939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9565 w 1162090"/>
                <a:gd name="connsiteY14" fmla="*/ 180975 h 373856"/>
                <a:gd name="connsiteX15" fmla="*/ 40 w 1162090"/>
                <a:gd name="connsiteY15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7614 w 1162090"/>
                <a:gd name="connsiteY7" fmla="*/ 229939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11766 w 1162090"/>
                <a:gd name="connsiteY14" fmla="*/ 237847 h 373856"/>
                <a:gd name="connsiteX15" fmla="*/ 9565 w 1162090"/>
                <a:gd name="connsiteY15" fmla="*/ 180975 h 373856"/>
                <a:gd name="connsiteX16" fmla="*/ 40 w 1162090"/>
                <a:gd name="connsiteY16" fmla="*/ 76905 h 373856"/>
                <a:gd name="connsiteX0" fmla="*/ 3901 w 1165951"/>
                <a:gd name="connsiteY0" fmla="*/ 76905 h 373856"/>
                <a:gd name="connsiteX1" fmla="*/ 72253 w 1165951"/>
                <a:gd name="connsiteY1" fmla="*/ 13316 h 373856"/>
                <a:gd name="connsiteX2" fmla="*/ 380138 w 1165951"/>
                <a:gd name="connsiteY2" fmla="*/ 0 h 373856"/>
                <a:gd name="connsiteX3" fmla="*/ 956400 w 1165951"/>
                <a:gd name="connsiteY3" fmla="*/ 2380 h 373856"/>
                <a:gd name="connsiteX4" fmla="*/ 1104301 w 1165951"/>
                <a:gd name="connsiteY4" fmla="*/ 18079 h 373856"/>
                <a:gd name="connsiteX5" fmla="*/ 1155985 w 1165951"/>
                <a:gd name="connsiteY5" fmla="*/ 79287 h 373856"/>
                <a:gd name="connsiteX6" fmla="*/ 1165951 w 1165951"/>
                <a:gd name="connsiteY6" fmla="*/ 169069 h 373856"/>
                <a:gd name="connsiteX7" fmla="*/ 1161475 w 1165951"/>
                <a:gd name="connsiteY7" fmla="*/ 229939 h 373856"/>
                <a:gd name="connsiteX8" fmla="*/ 1155985 w 1165951"/>
                <a:gd name="connsiteY8" fmla="*/ 305062 h 373856"/>
                <a:gd name="connsiteX9" fmla="*/ 1092396 w 1165951"/>
                <a:gd name="connsiteY9" fmla="*/ 368652 h 373856"/>
                <a:gd name="connsiteX10" fmla="*/ 851625 w 1165951"/>
                <a:gd name="connsiteY10" fmla="*/ 373856 h 373856"/>
                <a:gd name="connsiteX11" fmla="*/ 294414 w 1165951"/>
                <a:gd name="connsiteY11" fmla="*/ 350044 h 373856"/>
                <a:gd name="connsiteX12" fmla="*/ 72253 w 1165951"/>
                <a:gd name="connsiteY12" fmla="*/ 361508 h 373856"/>
                <a:gd name="connsiteX13" fmla="*/ 11044 w 1165951"/>
                <a:gd name="connsiteY13" fmla="*/ 305062 h 373856"/>
                <a:gd name="connsiteX14" fmla="*/ 15627 w 1165951"/>
                <a:gd name="connsiteY14" fmla="*/ 237847 h 373856"/>
                <a:gd name="connsiteX15" fmla="*/ 13426 w 1165951"/>
                <a:gd name="connsiteY15" fmla="*/ 180975 h 373856"/>
                <a:gd name="connsiteX16" fmla="*/ 8948 w 1165951"/>
                <a:gd name="connsiteY16" fmla="*/ 133291 h 373856"/>
                <a:gd name="connsiteX17" fmla="*/ 3901 w 1165951"/>
                <a:gd name="connsiteY17" fmla="*/ 76905 h 373856"/>
                <a:gd name="connsiteX0" fmla="*/ 2005 w 1184465"/>
                <a:gd name="connsiteY0" fmla="*/ 72085 h 373856"/>
                <a:gd name="connsiteX1" fmla="*/ 90767 w 1184465"/>
                <a:gd name="connsiteY1" fmla="*/ 13316 h 373856"/>
                <a:gd name="connsiteX2" fmla="*/ 398652 w 1184465"/>
                <a:gd name="connsiteY2" fmla="*/ 0 h 373856"/>
                <a:gd name="connsiteX3" fmla="*/ 974914 w 1184465"/>
                <a:gd name="connsiteY3" fmla="*/ 2380 h 373856"/>
                <a:gd name="connsiteX4" fmla="*/ 1122815 w 1184465"/>
                <a:gd name="connsiteY4" fmla="*/ 18079 h 373856"/>
                <a:gd name="connsiteX5" fmla="*/ 1174499 w 1184465"/>
                <a:gd name="connsiteY5" fmla="*/ 79287 h 373856"/>
                <a:gd name="connsiteX6" fmla="*/ 1184465 w 1184465"/>
                <a:gd name="connsiteY6" fmla="*/ 169069 h 373856"/>
                <a:gd name="connsiteX7" fmla="*/ 1179989 w 1184465"/>
                <a:gd name="connsiteY7" fmla="*/ 229939 h 373856"/>
                <a:gd name="connsiteX8" fmla="*/ 1174499 w 1184465"/>
                <a:gd name="connsiteY8" fmla="*/ 305062 h 373856"/>
                <a:gd name="connsiteX9" fmla="*/ 1110910 w 1184465"/>
                <a:gd name="connsiteY9" fmla="*/ 368652 h 373856"/>
                <a:gd name="connsiteX10" fmla="*/ 870139 w 1184465"/>
                <a:gd name="connsiteY10" fmla="*/ 373856 h 373856"/>
                <a:gd name="connsiteX11" fmla="*/ 312928 w 1184465"/>
                <a:gd name="connsiteY11" fmla="*/ 350044 h 373856"/>
                <a:gd name="connsiteX12" fmla="*/ 90767 w 1184465"/>
                <a:gd name="connsiteY12" fmla="*/ 361508 h 373856"/>
                <a:gd name="connsiteX13" fmla="*/ 29558 w 1184465"/>
                <a:gd name="connsiteY13" fmla="*/ 305062 h 373856"/>
                <a:gd name="connsiteX14" fmla="*/ 34141 w 1184465"/>
                <a:gd name="connsiteY14" fmla="*/ 237847 h 373856"/>
                <a:gd name="connsiteX15" fmla="*/ 31940 w 1184465"/>
                <a:gd name="connsiteY15" fmla="*/ 180975 h 373856"/>
                <a:gd name="connsiteX16" fmla="*/ 27462 w 1184465"/>
                <a:gd name="connsiteY16" fmla="*/ 133291 h 373856"/>
                <a:gd name="connsiteX17" fmla="*/ 2005 w 1184465"/>
                <a:gd name="connsiteY17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974916 w 1184467"/>
                <a:gd name="connsiteY3" fmla="*/ 2380 h 373856"/>
                <a:gd name="connsiteX4" fmla="*/ 1122817 w 1184467"/>
                <a:gd name="connsiteY4" fmla="*/ 18079 h 373856"/>
                <a:gd name="connsiteX5" fmla="*/ 1174501 w 1184467"/>
                <a:gd name="connsiteY5" fmla="*/ 79287 h 373856"/>
                <a:gd name="connsiteX6" fmla="*/ 1184467 w 1184467"/>
                <a:gd name="connsiteY6" fmla="*/ 169069 h 373856"/>
                <a:gd name="connsiteX7" fmla="*/ 1179991 w 1184467"/>
                <a:gd name="connsiteY7" fmla="*/ 229939 h 373856"/>
                <a:gd name="connsiteX8" fmla="*/ 1174501 w 1184467"/>
                <a:gd name="connsiteY8" fmla="*/ 305062 h 373856"/>
                <a:gd name="connsiteX9" fmla="*/ 1110912 w 1184467"/>
                <a:gd name="connsiteY9" fmla="*/ 368652 h 373856"/>
                <a:gd name="connsiteX10" fmla="*/ 870141 w 1184467"/>
                <a:gd name="connsiteY10" fmla="*/ 373856 h 373856"/>
                <a:gd name="connsiteX11" fmla="*/ 312930 w 1184467"/>
                <a:gd name="connsiteY11" fmla="*/ 350044 h 373856"/>
                <a:gd name="connsiteX12" fmla="*/ 90769 w 1184467"/>
                <a:gd name="connsiteY12" fmla="*/ 361508 h 373856"/>
                <a:gd name="connsiteX13" fmla="*/ 29560 w 1184467"/>
                <a:gd name="connsiteY13" fmla="*/ 305062 h 373856"/>
                <a:gd name="connsiteX14" fmla="*/ 34143 w 1184467"/>
                <a:gd name="connsiteY14" fmla="*/ 237847 h 373856"/>
                <a:gd name="connsiteX15" fmla="*/ 31942 w 1184467"/>
                <a:gd name="connsiteY15" fmla="*/ 180975 h 373856"/>
                <a:gd name="connsiteX16" fmla="*/ 27464 w 1184467"/>
                <a:gd name="connsiteY16" fmla="*/ 133291 h 373856"/>
                <a:gd name="connsiteX17" fmla="*/ 2007 w 1184467"/>
                <a:gd name="connsiteY17" fmla="*/ 72085 h 373856"/>
                <a:gd name="connsiteX0" fmla="*/ 2007 w 1184467"/>
                <a:gd name="connsiteY0" fmla="*/ 72704 h 374475"/>
                <a:gd name="connsiteX1" fmla="*/ 172734 w 1184467"/>
                <a:gd name="connsiteY1" fmla="*/ 29371 h 374475"/>
                <a:gd name="connsiteX2" fmla="*/ 398654 w 1184467"/>
                <a:gd name="connsiteY2" fmla="*/ 619 h 374475"/>
                <a:gd name="connsiteX3" fmla="*/ 710392 w 1184467"/>
                <a:gd name="connsiteY3" fmla="*/ 0 h 374475"/>
                <a:gd name="connsiteX4" fmla="*/ 974916 w 1184467"/>
                <a:gd name="connsiteY4" fmla="*/ 2999 h 374475"/>
                <a:gd name="connsiteX5" fmla="*/ 1122817 w 1184467"/>
                <a:gd name="connsiteY5" fmla="*/ 18698 h 374475"/>
                <a:gd name="connsiteX6" fmla="*/ 1174501 w 1184467"/>
                <a:gd name="connsiteY6" fmla="*/ 79906 h 374475"/>
                <a:gd name="connsiteX7" fmla="*/ 1184467 w 1184467"/>
                <a:gd name="connsiteY7" fmla="*/ 169688 h 374475"/>
                <a:gd name="connsiteX8" fmla="*/ 1179991 w 1184467"/>
                <a:gd name="connsiteY8" fmla="*/ 230558 h 374475"/>
                <a:gd name="connsiteX9" fmla="*/ 1174501 w 1184467"/>
                <a:gd name="connsiteY9" fmla="*/ 305681 h 374475"/>
                <a:gd name="connsiteX10" fmla="*/ 1110912 w 1184467"/>
                <a:gd name="connsiteY10" fmla="*/ 369271 h 374475"/>
                <a:gd name="connsiteX11" fmla="*/ 870141 w 1184467"/>
                <a:gd name="connsiteY11" fmla="*/ 374475 h 374475"/>
                <a:gd name="connsiteX12" fmla="*/ 312930 w 1184467"/>
                <a:gd name="connsiteY12" fmla="*/ 350663 h 374475"/>
                <a:gd name="connsiteX13" fmla="*/ 90769 w 1184467"/>
                <a:gd name="connsiteY13" fmla="*/ 362127 h 374475"/>
                <a:gd name="connsiteX14" fmla="*/ 29560 w 1184467"/>
                <a:gd name="connsiteY14" fmla="*/ 305681 h 374475"/>
                <a:gd name="connsiteX15" fmla="*/ 34143 w 1184467"/>
                <a:gd name="connsiteY15" fmla="*/ 238466 h 374475"/>
                <a:gd name="connsiteX16" fmla="*/ 31942 w 1184467"/>
                <a:gd name="connsiteY16" fmla="*/ 181594 h 374475"/>
                <a:gd name="connsiteX17" fmla="*/ 27464 w 1184467"/>
                <a:gd name="connsiteY17" fmla="*/ 133910 h 374475"/>
                <a:gd name="connsiteX18" fmla="*/ 2007 w 1184467"/>
                <a:gd name="connsiteY18" fmla="*/ 72704 h 374475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74501 w 1184467"/>
                <a:gd name="connsiteY6" fmla="*/ 79287 h 373856"/>
                <a:gd name="connsiteX7" fmla="*/ 1184467 w 1184467"/>
                <a:gd name="connsiteY7" fmla="*/ 169069 h 373856"/>
                <a:gd name="connsiteX8" fmla="*/ 1179991 w 1184467"/>
                <a:gd name="connsiteY8" fmla="*/ 229939 h 373856"/>
                <a:gd name="connsiteX9" fmla="*/ 1174501 w 1184467"/>
                <a:gd name="connsiteY9" fmla="*/ 305062 h 373856"/>
                <a:gd name="connsiteX10" fmla="*/ 1110912 w 1184467"/>
                <a:gd name="connsiteY10" fmla="*/ 368652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00933 w 1184467"/>
                <a:gd name="connsiteY6" fmla="*/ 87413 h 373856"/>
                <a:gd name="connsiteX7" fmla="*/ 1184467 w 1184467"/>
                <a:gd name="connsiteY7" fmla="*/ 169069 h 373856"/>
                <a:gd name="connsiteX8" fmla="*/ 1179991 w 1184467"/>
                <a:gd name="connsiteY8" fmla="*/ 229939 h 373856"/>
                <a:gd name="connsiteX9" fmla="*/ 1174501 w 1184467"/>
                <a:gd name="connsiteY9" fmla="*/ 305062 h 373856"/>
                <a:gd name="connsiteX10" fmla="*/ 1110912 w 1184467"/>
                <a:gd name="connsiteY10" fmla="*/ 368652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00933 w 1184467"/>
                <a:gd name="connsiteY6" fmla="*/ 87413 h 373856"/>
                <a:gd name="connsiteX7" fmla="*/ 1184467 w 1184467"/>
                <a:gd name="connsiteY7" fmla="*/ 169069 h 373856"/>
                <a:gd name="connsiteX8" fmla="*/ 1086012 w 1184467"/>
                <a:gd name="connsiteY8" fmla="*/ 233246 h 373856"/>
                <a:gd name="connsiteX9" fmla="*/ 1174501 w 1184467"/>
                <a:gd name="connsiteY9" fmla="*/ 305062 h 373856"/>
                <a:gd name="connsiteX10" fmla="*/ 1110912 w 1184467"/>
                <a:gd name="connsiteY10" fmla="*/ 368652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00933 w 1184467"/>
                <a:gd name="connsiteY6" fmla="*/ 87413 h 373856"/>
                <a:gd name="connsiteX7" fmla="*/ 1184467 w 1184467"/>
                <a:gd name="connsiteY7" fmla="*/ 169069 h 373856"/>
                <a:gd name="connsiteX8" fmla="*/ 1086012 w 1184467"/>
                <a:gd name="connsiteY8" fmla="*/ 233246 h 373856"/>
                <a:gd name="connsiteX9" fmla="*/ 1112288 w 1184467"/>
                <a:gd name="connsiteY9" fmla="*/ 302137 h 373856"/>
                <a:gd name="connsiteX10" fmla="*/ 1110912 w 1184467"/>
                <a:gd name="connsiteY10" fmla="*/ 368652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00933 w 1184467"/>
                <a:gd name="connsiteY6" fmla="*/ 87413 h 373856"/>
                <a:gd name="connsiteX7" fmla="*/ 1184467 w 1184467"/>
                <a:gd name="connsiteY7" fmla="*/ 169069 h 373856"/>
                <a:gd name="connsiteX8" fmla="*/ 1029310 w 1184467"/>
                <a:gd name="connsiteY8" fmla="*/ 226720 h 373856"/>
                <a:gd name="connsiteX9" fmla="*/ 1112288 w 1184467"/>
                <a:gd name="connsiteY9" fmla="*/ 302137 h 373856"/>
                <a:gd name="connsiteX10" fmla="*/ 1110912 w 1184467"/>
                <a:gd name="connsiteY10" fmla="*/ 368652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73856"/>
                <a:gd name="connsiteX1" fmla="*/ 172734 w 1184467"/>
                <a:gd name="connsiteY1" fmla="*/ 28752 h 373856"/>
                <a:gd name="connsiteX2" fmla="*/ 398654 w 1184467"/>
                <a:gd name="connsiteY2" fmla="*/ 0 h 373856"/>
                <a:gd name="connsiteX3" fmla="*/ 718459 w 1184467"/>
                <a:gd name="connsiteY3" fmla="*/ 26788 h 373856"/>
                <a:gd name="connsiteX4" fmla="*/ 974916 w 1184467"/>
                <a:gd name="connsiteY4" fmla="*/ 2380 h 373856"/>
                <a:gd name="connsiteX5" fmla="*/ 1122817 w 1184467"/>
                <a:gd name="connsiteY5" fmla="*/ 18079 h 373856"/>
                <a:gd name="connsiteX6" fmla="*/ 1100933 w 1184467"/>
                <a:gd name="connsiteY6" fmla="*/ 87413 h 373856"/>
                <a:gd name="connsiteX7" fmla="*/ 1184467 w 1184467"/>
                <a:gd name="connsiteY7" fmla="*/ 169069 h 373856"/>
                <a:gd name="connsiteX8" fmla="*/ 1029310 w 1184467"/>
                <a:gd name="connsiteY8" fmla="*/ 226720 h 373856"/>
                <a:gd name="connsiteX9" fmla="*/ 1112288 w 1184467"/>
                <a:gd name="connsiteY9" fmla="*/ 302137 h 373856"/>
                <a:gd name="connsiteX10" fmla="*/ 1044499 w 1184467"/>
                <a:gd name="connsiteY10" fmla="*/ 353950 h 373856"/>
                <a:gd name="connsiteX11" fmla="*/ 870141 w 1184467"/>
                <a:gd name="connsiteY11" fmla="*/ 373856 h 373856"/>
                <a:gd name="connsiteX12" fmla="*/ 312930 w 1184467"/>
                <a:gd name="connsiteY12" fmla="*/ 350044 h 373856"/>
                <a:gd name="connsiteX13" fmla="*/ 90769 w 1184467"/>
                <a:gd name="connsiteY13" fmla="*/ 361508 h 373856"/>
                <a:gd name="connsiteX14" fmla="*/ 29560 w 1184467"/>
                <a:gd name="connsiteY14" fmla="*/ 305062 h 373856"/>
                <a:gd name="connsiteX15" fmla="*/ 34143 w 1184467"/>
                <a:gd name="connsiteY15" fmla="*/ 237847 h 373856"/>
                <a:gd name="connsiteX16" fmla="*/ 31942 w 1184467"/>
                <a:gd name="connsiteY16" fmla="*/ 180975 h 373856"/>
                <a:gd name="connsiteX17" fmla="*/ 27464 w 1184467"/>
                <a:gd name="connsiteY17" fmla="*/ 133291 h 373856"/>
                <a:gd name="connsiteX18" fmla="*/ 2007 w 1184467"/>
                <a:gd name="connsiteY18" fmla="*/ 72085 h 373856"/>
                <a:gd name="connsiteX0" fmla="*/ 2007 w 1184467"/>
                <a:gd name="connsiteY0" fmla="*/ 72085 h 361507"/>
                <a:gd name="connsiteX1" fmla="*/ 172734 w 1184467"/>
                <a:gd name="connsiteY1" fmla="*/ 28752 h 361507"/>
                <a:gd name="connsiteX2" fmla="*/ 398654 w 1184467"/>
                <a:gd name="connsiteY2" fmla="*/ 0 h 361507"/>
                <a:gd name="connsiteX3" fmla="*/ 718459 w 1184467"/>
                <a:gd name="connsiteY3" fmla="*/ 26788 h 361507"/>
                <a:gd name="connsiteX4" fmla="*/ 974916 w 1184467"/>
                <a:gd name="connsiteY4" fmla="*/ 2380 h 361507"/>
                <a:gd name="connsiteX5" fmla="*/ 1122817 w 1184467"/>
                <a:gd name="connsiteY5" fmla="*/ 18079 h 361507"/>
                <a:gd name="connsiteX6" fmla="*/ 1100933 w 1184467"/>
                <a:gd name="connsiteY6" fmla="*/ 87413 h 361507"/>
                <a:gd name="connsiteX7" fmla="*/ 1184467 w 1184467"/>
                <a:gd name="connsiteY7" fmla="*/ 169069 h 361507"/>
                <a:gd name="connsiteX8" fmla="*/ 1029310 w 1184467"/>
                <a:gd name="connsiteY8" fmla="*/ 226720 h 361507"/>
                <a:gd name="connsiteX9" fmla="*/ 1112288 w 1184467"/>
                <a:gd name="connsiteY9" fmla="*/ 302137 h 361507"/>
                <a:gd name="connsiteX10" fmla="*/ 1044499 w 1184467"/>
                <a:gd name="connsiteY10" fmla="*/ 353950 h 361507"/>
                <a:gd name="connsiteX11" fmla="*/ 753197 w 1184467"/>
                <a:gd name="connsiteY11" fmla="*/ 341333 h 361507"/>
                <a:gd name="connsiteX12" fmla="*/ 312930 w 1184467"/>
                <a:gd name="connsiteY12" fmla="*/ 350044 h 361507"/>
                <a:gd name="connsiteX13" fmla="*/ 90769 w 1184467"/>
                <a:gd name="connsiteY13" fmla="*/ 361508 h 361507"/>
                <a:gd name="connsiteX14" fmla="*/ 29560 w 1184467"/>
                <a:gd name="connsiteY14" fmla="*/ 305062 h 361507"/>
                <a:gd name="connsiteX15" fmla="*/ 34143 w 1184467"/>
                <a:gd name="connsiteY15" fmla="*/ 237847 h 361507"/>
                <a:gd name="connsiteX16" fmla="*/ 31942 w 1184467"/>
                <a:gd name="connsiteY16" fmla="*/ 180975 h 361507"/>
                <a:gd name="connsiteX17" fmla="*/ 27464 w 1184467"/>
                <a:gd name="connsiteY17" fmla="*/ 133291 h 361507"/>
                <a:gd name="connsiteX18" fmla="*/ 2007 w 1184467"/>
                <a:gd name="connsiteY18" fmla="*/ 72085 h 361507"/>
                <a:gd name="connsiteX0" fmla="*/ 2007 w 1184467"/>
                <a:gd name="connsiteY0" fmla="*/ 72085 h 361508"/>
                <a:gd name="connsiteX1" fmla="*/ 172734 w 1184467"/>
                <a:gd name="connsiteY1" fmla="*/ 28752 h 361508"/>
                <a:gd name="connsiteX2" fmla="*/ 398654 w 1184467"/>
                <a:gd name="connsiteY2" fmla="*/ 0 h 361508"/>
                <a:gd name="connsiteX3" fmla="*/ 718459 w 1184467"/>
                <a:gd name="connsiteY3" fmla="*/ 26788 h 361508"/>
                <a:gd name="connsiteX4" fmla="*/ 974916 w 1184467"/>
                <a:gd name="connsiteY4" fmla="*/ 2380 h 361508"/>
                <a:gd name="connsiteX5" fmla="*/ 1122817 w 1184467"/>
                <a:gd name="connsiteY5" fmla="*/ 18079 h 361508"/>
                <a:gd name="connsiteX6" fmla="*/ 1100933 w 1184467"/>
                <a:gd name="connsiteY6" fmla="*/ 87413 h 361508"/>
                <a:gd name="connsiteX7" fmla="*/ 1184467 w 1184467"/>
                <a:gd name="connsiteY7" fmla="*/ 169069 h 361508"/>
                <a:gd name="connsiteX8" fmla="*/ 1029310 w 1184467"/>
                <a:gd name="connsiteY8" fmla="*/ 226720 h 361508"/>
                <a:gd name="connsiteX9" fmla="*/ 1112288 w 1184467"/>
                <a:gd name="connsiteY9" fmla="*/ 302137 h 361508"/>
                <a:gd name="connsiteX10" fmla="*/ 1044499 w 1184467"/>
                <a:gd name="connsiteY10" fmla="*/ 353950 h 361508"/>
                <a:gd name="connsiteX11" fmla="*/ 753197 w 1184467"/>
                <a:gd name="connsiteY11" fmla="*/ 341333 h 361508"/>
                <a:gd name="connsiteX12" fmla="*/ 312930 w 1184467"/>
                <a:gd name="connsiteY12" fmla="*/ 350044 h 361508"/>
                <a:gd name="connsiteX13" fmla="*/ 90769 w 1184467"/>
                <a:gd name="connsiteY13" fmla="*/ 361508 h 361508"/>
                <a:gd name="connsiteX14" fmla="*/ 92759 w 1184467"/>
                <a:gd name="connsiteY14" fmla="*/ 296449 h 361508"/>
                <a:gd name="connsiteX15" fmla="*/ 34143 w 1184467"/>
                <a:gd name="connsiteY15" fmla="*/ 237847 h 361508"/>
                <a:gd name="connsiteX16" fmla="*/ 31942 w 1184467"/>
                <a:gd name="connsiteY16" fmla="*/ 180975 h 361508"/>
                <a:gd name="connsiteX17" fmla="*/ 27464 w 1184467"/>
                <a:gd name="connsiteY17" fmla="*/ 133291 h 361508"/>
                <a:gd name="connsiteX18" fmla="*/ 2007 w 1184467"/>
                <a:gd name="connsiteY18" fmla="*/ 72085 h 361508"/>
                <a:gd name="connsiteX0" fmla="*/ 2007 w 1184467"/>
                <a:gd name="connsiteY0" fmla="*/ 72085 h 361508"/>
                <a:gd name="connsiteX1" fmla="*/ 172734 w 1184467"/>
                <a:gd name="connsiteY1" fmla="*/ 28752 h 361508"/>
                <a:gd name="connsiteX2" fmla="*/ 398654 w 1184467"/>
                <a:gd name="connsiteY2" fmla="*/ 0 h 361508"/>
                <a:gd name="connsiteX3" fmla="*/ 718459 w 1184467"/>
                <a:gd name="connsiteY3" fmla="*/ 26788 h 361508"/>
                <a:gd name="connsiteX4" fmla="*/ 974916 w 1184467"/>
                <a:gd name="connsiteY4" fmla="*/ 2380 h 361508"/>
                <a:gd name="connsiteX5" fmla="*/ 1122817 w 1184467"/>
                <a:gd name="connsiteY5" fmla="*/ 18079 h 361508"/>
                <a:gd name="connsiteX6" fmla="*/ 1100933 w 1184467"/>
                <a:gd name="connsiteY6" fmla="*/ 87413 h 361508"/>
                <a:gd name="connsiteX7" fmla="*/ 1184467 w 1184467"/>
                <a:gd name="connsiteY7" fmla="*/ 169069 h 361508"/>
                <a:gd name="connsiteX8" fmla="*/ 1029310 w 1184467"/>
                <a:gd name="connsiteY8" fmla="*/ 226720 h 361508"/>
                <a:gd name="connsiteX9" fmla="*/ 1112288 w 1184467"/>
                <a:gd name="connsiteY9" fmla="*/ 302137 h 361508"/>
                <a:gd name="connsiteX10" fmla="*/ 1044499 w 1184467"/>
                <a:gd name="connsiteY10" fmla="*/ 353950 h 361508"/>
                <a:gd name="connsiteX11" fmla="*/ 753197 w 1184467"/>
                <a:gd name="connsiteY11" fmla="*/ 341333 h 361508"/>
                <a:gd name="connsiteX12" fmla="*/ 312930 w 1184467"/>
                <a:gd name="connsiteY12" fmla="*/ 350044 h 361508"/>
                <a:gd name="connsiteX13" fmla="*/ 90769 w 1184467"/>
                <a:gd name="connsiteY13" fmla="*/ 361508 h 361508"/>
                <a:gd name="connsiteX14" fmla="*/ 92759 w 1184467"/>
                <a:gd name="connsiteY14" fmla="*/ 296449 h 361508"/>
                <a:gd name="connsiteX15" fmla="*/ 34143 w 1184467"/>
                <a:gd name="connsiteY15" fmla="*/ 237847 h 361508"/>
                <a:gd name="connsiteX16" fmla="*/ 89300 w 1184467"/>
                <a:gd name="connsiteY16" fmla="*/ 179812 h 361508"/>
                <a:gd name="connsiteX17" fmla="*/ 27464 w 1184467"/>
                <a:gd name="connsiteY17" fmla="*/ 133291 h 361508"/>
                <a:gd name="connsiteX18" fmla="*/ 2007 w 1184467"/>
                <a:gd name="connsiteY18" fmla="*/ 72085 h 36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84467" h="361508">
                  <a:moveTo>
                    <a:pt x="2007" y="72085"/>
                  </a:moveTo>
                  <a:cubicBezTo>
                    <a:pt x="2007" y="40911"/>
                    <a:pt x="141560" y="28752"/>
                    <a:pt x="172734" y="28752"/>
                  </a:cubicBezTo>
                  <a:lnTo>
                    <a:pt x="398654" y="0"/>
                  </a:lnTo>
                  <a:lnTo>
                    <a:pt x="718459" y="26788"/>
                  </a:lnTo>
                  <a:lnTo>
                    <a:pt x="974916" y="2380"/>
                  </a:lnTo>
                  <a:lnTo>
                    <a:pt x="1122817" y="18079"/>
                  </a:lnTo>
                  <a:cubicBezTo>
                    <a:pt x="1153991" y="18079"/>
                    <a:pt x="1100933" y="56239"/>
                    <a:pt x="1100933" y="87413"/>
                  </a:cubicBezTo>
                  <a:lnTo>
                    <a:pt x="1184467" y="169069"/>
                  </a:lnTo>
                  <a:lnTo>
                    <a:pt x="1029310" y="226720"/>
                  </a:lnTo>
                  <a:lnTo>
                    <a:pt x="1112288" y="302137"/>
                  </a:lnTo>
                  <a:cubicBezTo>
                    <a:pt x="1112288" y="333311"/>
                    <a:pt x="1075673" y="353950"/>
                    <a:pt x="1044499" y="353950"/>
                  </a:cubicBezTo>
                  <a:lnTo>
                    <a:pt x="753197" y="341333"/>
                  </a:lnTo>
                  <a:lnTo>
                    <a:pt x="312930" y="350044"/>
                  </a:lnTo>
                  <a:lnTo>
                    <a:pt x="90769" y="361508"/>
                  </a:lnTo>
                  <a:cubicBezTo>
                    <a:pt x="59595" y="361508"/>
                    <a:pt x="92759" y="327623"/>
                    <a:pt x="92759" y="296449"/>
                  </a:cubicBezTo>
                  <a:cubicBezTo>
                    <a:pt x="83321" y="275839"/>
                    <a:pt x="33746" y="258528"/>
                    <a:pt x="34143" y="237847"/>
                  </a:cubicBezTo>
                  <a:cubicBezTo>
                    <a:pt x="34540" y="217166"/>
                    <a:pt x="90413" y="197238"/>
                    <a:pt x="89300" y="179812"/>
                  </a:cubicBezTo>
                  <a:cubicBezTo>
                    <a:pt x="88187" y="162386"/>
                    <a:pt x="29052" y="150636"/>
                    <a:pt x="27464" y="133291"/>
                  </a:cubicBezTo>
                  <a:cubicBezTo>
                    <a:pt x="25877" y="115946"/>
                    <a:pt x="-8544" y="92081"/>
                    <a:pt x="2007" y="7208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14">
              <a:extLst>
                <a:ext uri="{FF2B5EF4-FFF2-40B4-BE49-F238E27FC236}">
                  <a16:creationId xmlns:a16="http://schemas.microsoft.com/office/drawing/2014/main" id="{AD105E8B-BDF5-4414-8E28-FD889045A76C}"/>
                </a:ext>
              </a:extLst>
            </p:cNvPr>
            <p:cNvSpPr/>
            <p:nvPr/>
          </p:nvSpPr>
          <p:spPr>
            <a:xfrm rot="21382410">
              <a:off x="7600156" y="1680120"/>
              <a:ext cx="1962929" cy="323213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27462 w 1155013"/>
                <a:gd name="connsiteY0" fmla="*/ 74729 h 373856"/>
                <a:gd name="connsiteX1" fmla="*/ 61315 w 1155013"/>
                <a:gd name="connsiteY1" fmla="*/ 13316 h 373856"/>
                <a:gd name="connsiteX2" fmla="*/ 369200 w 1155013"/>
                <a:gd name="connsiteY2" fmla="*/ 0 h 373856"/>
                <a:gd name="connsiteX3" fmla="*/ 945462 w 1155013"/>
                <a:gd name="connsiteY3" fmla="*/ 2380 h 373856"/>
                <a:gd name="connsiteX4" fmla="*/ 1093363 w 1155013"/>
                <a:gd name="connsiteY4" fmla="*/ 18079 h 373856"/>
                <a:gd name="connsiteX5" fmla="*/ 1145047 w 1155013"/>
                <a:gd name="connsiteY5" fmla="*/ 79287 h 373856"/>
                <a:gd name="connsiteX6" fmla="*/ 1155013 w 1155013"/>
                <a:gd name="connsiteY6" fmla="*/ 169069 h 373856"/>
                <a:gd name="connsiteX7" fmla="*/ 1145047 w 1155013"/>
                <a:gd name="connsiteY7" fmla="*/ 305062 h 373856"/>
                <a:gd name="connsiteX8" fmla="*/ 1081458 w 1155013"/>
                <a:gd name="connsiteY8" fmla="*/ 368652 h 373856"/>
                <a:gd name="connsiteX9" fmla="*/ 840687 w 1155013"/>
                <a:gd name="connsiteY9" fmla="*/ 373856 h 373856"/>
                <a:gd name="connsiteX10" fmla="*/ 283476 w 1155013"/>
                <a:gd name="connsiteY10" fmla="*/ 350044 h 373856"/>
                <a:gd name="connsiteX11" fmla="*/ 61315 w 1155013"/>
                <a:gd name="connsiteY11" fmla="*/ 361508 h 373856"/>
                <a:gd name="connsiteX12" fmla="*/ 106 w 1155013"/>
                <a:gd name="connsiteY12" fmla="*/ 305062 h 373856"/>
                <a:gd name="connsiteX13" fmla="*/ 2488 w 1155013"/>
                <a:gd name="connsiteY13" fmla="*/ 180975 h 373856"/>
                <a:gd name="connsiteX14" fmla="*/ 27462 w 1155013"/>
                <a:gd name="connsiteY14" fmla="*/ 74729 h 373856"/>
                <a:gd name="connsiteX0" fmla="*/ 27462 w 1155013"/>
                <a:gd name="connsiteY0" fmla="*/ 74729 h 373856"/>
                <a:gd name="connsiteX1" fmla="*/ 18651 w 1155013"/>
                <a:gd name="connsiteY1" fmla="*/ 14461 h 373856"/>
                <a:gd name="connsiteX2" fmla="*/ 369200 w 1155013"/>
                <a:gd name="connsiteY2" fmla="*/ 0 h 373856"/>
                <a:gd name="connsiteX3" fmla="*/ 945462 w 1155013"/>
                <a:gd name="connsiteY3" fmla="*/ 2380 h 373856"/>
                <a:gd name="connsiteX4" fmla="*/ 1093363 w 1155013"/>
                <a:gd name="connsiteY4" fmla="*/ 18079 h 373856"/>
                <a:gd name="connsiteX5" fmla="*/ 1145047 w 1155013"/>
                <a:gd name="connsiteY5" fmla="*/ 79287 h 373856"/>
                <a:gd name="connsiteX6" fmla="*/ 1155013 w 1155013"/>
                <a:gd name="connsiteY6" fmla="*/ 169069 h 373856"/>
                <a:gd name="connsiteX7" fmla="*/ 1145047 w 1155013"/>
                <a:gd name="connsiteY7" fmla="*/ 305062 h 373856"/>
                <a:gd name="connsiteX8" fmla="*/ 1081458 w 1155013"/>
                <a:gd name="connsiteY8" fmla="*/ 368652 h 373856"/>
                <a:gd name="connsiteX9" fmla="*/ 840687 w 1155013"/>
                <a:gd name="connsiteY9" fmla="*/ 373856 h 373856"/>
                <a:gd name="connsiteX10" fmla="*/ 283476 w 1155013"/>
                <a:gd name="connsiteY10" fmla="*/ 350044 h 373856"/>
                <a:gd name="connsiteX11" fmla="*/ 61315 w 1155013"/>
                <a:gd name="connsiteY11" fmla="*/ 361508 h 373856"/>
                <a:gd name="connsiteX12" fmla="*/ 106 w 1155013"/>
                <a:gd name="connsiteY12" fmla="*/ 305062 h 373856"/>
                <a:gd name="connsiteX13" fmla="*/ 2488 w 1155013"/>
                <a:gd name="connsiteY13" fmla="*/ 180975 h 373856"/>
                <a:gd name="connsiteX14" fmla="*/ 27462 w 1155013"/>
                <a:gd name="connsiteY14" fmla="*/ 74729 h 373856"/>
                <a:gd name="connsiteX0" fmla="*/ 27457 w 1155008"/>
                <a:gd name="connsiteY0" fmla="*/ 74729 h 373856"/>
                <a:gd name="connsiteX1" fmla="*/ 18646 w 1155008"/>
                <a:gd name="connsiteY1" fmla="*/ 14461 h 373856"/>
                <a:gd name="connsiteX2" fmla="*/ 369195 w 1155008"/>
                <a:gd name="connsiteY2" fmla="*/ 0 h 373856"/>
                <a:gd name="connsiteX3" fmla="*/ 945457 w 1155008"/>
                <a:gd name="connsiteY3" fmla="*/ 2380 h 373856"/>
                <a:gd name="connsiteX4" fmla="*/ 1093358 w 1155008"/>
                <a:gd name="connsiteY4" fmla="*/ 18079 h 373856"/>
                <a:gd name="connsiteX5" fmla="*/ 1145042 w 1155008"/>
                <a:gd name="connsiteY5" fmla="*/ 79287 h 373856"/>
                <a:gd name="connsiteX6" fmla="*/ 1155008 w 1155008"/>
                <a:gd name="connsiteY6" fmla="*/ 169069 h 373856"/>
                <a:gd name="connsiteX7" fmla="*/ 1145042 w 1155008"/>
                <a:gd name="connsiteY7" fmla="*/ 305062 h 373856"/>
                <a:gd name="connsiteX8" fmla="*/ 1081453 w 1155008"/>
                <a:gd name="connsiteY8" fmla="*/ 368652 h 373856"/>
                <a:gd name="connsiteX9" fmla="*/ 840682 w 1155008"/>
                <a:gd name="connsiteY9" fmla="*/ 373856 h 373856"/>
                <a:gd name="connsiteX10" fmla="*/ 283471 w 1155008"/>
                <a:gd name="connsiteY10" fmla="*/ 350044 h 373856"/>
                <a:gd name="connsiteX11" fmla="*/ 61310 w 1155008"/>
                <a:gd name="connsiteY11" fmla="*/ 361508 h 373856"/>
                <a:gd name="connsiteX12" fmla="*/ 101 w 1155008"/>
                <a:gd name="connsiteY12" fmla="*/ 305062 h 373856"/>
                <a:gd name="connsiteX13" fmla="*/ 2690 w 1155008"/>
                <a:gd name="connsiteY13" fmla="*/ 174470 h 373856"/>
                <a:gd name="connsiteX14" fmla="*/ 27457 w 1155008"/>
                <a:gd name="connsiteY14" fmla="*/ 74729 h 373856"/>
                <a:gd name="connsiteX0" fmla="*/ 31492 w 1159043"/>
                <a:gd name="connsiteY0" fmla="*/ 74729 h 373856"/>
                <a:gd name="connsiteX1" fmla="*/ 22681 w 1159043"/>
                <a:gd name="connsiteY1" fmla="*/ 14461 h 373856"/>
                <a:gd name="connsiteX2" fmla="*/ 373230 w 1159043"/>
                <a:gd name="connsiteY2" fmla="*/ 0 h 373856"/>
                <a:gd name="connsiteX3" fmla="*/ 949492 w 1159043"/>
                <a:gd name="connsiteY3" fmla="*/ 2380 h 373856"/>
                <a:gd name="connsiteX4" fmla="*/ 1097393 w 1159043"/>
                <a:gd name="connsiteY4" fmla="*/ 18079 h 373856"/>
                <a:gd name="connsiteX5" fmla="*/ 1149077 w 1159043"/>
                <a:gd name="connsiteY5" fmla="*/ 79287 h 373856"/>
                <a:gd name="connsiteX6" fmla="*/ 1159043 w 1159043"/>
                <a:gd name="connsiteY6" fmla="*/ 169069 h 373856"/>
                <a:gd name="connsiteX7" fmla="*/ 1149077 w 1159043"/>
                <a:gd name="connsiteY7" fmla="*/ 305062 h 373856"/>
                <a:gd name="connsiteX8" fmla="*/ 1085488 w 1159043"/>
                <a:gd name="connsiteY8" fmla="*/ 368652 h 373856"/>
                <a:gd name="connsiteX9" fmla="*/ 844717 w 1159043"/>
                <a:gd name="connsiteY9" fmla="*/ 373856 h 373856"/>
                <a:gd name="connsiteX10" fmla="*/ 287506 w 1159043"/>
                <a:gd name="connsiteY10" fmla="*/ 350044 h 373856"/>
                <a:gd name="connsiteX11" fmla="*/ 65345 w 1159043"/>
                <a:gd name="connsiteY11" fmla="*/ 361508 h 373856"/>
                <a:gd name="connsiteX12" fmla="*/ 4136 w 1159043"/>
                <a:gd name="connsiteY12" fmla="*/ 305062 h 373856"/>
                <a:gd name="connsiteX13" fmla="*/ 5677 w 1159043"/>
                <a:gd name="connsiteY13" fmla="*/ 252563 h 373856"/>
                <a:gd name="connsiteX14" fmla="*/ 6725 w 1159043"/>
                <a:gd name="connsiteY14" fmla="*/ 174470 h 373856"/>
                <a:gd name="connsiteX15" fmla="*/ 31492 w 1159043"/>
                <a:gd name="connsiteY15" fmla="*/ 74729 h 373856"/>
                <a:gd name="connsiteX0" fmla="*/ 29530 w 1157081"/>
                <a:gd name="connsiteY0" fmla="*/ 74729 h 373856"/>
                <a:gd name="connsiteX1" fmla="*/ 20719 w 1157081"/>
                <a:gd name="connsiteY1" fmla="*/ 14461 h 373856"/>
                <a:gd name="connsiteX2" fmla="*/ 371268 w 1157081"/>
                <a:gd name="connsiteY2" fmla="*/ 0 h 373856"/>
                <a:gd name="connsiteX3" fmla="*/ 947530 w 1157081"/>
                <a:gd name="connsiteY3" fmla="*/ 2380 h 373856"/>
                <a:gd name="connsiteX4" fmla="*/ 1095431 w 1157081"/>
                <a:gd name="connsiteY4" fmla="*/ 18079 h 373856"/>
                <a:gd name="connsiteX5" fmla="*/ 1147115 w 1157081"/>
                <a:gd name="connsiteY5" fmla="*/ 79287 h 373856"/>
                <a:gd name="connsiteX6" fmla="*/ 1157081 w 1157081"/>
                <a:gd name="connsiteY6" fmla="*/ 169069 h 373856"/>
                <a:gd name="connsiteX7" fmla="*/ 1147115 w 1157081"/>
                <a:gd name="connsiteY7" fmla="*/ 305062 h 373856"/>
                <a:gd name="connsiteX8" fmla="*/ 1083526 w 1157081"/>
                <a:gd name="connsiteY8" fmla="*/ 368652 h 373856"/>
                <a:gd name="connsiteX9" fmla="*/ 842755 w 1157081"/>
                <a:gd name="connsiteY9" fmla="*/ 373856 h 373856"/>
                <a:gd name="connsiteX10" fmla="*/ 285544 w 1157081"/>
                <a:gd name="connsiteY10" fmla="*/ 350044 h 373856"/>
                <a:gd name="connsiteX11" fmla="*/ 63383 w 1157081"/>
                <a:gd name="connsiteY11" fmla="*/ 361508 h 373856"/>
                <a:gd name="connsiteX12" fmla="*/ 2174 w 1157081"/>
                <a:gd name="connsiteY12" fmla="*/ 305062 h 373856"/>
                <a:gd name="connsiteX13" fmla="*/ 20044 w 1157081"/>
                <a:gd name="connsiteY13" fmla="*/ 254625 h 373856"/>
                <a:gd name="connsiteX14" fmla="*/ 4763 w 1157081"/>
                <a:gd name="connsiteY14" fmla="*/ 174470 h 373856"/>
                <a:gd name="connsiteX15" fmla="*/ 29530 w 1157081"/>
                <a:gd name="connsiteY15" fmla="*/ 74729 h 373856"/>
                <a:gd name="connsiteX0" fmla="*/ 29530 w 1157081"/>
                <a:gd name="connsiteY0" fmla="*/ 74729 h 368652"/>
                <a:gd name="connsiteX1" fmla="*/ 20719 w 1157081"/>
                <a:gd name="connsiteY1" fmla="*/ 14461 h 368652"/>
                <a:gd name="connsiteX2" fmla="*/ 371268 w 1157081"/>
                <a:gd name="connsiteY2" fmla="*/ 0 h 368652"/>
                <a:gd name="connsiteX3" fmla="*/ 947530 w 1157081"/>
                <a:gd name="connsiteY3" fmla="*/ 2380 h 368652"/>
                <a:gd name="connsiteX4" fmla="*/ 1095431 w 1157081"/>
                <a:gd name="connsiteY4" fmla="*/ 18079 h 368652"/>
                <a:gd name="connsiteX5" fmla="*/ 1147115 w 1157081"/>
                <a:gd name="connsiteY5" fmla="*/ 79287 h 368652"/>
                <a:gd name="connsiteX6" fmla="*/ 1157081 w 1157081"/>
                <a:gd name="connsiteY6" fmla="*/ 169069 h 368652"/>
                <a:gd name="connsiteX7" fmla="*/ 1147115 w 1157081"/>
                <a:gd name="connsiteY7" fmla="*/ 305062 h 368652"/>
                <a:gd name="connsiteX8" fmla="*/ 1083526 w 1157081"/>
                <a:gd name="connsiteY8" fmla="*/ 368652 h 368652"/>
                <a:gd name="connsiteX9" fmla="*/ 839202 w 1157081"/>
                <a:gd name="connsiteY9" fmla="*/ 330949 h 368652"/>
                <a:gd name="connsiteX10" fmla="*/ 285544 w 1157081"/>
                <a:gd name="connsiteY10" fmla="*/ 350044 h 368652"/>
                <a:gd name="connsiteX11" fmla="*/ 63383 w 1157081"/>
                <a:gd name="connsiteY11" fmla="*/ 361508 h 368652"/>
                <a:gd name="connsiteX12" fmla="*/ 2174 w 1157081"/>
                <a:gd name="connsiteY12" fmla="*/ 305062 h 368652"/>
                <a:gd name="connsiteX13" fmla="*/ 20044 w 1157081"/>
                <a:gd name="connsiteY13" fmla="*/ 254625 h 368652"/>
                <a:gd name="connsiteX14" fmla="*/ 4763 w 1157081"/>
                <a:gd name="connsiteY14" fmla="*/ 174470 h 368652"/>
                <a:gd name="connsiteX15" fmla="*/ 29530 w 1157081"/>
                <a:gd name="connsiteY15" fmla="*/ 74729 h 368652"/>
                <a:gd name="connsiteX0" fmla="*/ 29530 w 1157081"/>
                <a:gd name="connsiteY0" fmla="*/ 74729 h 368652"/>
                <a:gd name="connsiteX1" fmla="*/ 20719 w 1157081"/>
                <a:gd name="connsiteY1" fmla="*/ 14461 h 368652"/>
                <a:gd name="connsiteX2" fmla="*/ 371268 w 1157081"/>
                <a:gd name="connsiteY2" fmla="*/ 0 h 368652"/>
                <a:gd name="connsiteX3" fmla="*/ 947530 w 1157081"/>
                <a:gd name="connsiteY3" fmla="*/ 2380 h 368652"/>
                <a:gd name="connsiteX4" fmla="*/ 1095431 w 1157081"/>
                <a:gd name="connsiteY4" fmla="*/ 18079 h 368652"/>
                <a:gd name="connsiteX5" fmla="*/ 1147115 w 1157081"/>
                <a:gd name="connsiteY5" fmla="*/ 79287 h 368652"/>
                <a:gd name="connsiteX6" fmla="*/ 1157081 w 1157081"/>
                <a:gd name="connsiteY6" fmla="*/ 169069 h 368652"/>
                <a:gd name="connsiteX7" fmla="*/ 1150110 w 1157081"/>
                <a:gd name="connsiteY7" fmla="*/ 240535 h 368652"/>
                <a:gd name="connsiteX8" fmla="*/ 1147115 w 1157081"/>
                <a:gd name="connsiteY8" fmla="*/ 305062 h 368652"/>
                <a:gd name="connsiteX9" fmla="*/ 1083526 w 1157081"/>
                <a:gd name="connsiteY9" fmla="*/ 368652 h 368652"/>
                <a:gd name="connsiteX10" fmla="*/ 839202 w 1157081"/>
                <a:gd name="connsiteY10" fmla="*/ 330949 h 368652"/>
                <a:gd name="connsiteX11" fmla="*/ 285544 w 1157081"/>
                <a:gd name="connsiteY11" fmla="*/ 350044 h 368652"/>
                <a:gd name="connsiteX12" fmla="*/ 63383 w 1157081"/>
                <a:gd name="connsiteY12" fmla="*/ 361508 h 368652"/>
                <a:gd name="connsiteX13" fmla="*/ 2174 w 1157081"/>
                <a:gd name="connsiteY13" fmla="*/ 305062 h 368652"/>
                <a:gd name="connsiteX14" fmla="*/ 20044 w 1157081"/>
                <a:gd name="connsiteY14" fmla="*/ 254625 h 368652"/>
                <a:gd name="connsiteX15" fmla="*/ 4763 w 1157081"/>
                <a:gd name="connsiteY15" fmla="*/ 174470 h 368652"/>
                <a:gd name="connsiteX16" fmla="*/ 29530 w 1157081"/>
                <a:gd name="connsiteY16" fmla="*/ 74729 h 368652"/>
                <a:gd name="connsiteX0" fmla="*/ 29530 w 1150110"/>
                <a:gd name="connsiteY0" fmla="*/ 74729 h 368652"/>
                <a:gd name="connsiteX1" fmla="*/ 20719 w 1150110"/>
                <a:gd name="connsiteY1" fmla="*/ 14461 h 368652"/>
                <a:gd name="connsiteX2" fmla="*/ 371268 w 1150110"/>
                <a:gd name="connsiteY2" fmla="*/ 0 h 368652"/>
                <a:gd name="connsiteX3" fmla="*/ 947530 w 1150110"/>
                <a:gd name="connsiteY3" fmla="*/ 2380 h 368652"/>
                <a:gd name="connsiteX4" fmla="*/ 1095431 w 1150110"/>
                <a:gd name="connsiteY4" fmla="*/ 18079 h 368652"/>
                <a:gd name="connsiteX5" fmla="*/ 1147115 w 1150110"/>
                <a:gd name="connsiteY5" fmla="*/ 79287 h 368652"/>
                <a:gd name="connsiteX6" fmla="*/ 1134426 w 1150110"/>
                <a:gd name="connsiteY6" fmla="*/ 159677 h 368652"/>
                <a:gd name="connsiteX7" fmla="*/ 1150110 w 1150110"/>
                <a:gd name="connsiteY7" fmla="*/ 240535 h 368652"/>
                <a:gd name="connsiteX8" fmla="*/ 1147115 w 1150110"/>
                <a:gd name="connsiteY8" fmla="*/ 305062 h 368652"/>
                <a:gd name="connsiteX9" fmla="*/ 1083526 w 1150110"/>
                <a:gd name="connsiteY9" fmla="*/ 368652 h 368652"/>
                <a:gd name="connsiteX10" fmla="*/ 839202 w 1150110"/>
                <a:gd name="connsiteY10" fmla="*/ 330949 h 368652"/>
                <a:gd name="connsiteX11" fmla="*/ 285544 w 1150110"/>
                <a:gd name="connsiteY11" fmla="*/ 350044 h 368652"/>
                <a:gd name="connsiteX12" fmla="*/ 63383 w 1150110"/>
                <a:gd name="connsiteY12" fmla="*/ 361508 h 368652"/>
                <a:gd name="connsiteX13" fmla="*/ 2174 w 1150110"/>
                <a:gd name="connsiteY13" fmla="*/ 305062 h 368652"/>
                <a:gd name="connsiteX14" fmla="*/ 20044 w 1150110"/>
                <a:gd name="connsiteY14" fmla="*/ 254625 h 368652"/>
                <a:gd name="connsiteX15" fmla="*/ 4763 w 1150110"/>
                <a:gd name="connsiteY15" fmla="*/ 174470 h 368652"/>
                <a:gd name="connsiteX16" fmla="*/ 29530 w 1150110"/>
                <a:gd name="connsiteY16" fmla="*/ 74729 h 368652"/>
                <a:gd name="connsiteX0" fmla="*/ 29530 w 1150110"/>
                <a:gd name="connsiteY0" fmla="*/ 74729 h 368652"/>
                <a:gd name="connsiteX1" fmla="*/ 20719 w 1150110"/>
                <a:gd name="connsiteY1" fmla="*/ 14461 h 368652"/>
                <a:gd name="connsiteX2" fmla="*/ 371268 w 1150110"/>
                <a:gd name="connsiteY2" fmla="*/ 0 h 368652"/>
                <a:gd name="connsiteX3" fmla="*/ 947530 w 1150110"/>
                <a:gd name="connsiteY3" fmla="*/ 2380 h 368652"/>
                <a:gd name="connsiteX4" fmla="*/ 1065934 w 1150110"/>
                <a:gd name="connsiteY4" fmla="*/ 17621 h 368652"/>
                <a:gd name="connsiteX5" fmla="*/ 1147115 w 1150110"/>
                <a:gd name="connsiteY5" fmla="*/ 79287 h 368652"/>
                <a:gd name="connsiteX6" fmla="*/ 1134426 w 1150110"/>
                <a:gd name="connsiteY6" fmla="*/ 159677 h 368652"/>
                <a:gd name="connsiteX7" fmla="*/ 1150110 w 1150110"/>
                <a:gd name="connsiteY7" fmla="*/ 240535 h 368652"/>
                <a:gd name="connsiteX8" fmla="*/ 1147115 w 1150110"/>
                <a:gd name="connsiteY8" fmla="*/ 305062 h 368652"/>
                <a:gd name="connsiteX9" fmla="*/ 1083526 w 1150110"/>
                <a:gd name="connsiteY9" fmla="*/ 368652 h 368652"/>
                <a:gd name="connsiteX10" fmla="*/ 839202 w 1150110"/>
                <a:gd name="connsiteY10" fmla="*/ 330949 h 368652"/>
                <a:gd name="connsiteX11" fmla="*/ 285544 w 1150110"/>
                <a:gd name="connsiteY11" fmla="*/ 350044 h 368652"/>
                <a:gd name="connsiteX12" fmla="*/ 63383 w 1150110"/>
                <a:gd name="connsiteY12" fmla="*/ 361508 h 368652"/>
                <a:gd name="connsiteX13" fmla="*/ 2174 w 1150110"/>
                <a:gd name="connsiteY13" fmla="*/ 305062 h 368652"/>
                <a:gd name="connsiteX14" fmla="*/ 20044 w 1150110"/>
                <a:gd name="connsiteY14" fmla="*/ 254625 h 368652"/>
                <a:gd name="connsiteX15" fmla="*/ 4763 w 1150110"/>
                <a:gd name="connsiteY15" fmla="*/ 174470 h 368652"/>
                <a:gd name="connsiteX16" fmla="*/ 29530 w 1150110"/>
                <a:gd name="connsiteY16" fmla="*/ 74729 h 368652"/>
                <a:gd name="connsiteX0" fmla="*/ 29530 w 1150110"/>
                <a:gd name="connsiteY0" fmla="*/ 74729 h 368652"/>
                <a:gd name="connsiteX1" fmla="*/ 20719 w 1150110"/>
                <a:gd name="connsiteY1" fmla="*/ 14461 h 368652"/>
                <a:gd name="connsiteX2" fmla="*/ 371268 w 1150110"/>
                <a:gd name="connsiteY2" fmla="*/ 0 h 368652"/>
                <a:gd name="connsiteX3" fmla="*/ 947530 w 1150110"/>
                <a:gd name="connsiteY3" fmla="*/ 2380 h 368652"/>
                <a:gd name="connsiteX4" fmla="*/ 1065934 w 1150110"/>
                <a:gd name="connsiteY4" fmla="*/ 17621 h 368652"/>
                <a:gd name="connsiteX5" fmla="*/ 1110983 w 1150110"/>
                <a:gd name="connsiteY5" fmla="*/ 81256 h 368652"/>
                <a:gd name="connsiteX6" fmla="*/ 1134426 w 1150110"/>
                <a:gd name="connsiteY6" fmla="*/ 159677 h 368652"/>
                <a:gd name="connsiteX7" fmla="*/ 1150110 w 1150110"/>
                <a:gd name="connsiteY7" fmla="*/ 240535 h 368652"/>
                <a:gd name="connsiteX8" fmla="*/ 1147115 w 1150110"/>
                <a:gd name="connsiteY8" fmla="*/ 305062 h 368652"/>
                <a:gd name="connsiteX9" fmla="*/ 1083526 w 1150110"/>
                <a:gd name="connsiteY9" fmla="*/ 368652 h 368652"/>
                <a:gd name="connsiteX10" fmla="*/ 839202 w 1150110"/>
                <a:gd name="connsiteY10" fmla="*/ 330949 h 368652"/>
                <a:gd name="connsiteX11" fmla="*/ 285544 w 1150110"/>
                <a:gd name="connsiteY11" fmla="*/ 350044 h 368652"/>
                <a:gd name="connsiteX12" fmla="*/ 63383 w 1150110"/>
                <a:gd name="connsiteY12" fmla="*/ 361508 h 368652"/>
                <a:gd name="connsiteX13" fmla="*/ 2174 w 1150110"/>
                <a:gd name="connsiteY13" fmla="*/ 305062 h 368652"/>
                <a:gd name="connsiteX14" fmla="*/ 20044 w 1150110"/>
                <a:gd name="connsiteY14" fmla="*/ 254625 h 368652"/>
                <a:gd name="connsiteX15" fmla="*/ 4763 w 1150110"/>
                <a:gd name="connsiteY15" fmla="*/ 174470 h 368652"/>
                <a:gd name="connsiteX16" fmla="*/ 29530 w 1150110"/>
                <a:gd name="connsiteY16" fmla="*/ 74729 h 368652"/>
                <a:gd name="connsiteX0" fmla="*/ 29530 w 1150110"/>
                <a:gd name="connsiteY0" fmla="*/ 74729 h 368652"/>
                <a:gd name="connsiteX1" fmla="*/ 20719 w 1150110"/>
                <a:gd name="connsiteY1" fmla="*/ 14461 h 368652"/>
                <a:gd name="connsiteX2" fmla="*/ 371268 w 1150110"/>
                <a:gd name="connsiteY2" fmla="*/ 0 h 368652"/>
                <a:gd name="connsiteX3" fmla="*/ 947530 w 1150110"/>
                <a:gd name="connsiteY3" fmla="*/ 2380 h 368652"/>
                <a:gd name="connsiteX4" fmla="*/ 1065934 w 1150110"/>
                <a:gd name="connsiteY4" fmla="*/ 17621 h 368652"/>
                <a:gd name="connsiteX5" fmla="*/ 1110983 w 1150110"/>
                <a:gd name="connsiteY5" fmla="*/ 81256 h 368652"/>
                <a:gd name="connsiteX6" fmla="*/ 1094925 w 1150110"/>
                <a:gd name="connsiteY6" fmla="*/ 164488 h 368652"/>
                <a:gd name="connsiteX7" fmla="*/ 1150110 w 1150110"/>
                <a:gd name="connsiteY7" fmla="*/ 240535 h 368652"/>
                <a:gd name="connsiteX8" fmla="*/ 1147115 w 1150110"/>
                <a:gd name="connsiteY8" fmla="*/ 305062 h 368652"/>
                <a:gd name="connsiteX9" fmla="*/ 1083526 w 1150110"/>
                <a:gd name="connsiteY9" fmla="*/ 368652 h 368652"/>
                <a:gd name="connsiteX10" fmla="*/ 839202 w 1150110"/>
                <a:gd name="connsiteY10" fmla="*/ 330949 h 368652"/>
                <a:gd name="connsiteX11" fmla="*/ 285544 w 1150110"/>
                <a:gd name="connsiteY11" fmla="*/ 350044 h 368652"/>
                <a:gd name="connsiteX12" fmla="*/ 63383 w 1150110"/>
                <a:gd name="connsiteY12" fmla="*/ 361508 h 368652"/>
                <a:gd name="connsiteX13" fmla="*/ 2174 w 1150110"/>
                <a:gd name="connsiteY13" fmla="*/ 305062 h 368652"/>
                <a:gd name="connsiteX14" fmla="*/ 20044 w 1150110"/>
                <a:gd name="connsiteY14" fmla="*/ 254625 h 368652"/>
                <a:gd name="connsiteX15" fmla="*/ 4763 w 1150110"/>
                <a:gd name="connsiteY15" fmla="*/ 174470 h 368652"/>
                <a:gd name="connsiteX16" fmla="*/ 29530 w 1150110"/>
                <a:gd name="connsiteY16" fmla="*/ 74729 h 368652"/>
                <a:gd name="connsiteX0" fmla="*/ 29530 w 1147115"/>
                <a:gd name="connsiteY0" fmla="*/ 74729 h 368652"/>
                <a:gd name="connsiteX1" fmla="*/ 20719 w 1147115"/>
                <a:gd name="connsiteY1" fmla="*/ 14461 h 368652"/>
                <a:gd name="connsiteX2" fmla="*/ 371268 w 1147115"/>
                <a:gd name="connsiteY2" fmla="*/ 0 h 368652"/>
                <a:gd name="connsiteX3" fmla="*/ 947530 w 1147115"/>
                <a:gd name="connsiteY3" fmla="*/ 2380 h 368652"/>
                <a:gd name="connsiteX4" fmla="*/ 1065934 w 1147115"/>
                <a:gd name="connsiteY4" fmla="*/ 17621 h 368652"/>
                <a:gd name="connsiteX5" fmla="*/ 1110983 w 1147115"/>
                <a:gd name="connsiteY5" fmla="*/ 81256 h 368652"/>
                <a:gd name="connsiteX6" fmla="*/ 1094925 w 1147115"/>
                <a:gd name="connsiteY6" fmla="*/ 164488 h 368652"/>
                <a:gd name="connsiteX7" fmla="*/ 1123983 w 1147115"/>
                <a:gd name="connsiteY7" fmla="*/ 237239 h 368652"/>
                <a:gd name="connsiteX8" fmla="*/ 1147115 w 1147115"/>
                <a:gd name="connsiteY8" fmla="*/ 305062 h 368652"/>
                <a:gd name="connsiteX9" fmla="*/ 1083526 w 1147115"/>
                <a:gd name="connsiteY9" fmla="*/ 368652 h 368652"/>
                <a:gd name="connsiteX10" fmla="*/ 839202 w 1147115"/>
                <a:gd name="connsiteY10" fmla="*/ 330949 h 368652"/>
                <a:gd name="connsiteX11" fmla="*/ 285544 w 1147115"/>
                <a:gd name="connsiteY11" fmla="*/ 350044 h 368652"/>
                <a:gd name="connsiteX12" fmla="*/ 63383 w 1147115"/>
                <a:gd name="connsiteY12" fmla="*/ 361508 h 368652"/>
                <a:gd name="connsiteX13" fmla="*/ 2174 w 1147115"/>
                <a:gd name="connsiteY13" fmla="*/ 305062 h 368652"/>
                <a:gd name="connsiteX14" fmla="*/ 20044 w 1147115"/>
                <a:gd name="connsiteY14" fmla="*/ 254625 h 368652"/>
                <a:gd name="connsiteX15" fmla="*/ 4763 w 1147115"/>
                <a:gd name="connsiteY15" fmla="*/ 174470 h 368652"/>
                <a:gd name="connsiteX16" fmla="*/ 29530 w 1147115"/>
                <a:gd name="connsiteY16" fmla="*/ 74729 h 368652"/>
                <a:gd name="connsiteX0" fmla="*/ 29530 w 1123983"/>
                <a:gd name="connsiteY0" fmla="*/ 74729 h 368652"/>
                <a:gd name="connsiteX1" fmla="*/ 20719 w 1123983"/>
                <a:gd name="connsiteY1" fmla="*/ 14461 h 368652"/>
                <a:gd name="connsiteX2" fmla="*/ 371268 w 1123983"/>
                <a:gd name="connsiteY2" fmla="*/ 0 h 368652"/>
                <a:gd name="connsiteX3" fmla="*/ 947530 w 1123983"/>
                <a:gd name="connsiteY3" fmla="*/ 2380 h 368652"/>
                <a:gd name="connsiteX4" fmla="*/ 1065934 w 1123983"/>
                <a:gd name="connsiteY4" fmla="*/ 17621 h 368652"/>
                <a:gd name="connsiteX5" fmla="*/ 1110983 w 1123983"/>
                <a:gd name="connsiteY5" fmla="*/ 81256 h 368652"/>
                <a:gd name="connsiteX6" fmla="*/ 1094925 w 1123983"/>
                <a:gd name="connsiteY6" fmla="*/ 164488 h 368652"/>
                <a:gd name="connsiteX7" fmla="*/ 1123983 w 1123983"/>
                <a:gd name="connsiteY7" fmla="*/ 237239 h 368652"/>
                <a:gd name="connsiteX8" fmla="*/ 1101807 w 1123983"/>
                <a:gd name="connsiteY8" fmla="*/ 286279 h 368652"/>
                <a:gd name="connsiteX9" fmla="*/ 1083526 w 1123983"/>
                <a:gd name="connsiteY9" fmla="*/ 368652 h 368652"/>
                <a:gd name="connsiteX10" fmla="*/ 839202 w 1123983"/>
                <a:gd name="connsiteY10" fmla="*/ 330949 h 368652"/>
                <a:gd name="connsiteX11" fmla="*/ 285544 w 1123983"/>
                <a:gd name="connsiteY11" fmla="*/ 350044 h 368652"/>
                <a:gd name="connsiteX12" fmla="*/ 63383 w 1123983"/>
                <a:gd name="connsiteY12" fmla="*/ 361508 h 368652"/>
                <a:gd name="connsiteX13" fmla="*/ 2174 w 1123983"/>
                <a:gd name="connsiteY13" fmla="*/ 305062 h 368652"/>
                <a:gd name="connsiteX14" fmla="*/ 20044 w 1123983"/>
                <a:gd name="connsiteY14" fmla="*/ 254625 h 368652"/>
                <a:gd name="connsiteX15" fmla="*/ 4763 w 1123983"/>
                <a:gd name="connsiteY15" fmla="*/ 174470 h 368652"/>
                <a:gd name="connsiteX16" fmla="*/ 29530 w 1123983"/>
                <a:gd name="connsiteY16" fmla="*/ 74729 h 368652"/>
                <a:gd name="connsiteX0" fmla="*/ 29530 w 1123983"/>
                <a:gd name="connsiteY0" fmla="*/ 74729 h 368652"/>
                <a:gd name="connsiteX1" fmla="*/ 20719 w 1123983"/>
                <a:gd name="connsiteY1" fmla="*/ 14461 h 368652"/>
                <a:gd name="connsiteX2" fmla="*/ 371268 w 1123983"/>
                <a:gd name="connsiteY2" fmla="*/ 0 h 368652"/>
                <a:gd name="connsiteX3" fmla="*/ 655811 w 1123983"/>
                <a:gd name="connsiteY3" fmla="*/ 8313 h 368652"/>
                <a:gd name="connsiteX4" fmla="*/ 947530 w 1123983"/>
                <a:gd name="connsiteY4" fmla="*/ 2380 h 368652"/>
                <a:gd name="connsiteX5" fmla="*/ 1065934 w 1123983"/>
                <a:gd name="connsiteY5" fmla="*/ 17621 h 368652"/>
                <a:gd name="connsiteX6" fmla="*/ 1110983 w 1123983"/>
                <a:gd name="connsiteY6" fmla="*/ 81256 h 368652"/>
                <a:gd name="connsiteX7" fmla="*/ 1094925 w 1123983"/>
                <a:gd name="connsiteY7" fmla="*/ 164488 h 368652"/>
                <a:gd name="connsiteX8" fmla="*/ 1123983 w 1123983"/>
                <a:gd name="connsiteY8" fmla="*/ 237239 h 368652"/>
                <a:gd name="connsiteX9" fmla="*/ 1101807 w 1123983"/>
                <a:gd name="connsiteY9" fmla="*/ 286279 h 368652"/>
                <a:gd name="connsiteX10" fmla="*/ 1083526 w 1123983"/>
                <a:gd name="connsiteY10" fmla="*/ 368652 h 368652"/>
                <a:gd name="connsiteX11" fmla="*/ 839202 w 1123983"/>
                <a:gd name="connsiteY11" fmla="*/ 330949 h 368652"/>
                <a:gd name="connsiteX12" fmla="*/ 285544 w 1123983"/>
                <a:gd name="connsiteY12" fmla="*/ 350044 h 368652"/>
                <a:gd name="connsiteX13" fmla="*/ 63383 w 1123983"/>
                <a:gd name="connsiteY13" fmla="*/ 361508 h 368652"/>
                <a:gd name="connsiteX14" fmla="*/ 2174 w 1123983"/>
                <a:gd name="connsiteY14" fmla="*/ 305062 h 368652"/>
                <a:gd name="connsiteX15" fmla="*/ 20044 w 1123983"/>
                <a:gd name="connsiteY15" fmla="*/ 254625 h 368652"/>
                <a:gd name="connsiteX16" fmla="*/ 4763 w 1123983"/>
                <a:gd name="connsiteY16" fmla="*/ 174470 h 368652"/>
                <a:gd name="connsiteX17" fmla="*/ 29530 w 1123983"/>
                <a:gd name="connsiteY17" fmla="*/ 74729 h 368652"/>
                <a:gd name="connsiteX0" fmla="*/ 29530 w 1123983"/>
                <a:gd name="connsiteY0" fmla="*/ 74729 h 368652"/>
                <a:gd name="connsiteX1" fmla="*/ 20719 w 1123983"/>
                <a:gd name="connsiteY1" fmla="*/ 14461 h 368652"/>
                <a:gd name="connsiteX2" fmla="*/ 371268 w 1123983"/>
                <a:gd name="connsiteY2" fmla="*/ 0 h 368652"/>
                <a:gd name="connsiteX3" fmla="*/ 656616 w 1123983"/>
                <a:gd name="connsiteY3" fmla="*/ 34540 h 368652"/>
                <a:gd name="connsiteX4" fmla="*/ 947530 w 1123983"/>
                <a:gd name="connsiteY4" fmla="*/ 2380 h 368652"/>
                <a:gd name="connsiteX5" fmla="*/ 1065934 w 1123983"/>
                <a:gd name="connsiteY5" fmla="*/ 17621 h 368652"/>
                <a:gd name="connsiteX6" fmla="*/ 1110983 w 1123983"/>
                <a:gd name="connsiteY6" fmla="*/ 81256 h 368652"/>
                <a:gd name="connsiteX7" fmla="*/ 1094925 w 1123983"/>
                <a:gd name="connsiteY7" fmla="*/ 164488 h 368652"/>
                <a:gd name="connsiteX8" fmla="*/ 1123983 w 1123983"/>
                <a:gd name="connsiteY8" fmla="*/ 237239 h 368652"/>
                <a:gd name="connsiteX9" fmla="*/ 1101807 w 1123983"/>
                <a:gd name="connsiteY9" fmla="*/ 286279 h 368652"/>
                <a:gd name="connsiteX10" fmla="*/ 1083526 w 1123983"/>
                <a:gd name="connsiteY10" fmla="*/ 368652 h 368652"/>
                <a:gd name="connsiteX11" fmla="*/ 839202 w 1123983"/>
                <a:gd name="connsiteY11" fmla="*/ 330949 h 368652"/>
                <a:gd name="connsiteX12" fmla="*/ 285544 w 1123983"/>
                <a:gd name="connsiteY12" fmla="*/ 350044 h 368652"/>
                <a:gd name="connsiteX13" fmla="*/ 63383 w 1123983"/>
                <a:gd name="connsiteY13" fmla="*/ 361508 h 368652"/>
                <a:gd name="connsiteX14" fmla="*/ 2174 w 1123983"/>
                <a:gd name="connsiteY14" fmla="*/ 305062 h 368652"/>
                <a:gd name="connsiteX15" fmla="*/ 20044 w 1123983"/>
                <a:gd name="connsiteY15" fmla="*/ 254625 h 368652"/>
                <a:gd name="connsiteX16" fmla="*/ 4763 w 1123983"/>
                <a:gd name="connsiteY16" fmla="*/ 174470 h 368652"/>
                <a:gd name="connsiteX17" fmla="*/ 29530 w 1123983"/>
                <a:gd name="connsiteY17" fmla="*/ 74729 h 36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3983" h="368652">
                  <a:moveTo>
                    <a:pt x="29530" y="74729"/>
                  </a:moveTo>
                  <a:cubicBezTo>
                    <a:pt x="29530" y="43555"/>
                    <a:pt x="-10455" y="14461"/>
                    <a:pt x="20719" y="14461"/>
                  </a:cubicBezTo>
                  <a:lnTo>
                    <a:pt x="371268" y="0"/>
                  </a:lnTo>
                  <a:lnTo>
                    <a:pt x="656616" y="34540"/>
                  </a:lnTo>
                  <a:lnTo>
                    <a:pt x="947530" y="2380"/>
                  </a:lnTo>
                  <a:lnTo>
                    <a:pt x="1065934" y="17621"/>
                  </a:lnTo>
                  <a:cubicBezTo>
                    <a:pt x="1097108" y="17621"/>
                    <a:pt x="1110983" y="50082"/>
                    <a:pt x="1110983" y="81256"/>
                  </a:cubicBezTo>
                  <a:lnTo>
                    <a:pt x="1094925" y="164488"/>
                  </a:lnTo>
                  <a:lnTo>
                    <a:pt x="1123983" y="237239"/>
                  </a:lnTo>
                  <a:lnTo>
                    <a:pt x="1101807" y="286279"/>
                  </a:lnTo>
                  <a:cubicBezTo>
                    <a:pt x="1101807" y="317453"/>
                    <a:pt x="1114700" y="368652"/>
                    <a:pt x="1083526" y="368652"/>
                  </a:cubicBezTo>
                  <a:lnTo>
                    <a:pt x="839202" y="330949"/>
                  </a:lnTo>
                  <a:lnTo>
                    <a:pt x="285544" y="350044"/>
                  </a:lnTo>
                  <a:lnTo>
                    <a:pt x="63383" y="361508"/>
                  </a:lnTo>
                  <a:cubicBezTo>
                    <a:pt x="32209" y="361508"/>
                    <a:pt x="2174" y="336236"/>
                    <a:pt x="2174" y="305062"/>
                  </a:cubicBezTo>
                  <a:cubicBezTo>
                    <a:pt x="-7771" y="286904"/>
                    <a:pt x="19613" y="276390"/>
                    <a:pt x="20044" y="254625"/>
                  </a:cubicBezTo>
                  <a:cubicBezTo>
                    <a:pt x="20475" y="232860"/>
                    <a:pt x="461" y="204109"/>
                    <a:pt x="4763" y="174470"/>
                  </a:cubicBezTo>
                  <a:cubicBezTo>
                    <a:pt x="5557" y="140574"/>
                    <a:pt x="28736" y="108625"/>
                    <a:pt x="29530" y="74729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14">
              <a:extLst>
                <a:ext uri="{FF2B5EF4-FFF2-40B4-BE49-F238E27FC236}">
                  <a16:creationId xmlns:a16="http://schemas.microsoft.com/office/drawing/2014/main" id="{419B41B6-EBCA-4718-ACE6-B99DE9B4FC03}"/>
                </a:ext>
              </a:extLst>
            </p:cNvPr>
            <p:cNvSpPr/>
            <p:nvPr/>
          </p:nvSpPr>
          <p:spPr>
            <a:xfrm rot="21382410">
              <a:off x="6535694" y="2072356"/>
              <a:ext cx="2593310" cy="354575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6984 w 1169034"/>
                <a:gd name="connsiteY0" fmla="*/ 76905 h 373856"/>
                <a:gd name="connsiteX1" fmla="*/ 75336 w 1169034"/>
                <a:gd name="connsiteY1" fmla="*/ 13316 h 373856"/>
                <a:gd name="connsiteX2" fmla="*/ 383221 w 1169034"/>
                <a:gd name="connsiteY2" fmla="*/ 0 h 373856"/>
                <a:gd name="connsiteX3" fmla="*/ 959483 w 1169034"/>
                <a:gd name="connsiteY3" fmla="*/ 2380 h 373856"/>
                <a:gd name="connsiteX4" fmla="*/ 1107384 w 1169034"/>
                <a:gd name="connsiteY4" fmla="*/ 18079 h 373856"/>
                <a:gd name="connsiteX5" fmla="*/ 1159068 w 1169034"/>
                <a:gd name="connsiteY5" fmla="*/ 79287 h 373856"/>
                <a:gd name="connsiteX6" fmla="*/ 1169034 w 1169034"/>
                <a:gd name="connsiteY6" fmla="*/ 169069 h 373856"/>
                <a:gd name="connsiteX7" fmla="*/ 1159068 w 1169034"/>
                <a:gd name="connsiteY7" fmla="*/ 305062 h 373856"/>
                <a:gd name="connsiteX8" fmla="*/ 1095479 w 1169034"/>
                <a:gd name="connsiteY8" fmla="*/ 368652 h 373856"/>
                <a:gd name="connsiteX9" fmla="*/ 854708 w 1169034"/>
                <a:gd name="connsiteY9" fmla="*/ 373856 h 373856"/>
                <a:gd name="connsiteX10" fmla="*/ 297497 w 1169034"/>
                <a:gd name="connsiteY10" fmla="*/ 350044 h 373856"/>
                <a:gd name="connsiteX11" fmla="*/ 75336 w 1169034"/>
                <a:gd name="connsiteY11" fmla="*/ 361508 h 373856"/>
                <a:gd name="connsiteX12" fmla="*/ 25 w 1169034"/>
                <a:gd name="connsiteY12" fmla="*/ 305977 h 373856"/>
                <a:gd name="connsiteX13" fmla="*/ 16509 w 1169034"/>
                <a:gd name="connsiteY13" fmla="*/ 180975 h 373856"/>
                <a:gd name="connsiteX14" fmla="*/ 6984 w 1169034"/>
                <a:gd name="connsiteY14" fmla="*/ 76905 h 373856"/>
                <a:gd name="connsiteX0" fmla="*/ 6984 w 1169034"/>
                <a:gd name="connsiteY0" fmla="*/ 76905 h 373856"/>
                <a:gd name="connsiteX1" fmla="*/ 75336 w 1169034"/>
                <a:gd name="connsiteY1" fmla="*/ 13316 h 373856"/>
                <a:gd name="connsiteX2" fmla="*/ 383221 w 1169034"/>
                <a:gd name="connsiteY2" fmla="*/ 0 h 373856"/>
                <a:gd name="connsiteX3" fmla="*/ 959483 w 1169034"/>
                <a:gd name="connsiteY3" fmla="*/ 2380 h 373856"/>
                <a:gd name="connsiteX4" fmla="*/ 1107384 w 1169034"/>
                <a:gd name="connsiteY4" fmla="*/ 18079 h 373856"/>
                <a:gd name="connsiteX5" fmla="*/ 1159068 w 1169034"/>
                <a:gd name="connsiteY5" fmla="*/ 79287 h 373856"/>
                <a:gd name="connsiteX6" fmla="*/ 1169034 w 1169034"/>
                <a:gd name="connsiteY6" fmla="*/ 169069 h 373856"/>
                <a:gd name="connsiteX7" fmla="*/ 1159068 w 1169034"/>
                <a:gd name="connsiteY7" fmla="*/ 305062 h 373856"/>
                <a:gd name="connsiteX8" fmla="*/ 1095479 w 1169034"/>
                <a:gd name="connsiteY8" fmla="*/ 368652 h 373856"/>
                <a:gd name="connsiteX9" fmla="*/ 854708 w 1169034"/>
                <a:gd name="connsiteY9" fmla="*/ 373856 h 373856"/>
                <a:gd name="connsiteX10" fmla="*/ 297497 w 1169034"/>
                <a:gd name="connsiteY10" fmla="*/ 350044 h 373856"/>
                <a:gd name="connsiteX11" fmla="*/ 77499 w 1169034"/>
                <a:gd name="connsiteY11" fmla="*/ 328413 h 373856"/>
                <a:gd name="connsiteX12" fmla="*/ 25 w 1169034"/>
                <a:gd name="connsiteY12" fmla="*/ 305977 h 373856"/>
                <a:gd name="connsiteX13" fmla="*/ 16509 w 1169034"/>
                <a:gd name="connsiteY13" fmla="*/ 180975 h 373856"/>
                <a:gd name="connsiteX14" fmla="*/ 6984 w 1169034"/>
                <a:gd name="connsiteY14" fmla="*/ 76905 h 373856"/>
                <a:gd name="connsiteX0" fmla="*/ 6984 w 1169034"/>
                <a:gd name="connsiteY0" fmla="*/ 79295 h 376246"/>
                <a:gd name="connsiteX1" fmla="*/ 71916 w 1169034"/>
                <a:gd name="connsiteY1" fmla="*/ 0 h 376246"/>
                <a:gd name="connsiteX2" fmla="*/ 383221 w 1169034"/>
                <a:gd name="connsiteY2" fmla="*/ 2390 h 376246"/>
                <a:gd name="connsiteX3" fmla="*/ 959483 w 1169034"/>
                <a:gd name="connsiteY3" fmla="*/ 4770 h 376246"/>
                <a:gd name="connsiteX4" fmla="*/ 1107384 w 1169034"/>
                <a:gd name="connsiteY4" fmla="*/ 20469 h 376246"/>
                <a:gd name="connsiteX5" fmla="*/ 1159068 w 1169034"/>
                <a:gd name="connsiteY5" fmla="*/ 81677 h 376246"/>
                <a:gd name="connsiteX6" fmla="*/ 1169034 w 1169034"/>
                <a:gd name="connsiteY6" fmla="*/ 171459 h 376246"/>
                <a:gd name="connsiteX7" fmla="*/ 1159068 w 1169034"/>
                <a:gd name="connsiteY7" fmla="*/ 307452 h 376246"/>
                <a:gd name="connsiteX8" fmla="*/ 1095479 w 1169034"/>
                <a:gd name="connsiteY8" fmla="*/ 371042 h 376246"/>
                <a:gd name="connsiteX9" fmla="*/ 854708 w 1169034"/>
                <a:gd name="connsiteY9" fmla="*/ 376246 h 376246"/>
                <a:gd name="connsiteX10" fmla="*/ 297497 w 1169034"/>
                <a:gd name="connsiteY10" fmla="*/ 352434 h 376246"/>
                <a:gd name="connsiteX11" fmla="*/ 77499 w 1169034"/>
                <a:gd name="connsiteY11" fmla="*/ 330803 h 376246"/>
                <a:gd name="connsiteX12" fmla="*/ 25 w 1169034"/>
                <a:gd name="connsiteY12" fmla="*/ 308367 h 376246"/>
                <a:gd name="connsiteX13" fmla="*/ 16509 w 1169034"/>
                <a:gd name="connsiteY13" fmla="*/ 183365 h 376246"/>
                <a:gd name="connsiteX14" fmla="*/ 6984 w 1169034"/>
                <a:gd name="connsiteY14" fmla="*/ 79295 h 376246"/>
                <a:gd name="connsiteX0" fmla="*/ 6984 w 1169034"/>
                <a:gd name="connsiteY0" fmla="*/ 79295 h 376246"/>
                <a:gd name="connsiteX1" fmla="*/ 71916 w 1169034"/>
                <a:gd name="connsiteY1" fmla="*/ 0 h 376246"/>
                <a:gd name="connsiteX2" fmla="*/ 383221 w 1169034"/>
                <a:gd name="connsiteY2" fmla="*/ 2390 h 376246"/>
                <a:gd name="connsiteX3" fmla="*/ 629201 w 1169034"/>
                <a:gd name="connsiteY3" fmla="*/ 6386 h 376246"/>
                <a:gd name="connsiteX4" fmla="*/ 959483 w 1169034"/>
                <a:gd name="connsiteY4" fmla="*/ 4770 h 376246"/>
                <a:gd name="connsiteX5" fmla="*/ 1107384 w 1169034"/>
                <a:gd name="connsiteY5" fmla="*/ 20469 h 376246"/>
                <a:gd name="connsiteX6" fmla="*/ 1159068 w 1169034"/>
                <a:gd name="connsiteY6" fmla="*/ 81677 h 376246"/>
                <a:gd name="connsiteX7" fmla="*/ 1169034 w 1169034"/>
                <a:gd name="connsiteY7" fmla="*/ 171459 h 376246"/>
                <a:gd name="connsiteX8" fmla="*/ 1159068 w 1169034"/>
                <a:gd name="connsiteY8" fmla="*/ 307452 h 376246"/>
                <a:gd name="connsiteX9" fmla="*/ 1095479 w 1169034"/>
                <a:gd name="connsiteY9" fmla="*/ 371042 h 376246"/>
                <a:gd name="connsiteX10" fmla="*/ 854708 w 1169034"/>
                <a:gd name="connsiteY10" fmla="*/ 376246 h 376246"/>
                <a:gd name="connsiteX11" fmla="*/ 297497 w 1169034"/>
                <a:gd name="connsiteY11" fmla="*/ 352434 h 376246"/>
                <a:gd name="connsiteX12" fmla="*/ 77499 w 1169034"/>
                <a:gd name="connsiteY12" fmla="*/ 330803 h 376246"/>
                <a:gd name="connsiteX13" fmla="*/ 25 w 1169034"/>
                <a:gd name="connsiteY13" fmla="*/ 308367 h 376246"/>
                <a:gd name="connsiteX14" fmla="*/ 16509 w 1169034"/>
                <a:gd name="connsiteY14" fmla="*/ 183365 h 376246"/>
                <a:gd name="connsiteX15" fmla="*/ 6984 w 1169034"/>
                <a:gd name="connsiteY15" fmla="*/ 79295 h 376246"/>
                <a:gd name="connsiteX0" fmla="*/ 6984 w 1169034"/>
                <a:gd name="connsiteY0" fmla="*/ 79295 h 376246"/>
                <a:gd name="connsiteX1" fmla="*/ 71916 w 1169034"/>
                <a:gd name="connsiteY1" fmla="*/ 0 h 376246"/>
                <a:gd name="connsiteX2" fmla="*/ 368473 w 1169034"/>
                <a:gd name="connsiteY2" fmla="*/ 27516 h 376246"/>
                <a:gd name="connsiteX3" fmla="*/ 629201 w 1169034"/>
                <a:gd name="connsiteY3" fmla="*/ 6386 h 376246"/>
                <a:gd name="connsiteX4" fmla="*/ 959483 w 1169034"/>
                <a:gd name="connsiteY4" fmla="*/ 4770 h 376246"/>
                <a:gd name="connsiteX5" fmla="*/ 1107384 w 1169034"/>
                <a:gd name="connsiteY5" fmla="*/ 20469 h 376246"/>
                <a:gd name="connsiteX6" fmla="*/ 1159068 w 1169034"/>
                <a:gd name="connsiteY6" fmla="*/ 81677 h 376246"/>
                <a:gd name="connsiteX7" fmla="*/ 1169034 w 1169034"/>
                <a:gd name="connsiteY7" fmla="*/ 171459 h 376246"/>
                <a:gd name="connsiteX8" fmla="*/ 1159068 w 1169034"/>
                <a:gd name="connsiteY8" fmla="*/ 307452 h 376246"/>
                <a:gd name="connsiteX9" fmla="*/ 1095479 w 1169034"/>
                <a:gd name="connsiteY9" fmla="*/ 371042 h 376246"/>
                <a:gd name="connsiteX10" fmla="*/ 854708 w 1169034"/>
                <a:gd name="connsiteY10" fmla="*/ 376246 h 376246"/>
                <a:gd name="connsiteX11" fmla="*/ 297497 w 1169034"/>
                <a:gd name="connsiteY11" fmla="*/ 352434 h 376246"/>
                <a:gd name="connsiteX12" fmla="*/ 77499 w 1169034"/>
                <a:gd name="connsiteY12" fmla="*/ 330803 h 376246"/>
                <a:gd name="connsiteX13" fmla="*/ 25 w 1169034"/>
                <a:gd name="connsiteY13" fmla="*/ 308367 h 376246"/>
                <a:gd name="connsiteX14" fmla="*/ 16509 w 1169034"/>
                <a:gd name="connsiteY14" fmla="*/ 183365 h 376246"/>
                <a:gd name="connsiteX15" fmla="*/ 6984 w 1169034"/>
                <a:gd name="connsiteY15" fmla="*/ 79295 h 376246"/>
                <a:gd name="connsiteX0" fmla="*/ 6984 w 1169034"/>
                <a:gd name="connsiteY0" fmla="*/ 79295 h 376246"/>
                <a:gd name="connsiteX1" fmla="*/ 71916 w 1169034"/>
                <a:gd name="connsiteY1" fmla="*/ 0 h 376246"/>
                <a:gd name="connsiteX2" fmla="*/ 368473 w 1169034"/>
                <a:gd name="connsiteY2" fmla="*/ 27516 h 376246"/>
                <a:gd name="connsiteX3" fmla="*/ 629201 w 1169034"/>
                <a:gd name="connsiteY3" fmla="*/ 6386 h 376246"/>
                <a:gd name="connsiteX4" fmla="*/ 940912 w 1169034"/>
                <a:gd name="connsiteY4" fmla="*/ 29318 h 376246"/>
                <a:gd name="connsiteX5" fmla="*/ 1107384 w 1169034"/>
                <a:gd name="connsiteY5" fmla="*/ 20469 h 376246"/>
                <a:gd name="connsiteX6" fmla="*/ 1159068 w 1169034"/>
                <a:gd name="connsiteY6" fmla="*/ 81677 h 376246"/>
                <a:gd name="connsiteX7" fmla="*/ 1169034 w 1169034"/>
                <a:gd name="connsiteY7" fmla="*/ 171459 h 376246"/>
                <a:gd name="connsiteX8" fmla="*/ 1159068 w 1169034"/>
                <a:gd name="connsiteY8" fmla="*/ 307452 h 376246"/>
                <a:gd name="connsiteX9" fmla="*/ 1095479 w 1169034"/>
                <a:gd name="connsiteY9" fmla="*/ 371042 h 376246"/>
                <a:gd name="connsiteX10" fmla="*/ 854708 w 1169034"/>
                <a:gd name="connsiteY10" fmla="*/ 376246 h 376246"/>
                <a:gd name="connsiteX11" fmla="*/ 297497 w 1169034"/>
                <a:gd name="connsiteY11" fmla="*/ 352434 h 376246"/>
                <a:gd name="connsiteX12" fmla="*/ 77499 w 1169034"/>
                <a:gd name="connsiteY12" fmla="*/ 330803 h 376246"/>
                <a:gd name="connsiteX13" fmla="*/ 25 w 1169034"/>
                <a:gd name="connsiteY13" fmla="*/ 308367 h 376246"/>
                <a:gd name="connsiteX14" fmla="*/ 16509 w 1169034"/>
                <a:gd name="connsiteY14" fmla="*/ 183365 h 376246"/>
                <a:gd name="connsiteX15" fmla="*/ 6984 w 1169034"/>
                <a:gd name="connsiteY15" fmla="*/ 79295 h 376246"/>
                <a:gd name="connsiteX0" fmla="*/ 6984 w 1159068"/>
                <a:gd name="connsiteY0" fmla="*/ 79295 h 376246"/>
                <a:gd name="connsiteX1" fmla="*/ 71916 w 1159068"/>
                <a:gd name="connsiteY1" fmla="*/ 0 h 376246"/>
                <a:gd name="connsiteX2" fmla="*/ 368473 w 1159068"/>
                <a:gd name="connsiteY2" fmla="*/ 27516 h 376246"/>
                <a:gd name="connsiteX3" fmla="*/ 629201 w 1159068"/>
                <a:gd name="connsiteY3" fmla="*/ 6386 h 376246"/>
                <a:gd name="connsiteX4" fmla="*/ 940912 w 1159068"/>
                <a:gd name="connsiteY4" fmla="*/ 29318 h 376246"/>
                <a:gd name="connsiteX5" fmla="*/ 1107384 w 1159068"/>
                <a:gd name="connsiteY5" fmla="*/ 20469 h 376246"/>
                <a:gd name="connsiteX6" fmla="*/ 1159068 w 1159068"/>
                <a:gd name="connsiteY6" fmla="*/ 81677 h 376246"/>
                <a:gd name="connsiteX7" fmla="*/ 1147285 w 1159068"/>
                <a:gd name="connsiteY7" fmla="*/ 171224 h 376246"/>
                <a:gd name="connsiteX8" fmla="*/ 1159068 w 1159068"/>
                <a:gd name="connsiteY8" fmla="*/ 307452 h 376246"/>
                <a:gd name="connsiteX9" fmla="*/ 1095479 w 1159068"/>
                <a:gd name="connsiteY9" fmla="*/ 371042 h 376246"/>
                <a:gd name="connsiteX10" fmla="*/ 854708 w 1159068"/>
                <a:gd name="connsiteY10" fmla="*/ 376246 h 376246"/>
                <a:gd name="connsiteX11" fmla="*/ 297497 w 1159068"/>
                <a:gd name="connsiteY11" fmla="*/ 352434 h 376246"/>
                <a:gd name="connsiteX12" fmla="*/ 77499 w 1159068"/>
                <a:gd name="connsiteY12" fmla="*/ 330803 h 376246"/>
                <a:gd name="connsiteX13" fmla="*/ 25 w 1159068"/>
                <a:gd name="connsiteY13" fmla="*/ 308367 h 376246"/>
                <a:gd name="connsiteX14" fmla="*/ 16509 w 1159068"/>
                <a:gd name="connsiteY14" fmla="*/ 183365 h 376246"/>
                <a:gd name="connsiteX15" fmla="*/ 6984 w 1159068"/>
                <a:gd name="connsiteY15" fmla="*/ 79295 h 376246"/>
                <a:gd name="connsiteX0" fmla="*/ 6984 w 1159068"/>
                <a:gd name="connsiteY0" fmla="*/ 79295 h 376246"/>
                <a:gd name="connsiteX1" fmla="*/ 71916 w 1159068"/>
                <a:gd name="connsiteY1" fmla="*/ 0 h 376246"/>
                <a:gd name="connsiteX2" fmla="*/ 368473 w 1159068"/>
                <a:gd name="connsiteY2" fmla="*/ 27516 h 376246"/>
                <a:gd name="connsiteX3" fmla="*/ 629201 w 1159068"/>
                <a:gd name="connsiteY3" fmla="*/ 6386 h 376246"/>
                <a:gd name="connsiteX4" fmla="*/ 940912 w 1159068"/>
                <a:gd name="connsiteY4" fmla="*/ 29318 h 376246"/>
                <a:gd name="connsiteX5" fmla="*/ 1107384 w 1159068"/>
                <a:gd name="connsiteY5" fmla="*/ 20469 h 376246"/>
                <a:gd name="connsiteX6" fmla="*/ 1159068 w 1159068"/>
                <a:gd name="connsiteY6" fmla="*/ 81677 h 376246"/>
                <a:gd name="connsiteX7" fmla="*/ 1147285 w 1159068"/>
                <a:gd name="connsiteY7" fmla="*/ 171224 h 376246"/>
                <a:gd name="connsiteX8" fmla="*/ 1159068 w 1159068"/>
                <a:gd name="connsiteY8" fmla="*/ 307452 h 376246"/>
                <a:gd name="connsiteX9" fmla="*/ 1077006 w 1159068"/>
                <a:gd name="connsiteY9" fmla="*/ 343957 h 376246"/>
                <a:gd name="connsiteX10" fmla="*/ 854708 w 1159068"/>
                <a:gd name="connsiteY10" fmla="*/ 376246 h 376246"/>
                <a:gd name="connsiteX11" fmla="*/ 297497 w 1159068"/>
                <a:gd name="connsiteY11" fmla="*/ 352434 h 376246"/>
                <a:gd name="connsiteX12" fmla="*/ 77499 w 1159068"/>
                <a:gd name="connsiteY12" fmla="*/ 330803 h 376246"/>
                <a:gd name="connsiteX13" fmla="*/ 25 w 1159068"/>
                <a:gd name="connsiteY13" fmla="*/ 308367 h 376246"/>
                <a:gd name="connsiteX14" fmla="*/ 16509 w 1159068"/>
                <a:gd name="connsiteY14" fmla="*/ 183365 h 376246"/>
                <a:gd name="connsiteX15" fmla="*/ 6984 w 1159068"/>
                <a:gd name="connsiteY15" fmla="*/ 79295 h 376246"/>
                <a:gd name="connsiteX0" fmla="*/ 6984 w 1159068"/>
                <a:gd name="connsiteY0" fmla="*/ 79295 h 376246"/>
                <a:gd name="connsiteX1" fmla="*/ 71916 w 1159068"/>
                <a:gd name="connsiteY1" fmla="*/ 0 h 376246"/>
                <a:gd name="connsiteX2" fmla="*/ 368473 w 1159068"/>
                <a:gd name="connsiteY2" fmla="*/ 27516 h 376246"/>
                <a:gd name="connsiteX3" fmla="*/ 629201 w 1159068"/>
                <a:gd name="connsiteY3" fmla="*/ 6386 h 376246"/>
                <a:gd name="connsiteX4" fmla="*/ 940912 w 1159068"/>
                <a:gd name="connsiteY4" fmla="*/ 29318 h 376246"/>
                <a:gd name="connsiteX5" fmla="*/ 1107384 w 1159068"/>
                <a:gd name="connsiteY5" fmla="*/ 20469 h 376246"/>
                <a:gd name="connsiteX6" fmla="*/ 1159068 w 1159068"/>
                <a:gd name="connsiteY6" fmla="*/ 81677 h 376246"/>
                <a:gd name="connsiteX7" fmla="*/ 1147285 w 1159068"/>
                <a:gd name="connsiteY7" fmla="*/ 171224 h 376246"/>
                <a:gd name="connsiteX8" fmla="*/ 1159068 w 1159068"/>
                <a:gd name="connsiteY8" fmla="*/ 307452 h 376246"/>
                <a:gd name="connsiteX9" fmla="*/ 1077006 w 1159068"/>
                <a:gd name="connsiteY9" fmla="*/ 343957 h 376246"/>
                <a:gd name="connsiteX10" fmla="*/ 854708 w 1159068"/>
                <a:gd name="connsiteY10" fmla="*/ 376246 h 376246"/>
                <a:gd name="connsiteX11" fmla="*/ 580157 w 1159068"/>
                <a:gd name="connsiteY11" fmla="*/ 357517 h 376246"/>
                <a:gd name="connsiteX12" fmla="*/ 297497 w 1159068"/>
                <a:gd name="connsiteY12" fmla="*/ 352434 h 376246"/>
                <a:gd name="connsiteX13" fmla="*/ 77499 w 1159068"/>
                <a:gd name="connsiteY13" fmla="*/ 330803 h 376246"/>
                <a:gd name="connsiteX14" fmla="*/ 25 w 1159068"/>
                <a:gd name="connsiteY14" fmla="*/ 308367 h 376246"/>
                <a:gd name="connsiteX15" fmla="*/ 16509 w 1159068"/>
                <a:gd name="connsiteY15" fmla="*/ 183365 h 376246"/>
                <a:gd name="connsiteX16" fmla="*/ 6984 w 1159068"/>
                <a:gd name="connsiteY16" fmla="*/ 79295 h 376246"/>
                <a:gd name="connsiteX0" fmla="*/ 6984 w 1159068"/>
                <a:gd name="connsiteY0" fmla="*/ 79295 h 376246"/>
                <a:gd name="connsiteX1" fmla="*/ 71916 w 1159068"/>
                <a:gd name="connsiteY1" fmla="*/ 0 h 376246"/>
                <a:gd name="connsiteX2" fmla="*/ 368473 w 1159068"/>
                <a:gd name="connsiteY2" fmla="*/ 27516 h 376246"/>
                <a:gd name="connsiteX3" fmla="*/ 629201 w 1159068"/>
                <a:gd name="connsiteY3" fmla="*/ 6386 h 376246"/>
                <a:gd name="connsiteX4" fmla="*/ 940912 w 1159068"/>
                <a:gd name="connsiteY4" fmla="*/ 29318 h 376246"/>
                <a:gd name="connsiteX5" fmla="*/ 1107384 w 1159068"/>
                <a:gd name="connsiteY5" fmla="*/ 20469 h 376246"/>
                <a:gd name="connsiteX6" fmla="*/ 1159068 w 1159068"/>
                <a:gd name="connsiteY6" fmla="*/ 81677 h 376246"/>
                <a:gd name="connsiteX7" fmla="*/ 1147285 w 1159068"/>
                <a:gd name="connsiteY7" fmla="*/ 171224 h 376246"/>
                <a:gd name="connsiteX8" fmla="*/ 1159068 w 1159068"/>
                <a:gd name="connsiteY8" fmla="*/ 307452 h 376246"/>
                <a:gd name="connsiteX9" fmla="*/ 1077006 w 1159068"/>
                <a:gd name="connsiteY9" fmla="*/ 343957 h 376246"/>
                <a:gd name="connsiteX10" fmla="*/ 854708 w 1159068"/>
                <a:gd name="connsiteY10" fmla="*/ 376246 h 376246"/>
                <a:gd name="connsiteX11" fmla="*/ 581046 w 1159068"/>
                <a:gd name="connsiteY11" fmla="*/ 324230 h 376246"/>
                <a:gd name="connsiteX12" fmla="*/ 297497 w 1159068"/>
                <a:gd name="connsiteY12" fmla="*/ 352434 h 376246"/>
                <a:gd name="connsiteX13" fmla="*/ 77499 w 1159068"/>
                <a:gd name="connsiteY13" fmla="*/ 330803 h 376246"/>
                <a:gd name="connsiteX14" fmla="*/ 25 w 1159068"/>
                <a:gd name="connsiteY14" fmla="*/ 308367 h 376246"/>
                <a:gd name="connsiteX15" fmla="*/ 16509 w 1159068"/>
                <a:gd name="connsiteY15" fmla="*/ 183365 h 376246"/>
                <a:gd name="connsiteX16" fmla="*/ 6984 w 1159068"/>
                <a:gd name="connsiteY16" fmla="*/ 79295 h 37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9068" h="376246">
                  <a:moveTo>
                    <a:pt x="6984" y="79295"/>
                  </a:moveTo>
                  <a:cubicBezTo>
                    <a:pt x="6984" y="48121"/>
                    <a:pt x="40742" y="0"/>
                    <a:pt x="71916" y="0"/>
                  </a:cubicBezTo>
                  <a:lnTo>
                    <a:pt x="368473" y="27516"/>
                  </a:lnTo>
                  <a:lnTo>
                    <a:pt x="629201" y="6386"/>
                  </a:lnTo>
                  <a:lnTo>
                    <a:pt x="940912" y="29318"/>
                  </a:lnTo>
                  <a:lnTo>
                    <a:pt x="1107384" y="20469"/>
                  </a:lnTo>
                  <a:cubicBezTo>
                    <a:pt x="1138558" y="20469"/>
                    <a:pt x="1159068" y="50503"/>
                    <a:pt x="1159068" y="81677"/>
                  </a:cubicBezTo>
                  <a:lnTo>
                    <a:pt x="1147285" y="171224"/>
                  </a:lnTo>
                  <a:lnTo>
                    <a:pt x="1159068" y="307452"/>
                  </a:lnTo>
                  <a:cubicBezTo>
                    <a:pt x="1159068" y="338626"/>
                    <a:pt x="1108180" y="343957"/>
                    <a:pt x="1077006" y="343957"/>
                  </a:cubicBezTo>
                  <a:lnTo>
                    <a:pt x="854708" y="376246"/>
                  </a:lnTo>
                  <a:lnTo>
                    <a:pt x="581046" y="324230"/>
                  </a:lnTo>
                  <a:lnTo>
                    <a:pt x="297497" y="352434"/>
                  </a:lnTo>
                  <a:lnTo>
                    <a:pt x="77499" y="330803"/>
                  </a:lnTo>
                  <a:cubicBezTo>
                    <a:pt x="46325" y="330803"/>
                    <a:pt x="25" y="339541"/>
                    <a:pt x="25" y="308367"/>
                  </a:cubicBezTo>
                  <a:cubicBezTo>
                    <a:pt x="-769" y="267005"/>
                    <a:pt x="17303" y="224727"/>
                    <a:pt x="16509" y="183365"/>
                  </a:cubicBezTo>
                  <a:cubicBezTo>
                    <a:pt x="17303" y="149469"/>
                    <a:pt x="6190" y="113191"/>
                    <a:pt x="6984" y="7929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14">
              <a:extLst>
                <a:ext uri="{FF2B5EF4-FFF2-40B4-BE49-F238E27FC236}">
                  <a16:creationId xmlns:a16="http://schemas.microsoft.com/office/drawing/2014/main" id="{CE1CABAF-3CF2-4762-9FA4-63816F241518}"/>
                </a:ext>
              </a:extLst>
            </p:cNvPr>
            <p:cNvSpPr/>
            <p:nvPr/>
          </p:nvSpPr>
          <p:spPr>
            <a:xfrm rot="21382410">
              <a:off x="6575091" y="2887418"/>
              <a:ext cx="3220532" cy="368690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57389 w 1162090"/>
                <a:gd name="connsiteY6" fmla="*/ 124524 h 373856"/>
                <a:gd name="connsiteX7" fmla="*/ 1162090 w 1162090"/>
                <a:gd name="connsiteY7" fmla="*/ 169069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9565 w 1162090"/>
                <a:gd name="connsiteY14" fmla="*/ 180975 h 373856"/>
                <a:gd name="connsiteX15" fmla="*/ 40 w 1162090"/>
                <a:gd name="connsiteY15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57389 w 1162090"/>
                <a:gd name="connsiteY6" fmla="*/ 124524 h 373856"/>
                <a:gd name="connsiteX7" fmla="*/ 1162090 w 1162090"/>
                <a:gd name="connsiteY7" fmla="*/ 169069 h 373856"/>
                <a:gd name="connsiteX8" fmla="*/ 1157868 w 1162090"/>
                <a:gd name="connsiteY8" fmla="*/ 238142 h 373856"/>
                <a:gd name="connsiteX9" fmla="*/ 1152124 w 1162090"/>
                <a:gd name="connsiteY9" fmla="*/ 305062 h 373856"/>
                <a:gd name="connsiteX10" fmla="*/ 1088535 w 1162090"/>
                <a:gd name="connsiteY10" fmla="*/ 368652 h 373856"/>
                <a:gd name="connsiteX11" fmla="*/ 847764 w 1162090"/>
                <a:gd name="connsiteY11" fmla="*/ 373856 h 373856"/>
                <a:gd name="connsiteX12" fmla="*/ 290553 w 1162090"/>
                <a:gd name="connsiteY12" fmla="*/ 350044 h 373856"/>
                <a:gd name="connsiteX13" fmla="*/ 68392 w 1162090"/>
                <a:gd name="connsiteY13" fmla="*/ 361508 h 373856"/>
                <a:gd name="connsiteX14" fmla="*/ 7183 w 1162090"/>
                <a:gd name="connsiteY14" fmla="*/ 305062 h 373856"/>
                <a:gd name="connsiteX15" fmla="*/ 9565 w 1162090"/>
                <a:gd name="connsiteY15" fmla="*/ 180975 h 373856"/>
                <a:gd name="connsiteX16" fmla="*/ 40 w 1162090"/>
                <a:gd name="connsiteY16" fmla="*/ 76905 h 373856"/>
                <a:gd name="connsiteX0" fmla="*/ 4211 w 1166261"/>
                <a:gd name="connsiteY0" fmla="*/ 76905 h 373856"/>
                <a:gd name="connsiteX1" fmla="*/ 72563 w 1166261"/>
                <a:gd name="connsiteY1" fmla="*/ 13316 h 373856"/>
                <a:gd name="connsiteX2" fmla="*/ 380448 w 1166261"/>
                <a:gd name="connsiteY2" fmla="*/ 0 h 373856"/>
                <a:gd name="connsiteX3" fmla="*/ 956710 w 1166261"/>
                <a:gd name="connsiteY3" fmla="*/ 2380 h 373856"/>
                <a:gd name="connsiteX4" fmla="*/ 1104611 w 1166261"/>
                <a:gd name="connsiteY4" fmla="*/ 18079 h 373856"/>
                <a:gd name="connsiteX5" fmla="*/ 1156295 w 1166261"/>
                <a:gd name="connsiteY5" fmla="*/ 79287 h 373856"/>
                <a:gd name="connsiteX6" fmla="*/ 1161560 w 1166261"/>
                <a:gd name="connsiteY6" fmla="*/ 124524 h 373856"/>
                <a:gd name="connsiteX7" fmla="*/ 1166261 w 1166261"/>
                <a:gd name="connsiteY7" fmla="*/ 169069 h 373856"/>
                <a:gd name="connsiteX8" fmla="*/ 1162039 w 1166261"/>
                <a:gd name="connsiteY8" fmla="*/ 238142 h 373856"/>
                <a:gd name="connsiteX9" fmla="*/ 1156295 w 1166261"/>
                <a:gd name="connsiteY9" fmla="*/ 305062 h 373856"/>
                <a:gd name="connsiteX10" fmla="*/ 1092706 w 1166261"/>
                <a:gd name="connsiteY10" fmla="*/ 368652 h 373856"/>
                <a:gd name="connsiteX11" fmla="*/ 851935 w 1166261"/>
                <a:gd name="connsiteY11" fmla="*/ 373856 h 373856"/>
                <a:gd name="connsiteX12" fmla="*/ 294724 w 1166261"/>
                <a:gd name="connsiteY12" fmla="*/ 350044 h 373856"/>
                <a:gd name="connsiteX13" fmla="*/ 72563 w 1166261"/>
                <a:gd name="connsiteY13" fmla="*/ 361508 h 373856"/>
                <a:gd name="connsiteX14" fmla="*/ 11354 w 1166261"/>
                <a:gd name="connsiteY14" fmla="*/ 305062 h 373856"/>
                <a:gd name="connsiteX15" fmla="*/ 13736 w 1166261"/>
                <a:gd name="connsiteY15" fmla="*/ 180975 h 373856"/>
                <a:gd name="connsiteX16" fmla="*/ 8078 w 1166261"/>
                <a:gd name="connsiteY16" fmla="*/ 122816 h 373856"/>
                <a:gd name="connsiteX17" fmla="*/ 4211 w 1166261"/>
                <a:gd name="connsiteY17" fmla="*/ 76905 h 373856"/>
                <a:gd name="connsiteX0" fmla="*/ 4211 w 1166261"/>
                <a:gd name="connsiteY0" fmla="*/ 76905 h 373856"/>
                <a:gd name="connsiteX1" fmla="*/ 72563 w 1166261"/>
                <a:gd name="connsiteY1" fmla="*/ 13316 h 373856"/>
                <a:gd name="connsiteX2" fmla="*/ 380448 w 1166261"/>
                <a:gd name="connsiteY2" fmla="*/ 0 h 373856"/>
                <a:gd name="connsiteX3" fmla="*/ 956710 w 1166261"/>
                <a:gd name="connsiteY3" fmla="*/ 2380 h 373856"/>
                <a:gd name="connsiteX4" fmla="*/ 1104611 w 1166261"/>
                <a:gd name="connsiteY4" fmla="*/ 18079 h 373856"/>
                <a:gd name="connsiteX5" fmla="*/ 1156295 w 1166261"/>
                <a:gd name="connsiteY5" fmla="*/ 79287 h 373856"/>
                <a:gd name="connsiteX6" fmla="*/ 1161560 w 1166261"/>
                <a:gd name="connsiteY6" fmla="*/ 124524 h 373856"/>
                <a:gd name="connsiteX7" fmla="*/ 1166261 w 1166261"/>
                <a:gd name="connsiteY7" fmla="*/ 169069 h 373856"/>
                <a:gd name="connsiteX8" fmla="*/ 1162039 w 1166261"/>
                <a:gd name="connsiteY8" fmla="*/ 238142 h 373856"/>
                <a:gd name="connsiteX9" fmla="*/ 1156295 w 1166261"/>
                <a:gd name="connsiteY9" fmla="*/ 305062 h 373856"/>
                <a:gd name="connsiteX10" fmla="*/ 1092706 w 1166261"/>
                <a:gd name="connsiteY10" fmla="*/ 368652 h 373856"/>
                <a:gd name="connsiteX11" fmla="*/ 851935 w 1166261"/>
                <a:gd name="connsiteY11" fmla="*/ 373856 h 373856"/>
                <a:gd name="connsiteX12" fmla="*/ 294724 w 1166261"/>
                <a:gd name="connsiteY12" fmla="*/ 350044 h 373856"/>
                <a:gd name="connsiteX13" fmla="*/ 72563 w 1166261"/>
                <a:gd name="connsiteY13" fmla="*/ 361508 h 373856"/>
                <a:gd name="connsiteX14" fmla="*/ 11354 w 1166261"/>
                <a:gd name="connsiteY14" fmla="*/ 305062 h 373856"/>
                <a:gd name="connsiteX15" fmla="*/ 11716 w 1166261"/>
                <a:gd name="connsiteY15" fmla="*/ 234145 h 373856"/>
                <a:gd name="connsiteX16" fmla="*/ 13736 w 1166261"/>
                <a:gd name="connsiteY16" fmla="*/ 180975 h 373856"/>
                <a:gd name="connsiteX17" fmla="*/ 8078 w 1166261"/>
                <a:gd name="connsiteY17" fmla="*/ 122816 h 373856"/>
                <a:gd name="connsiteX18" fmla="*/ 4211 w 1166261"/>
                <a:gd name="connsiteY18" fmla="*/ 76905 h 373856"/>
                <a:gd name="connsiteX0" fmla="*/ 4211 w 1166261"/>
                <a:gd name="connsiteY0" fmla="*/ 76905 h 373856"/>
                <a:gd name="connsiteX1" fmla="*/ 72563 w 1166261"/>
                <a:gd name="connsiteY1" fmla="*/ 13316 h 373856"/>
                <a:gd name="connsiteX2" fmla="*/ 380448 w 1166261"/>
                <a:gd name="connsiteY2" fmla="*/ 0 h 373856"/>
                <a:gd name="connsiteX3" fmla="*/ 659053 w 1166261"/>
                <a:gd name="connsiteY3" fmla="*/ 3163 h 373856"/>
                <a:gd name="connsiteX4" fmla="*/ 956710 w 1166261"/>
                <a:gd name="connsiteY4" fmla="*/ 2380 h 373856"/>
                <a:gd name="connsiteX5" fmla="*/ 1104611 w 1166261"/>
                <a:gd name="connsiteY5" fmla="*/ 18079 h 373856"/>
                <a:gd name="connsiteX6" fmla="*/ 1156295 w 1166261"/>
                <a:gd name="connsiteY6" fmla="*/ 79287 h 373856"/>
                <a:gd name="connsiteX7" fmla="*/ 1161560 w 1166261"/>
                <a:gd name="connsiteY7" fmla="*/ 124524 h 373856"/>
                <a:gd name="connsiteX8" fmla="*/ 1166261 w 1166261"/>
                <a:gd name="connsiteY8" fmla="*/ 169069 h 373856"/>
                <a:gd name="connsiteX9" fmla="*/ 1162039 w 1166261"/>
                <a:gd name="connsiteY9" fmla="*/ 238142 h 373856"/>
                <a:gd name="connsiteX10" fmla="*/ 1156295 w 1166261"/>
                <a:gd name="connsiteY10" fmla="*/ 305062 h 373856"/>
                <a:gd name="connsiteX11" fmla="*/ 1092706 w 1166261"/>
                <a:gd name="connsiteY11" fmla="*/ 368652 h 373856"/>
                <a:gd name="connsiteX12" fmla="*/ 851935 w 1166261"/>
                <a:gd name="connsiteY12" fmla="*/ 373856 h 373856"/>
                <a:gd name="connsiteX13" fmla="*/ 294724 w 1166261"/>
                <a:gd name="connsiteY13" fmla="*/ 350044 h 373856"/>
                <a:gd name="connsiteX14" fmla="*/ 72563 w 1166261"/>
                <a:gd name="connsiteY14" fmla="*/ 361508 h 373856"/>
                <a:gd name="connsiteX15" fmla="*/ 11354 w 1166261"/>
                <a:gd name="connsiteY15" fmla="*/ 305062 h 373856"/>
                <a:gd name="connsiteX16" fmla="*/ 11716 w 1166261"/>
                <a:gd name="connsiteY16" fmla="*/ 234145 h 373856"/>
                <a:gd name="connsiteX17" fmla="*/ 13736 w 1166261"/>
                <a:gd name="connsiteY17" fmla="*/ 180975 h 373856"/>
                <a:gd name="connsiteX18" fmla="*/ 8078 w 1166261"/>
                <a:gd name="connsiteY18" fmla="*/ 122816 h 373856"/>
                <a:gd name="connsiteX19" fmla="*/ 4211 w 1166261"/>
                <a:gd name="connsiteY19" fmla="*/ 76905 h 373856"/>
                <a:gd name="connsiteX0" fmla="*/ 4211 w 1166261"/>
                <a:gd name="connsiteY0" fmla="*/ 76905 h 373856"/>
                <a:gd name="connsiteX1" fmla="*/ 72563 w 1166261"/>
                <a:gd name="connsiteY1" fmla="*/ 13316 h 373856"/>
                <a:gd name="connsiteX2" fmla="*/ 380448 w 1166261"/>
                <a:gd name="connsiteY2" fmla="*/ 0 h 373856"/>
                <a:gd name="connsiteX3" fmla="*/ 659053 w 1166261"/>
                <a:gd name="connsiteY3" fmla="*/ 3163 h 373856"/>
                <a:gd name="connsiteX4" fmla="*/ 956710 w 1166261"/>
                <a:gd name="connsiteY4" fmla="*/ 2380 h 373856"/>
                <a:gd name="connsiteX5" fmla="*/ 1104611 w 1166261"/>
                <a:gd name="connsiteY5" fmla="*/ 18079 h 373856"/>
                <a:gd name="connsiteX6" fmla="*/ 1156295 w 1166261"/>
                <a:gd name="connsiteY6" fmla="*/ 79287 h 373856"/>
                <a:gd name="connsiteX7" fmla="*/ 1161560 w 1166261"/>
                <a:gd name="connsiteY7" fmla="*/ 124524 h 373856"/>
                <a:gd name="connsiteX8" fmla="*/ 1166261 w 1166261"/>
                <a:gd name="connsiteY8" fmla="*/ 169069 h 373856"/>
                <a:gd name="connsiteX9" fmla="*/ 1162039 w 1166261"/>
                <a:gd name="connsiteY9" fmla="*/ 238142 h 373856"/>
                <a:gd name="connsiteX10" fmla="*/ 1156295 w 1166261"/>
                <a:gd name="connsiteY10" fmla="*/ 305062 h 373856"/>
                <a:gd name="connsiteX11" fmla="*/ 1092706 w 1166261"/>
                <a:gd name="connsiteY11" fmla="*/ 368652 h 373856"/>
                <a:gd name="connsiteX12" fmla="*/ 851935 w 1166261"/>
                <a:gd name="connsiteY12" fmla="*/ 373856 h 373856"/>
                <a:gd name="connsiteX13" fmla="*/ 523440 w 1166261"/>
                <a:gd name="connsiteY13" fmla="*/ 359945 h 373856"/>
                <a:gd name="connsiteX14" fmla="*/ 294724 w 1166261"/>
                <a:gd name="connsiteY14" fmla="*/ 350044 h 373856"/>
                <a:gd name="connsiteX15" fmla="*/ 72563 w 1166261"/>
                <a:gd name="connsiteY15" fmla="*/ 361508 h 373856"/>
                <a:gd name="connsiteX16" fmla="*/ 11354 w 1166261"/>
                <a:gd name="connsiteY16" fmla="*/ 305062 h 373856"/>
                <a:gd name="connsiteX17" fmla="*/ 11716 w 1166261"/>
                <a:gd name="connsiteY17" fmla="*/ 234145 h 373856"/>
                <a:gd name="connsiteX18" fmla="*/ 13736 w 1166261"/>
                <a:gd name="connsiteY18" fmla="*/ 180975 h 373856"/>
                <a:gd name="connsiteX19" fmla="*/ 8078 w 1166261"/>
                <a:gd name="connsiteY19" fmla="*/ 122816 h 373856"/>
                <a:gd name="connsiteX20" fmla="*/ 4211 w 1166261"/>
                <a:gd name="connsiteY20" fmla="*/ 76905 h 373856"/>
                <a:gd name="connsiteX0" fmla="*/ 4211 w 1166261"/>
                <a:gd name="connsiteY0" fmla="*/ 74525 h 371476"/>
                <a:gd name="connsiteX1" fmla="*/ 72563 w 1166261"/>
                <a:gd name="connsiteY1" fmla="*/ 10936 h 371476"/>
                <a:gd name="connsiteX2" fmla="*/ 371413 w 1166261"/>
                <a:gd name="connsiteY2" fmla="*/ 30110 h 371476"/>
                <a:gd name="connsiteX3" fmla="*/ 659053 w 1166261"/>
                <a:gd name="connsiteY3" fmla="*/ 783 h 371476"/>
                <a:gd name="connsiteX4" fmla="*/ 956710 w 1166261"/>
                <a:gd name="connsiteY4" fmla="*/ 0 h 371476"/>
                <a:gd name="connsiteX5" fmla="*/ 1104611 w 1166261"/>
                <a:gd name="connsiteY5" fmla="*/ 15699 h 371476"/>
                <a:gd name="connsiteX6" fmla="*/ 1156295 w 1166261"/>
                <a:gd name="connsiteY6" fmla="*/ 76907 h 371476"/>
                <a:gd name="connsiteX7" fmla="*/ 1161560 w 1166261"/>
                <a:gd name="connsiteY7" fmla="*/ 122144 h 371476"/>
                <a:gd name="connsiteX8" fmla="*/ 1166261 w 1166261"/>
                <a:gd name="connsiteY8" fmla="*/ 166689 h 371476"/>
                <a:gd name="connsiteX9" fmla="*/ 1162039 w 1166261"/>
                <a:gd name="connsiteY9" fmla="*/ 235762 h 371476"/>
                <a:gd name="connsiteX10" fmla="*/ 1156295 w 1166261"/>
                <a:gd name="connsiteY10" fmla="*/ 302682 h 371476"/>
                <a:gd name="connsiteX11" fmla="*/ 1092706 w 1166261"/>
                <a:gd name="connsiteY11" fmla="*/ 366272 h 371476"/>
                <a:gd name="connsiteX12" fmla="*/ 851935 w 1166261"/>
                <a:gd name="connsiteY12" fmla="*/ 371476 h 371476"/>
                <a:gd name="connsiteX13" fmla="*/ 523440 w 1166261"/>
                <a:gd name="connsiteY13" fmla="*/ 357565 h 371476"/>
                <a:gd name="connsiteX14" fmla="*/ 294724 w 1166261"/>
                <a:gd name="connsiteY14" fmla="*/ 347664 h 371476"/>
                <a:gd name="connsiteX15" fmla="*/ 72563 w 1166261"/>
                <a:gd name="connsiteY15" fmla="*/ 359128 h 371476"/>
                <a:gd name="connsiteX16" fmla="*/ 11354 w 1166261"/>
                <a:gd name="connsiteY16" fmla="*/ 302682 h 371476"/>
                <a:gd name="connsiteX17" fmla="*/ 11716 w 1166261"/>
                <a:gd name="connsiteY17" fmla="*/ 231765 h 371476"/>
                <a:gd name="connsiteX18" fmla="*/ 13736 w 1166261"/>
                <a:gd name="connsiteY18" fmla="*/ 178595 h 371476"/>
                <a:gd name="connsiteX19" fmla="*/ 8078 w 1166261"/>
                <a:gd name="connsiteY19" fmla="*/ 120436 h 371476"/>
                <a:gd name="connsiteX20" fmla="*/ 4211 w 1166261"/>
                <a:gd name="connsiteY20" fmla="*/ 74525 h 371476"/>
                <a:gd name="connsiteX0" fmla="*/ 4211 w 1166261"/>
                <a:gd name="connsiteY0" fmla="*/ 73742 h 370693"/>
                <a:gd name="connsiteX1" fmla="*/ 72563 w 1166261"/>
                <a:gd name="connsiteY1" fmla="*/ 10153 h 370693"/>
                <a:gd name="connsiteX2" fmla="*/ 371413 w 1166261"/>
                <a:gd name="connsiteY2" fmla="*/ 29327 h 370693"/>
                <a:gd name="connsiteX3" fmla="*/ 659053 w 1166261"/>
                <a:gd name="connsiteY3" fmla="*/ 0 h 370693"/>
                <a:gd name="connsiteX4" fmla="*/ 956056 w 1166261"/>
                <a:gd name="connsiteY4" fmla="*/ 27486 h 370693"/>
                <a:gd name="connsiteX5" fmla="*/ 1104611 w 1166261"/>
                <a:gd name="connsiteY5" fmla="*/ 14916 h 370693"/>
                <a:gd name="connsiteX6" fmla="*/ 1156295 w 1166261"/>
                <a:gd name="connsiteY6" fmla="*/ 76124 h 370693"/>
                <a:gd name="connsiteX7" fmla="*/ 1161560 w 1166261"/>
                <a:gd name="connsiteY7" fmla="*/ 121361 h 370693"/>
                <a:gd name="connsiteX8" fmla="*/ 1166261 w 1166261"/>
                <a:gd name="connsiteY8" fmla="*/ 165906 h 370693"/>
                <a:gd name="connsiteX9" fmla="*/ 1162039 w 1166261"/>
                <a:gd name="connsiteY9" fmla="*/ 234979 h 370693"/>
                <a:gd name="connsiteX10" fmla="*/ 1156295 w 1166261"/>
                <a:gd name="connsiteY10" fmla="*/ 301899 h 370693"/>
                <a:gd name="connsiteX11" fmla="*/ 1092706 w 1166261"/>
                <a:gd name="connsiteY11" fmla="*/ 365489 h 370693"/>
                <a:gd name="connsiteX12" fmla="*/ 851935 w 1166261"/>
                <a:gd name="connsiteY12" fmla="*/ 370693 h 370693"/>
                <a:gd name="connsiteX13" fmla="*/ 523440 w 1166261"/>
                <a:gd name="connsiteY13" fmla="*/ 356782 h 370693"/>
                <a:gd name="connsiteX14" fmla="*/ 294724 w 1166261"/>
                <a:gd name="connsiteY14" fmla="*/ 346881 h 370693"/>
                <a:gd name="connsiteX15" fmla="*/ 72563 w 1166261"/>
                <a:gd name="connsiteY15" fmla="*/ 358345 h 370693"/>
                <a:gd name="connsiteX16" fmla="*/ 11354 w 1166261"/>
                <a:gd name="connsiteY16" fmla="*/ 301899 h 370693"/>
                <a:gd name="connsiteX17" fmla="*/ 11716 w 1166261"/>
                <a:gd name="connsiteY17" fmla="*/ 230982 h 370693"/>
                <a:gd name="connsiteX18" fmla="*/ 13736 w 1166261"/>
                <a:gd name="connsiteY18" fmla="*/ 177812 h 370693"/>
                <a:gd name="connsiteX19" fmla="*/ 8078 w 1166261"/>
                <a:gd name="connsiteY19" fmla="*/ 119653 h 370693"/>
                <a:gd name="connsiteX20" fmla="*/ 4211 w 1166261"/>
                <a:gd name="connsiteY20" fmla="*/ 73742 h 370693"/>
                <a:gd name="connsiteX0" fmla="*/ 4211 w 1166261"/>
                <a:gd name="connsiteY0" fmla="*/ 73742 h 365489"/>
                <a:gd name="connsiteX1" fmla="*/ 72563 w 1166261"/>
                <a:gd name="connsiteY1" fmla="*/ 10153 h 365489"/>
                <a:gd name="connsiteX2" fmla="*/ 371413 w 1166261"/>
                <a:gd name="connsiteY2" fmla="*/ 29327 h 365489"/>
                <a:gd name="connsiteX3" fmla="*/ 659053 w 1166261"/>
                <a:gd name="connsiteY3" fmla="*/ 0 h 365489"/>
                <a:gd name="connsiteX4" fmla="*/ 956056 w 1166261"/>
                <a:gd name="connsiteY4" fmla="*/ 27486 h 365489"/>
                <a:gd name="connsiteX5" fmla="*/ 1104611 w 1166261"/>
                <a:gd name="connsiteY5" fmla="*/ 14916 h 365489"/>
                <a:gd name="connsiteX6" fmla="*/ 1156295 w 1166261"/>
                <a:gd name="connsiteY6" fmla="*/ 76124 h 365489"/>
                <a:gd name="connsiteX7" fmla="*/ 1161560 w 1166261"/>
                <a:gd name="connsiteY7" fmla="*/ 121361 h 365489"/>
                <a:gd name="connsiteX8" fmla="*/ 1166261 w 1166261"/>
                <a:gd name="connsiteY8" fmla="*/ 165906 h 365489"/>
                <a:gd name="connsiteX9" fmla="*/ 1162039 w 1166261"/>
                <a:gd name="connsiteY9" fmla="*/ 234979 h 365489"/>
                <a:gd name="connsiteX10" fmla="*/ 1156295 w 1166261"/>
                <a:gd name="connsiteY10" fmla="*/ 301899 h 365489"/>
                <a:gd name="connsiteX11" fmla="*/ 1092706 w 1166261"/>
                <a:gd name="connsiteY11" fmla="*/ 365489 h 365489"/>
                <a:gd name="connsiteX12" fmla="*/ 846336 w 1166261"/>
                <a:gd name="connsiteY12" fmla="*/ 344175 h 365489"/>
                <a:gd name="connsiteX13" fmla="*/ 523440 w 1166261"/>
                <a:gd name="connsiteY13" fmla="*/ 356782 h 365489"/>
                <a:gd name="connsiteX14" fmla="*/ 294724 w 1166261"/>
                <a:gd name="connsiteY14" fmla="*/ 346881 h 365489"/>
                <a:gd name="connsiteX15" fmla="*/ 72563 w 1166261"/>
                <a:gd name="connsiteY15" fmla="*/ 358345 h 365489"/>
                <a:gd name="connsiteX16" fmla="*/ 11354 w 1166261"/>
                <a:gd name="connsiteY16" fmla="*/ 301899 h 365489"/>
                <a:gd name="connsiteX17" fmla="*/ 11716 w 1166261"/>
                <a:gd name="connsiteY17" fmla="*/ 230982 h 365489"/>
                <a:gd name="connsiteX18" fmla="*/ 13736 w 1166261"/>
                <a:gd name="connsiteY18" fmla="*/ 177812 h 365489"/>
                <a:gd name="connsiteX19" fmla="*/ 8078 w 1166261"/>
                <a:gd name="connsiteY19" fmla="*/ 119653 h 365489"/>
                <a:gd name="connsiteX20" fmla="*/ 4211 w 1166261"/>
                <a:gd name="connsiteY20" fmla="*/ 73742 h 365489"/>
                <a:gd name="connsiteX0" fmla="*/ 4211 w 1166261"/>
                <a:gd name="connsiteY0" fmla="*/ 73742 h 365489"/>
                <a:gd name="connsiteX1" fmla="*/ 72563 w 1166261"/>
                <a:gd name="connsiteY1" fmla="*/ 10153 h 365489"/>
                <a:gd name="connsiteX2" fmla="*/ 371413 w 1166261"/>
                <a:gd name="connsiteY2" fmla="*/ 29327 h 365489"/>
                <a:gd name="connsiteX3" fmla="*/ 659053 w 1166261"/>
                <a:gd name="connsiteY3" fmla="*/ 0 h 365489"/>
                <a:gd name="connsiteX4" fmla="*/ 956056 w 1166261"/>
                <a:gd name="connsiteY4" fmla="*/ 27486 h 365489"/>
                <a:gd name="connsiteX5" fmla="*/ 1104611 w 1166261"/>
                <a:gd name="connsiteY5" fmla="*/ 14916 h 365489"/>
                <a:gd name="connsiteX6" fmla="*/ 1156295 w 1166261"/>
                <a:gd name="connsiteY6" fmla="*/ 76124 h 365489"/>
                <a:gd name="connsiteX7" fmla="*/ 1161560 w 1166261"/>
                <a:gd name="connsiteY7" fmla="*/ 121361 h 365489"/>
                <a:gd name="connsiteX8" fmla="*/ 1166261 w 1166261"/>
                <a:gd name="connsiteY8" fmla="*/ 165906 h 365489"/>
                <a:gd name="connsiteX9" fmla="*/ 1162039 w 1166261"/>
                <a:gd name="connsiteY9" fmla="*/ 234979 h 365489"/>
                <a:gd name="connsiteX10" fmla="*/ 1156295 w 1166261"/>
                <a:gd name="connsiteY10" fmla="*/ 301899 h 365489"/>
                <a:gd name="connsiteX11" fmla="*/ 1092706 w 1166261"/>
                <a:gd name="connsiteY11" fmla="*/ 365489 h 365489"/>
                <a:gd name="connsiteX12" fmla="*/ 846336 w 1166261"/>
                <a:gd name="connsiteY12" fmla="*/ 344175 h 365489"/>
                <a:gd name="connsiteX13" fmla="*/ 523440 w 1166261"/>
                <a:gd name="connsiteY13" fmla="*/ 356782 h 365489"/>
                <a:gd name="connsiteX14" fmla="*/ 293954 w 1166261"/>
                <a:gd name="connsiteY14" fmla="*/ 335394 h 365489"/>
                <a:gd name="connsiteX15" fmla="*/ 72563 w 1166261"/>
                <a:gd name="connsiteY15" fmla="*/ 358345 h 365489"/>
                <a:gd name="connsiteX16" fmla="*/ 11354 w 1166261"/>
                <a:gd name="connsiteY16" fmla="*/ 301899 h 365489"/>
                <a:gd name="connsiteX17" fmla="*/ 11716 w 1166261"/>
                <a:gd name="connsiteY17" fmla="*/ 230982 h 365489"/>
                <a:gd name="connsiteX18" fmla="*/ 13736 w 1166261"/>
                <a:gd name="connsiteY18" fmla="*/ 177812 h 365489"/>
                <a:gd name="connsiteX19" fmla="*/ 8078 w 1166261"/>
                <a:gd name="connsiteY19" fmla="*/ 119653 h 365489"/>
                <a:gd name="connsiteX20" fmla="*/ 4211 w 1166261"/>
                <a:gd name="connsiteY20" fmla="*/ 73742 h 365489"/>
                <a:gd name="connsiteX0" fmla="*/ 4211 w 1166261"/>
                <a:gd name="connsiteY0" fmla="*/ 73742 h 365489"/>
                <a:gd name="connsiteX1" fmla="*/ 72563 w 1166261"/>
                <a:gd name="connsiteY1" fmla="*/ 10153 h 365489"/>
                <a:gd name="connsiteX2" fmla="*/ 371413 w 1166261"/>
                <a:gd name="connsiteY2" fmla="*/ 29327 h 365489"/>
                <a:gd name="connsiteX3" fmla="*/ 659053 w 1166261"/>
                <a:gd name="connsiteY3" fmla="*/ 0 h 365489"/>
                <a:gd name="connsiteX4" fmla="*/ 956056 w 1166261"/>
                <a:gd name="connsiteY4" fmla="*/ 27486 h 365489"/>
                <a:gd name="connsiteX5" fmla="*/ 1104611 w 1166261"/>
                <a:gd name="connsiteY5" fmla="*/ 14916 h 365489"/>
                <a:gd name="connsiteX6" fmla="*/ 1156295 w 1166261"/>
                <a:gd name="connsiteY6" fmla="*/ 76124 h 365489"/>
                <a:gd name="connsiteX7" fmla="*/ 1161560 w 1166261"/>
                <a:gd name="connsiteY7" fmla="*/ 121361 h 365489"/>
                <a:gd name="connsiteX8" fmla="*/ 1166261 w 1166261"/>
                <a:gd name="connsiteY8" fmla="*/ 165906 h 365489"/>
                <a:gd name="connsiteX9" fmla="*/ 1162039 w 1166261"/>
                <a:gd name="connsiteY9" fmla="*/ 234979 h 365489"/>
                <a:gd name="connsiteX10" fmla="*/ 1156295 w 1166261"/>
                <a:gd name="connsiteY10" fmla="*/ 301899 h 365489"/>
                <a:gd name="connsiteX11" fmla="*/ 1092706 w 1166261"/>
                <a:gd name="connsiteY11" fmla="*/ 365489 h 365489"/>
                <a:gd name="connsiteX12" fmla="*/ 846336 w 1166261"/>
                <a:gd name="connsiteY12" fmla="*/ 344175 h 365489"/>
                <a:gd name="connsiteX13" fmla="*/ 523440 w 1166261"/>
                <a:gd name="connsiteY13" fmla="*/ 356782 h 365489"/>
                <a:gd name="connsiteX14" fmla="*/ 293954 w 1166261"/>
                <a:gd name="connsiteY14" fmla="*/ 335394 h 365489"/>
                <a:gd name="connsiteX15" fmla="*/ 72563 w 1166261"/>
                <a:gd name="connsiteY15" fmla="*/ 358345 h 365489"/>
                <a:gd name="connsiteX16" fmla="*/ 11354 w 1166261"/>
                <a:gd name="connsiteY16" fmla="*/ 301899 h 365489"/>
                <a:gd name="connsiteX17" fmla="*/ 19771 w 1166261"/>
                <a:gd name="connsiteY17" fmla="*/ 240897 h 365489"/>
                <a:gd name="connsiteX18" fmla="*/ 13736 w 1166261"/>
                <a:gd name="connsiteY18" fmla="*/ 177812 h 365489"/>
                <a:gd name="connsiteX19" fmla="*/ 8078 w 1166261"/>
                <a:gd name="connsiteY19" fmla="*/ 119653 h 365489"/>
                <a:gd name="connsiteX20" fmla="*/ 4211 w 1166261"/>
                <a:gd name="connsiteY20" fmla="*/ 73742 h 365489"/>
                <a:gd name="connsiteX0" fmla="*/ 2643 w 1164693"/>
                <a:gd name="connsiteY0" fmla="*/ 73742 h 365489"/>
                <a:gd name="connsiteX1" fmla="*/ 70995 w 1164693"/>
                <a:gd name="connsiteY1" fmla="*/ 10153 h 365489"/>
                <a:gd name="connsiteX2" fmla="*/ 369845 w 1164693"/>
                <a:gd name="connsiteY2" fmla="*/ 29327 h 365489"/>
                <a:gd name="connsiteX3" fmla="*/ 657485 w 1164693"/>
                <a:gd name="connsiteY3" fmla="*/ 0 h 365489"/>
                <a:gd name="connsiteX4" fmla="*/ 954488 w 1164693"/>
                <a:gd name="connsiteY4" fmla="*/ 27486 h 365489"/>
                <a:gd name="connsiteX5" fmla="*/ 1103043 w 1164693"/>
                <a:gd name="connsiteY5" fmla="*/ 14916 h 365489"/>
                <a:gd name="connsiteX6" fmla="*/ 1154727 w 1164693"/>
                <a:gd name="connsiteY6" fmla="*/ 76124 h 365489"/>
                <a:gd name="connsiteX7" fmla="*/ 1159992 w 1164693"/>
                <a:gd name="connsiteY7" fmla="*/ 121361 h 365489"/>
                <a:gd name="connsiteX8" fmla="*/ 1164693 w 1164693"/>
                <a:gd name="connsiteY8" fmla="*/ 165906 h 365489"/>
                <a:gd name="connsiteX9" fmla="*/ 1160471 w 1164693"/>
                <a:gd name="connsiteY9" fmla="*/ 234979 h 365489"/>
                <a:gd name="connsiteX10" fmla="*/ 1154727 w 1164693"/>
                <a:gd name="connsiteY10" fmla="*/ 301899 h 365489"/>
                <a:gd name="connsiteX11" fmla="*/ 1091138 w 1164693"/>
                <a:gd name="connsiteY11" fmla="*/ 365489 h 365489"/>
                <a:gd name="connsiteX12" fmla="*/ 844768 w 1164693"/>
                <a:gd name="connsiteY12" fmla="*/ 344175 h 365489"/>
                <a:gd name="connsiteX13" fmla="*/ 521872 w 1164693"/>
                <a:gd name="connsiteY13" fmla="*/ 356782 h 365489"/>
                <a:gd name="connsiteX14" fmla="*/ 292386 w 1164693"/>
                <a:gd name="connsiteY14" fmla="*/ 335394 h 365489"/>
                <a:gd name="connsiteX15" fmla="*/ 70995 w 1164693"/>
                <a:gd name="connsiteY15" fmla="*/ 358345 h 365489"/>
                <a:gd name="connsiteX16" fmla="*/ 9786 w 1164693"/>
                <a:gd name="connsiteY16" fmla="*/ 301899 h 365489"/>
                <a:gd name="connsiteX17" fmla="*/ 18203 w 1164693"/>
                <a:gd name="connsiteY17" fmla="*/ 240897 h 365489"/>
                <a:gd name="connsiteX18" fmla="*/ 12168 w 1164693"/>
                <a:gd name="connsiteY18" fmla="*/ 177812 h 365489"/>
                <a:gd name="connsiteX19" fmla="*/ 18886 w 1164693"/>
                <a:gd name="connsiteY19" fmla="*/ 121804 h 365489"/>
                <a:gd name="connsiteX20" fmla="*/ 2643 w 1164693"/>
                <a:gd name="connsiteY20" fmla="*/ 73742 h 365489"/>
                <a:gd name="connsiteX0" fmla="*/ 2643 w 1164693"/>
                <a:gd name="connsiteY0" fmla="*/ 73742 h 365489"/>
                <a:gd name="connsiteX1" fmla="*/ 70995 w 1164693"/>
                <a:gd name="connsiteY1" fmla="*/ 10153 h 365489"/>
                <a:gd name="connsiteX2" fmla="*/ 369845 w 1164693"/>
                <a:gd name="connsiteY2" fmla="*/ 29327 h 365489"/>
                <a:gd name="connsiteX3" fmla="*/ 657485 w 1164693"/>
                <a:gd name="connsiteY3" fmla="*/ 0 h 365489"/>
                <a:gd name="connsiteX4" fmla="*/ 954488 w 1164693"/>
                <a:gd name="connsiteY4" fmla="*/ 27486 h 365489"/>
                <a:gd name="connsiteX5" fmla="*/ 1103043 w 1164693"/>
                <a:gd name="connsiteY5" fmla="*/ 14916 h 365489"/>
                <a:gd name="connsiteX6" fmla="*/ 1154727 w 1164693"/>
                <a:gd name="connsiteY6" fmla="*/ 76124 h 365489"/>
                <a:gd name="connsiteX7" fmla="*/ 1150710 w 1164693"/>
                <a:gd name="connsiteY7" fmla="*/ 119749 h 365489"/>
                <a:gd name="connsiteX8" fmla="*/ 1164693 w 1164693"/>
                <a:gd name="connsiteY8" fmla="*/ 165906 h 365489"/>
                <a:gd name="connsiteX9" fmla="*/ 1160471 w 1164693"/>
                <a:gd name="connsiteY9" fmla="*/ 234979 h 365489"/>
                <a:gd name="connsiteX10" fmla="*/ 1154727 w 1164693"/>
                <a:gd name="connsiteY10" fmla="*/ 301899 h 365489"/>
                <a:gd name="connsiteX11" fmla="*/ 1091138 w 1164693"/>
                <a:gd name="connsiteY11" fmla="*/ 365489 h 365489"/>
                <a:gd name="connsiteX12" fmla="*/ 844768 w 1164693"/>
                <a:gd name="connsiteY12" fmla="*/ 344175 h 365489"/>
                <a:gd name="connsiteX13" fmla="*/ 521872 w 1164693"/>
                <a:gd name="connsiteY13" fmla="*/ 356782 h 365489"/>
                <a:gd name="connsiteX14" fmla="*/ 292386 w 1164693"/>
                <a:gd name="connsiteY14" fmla="*/ 335394 h 365489"/>
                <a:gd name="connsiteX15" fmla="*/ 70995 w 1164693"/>
                <a:gd name="connsiteY15" fmla="*/ 358345 h 365489"/>
                <a:gd name="connsiteX16" fmla="*/ 9786 w 1164693"/>
                <a:gd name="connsiteY16" fmla="*/ 301899 h 365489"/>
                <a:gd name="connsiteX17" fmla="*/ 18203 w 1164693"/>
                <a:gd name="connsiteY17" fmla="*/ 240897 h 365489"/>
                <a:gd name="connsiteX18" fmla="*/ 12168 w 1164693"/>
                <a:gd name="connsiteY18" fmla="*/ 177812 h 365489"/>
                <a:gd name="connsiteX19" fmla="*/ 18886 w 1164693"/>
                <a:gd name="connsiteY19" fmla="*/ 121804 h 365489"/>
                <a:gd name="connsiteX20" fmla="*/ 2643 w 1164693"/>
                <a:gd name="connsiteY20" fmla="*/ 73742 h 365489"/>
                <a:gd name="connsiteX0" fmla="*/ 2643 w 1164693"/>
                <a:gd name="connsiteY0" fmla="*/ 73742 h 365489"/>
                <a:gd name="connsiteX1" fmla="*/ 70995 w 1164693"/>
                <a:gd name="connsiteY1" fmla="*/ 10153 h 365489"/>
                <a:gd name="connsiteX2" fmla="*/ 369845 w 1164693"/>
                <a:gd name="connsiteY2" fmla="*/ 29327 h 365489"/>
                <a:gd name="connsiteX3" fmla="*/ 657485 w 1164693"/>
                <a:gd name="connsiteY3" fmla="*/ 0 h 365489"/>
                <a:gd name="connsiteX4" fmla="*/ 954488 w 1164693"/>
                <a:gd name="connsiteY4" fmla="*/ 27486 h 365489"/>
                <a:gd name="connsiteX5" fmla="*/ 1103043 w 1164693"/>
                <a:gd name="connsiteY5" fmla="*/ 14916 h 365489"/>
                <a:gd name="connsiteX6" fmla="*/ 1154727 w 1164693"/>
                <a:gd name="connsiteY6" fmla="*/ 76124 h 365489"/>
                <a:gd name="connsiteX7" fmla="*/ 1150710 w 1164693"/>
                <a:gd name="connsiteY7" fmla="*/ 119749 h 365489"/>
                <a:gd name="connsiteX8" fmla="*/ 1164693 w 1164693"/>
                <a:gd name="connsiteY8" fmla="*/ 165906 h 365489"/>
                <a:gd name="connsiteX9" fmla="*/ 1152286 w 1164693"/>
                <a:gd name="connsiteY9" fmla="*/ 230718 h 365489"/>
                <a:gd name="connsiteX10" fmla="*/ 1154727 w 1164693"/>
                <a:gd name="connsiteY10" fmla="*/ 301899 h 365489"/>
                <a:gd name="connsiteX11" fmla="*/ 1091138 w 1164693"/>
                <a:gd name="connsiteY11" fmla="*/ 365489 h 365489"/>
                <a:gd name="connsiteX12" fmla="*/ 844768 w 1164693"/>
                <a:gd name="connsiteY12" fmla="*/ 344175 h 365489"/>
                <a:gd name="connsiteX13" fmla="*/ 521872 w 1164693"/>
                <a:gd name="connsiteY13" fmla="*/ 356782 h 365489"/>
                <a:gd name="connsiteX14" fmla="*/ 292386 w 1164693"/>
                <a:gd name="connsiteY14" fmla="*/ 335394 h 365489"/>
                <a:gd name="connsiteX15" fmla="*/ 70995 w 1164693"/>
                <a:gd name="connsiteY15" fmla="*/ 358345 h 365489"/>
                <a:gd name="connsiteX16" fmla="*/ 9786 w 1164693"/>
                <a:gd name="connsiteY16" fmla="*/ 301899 h 365489"/>
                <a:gd name="connsiteX17" fmla="*/ 18203 w 1164693"/>
                <a:gd name="connsiteY17" fmla="*/ 240897 h 365489"/>
                <a:gd name="connsiteX18" fmla="*/ 12168 w 1164693"/>
                <a:gd name="connsiteY18" fmla="*/ 177812 h 365489"/>
                <a:gd name="connsiteX19" fmla="*/ 18886 w 1164693"/>
                <a:gd name="connsiteY19" fmla="*/ 121804 h 365489"/>
                <a:gd name="connsiteX20" fmla="*/ 2643 w 1164693"/>
                <a:gd name="connsiteY20" fmla="*/ 73742 h 36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693" h="365489">
                  <a:moveTo>
                    <a:pt x="2643" y="73742"/>
                  </a:moveTo>
                  <a:cubicBezTo>
                    <a:pt x="2643" y="42568"/>
                    <a:pt x="39821" y="10153"/>
                    <a:pt x="70995" y="10153"/>
                  </a:cubicBezTo>
                  <a:lnTo>
                    <a:pt x="369845" y="29327"/>
                  </a:lnTo>
                  <a:lnTo>
                    <a:pt x="657485" y="0"/>
                  </a:lnTo>
                  <a:lnTo>
                    <a:pt x="954488" y="27486"/>
                  </a:lnTo>
                  <a:lnTo>
                    <a:pt x="1103043" y="14916"/>
                  </a:lnTo>
                  <a:cubicBezTo>
                    <a:pt x="1134217" y="14916"/>
                    <a:pt x="1154727" y="44950"/>
                    <a:pt x="1154727" y="76124"/>
                  </a:cubicBezTo>
                  <a:lnTo>
                    <a:pt x="1150710" y="119749"/>
                  </a:lnTo>
                  <a:lnTo>
                    <a:pt x="1164693" y="165906"/>
                  </a:lnTo>
                  <a:lnTo>
                    <a:pt x="1152286" y="230718"/>
                  </a:lnTo>
                  <a:cubicBezTo>
                    <a:pt x="1153100" y="254445"/>
                    <a:pt x="1153913" y="278172"/>
                    <a:pt x="1154727" y="301899"/>
                  </a:cubicBezTo>
                  <a:cubicBezTo>
                    <a:pt x="1154727" y="333073"/>
                    <a:pt x="1122312" y="365489"/>
                    <a:pt x="1091138" y="365489"/>
                  </a:cubicBezTo>
                  <a:lnTo>
                    <a:pt x="844768" y="344175"/>
                  </a:lnTo>
                  <a:lnTo>
                    <a:pt x="521872" y="356782"/>
                  </a:lnTo>
                  <a:lnTo>
                    <a:pt x="292386" y="335394"/>
                  </a:lnTo>
                  <a:lnTo>
                    <a:pt x="70995" y="358345"/>
                  </a:lnTo>
                  <a:cubicBezTo>
                    <a:pt x="39821" y="358345"/>
                    <a:pt x="9786" y="333073"/>
                    <a:pt x="9786" y="301899"/>
                  </a:cubicBezTo>
                  <a:cubicBezTo>
                    <a:pt x="-355" y="280672"/>
                    <a:pt x="17806" y="261578"/>
                    <a:pt x="18203" y="240897"/>
                  </a:cubicBezTo>
                  <a:cubicBezTo>
                    <a:pt x="18600" y="220216"/>
                    <a:pt x="12774" y="196367"/>
                    <a:pt x="12168" y="177812"/>
                  </a:cubicBezTo>
                  <a:cubicBezTo>
                    <a:pt x="11622" y="147438"/>
                    <a:pt x="20474" y="139149"/>
                    <a:pt x="18886" y="121804"/>
                  </a:cubicBezTo>
                  <a:cubicBezTo>
                    <a:pt x="17299" y="104459"/>
                    <a:pt x="-8105" y="91992"/>
                    <a:pt x="2643" y="73742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: Rounded Corners 14">
              <a:extLst>
                <a:ext uri="{FF2B5EF4-FFF2-40B4-BE49-F238E27FC236}">
                  <a16:creationId xmlns:a16="http://schemas.microsoft.com/office/drawing/2014/main" id="{4F94B51F-9F7A-45F7-B320-16A0B413BC57}"/>
                </a:ext>
              </a:extLst>
            </p:cNvPr>
            <p:cNvSpPr/>
            <p:nvPr/>
          </p:nvSpPr>
          <p:spPr>
            <a:xfrm rot="21385088">
              <a:off x="6645970" y="3812027"/>
              <a:ext cx="2160190" cy="325852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15231 w 1177281"/>
                <a:gd name="connsiteY0" fmla="*/ 76905 h 373856"/>
                <a:gd name="connsiteX1" fmla="*/ 83583 w 1177281"/>
                <a:gd name="connsiteY1" fmla="*/ 13316 h 373856"/>
                <a:gd name="connsiteX2" fmla="*/ 391468 w 1177281"/>
                <a:gd name="connsiteY2" fmla="*/ 0 h 373856"/>
                <a:gd name="connsiteX3" fmla="*/ 967730 w 1177281"/>
                <a:gd name="connsiteY3" fmla="*/ 2380 h 373856"/>
                <a:gd name="connsiteX4" fmla="*/ 1115631 w 1177281"/>
                <a:gd name="connsiteY4" fmla="*/ 18079 h 373856"/>
                <a:gd name="connsiteX5" fmla="*/ 1167315 w 1177281"/>
                <a:gd name="connsiteY5" fmla="*/ 79287 h 373856"/>
                <a:gd name="connsiteX6" fmla="*/ 1177281 w 1177281"/>
                <a:gd name="connsiteY6" fmla="*/ 169069 h 373856"/>
                <a:gd name="connsiteX7" fmla="*/ 1167315 w 1177281"/>
                <a:gd name="connsiteY7" fmla="*/ 305062 h 373856"/>
                <a:gd name="connsiteX8" fmla="*/ 1103726 w 1177281"/>
                <a:gd name="connsiteY8" fmla="*/ 368652 h 373856"/>
                <a:gd name="connsiteX9" fmla="*/ 862955 w 1177281"/>
                <a:gd name="connsiteY9" fmla="*/ 373856 h 373856"/>
                <a:gd name="connsiteX10" fmla="*/ 305744 w 1177281"/>
                <a:gd name="connsiteY10" fmla="*/ 350044 h 373856"/>
                <a:gd name="connsiteX11" fmla="*/ 83583 w 1177281"/>
                <a:gd name="connsiteY11" fmla="*/ 361508 h 373856"/>
                <a:gd name="connsiteX12" fmla="*/ 22374 w 1177281"/>
                <a:gd name="connsiteY12" fmla="*/ 305062 h 373856"/>
                <a:gd name="connsiteX13" fmla="*/ 0 w 1177281"/>
                <a:gd name="connsiteY13" fmla="*/ 177744 h 373856"/>
                <a:gd name="connsiteX14" fmla="*/ 15231 w 1177281"/>
                <a:gd name="connsiteY14" fmla="*/ 76905 h 373856"/>
                <a:gd name="connsiteX0" fmla="*/ 21323 w 1177281"/>
                <a:gd name="connsiteY0" fmla="*/ 80939 h 373856"/>
                <a:gd name="connsiteX1" fmla="*/ 83583 w 1177281"/>
                <a:gd name="connsiteY1" fmla="*/ 13316 h 373856"/>
                <a:gd name="connsiteX2" fmla="*/ 391468 w 1177281"/>
                <a:gd name="connsiteY2" fmla="*/ 0 h 373856"/>
                <a:gd name="connsiteX3" fmla="*/ 967730 w 1177281"/>
                <a:gd name="connsiteY3" fmla="*/ 2380 h 373856"/>
                <a:gd name="connsiteX4" fmla="*/ 1115631 w 1177281"/>
                <a:gd name="connsiteY4" fmla="*/ 18079 h 373856"/>
                <a:gd name="connsiteX5" fmla="*/ 1167315 w 1177281"/>
                <a:gd name="connsiteY5" fmla="*/ 79287 h 373856"/>
                <a:gd name="connsiteX6" fmla="*/ 1177281 w 1177281"/>
                <a:gd name="connsiteY6" fmla="*/ 169069 h 373856"/>
                <a:gd name="connsiteX7" fmla="*/ 1167315 w 1177281"/>
                <a:gd name="connsiteY7" fmla="*/ 305062 h 373856"/>
                <a:gd name="connsiteX8" fmla="*/ 1103726 w 1177281"/>
                <a:gd name="connsiteY8" fmla="*/ 368652 h 373856"/>
                <a:gd name="connsiteX9" fmla="*/ 862955 w 1177281"/>
                <a:gd name="connsiteY9" fmla="*/ 373856 h 373856"/>
                <a:gd name="connsiteX10" fmla="*/ 305744 w 1177281"/>
                <a:gd name="connsiteY10" fmla="*/ 350044 h 373856"/>
                <a:gd name="connsiteX11" fmla="*/ 83583 w 1177281"/>
                <a:gd name="connsiteY11" fmla="*/ 361508 h 373856"/>
                <a:gd name="connsiteX12" fmla="*/ 22374 w 1177281"/>
                <a:gd name="connsiteY12" fmla="*/ 305062 h 373856"/>
                <a:gd name="connsiteX13" fmla="*/ 0 w 1177281"/>
                <a:gd name="connsiteY13" fmla="*/ 177744 h 373856"/>
                <a:gd name="connsiteX14" fmla="*/ 21323 w 1177281"/>
                <a:gd name="connsiteY14" fmla="*/ 80939 h 373856"/>
                <a:gd name="connsiteX0" fmla="*/ 21323 w 1177281"/>
                <a:gd name="connsiteY0" fmla="*/ 80939 h 373856"/>
                <a:gd name="connsiteX1" fmla="*/ 24495 w 1177281"/>
                <a:gd name="connsiteY1" fmla="*/ 15321 h 373856"/>
                <a:gd name="connsiteX2" fmla="*/ 391468 w 1177281"/>
                <a:gd name="connsiteY2" fmla="*/ 0 h 373856"/>
                <a:gd name="connsiteX3" fmla="*/ 967730 w 1177281"/>
                <a:gd name="connsiteY3" fmla="*/ 2380 h 373856"/>
                <a:gd name="connsiteX4" fmla="*/ 1115631 w 1177281"/>
                <a:gd name="connsiteY4" fmla="*/ 18079 h 373856"/>
                <a:gd name="connsiteX5" fmla="*/ 1167315 w 1177281"/>
                <a:gd name="connsiteY5" fmla="*/ 79287 h 373856"/>
                <a:gd name="connsiteX6" fmla="*/ 1177281 w 1177281"/>
                <a:gd name="connsiteY6" fmla="*/ 169069 h 373856"/>
                <a:gd name="connsiteX7" fmla="*/ 1167315 w 1177281"/>
                <a:gd name="connsiteY7" fmla="*/ 305062 h 373856"/>
                <a:gd name="connsiteX8" fmla="*/ 1103726 w 1177281"/>
                <a:gd name="connsiteY8" fmla="*/ 368652 h 373856"/>
                <a:gd name="connsiteX9" fmla="*/ 862955 w 1177281"/>
                <a:gd name="connsiteY9" fmla="*/ 373856 h 373856"/>
                <a:gd name="connsiteX10" fmla="*/ 305744 w 1177281"/>
                <a:gd name="connsiteY10" fmla="*/ 350044 h 373856"/>
                <a:gd name="connsiteX11" fmla="*/ 83583 w 1177281"/>
                <a:gd name="connsiteY11" fmla="*/ 361508 h 373856"/>
                <a:gd name="connsiteX12" fmla="*/ 22374 w 1177281"/>
                <a:gd name="connsiteY12" fmla="*/ 305062 h 373856"/>
                <a:gd name="connsiteX13" fmla="*/ 0 w 1177281"/>
                <a:gd name="connsiteY13" fmla="*/ 177744 h 373856"/>
                <a:gd name="connsiteX14" fmla="*/ 21323 w 1177281"/>
                <a:gd name="connsiteY14" fmla="*/ 80939 h 373856"/>
                <a:gd name="connsiteX0" fmla="*/ 21323 w 1177281"/>
                <a:gd name="connsiteY0" fmla="*/ 80939 h 373856"/>
                <a:gd name="connsiteX1" fmla="*/ 24495 w 1177281"/>
                <a:gd name="connsiteY1" fmla="*/ 15321 h 373856"/>
                <a:gd name="connsiteX2" fmla="*/ 391468 w 1177281"/>
                <a:gd name="connsiteY2" fmla="*/ 0 h 373856"/>
                <a:gd name="connsiteX3" fmla="*/ 967730 w 1177281"/>
                <a:gd name="connsiteY3" fmla="*/ 2380 h 373856"/>
                <a:gd name="connsiteX4" fmla="*/ 1115631 w 1177281"/>
                <a:gd name="connsiteY4" fmla="*/ 18079 h 373856"/>
                <a:gd name="connsiteX5" fmla="*/ 1167315 w 1177281"/>
                <a:gd name="connsiteY5" fmla="*/ 79287 h 373856"/>
                <a:gd name="connsiteX6" fmla="*/ 1177281 w 1177281"/>
                <a:gd name="connsiteY6" fmla="*/ 169069 h 373856"/>
                <a:gd name="connsiteX7" fmla="*/ 1167315 w 1177281"/>
                <a:gd name="connsiteY7" fmla="*/ 305062 h 373856"/>
                <a:gd name="connsiteX8" fmla="*/ 1103726 w 1177281"/>
                <a:gd name="connsiteY8" fmla="*/ 368652 h 373856"/>
                <a:gd name="connsiteX9" fmla="*/ 862955 w 1177281"/>
                <a:gd name="connsiteY9" fmla="*/ 373856 h 373856"/>
                <a:gd name="connsiteX10" fmla="*/ 305744 w 1177281"/>
                <a:gd name="connsiteY10" fmla="*/ 350044 h 373856"/>
                <a:gd name="connsiteX11" fmla="*/ 83583 w 1177281"/>
                <a:gd name="connsiteY11" fmla="*/ 361508 h 373856"/>
                <a:gd name="connsiteX12" fmla="*/ 11059 w 1177281"/>
                <a:gd name="connsiteY12" fmla="*/ 319780 h 373856"/>
                <a:gd name="connsiteX13" fmla="*/ 0 w 1177281"/>
                <a:gd name="connsiteY13" fmla="*/ 177744 h 373856"/>
                <a:gd name="connsiteX14" fmla="*/ 21323 w 1177281"/>
                <a:gd name="connsiteY14" fmla="*/ 80939 h 373856"/>
                <a:gd name="connsiteX0" fmla="*/ 21323 w 1177281"/>
                <a:gd name="connsiteY0" fmla="*/ 80939 h 373856"/>
                <a:gd name="connsiteX1" fmla="*/ 23335 w 1177281"/>
                <a:gd name="connsiteY1" fmla="*/ 2213 h 373856"/>
                <a:gd name="connsiteX2" fmla="*/ 391468 w 1177281"/>
                <a:gd name="connsiteY2" fmla="*/ 0 h 373856"/>
                <a:gd name="connsiteX3" fmla="*/ 967730 w 1177281"/>
                <a:gd name="connsiteY3" fmla="*/ 2380 h 373856"/>
                <a:gd name="connsiteX4" fmla="*/ 1115631 w 1177281"/>
                <a:gd name="connsiteY4" fmla="*/ 18079 h 373856"/>
                <a:gd name="connsiteX5" fmla="*/ 1167315 w 1177281"/>
                <a:gd name="connsiteY5" fmla="*/ 79287 h 373856"/>
                <a:gd name="connsiteX6" fmla="*/ 1177281 w 1177281"/>
                <a:gd name="connsiteY6" fmla="*/ 169069 h 373856"/>
                <a:gd name="connsiteX7" fmla="*/ 1167315 w 1177281"/>
                <a:gd name="connsiteY7" fmla="*/ 305062 h 373856"/>
                <a:gd name="connsiteX8" fmla="*/ 1103726 w 1177281"/>
                <a:gd name="connsiteY8" fmla="*/ 368652 h 373856"/>
                <a:gd name="connsiteX9" fmla="*/ 862955 w 1177281"/>
                <a:gd name="connsiteY9" fmla="*/ 373856 h 373856"/>
                <a:gd name="connsiteX10" fmla="*/ 305744 w 1177281"/>
                <a:gd name="connsiteY10" fmla="*/ 350044 h 373856"/>
                <a:gd name="connsiteX11" fmla="*/ 83583 w 1177281"/>
                <a:gd name="connsiteY11" fmla="*/ 361508 h 373856"/>
                <a:gd name="connsiteX12" fmla="*/ 11059 w 1177281"/>
                <a:gd name="connsiteY12" fmla="*/ 319780 h 373856"/>
                <a:gd name="connsiteX13" fmla="*/ 0 w 1177281"/>
                <a:gd name="connsiteY13" fmla="*/ 177744 h 373856"/>
                <a:gd name="connsiteX14" fmla="*/ 21323 w 1177281"/>
                <a:gd name="connsiteY14" fmla="*/ 80939 h 373856"/>
                <a:gd name="connsiteX0" fmla="*/ 21323 w 1167315"/>
                <a:gd name="connsiteY0" fmla="*/ 80939 h 373856"/>
                <a:gd name="connsiteX1" fmla="*/ 23335 w 1167315"/>
                <a:gd name="connsiteY1" fmla="*/ 2213 h 373856"/>
                <a:gd name="connsiteX2" fmla="*/ 391468 w 1167315"/>
                <a:gd name="connsiteY2" fmla="*/ 0 h 373856"/>
                <a:gd name="connsiteX3" fmla="*/ 967730 w 1167315"/>
                <a:gd name="connsiteY3" fmla="*/ 2380 h 373856"/>
                <a:gd name="connsiteX4" fmla="*/ 1115631 w 1167315"/>
                <a:gd name="connsiteY4" fmla="*/ 18079 h 373856"/>
                <a:gd name="connsiteX5" fmla="*/ 1167315 w 1167315"/>
                <a:gd name="connsiteY5" fmla="*/ 79287 h 373856"/>
                <a:gd name="connsiteX6" fmla="*/ 1143144 w 1167315"/>
                <a:gd name="connsiteY6" fmla="*/ 167852 h 373856"/>
                <a:gd name="connsiteX7" fmla="*/ 1167315 w 1167315"/>
                <a:gd name="connsiteY7" fmla="*/ 305062 h 373856"/>
                <a:gd name="connsiteX8" fmla="*/ 1103726 w 1167315"/>
                <a:gd name="connsiteY8" fmla="*/ 368652 h 373856"/>
                <a:gd name="connsiteX9" fmla="*/ 862955 w 1167315"/>
                <a:gd name="connsiteY9" fmla="*/ 373856 h 373856"/>
                <a:gd name="connsiteX10" fmla="*/ 305744 w 1167315"/>
                <a:gd name="connsiteY10" fmla="*/ 350044 h 373856"/>
                <a:gd name="connsiteX11" fmla="*/ 83583 w 1167315"/>
                <a:gd name="connsiteY11" fmla="*/ 361508 h 373856"/>
                <a:gd name="connsiteX12" fmla="*/ 11059 w 1167315"/>
                <a:gd name="connsiteY12" fmla="*/ 319780 h 373856"/>
                <a:gd name="connsiteX13" fmla="*/ 0 w 1167315"/>
                <a:gd name="connsiteY13" fmla="*/ 177744 h 373856"/>
                <a:gd name="connsiteX14" fmla="*/ 21323 w 1167315"/>
                <a:gd name="connsiteY14" fmla="*/ 80939 h 373856"/>
                <a:gd name="connsiteX0" fmla="*/ 24284 w 1170276"/>
                <a:gd name="connsiteY0" fmla="*/ 80939 h 373856"/>
                <a:gd name="connsiteX1" fmla="*/ 26296 w 1170276"/>
                <a:gd name="connsiteY1" fmla="*/ 2213 h 373856"/>
                <a:gd name="connsiteX2" fmla="*/ 394429 w 1170276"/>
                <a:gd name="connsiteY2" fmla="*/ 0 h 373856"/>
                <a:gd name="connsiteX3" fmla="*/ 970691 w 1170276"/>
                <a:gd name="connsiteY3" fmla="*/ 2380 h 373856"/>
                <a:gd name="connsiteX4" fmla="*/ 1118592 w 1170276"/>
                <a:gd name="connsiteY4" fmla="*/ 18079 h 373856"/>
                <a:gd name="connsiteX5" fmla="*/ 1170276 w 1170276"/>
                <a:gd name="connsiteY5" fmla="*/ 79287 h 373856"/>
                <a:gd name="connsiteX6" fmla="*/ 1146105 w 1170276"/>
                <a:gd name="connsiteY6" fmla="*/ 167852 h 373856"/>
                <a:gd name="connsiteX7" fmla="*/ 1170276 w 1170276"/>
                <a:gd name="connsiteY7" fmla="*/ 305062 h 373856"/>
                <a:gd name="connsiteX8" fmla="*/ 1106687 w 1170276"/>
                <a:gd name="connsiteY8" fmla="*/ 368652 h 373856"/>
                <a:gd name="connsiteX9" fmla="*/ 865916 w 1170276"/>
                <a:gd name="connsiteY9" fmla="*/ 373856 h 373856"/>
                <a:gd name="connsiteX10" fmla="*/ 308705 w 1170276"/>
                <a:gd name="connsiteY10" fmla="*/ 350044 h 373856"/>
                <a:gd name="connsiteX11" fmla="*/ 86544 w 1170276"/>
                <a:gd name="connsiteY11" fmla="*/ 361508 h 373856"/>
                <a:gd name="connsiteX12" fmla="*/ 95 w 1170276"/>
                <a:gd name="connsiteY12" fmla="*/ 317962 h 373856"/>
                <a:gd name="connsiteX13" fmla="*/ 2961 w 1170276"/>
                <a:gd name="connsiteY13" fmla="*/ 177744 h 373856"/>
                <a:gd name="connsiteX14" fmla="*/ 24284 w 1170276"/>
                <a:gd name="connsiteY14" fmla="*/ 80939 h 373856"/>
                <a:gd name="connsiteX0" fmla="*/ 16354 w 1170276"/>
                <a:gd name="connsiteY0" fmla="*/ 86381 h 373856"/>
                <a:gd name="connsiteX1" fmla="*/ 26296 w 1170276"/>
                <a:gd name="connsiteY1" fmla="*/ 2213 h 373856"/>
                <a:gd name="connsiteX2" fmla="*/ 394429 w 1170276"/>
                <a:gd name="connsiteY2" fmla="*/ 0 h 373856"/>
                <a:gd name="connsiteX3" fmla="*/ 970691 w 1170276"/>
                <a:gd name="connsiteY3" fmla="*/ 2380 h 373856"/>
                <a:gd name="connsiteX4" fmla="*/ 1118592 w 1170276"/>
                <a:gd name="connsiteY4" fmla="*/ 18079 h 373856"/>
                <a:gd name="connsiteX5" fmla="*/ 1170276 w 1170276"/>
                <a:gd name="connsiteY5" fmla="*/ 79287 h 373856"/>
                <a:gd name="connsiteX6" fmla="*/ 1146105 w 1170276"/>
                <a:gd name="connsiteY6" fmla="*/ 167852 h 373856"/>
                <a:gd name="connsiteX7" fmla="*/ 1170276 w 1170276"/>
                <a:gd name="connsiteY7" fmla="*/ 305062 h 373856"/>
                <a:gd name="connsiteX8" fmla="*/ 1106687 w 1170276"/>
                <a:gd name="connsiteY8" fmla="*/ 368652 h 373856"/>
                <a:gd name="connsiteX9" fmla="*/ 865916 w 1170276"/>
                <a:gd name="connsiteY9" fmla="*/ 373856 h 373856"/>
                <a:gd name="connsiteX10" fmla="*/ 308705 w 1170276"/>
                <a:gd name="connsiteY10" fmla="*/ 350044 h 373856"/>
                <a:gd name="connsiteX11" fmla="*/ 86544 w 1170276"/>
                <a:gd name="connsiteY11" fmla="*/ 361508 h 373856"/>
                <a:gd name="connsiteX12" fmla="*/ 95 w 1170276"/>
                <a:gd name="connsiteY12" fmla="*/ 317962 h 373856"/>
                <a:gd name="connsiteX13" fmla="*/ 2961 w 1170276"/>
                <a:gd name="connsiteY13" fmla="*/ 177744 h 373856"/>
                <a:gd name="connsiteX14" fmla="*/ 16354 w 1170276"/>
                <a:gd name="connsiteY14" fmla="*/ 86381 h 373856"/>
                <a:gd name="connsiteX0" fmla="*/ 18084 w 1172006"/>
                <a:gd name="connsiteY0" fmla="*/ 86381 h 373856"/>
                <a:gd name="connsiteX1" fmla="*/ 12553 w 1172006"/>
                <a:gd name="connsiteY1" fmla="*/ 193 h 373856"/>
                <a:gd name="connsiteX2" fmla="*/ 396159 w 1172006"/>
                <a:gd name="connsiteY2" fmla="*/ 0 h 373856"/>
                <a:gd name="connsiteX3" fmla="*/ 972421 w 1172006"/>
                <a:gd name="connsiteY3" fmla="*/ 2380 h 373856"/>
                <a:gd name="connsiteX4" fmla="*/ 1120322 w 1172006"/>
                <a:gd name="connsiteY4" fmla="*/ 18079 h 373856"/>
                <a:gd name="connsiteX5" fmla="*/ 1172006 w 1172006"/>
                <a:gd name="connsiteY5" fmla="*/ 79287 h 373856"/>
                <a:gd name="connsiteX6" fmla="*/ 1147835 w 1172006"/>
                <a:gd name="connsiteY6" fmla="*/ 167852 h 373856"/>
                <a:gd name="connsiteX7" fmla="*/ 1172006 w 1172006"/>
                <a:gd name="connsiteY7" fmla="*/ 305062 h 373856"/>
                <a:gd name="connsiteX8" fmla="*/ 1108417 w 1172006"/>
                <a:gd name="connsiteY8" fmla="*/ 368652 h 373856"/>
                <a:gd name="connsiteX9" fmla="*/ 867646 w 1172006"/>
                <a:gd name="connsiteY9" fmla="*/ 373856 h 373856"/>
                <a:gd name="connsiteX10" fmla="*/ 310435 w 1172006"/>
                <a:gd name="connsiteY10" fmla="*/ 350044 h 373856"/>
                <a:gd name="connsiteX11" fmla="*/ 88274 w 1172006"/>
                <a:gd name="connsiteY11" fmla="*/ 361508 h 373856"/>
                <a:gd name="connsiteX12" fmla="*/ 1825 w 1172006"/>
                <a:gd name="connsiteY12" fmla="*/ 317962 h 373856"/>
                <a:gd name="connsiteX13" fmla="*/ 4691 w 1172006"/>
                <a:gd name="connsiteY13" fmla="*/ 177744 h 373856"/>
                <a:gd name="connsiteX14" fmla="*/ 18084 w 1172006"/>
                <a:gd name="connsiteY14" fmla="*/ 86381 h 373856"/>
                <a:gd name="connsiteX0" fmla="*/ 18084 w 1172006"/>
                <a:gd name="connsiteY0" fmla="*/ 86381 h 368652"/>
                <a:gd name="connsiteX1" fmla="*/ 12553 w 1172006"/>
                <a:gd name="connsiteY1" fmla="*/ 193 h 368652"/>
                <a:gd name="connsiteX2" fmla="*/ 396159 w 1172006"/>
                <a:gd name="connsiteY2" fmla="*/ 0 h 368652"/>
                <a:gd name="connsiteX3" fmla="*/ 972421 w 1172006"/>
                <a:gd name="connsiteY3" fmla="*/ 2380 h 368652"/>
                <a:gd name="connsiteX4" fmla="*/ 1120322 w 1172006"/>
                <a:gd name="connsiteY4" fmla="*/ 18079 h 368652"/>
                <a:gd name="connsiteX5" fmla="*/ 1172006 w 1172006"/>
                <a:gd name="connsiteY5" fmla="*/ 79287 h 368652"/>
                <a:gd name="connsiteX6" fmla="*/ 1147835 w 1172006"/>
                <a:gd name="connsiteY6" fmla="*/ 167852 h 368652"/>
                <a:gd name="connsiteX7" fmla="*/ 1172006 w 1172006"/>
                <a:gd name="connsiteY7" fmla="*/ 305062 h 368652"/>
                <a:gd name="connsiteX8" fmla="*/ 1108417 w 1172006"/>
                <a:gd name="connsiteY8" fmla="*/ 368652 h 368652"/>
                <a:gd name="connsiteX9" fmla="*/ 856139 w 1172006"/>
                <a:gd name="connsiteY9" fmla="*/ 343202 h 368652"/>
                <a:gd name="connsiteX10" fmla="*/ 310435 w 1172006"/>
                <a:gd name="connsiteY10" fmla="*/ 350044 h 368652"/>
                <a:gd name="connsiteX11" fmla="*/ 88274 w 1172006"/>
                <a:gd name="connsiteY11" fmla="*/ 361508 h 368652"/>
                <a:gd name="connsiteX12" fmla="*/ 1825 w 1172006"/>
                <a:gd name="connsiteY12" fmla="*/ 317962 h 368652"/>
                <a:gd name="connsiteX13" fmla="*/ 4691 w 1172006"/>
                <a:gd name="connsiteY13" fmla="*/ 177744 h 368652"/>
                <a:gd name="connsiteX14" fmla="*/ 18084 w 1172006"/>
                <a:gd name="connsiteY14" fmla="*/ 86381 h 36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2006" h="368652">
                  <a:moveTo>
                    <a:pt x="18084" y="86381"/>
                  </a:moveTo>
                  <a:cubicBezTo>
                    <a:pt x="18084" y="55207"/>
                    <a:pt x="-18621" y="193"/>
                    <a:pt x="12553" y="193"/>
                  </a:cubicBezTo>
                  <a:lnTo>
                    <a:pt x="396159" y="0"/>
                  </a:lnTo>
                  <a:lnTo>
                    <a:pt x="972421" y="2380"/>
                  </a:lnTo>
                  <a:lnTo>
                    <a:pt x="1120322" y="18079"/>
                  </a:lnTo>
                  <a:cubicBezTo>
                    <a:pt x="1151496" y="18079"/>
                    <a:pt x="1172006" y="48113"/>
                    <a:pt x="1172006" y="79287"/>
                  </a:cubicBezTo>
                  <a:lnTo>
                    <a:pt x="1147835" y="167852"/>
                  </a:lnTo>
                  <a:lnTo>
                    <a:pt x="1172006" y="305062"/>
                  </a:lnTo>
                  <a:cubicBezTo>
                    <a:pt x="1172006" y="336236"/>
                    <a:pt x="1139591" y="368652"/>
                    <a:pt x="1108417" y="368652"/>
                  </a:cubicBezTo>
                  <a:lnTo>
                    <a:pt x="856139" y="343202"/>
                  </a:lnTo>
                  <a:lnTo>
                    <a:pt x="310435" y="350044"/>
                  </a:lnTo>
                  <a:lnTo>
                    <a:pt x="88274" y="361508"/>
                  </a:lnTo>
                  <a:cubicBezTo>
                    <a:pt x="57100" y="361508"/>
                    <a:pt x="1825" y="349136"/>
                    <a:pt x="1825" y="317962"/>
                  </a:cubicBezTo>
                  <a:cubicBezTo>
                    <a:pt x="1031" y="276600"/>
                    <a:pt x="5485" y="219106"/>
                    <a:pt x="4691" y="177744"/>
                  </a:cubicBezTo>
                  <a:cubicBezTo>
                    <a:pt x="5485" y="143848"/>
                    <a:pt x="17290" y="120277"/>
                    <a:pt x="18084" y="86381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14">
              <a:extLst>
                <a:ext uri="{FF2B5EF4-FFF2-40B4-BE49-F238E27FC236}">
                  <a16:creationId xmlns:a16="http://schemas.microsoft.com/office/drawing/2014/main" id="{ECA798C1-9E5B-4740-B75A-9589C6637EFD}"/>
                </a:ext>
              </a:extLst>
            </p:cNvPr>
            <p:cNvSpPr/>
            <p:nvPr/>
          </p:nvSpPr>
          <p:spPr>
            <a:xfrm rot="21382410">
              <a:off x="7187083" y="3355103"/>
              <a:ext cx="874292" cy="346738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38795 w 1162090"/>
                <a:gd name="connsiteY3" fmla="*/ 44792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38795 w 1162090"/>
                <a:gd name="connsiteY3" fmla="*/ 44792 h 373856"/>
                <a:gd name="connsiteX4" fmla="*/ 1141748 w 1162090"/>
                <a:gd name="connsiteY4" fmla="*/ 25985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38795 w 1162090"/>
                <a:gd name="connsiteY3" fmla="*/ 44792 h 373856"/>
                <a:gd name="connsiteX4" fmla="*/ 1141748 w 1162090"/>
                <a:gd name="connsiteY4" fmla="*/ 25985 h 373856"/>
                <a:gd name="connsiteX5" fmla="*/ 1000930 w 1162090"/>
                <a:gd name="connsiteY5" fmla="*/ 137532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38795 w 1162090"/>
                <a:gd name="connsiteY3" fmla="*/ 44792 h 373856"/>
                <a:gd name="connsiteX4" fmla="*/ 1051905 w 1162090"/>
                <a:gd name="connsiteY4" fmla="*/ 58676 h 373856"/>
                <a:gd name="connsiteX5" fmla="*/ 1000930 w 1162090"/>
                <a:gd name="connsiteY5" fmla="*/ 137532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38795 w 1162090"/>
                <a:gd name="connsiteY3" fmla="*/ 44792 h 373856"/>
                <a:gd name="connsiteX4" fmla="*/ 1051905 w 1162090"/>
                <a:gd name="connsiteY4" fmla="*/ 58676 h 373856"/>
                <a:gd name="connsiteX5" fmla="*/ 1000930 w 1162090"/>
                <a:gd name="connsiteY5" fmla="*/ 137532 h 373856"/>
                <a:gd name="connsiteX6" fmla="*/ 1162090 w 1162090"/>
                <a:gd name="connsiteY6" fmla="*/ 169069 h 373856"/>
                <a:gd name="connsiteX7" fmla="*/ 1157666 w 1162090"/>
                <a:gd name="connsiteY7" fmla="*/ 228830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9565 w 1162090"/>
                <a:gd name="connsiteY14" fmla="*/ 180975 h 373856"/>
                <a:gd name="connsiteX15" fmla="*/ 40 w 1162090"/>
                <a:gd name="connsiteY15" fmla="*/ 76905 h 373856"/>
                <a:gd name="connsiteX0" fmla="*/ 40 w 1157666"/>
                <a:gd name="connsiteY0" fmla="*/ 76905 h 373856"/>
                <a:gd name="connsiteX1" fmla="*/ 68392 w 1157666"/>
                <a:gd name="connsiteY1" fmla="*/ 13316 h 373856"/>
                <a:gd name="connsiteX2" fmla="*/ 376277 w 1157666"/>
                <a:gd name="connsiteY2" fmla="*/ 0 h 373856"/>
                <a:gd name="connsiteX3" fmla="*/ 938795 w 1157666"/>
                <a:gd name="connsiteY3" fmla="*/ 44792 h 373856"/>
                <a:gd name="connsiteX4" fmla="*/ 1051905 w 1157666"/>
                <a:gd name="connsiteY4" fmla="*/ 58676 h 373856"/>
                <a:gd name="connsiteX5" fmla="*/ 1000930 w 1157666"/>
                <a:gd name="connsiteY5" fmla="*/ 137532 h 373856"/>
                <a:gd name="connsiteX6" fmla="*/ 1072909 w 1157666"/>
                <a:gd name="connsiteY6" fmla="*/ 193169 h 373856"/>
                <a:gd name="connsiteX7" fmla="*/ 1157666 w 1157666"/>
                <a:gd name="connsiteY7" fmla="*/ 228830 h 373856"/>
                <a:gd name="connsiteX8" fmla="*/ 1152124 w 1157666"/>
                <a:gd name="connsiteY8" fmla="*/ 305062 h 373856"/>
                <a:gd name="connsiteX9" fmla="*/ 1088535 w 1157666"/>
                <a:gd name="connsiteY9" fmla="*/ 368652 h 373856"/>
                <a:gd name="connsiteX10" fmla="*/ 847764 w 1157666"/>
                <a:gd name="connsiteY10" fmla="*/ 373856 h 373856"/>
                <a:gd name="connsiteX11" fmla="*/ 290553 w 1157666"/>
                <a:gd name="connsiteY11" fmla="*/ 350044 h 373856"/>
                <a:gd name="connsiteX12" fmla="*/ 68392 w 1157666"/>
                <a:gd name="connsiteY12" fmla="*/ 361508 h 373856"/>
                <a:gd name="connsiteX13" fmla="*/ 7183 w 1157666"/>
                <a:gd name="connsiteY13" fmla="*/ 305062 h 373856"/>
                <a:gd name="connsiteX14" fmla="*/ 9565 w 1157666"/>
                <a:gd name="connsiteY14" fmla="*/ 180975 h 373856"/>
                <a:gd name="connsiteX15" fmla="*/ 40 w 1157666"/>
                <a:gd name="connsiteY15" fmla="*/ 76905 h 373856"/>
                <a:gd name="connsiteX0" fmla="*/ 40 w 1152124"/>
                <a:gd name="connsiteY0" fmla="*/ 76905 h 373856"/>
                <a:gd name="connsiteX1" fmla="*/ 68392 w 1152124"/>
                <a:gd name="connsiteY1" fmla="*/ 13316 h 373856"/>
                <a:gd name="connsiteX2" fmla="*/ 376277 w 1152124"/>
                <a:gd name="connsiteY2" fmla="*/ 0 h 373856"/>
                <a:gd name="connsiteX3" fmla="*/ 938795 w 1152124"/>
                <a:gd name="connsiteY3" fmla="*/ 44792 h 373856"/>
                <a:gd name="connsiteX4" fmla="*/ 1051905 w 1152124"/>
                <a:gd name="connsiteY4" fmla="*/ 58676 h 373856"/>
                <a:gd name="connsiteX5" fmla="*/ 1000930 w 1152124"/>
                <a:gd name="connsiteY5" fmla="*/ 137532 h 373856"/>
                <a:gd name="connsiteX6" fmla="*/ 1072909 w 1152124"/>
                <a:gd name="connsiteY6" fmla="*/ 193169 h 373856"/>
                <a:gd name="connsiteX7" fmla="*/ 998460 w 1152124"/>
                <a:gd name="connsiteY7" fmla="*/ 255028 h 373856"/>
                <a:gd name="connsiteX8" fmla="*/ 1152124 w 1152124"/>
                <a:gd name="connsiteY8" fmla="*/ 305062 h 373856"/>
                <a:gd name="connsiteX9" fmla="*/ 1088535 w 1152124"/>
                <a:gd name="connsiteY9" fmla="*/ 368652 h 373856"/>
                <a:gd name="connsiteX10" fmla="*/ 847764 w 1152124"/>
                <a:gd name="connsiteY10" fmla="*/ 373856 h 373856"/>
                <a:gd name="connsiteX11" fmla="*/ 290553 w 1152124"/>
                <a:gd name="connsiteY11" fmla="*/ 350044 h 373856"/>
                <a:gd name="connsiteX12" fmla="*/ 68392 w 1152124"/>
                <a:gd name="connsiteY12" fmla="*/ 361508 h 373856"/>
                <a:gd name="connsiteX13" fmla="*/ 7183 w 1152124"/>
                <a:gd name="connsiteY13" fmla="*/ 305062 h 373856"/>
                <a:gd name="connsiteX14" fmla="*/ 9565 w 1152124"/>
                <a:gd name="connsiteY14" fmla="*/ 180975 h 373856"/>
                <a:gd name="connsiteX15" fmla="*/ 40 w 1152124"/>
                <a:gd name="connsiteY15" fmla="*/ 76905 h 373856"/>
                <a:gd name="connsiteX0" fmla="*/ 40 w 1099054"/>
                <a:gd name="connsiteY0" fmla="*/ 76905 h 373856"/>
                <a:gd name="connsiteX1" fmla="*/ 68392 w 1099054"/>
                <a:gd name="connsiteY1" fmla="*/ 13316 h 373856"/>
                <a:gd name="connsiteX2" fmla="*/ 376277 w 1099054"/>
                <a:gd name="connsiteY2" fmla="*/ 0 h 373856"/>
                <a:gd name="connsiteX3" fmla="*/ 938795 w 1099054"/>
                <a:gd name="connsiteY3" fmla="*/ 44792 h 373856"/>
                <a:gd name="connsiteX4" fmla="*/ 1051905 w 1099054"/>
                <a:gd name="connsiteY4" fmla="*/ 58676 h 373856"/>
                <a:gd name="connsiteX5" fmla="*/ 1000930 w 1099054"/>
                <a:gd name="connsiteY5" fmla="*/ 137532 h 373856"/>
                <a:gd name="connsiteX6" fmla="*/ 1072909 w 1099054"/>
                <a:gd name="connsiteY6" fmla="*/ 193169 h 373856"/>
                <a:gd name="connsiteX7" fmla="*/ 998460 w 1099054"/>
                <a:gd name="connsiteY7" fmla="*/ 255028 h 373856"/>
                <a:gd name="connsiteX8" fmla="*/ 1071665 w 1099054"/>
                <a:gd name="connsiteY8" fmla="*/ 306614 h 373856"/>
                <a:gd name="connsiteX9" fmla="*/ 1088535 w 1099054"/>
                <a:gd name="connsiteY9" fmla="*/ 368652 h 373856"/>
                <a:gd name="connsiteX10" fmla="*/ 847764 w 1099054"/>
                <a:gd name="connsiteY10" fmla="*/ 373856 h 373856"/>
                <a:gd name="connsiteX11" fmla="*/ 290553 w 1099054"/>
                <a:gd name="connsiteY11" fmla="*/ 350044 h 373856"/>
                <a:gd name="connsiteX12" fmla="*/ 68392 w 1099054"/>
                <a:gd name="connsiteY12" fmla="*/ 361508 h 373856"/>
                <a:gd name="connsiteX13" fmla="*/ 7183 w 1099054"/>
                <a:gd name="connsiteY13" fmla="*/ 305062 h 373856"/>
                <a:gd name="connsiteX14" fmla="*/ 9565 w 1099054"/>
                <a:gd name="connsiteY14" fmla="*/ 180975 h 373856"/>
                <a:gd name="connsiteX15" fmla="*/ 40 w 1099054"/>
                <a:gd name="connsiteY15" fmla="*/ 76905 h 373856"/>
                <a:gd name="connsiteX0" fmla="*/ 40 w 1072909"/>
                <a:gd name="connsiteY0" fmla="*/ 76905 h 373856"/>
                <a:gd name="connsiteX1" fmla="*/ 68392 w 1072909"/>
                <a:gd name="connsiteY1" fmla="*/ 13316 h 373856"/>
                <a:gd name="connsiteX2" fmla="*/ 376277 w 1072909"/>
                <a:gd name="connsiteY2" fmla="*/ 0 h 373856"/>
                <a:gd name="connsiteX3" fmla="*/ 938795 w 1072909"/>
                <a:gd name="connsiteY3" fmla="*/ 44792 h 373856"/>
                <a:gd name="connsiteX4" fmla="*/ 1051905 w 1072909"/>
                <a:gd name="connsiteY4" fmla="*/ 58676 h 373856"/>
                <a:gd name="connsiteX5" fmla="*/ 1000930 w 1072909"/>
                <a:gd name="connsiteY5" fmla="*/ 137532 h 373856"/>
                <a:gd name="connsiteX6" fmla="*/ 1072909 w 1072909"/>
                <a:gd name="connsiteY6" fmla="*/ 193169 h 373856"/>
                <a:gd name="connsiteX7" fmla="*/ 998460 w 1072909"/>
                <a:gd name="connsiteY7" fmla="*/ 255028 h 373856"/>
                <a:gd name="connsiteX8" fmla="*/ 1071665 w 1072909"/>
                <a:gd name="connsiteY8" fmla="*/ 306614 h 373856"/>
                <a:gd name="connsiteX9" fmla="*/ 949372 w 1072909"/>
                <a:gd name="connsiteY9" fmla="*/ 361392 h 373856"/>
                <a:gd name="connsiteX10" fmla="*/ 847764 w 1072909"/>
                <a:gd name="connsiteY10" fmla="*/ 373856 h 373856"/>
                <a:gd name="connsiteX11" fmla="*/ 290553 w 1072909"/>
                <a:gd name="connsiteY11" fmla="*/ 350044 h 373856"/>
                <a:gd name="connsiteX12" fmla="*/ 68392 w 1072909"/>
                <a:gd name="connsiteY12" fmla="*/ 361508 h 373856"/>
                <a:gd name="connsiteX13" fmla="*/ 7183 w 1072909"/>
                <a:gd name="connsiteY13" fmla="*/ 305062 h 373856"/>
                <a:gd name="connsiteX14" fmla="*/ 9565 w 1072909"/>
                <a:gd name="connsiteY14" fmla="*/ 180975 h 373856"/>
                <a:gd name="connsiteX15" fmla="*/ 40 w 1072909"/>
                <a:gd name="connsiteY15" fmla="*/ 76905 h 373856"/>
                <a:gd name="connsiteX0" fmla="*/ 40 w 1072909"/>
                <a:gd name="connsiteY0" fmla="*/ 76905 h 361508"/>
                <a:gd name="connsiteX1" fmla="*/ 68392 w 1072909"/>
                <a:gd name="connsiteY1" fmla="*/ 13316 h 361508"/>
                <a:gd name="connsiteX2" fmla="*/ 376277 w 1072909"/>
                <a:gd name="connsiteY2" fmla="*/ 0 h 361508"/>
                <a:gd name="connsiteX3" fmla="*/ 938795 w 1072909"/>
                <a:gd name="connsiteY3" fmla="*/ 44792 h 361508"/>
                <a:gd name="connsiteX4" fmla="*/ 1051905 w 1072909"/>
                <a:gd name="connsiteY4" fmla="*/ 58676 h 361508"/>
                <a:gd name="connsiteX5" fmla="*/ 1000930 w 1072909"/>
                <a:gd name="connsiteY5" fmla="*/ 137532 h 361508"/>
                <a:gd name="connsiteX6" fmla="*/ 1072909 w 1072909"/>
                <a:gd name="connsiteY6" fmla="*/ 193169 h 361508"/>
                <a:gd name="connsiteX7" fmla="*/ 998460 w 1072909"/>
                <a:gd name="connsiteY7" fmla="*/ 255028 h 361508"/>
                <a:gd name="connsiteX8" fmla="*/ 1071665 w 1072909"/>
                <a:gd name="connsiteY8" fmla="*/ 306614 h 361508"/>
                <a:gd name="connsiteX9" fmla="*/ 949372 w 1072909"/>
                <a:gd name="connsiteY9" fmla="*/ 361392 h 361508"/>
                <a:gd name="connsiteX10" fmla="*/ 742117 w 1072909"/>
                <a:gd name="connsiteY10" fmla="*/ 339592 h 361508"/>
                <a:gd name="connsiteX11" fmla="*/ 290553 w 1072909"/>
                <a:gd name="connsiteY11" fmla="*/ 350044 h 361508"/>
                <a:gd name="connsiteX12" fmla="*/ 68392 w 1072909"/>
                <a:gd name="connsiteY12" fmla="*/ 361508 h 361508"/>
                <a:gd name="connsiteX13" fmla="*/ 7183 w 1072909"/>
                <a:gd name="connsiteY13" fmla="*/ 305062 h 361508"/>
                <a:gd name="connsiteX14" fmla="*/ 9565 w 1072909"/>
                <a:gd name="connsiteY14" fmla="*/ 180975 h 361508"/>
                <a:gd name="connsiteX15" fmla="*/ 40 w 1072909"/>
                <a:gd name="connsiteY15" fmla="*/ 76905 h 361508"/>
                <a:gd name="connsiteX0" fmla="*/ 40 w 1072909"/>
                <a:gd name="connsiteY0" fmla="*/ 76905 h 361508"/>
                <a:gd name="connsiteX1" fmla="*/ 68392 w 1072909"/>
                <a:gd name="connsiteY1" fmla="*/ 13316 h 361508"/>
                <a:gd name="connsiteX2" fmla="*/ 376277 w 1072909"/>
                <a:gd name="connsiteY2" fmla="*/ 0 h 361508"/>
                <a:gd name="connsiteX3" fmla="*/ 938795 w 1072909"/>
                <a:gd name="connsiteY3" fmla="*/ 44792 h 361508"/>
                <a:gd name="connsiteX4" fmla="*/ 1051905 w 1072909"/>
                <a:gd name="connsiteY4" fmla="*/ 58676 h 361508"/>
                <a:gd name="connsiteX5" fmla="*/ 1000930 w 1072909"/>
                <a:gd name="connsiteY5" fmla="*/ 137532 h 361508"/>
                <a:gd name="connsiteX6" fmla="*/ 1072909 w 1072909"/>
                <a:gd name="connsiteY6" fmla="*/ 193169 h 361508"/>
                <a:gd name="connsiteX7" fmla="*/ 998460 w 1072909"/>
                <a:gd name="connsiteY7" fmla="*/ 255028 h 361508"/>
                <a:gd name="connsiteX8" fmla="*/ 1071665 w 1072909"/>
                <a:gd name="connsiteY8" fmla="*/ 306614 h 361508"/>
                <a:gd name="connsiteX9" fmla="*/ 949372 w 1072909"/>
                <a:gd name="connsiteY9" fmla="*/ 361392 h 361508"/>
                <a:gd name="connsiteX10" fmla="*/ 742117 w 1072909"/>
                <a:gd name="connsiteY10" fmla="*/ 339592 h 361508"/>
                <a:gd name="connsiteX11" fmla="*/ 290553 w 1072909"/>
                <a:gd name="connsiteY11" fmla="*/ 350044 h 361508"/>
                <a:gd name="connsiteX12" fmla="*/ 68392 w 1072909"/>
                <a:gd name="connsiteY12" fmla="*/ 361508 h 361508"/>
                <a:gd name="connsiteX13" fmla="*/ 7183 w 1072909"/>
                <a:gd name="connsiteY13" fmla="*/ 305062 h 361508"/>
                <a:gd name="connsiteX14" fmla="*/ 7757 w 1072909"/>
                <a:gd name="connsiteY14" fmla="*/ 237844 h 361508"/>
                <a:gd name="connsiteX15" fmla="*/ 9565 w 1072909"/>
                <a:gd name="connsiteY15" fmla="*/ 180975 h 361508"/>
                <a:gd name="connsiteX16" fmla="*/ 40 w 1072909"/>
                <a:gd name="connsiteY16" fmla="*/ 76905 h 361508"/>
                <a:gd name="connsiteX0" fmla="*/ 40 w 1072909"/>
                <a:gd name="connsiteY0" fmla="*/ 76905 h 361508"/>
                <a:gd name="connsiteX1" fmla="*/ 68392 w 1072909"/>
                <a:gd name="connsiteY1" fmla="*/ 13316 h 361508"/>
                <a:gd name="connsiteX2" fmla="*/ 376277 w 1072909"/>
                <a:gd name="connsiteY2" fmla="*/ 0 h 361508"/>
                <a:gd name="connsiteX3" fmla="*/ 938795 w 1072909"/>
                <a:gd name="connsiteY3" fmla="*/ 44792 h 361508"/>
                <a:gd name="connsiteX4" fmla="*/ 1051905 w 1072909"/>
                <a:gd name="connsiteY4" fmla="*/ 58676 h 361508"/>
                <a:gd name="connsiteX5" fmla="*/ 1000930 w 1072909"/>
                <a:gd name="connsiteY5" fmla="*/ 137532 h 361508"/>
                <a:gd name="connsiteX6" fmla="*/ 1072909 w 1072909"/>
                <a:gd name="connsiteY6" fmla="*/ 193169 h 361508"/>
                <a:gd name="connsiteX7" fmla="*/ 998460 w 1072909"/>
                <a:gd name="connsiteY7" fmla="*/ 255028 h 361508"/>
                <a:gd name="connsiteX8" fmla="*/ 1071665 w 1072909"/>
                <a:gd name="connsiteY8" fmla="*/ 306614 h 361508"/>
                <a:gd name="connsiteX9" fmla="*/ 949372 w 1072909"/>
                <a:gd name="connsiteY9" fmla="*/ 361392 h 361508"/>
                <a:gd name="connsiteX10" fmla="*/ 742117 w 1072909"/>
                <a:gd name="connsiteY10" fmla="*/ 339592 h 361508"/>
                <a:gd name="connsiteX11" fmla="*/ 290553 w 1072909"/>
                <a:gd name="connsiteY11" fmla="*/ 350044 h 361508"/>
                <a:gd name="connsiteX12" fmla="*/ 68392 w 1072909"/>
                <a:gd name="connsiteY12" fmla="*/ 361508 h 361508"/>
                <a:gd name="connsiteX13" fmla="*/ 7183 w 1072909"/>
                <a:gd name="connsiteY13" fmla="*/ 305062 h 361508"/>
                <a:gd name="connsiteX14" fmla="*/ 77338 w 1072909"/>
                <a:gd name="connsiteY14" fmla="*/ 241475 h 361508"/>
                <a:gd name="connsiteX15" fmla="*/ 9565 w 1072909"/>
                <a:gd name="connsiteY15" fmla="*/ 180975 h 361508"/>
                <a:gd name="connsiteX16" fmla="*/ 40 w 1072909"/>
                <a:gd name="connsiteY16" fmla="*/ 76905 h 361508"/>
                <a:gd name="connsiteX0" fmla="*/ 72439 w 1066612"/>
                <a:gd name="connsiteY0" fmla="*/ 98263 h 361508"/>
                <a:gd name="connsiteX1" fmla="*/ 62095 w 1066612"/>
                <a:gd name="connsiteY1" fmla="*/ 13316 h 361508"/>
                <a:gd name="connsiteX2" fmla="*/ 369980 w 1066612"/>
                <a:gd name="connsiteY2" fmla="*/ 0 h 361508"/>
                <a:gd name="connsiteX3" fmla="*/ 932498 w 1066612"/>
                <a:gd name="connsiteY3" fmla="*/ 44792 h 361508"/>
                <a:gd name="connsiteX4" fmla="*/ 1045608 w 1066612"/>
                <a:gd name="connsiteY4" fmla="*/ 58676 h 361508"/>
                <a:gd name="connsiteX5" fmla="*/ 994633 w 1066612"/>
                <a:gd name="connsiteY5" fmla="*/ 137532 h 361508"/>
                <a:gd name="connsiteX6" fmla="*/ 1066612 w 1066612"/>
                <a:gd name="connsiteY6" fmla="*/ 193169 h 361508"/>
                <a:gd name="connsiteX7" fmla="*/ 992163 w 1066612"/>
                <a:gd name="connsiteY7" fmla="*/ 255028 h 361508"/>
                <a:gd name="connsiteX8" fmla="*/ 1065368 w 1066612"/>
                <a:gd name="connsiteY8" fmla="*/ 306614 h 361508"/>
                <a:gd name="connsiteX9" fmla="*/ 943075 w 1066612"/>
                <a:gd name="connsiteY9" fmla="*/ 361392 h 361508"/>
                <a:gd name="connsiteX10" fmla="*/ 735820 w 1066612"/>
                <a:gd name="connsiteY10" fmla="*/ 339592 h 361508"/>
                <a:gd name="connsiteX11" fmla="*/ 284256 w 1066612"/>
                <a:gd name="connsiteY11" fmla="*/ 350044 h 361508"/>
                <a:gd name="connsiteX12" fmla="*/ 62095 w 1066612"/>
                <a:gd name="connsiteY12" fmla="*/ 361508 h 361508"/>
                <a:gd name="connsiteX13" fmla="*/ 886 w 1066612"/>
                <a:gd name="connsiteY13" fmla="*/ 305062 h 361508"/>
                <a:gd name="connsiteX14" fmla="*/ 71041 w 1066612"/>
                <a:gd name="connsiteY14" fmla="*/ 241475 h 361508"/>
                <a:gd name="connsiteX15" fmla="*/ 3268 w 1066612"/>
                <a:gd name="connsiteY15" fmla="*/ 180975 h 361508"/>
                <a:gd name="connsiteX16" fmla="*/ 72439 w 1066612"/>
                <a:gd name="connsiteY16" fmla="*/ 98263 h 361508"/>
                <a:gd name="connsiteX0" fmla="*/ 72438 w 1066611"/>
                <a:gd name="connsiteY0" fmla="*/ 98263 h 361508"/>
                <a:gd name="connsiteX1" fmla="*/ 62094 w 1066611"/>
                <a:gd name="connsiteY1" fmla="*/ 13316 h 361508"/>
                <a:gd name="connsiteX2" fmla="*/ 369979 w 1066611"/>
                <a:gd name="connsiteY2" fmla="*/ 0 h 361508"/>
                <a:gd name="connsiteX3" fmla="*/ 932497 w 1066611"/>
                <a:gd name="connsiteY3" fmla="*/ 44792 h 361508"/>
                <a:gd name="connsiteX4" fmla="*/ 1045607 w 1066611"/>
                <a:gd name="connsiteY4" fmla="*/ 58676 h 361508"/>
                <a:gd name="connsiteX5" fmla="*/ 994632 w 1066611"/>
                <a:gd name="connsiteY5" fmla="*/ 137532 h 361508"/>
                <a:gd name="connsiteX6" fmla="*/ 1066611 w 1066611"/>
                <a:gd name="connsiteY6" fmla="*/ 193169 h 361508"/>
                <a:gd name="connsiteX7" fmla="*/ 992162 w 1066611"/>
                <a:gd name="connsiteY7" fmla="*/ 255028 h 361508"/>
                <a:gd name="connsiteX8" fmla="*/ 1065367 w 1066611"/>
                <a:gd name="connsiteY8" fmla="*/ 306614 h 361508"/>
                <a:gd name="connsiteX9" fmla="*/ 943074 w 1066611"/>
                <a:gd name="connsiteY9" fmla="*/ 361392 h 361508"/>
                <a:gd name="connsiteX10" fmla="*/ 734277 w 1066611"/>
                <a:gd name="connsiteY10" fmla="*/ 359639 h 361508"/>
                <a:gd name="connsiteX11" fmla="*/ 284255 w 1066611"/>
                <a:gd name="connsiteY11" fmla="*/ 350044 h 361508"/>
                <a:gd name="connsiteX12" fmla="*/ 62094 w 1066611"/>
                <a:gd name="connsiteY12" fmla="*/ 361508 h 361508"/>
                <a:gd name="connsiteX13" fmla="*/ 885 w 1066611"/>
                <a:gd name="connsiteY13" fmla="*/ 305062 h 361508"/>
                <a:gd name="connsiteX14" fmla="*/ 71040 w 1066611"/>
                <a:gd name="connsiteY14" fmla="*/ 241475 h 361508"/>
                <a:gd name="connsiteX15" fmla="*/ 3267 w 1066611"/>
                <a:gd name="connsiteY15" fmla="*/ 180975 h 361508"/>
                <a:gd name="connsiteX16" fmla="*/ 72438 w 1066611"/>
                <a:gd name="connsiteY16" fmla="*/ 98263 h 361508"/>
                <a:gd name="connsiteX0" fmla="*/ 72438 w 1066611"/>
                <a:gd name="connsiteY0" fmla="*/ 84947 h 348192"/>
                <a:gd name="connsiteX1" fmla="*/ 62094 w 1066611"/>
                <a:gd name="connsiteY1" fmla="*/ 0 h 348192"/>
                <a:gd name="connsiteX2" fmla="*/ 372135 w 1066611"/>
                <a:gd name="connsiteY2" fmla="*/ 4047 h 348192"/>
                <a:gd name="connsiteX3" fmla="*/ 932497 w 1066611"/>
                <a:gd name="connsiteY3" fmla="*/ 31476 h 348192"/>
                <a:gd name="connsiteX4" fmla="*/ 1045607 w 1066611"/>
                <a:gd name="connsiteY4" fmla="*/ 45360 h 348192"/>
                <a:gd name="connsiteX5" fmla="*/ 994632 w 1066611"/>
                <a:gd name="connsiteY5" fmla="*/ 124216 h 348192"/>
                <a:gd name="connsiteX6" fmla="*/ 1066611 w 1066611"/>
                <a:gd name="connsiteY6" fmla="*/ 179853 h 348192"/>
                <a:gd name="connsiteX7" fmla="*/ 992162 w 1066611"/>
                <a:gd name="connsiteY7" fmla="*/ 241712 h 348192"/>
                <a:gd name="connsiteX8" fmla="*/ 1065367 w 1066611"/>
                <a:gd name="connsiteY8" fmla="*/ 293298 h 348192"/>
                <a:gd name="connsiteX9" fmla="*/ 943074 w 1066611"/>
                <a:gd name="connsiteY9" fmla="*/ 348076 h 348192"/>
                <a:gd name="connsiteX10" fmla="*/ 734277 w 1066611"/>
                <a:gd name="connsiteY10" fmla="*/ 346323 h 348192"/>
                <a:gd name="connsiteX11" fmla="*/ 284255 w 1066611"/>
                <a:gd name="connsiteY11" fmla="*/ 336728 h 348192"/>
                <a:gd name="connsiteX12" fmla="*/ 62094 w 1066611"/>
                <a:gd name="connsiteY12" fmla="*/ 348192 h 348192"/>
                <a:gd name="connsiteX13" fmla="*/ 885 w 1066611"/>
                <a:gd name="connsiteY13" fmla="*/ 291746 h 348192"/>
                <a:gd name="connsiteX14" fmla="*/ 71040 w 1066611"/>
                <a:gd name="connsiteY14" fmla="*/ 228159 h 348192"/>
                <a:gd name="connsiteX15" fmla="*/ 3267 w 1066611"/>
                <a:gd name="connsiteY15" fmla="*/ 167659 h 348192"/>
                <a:gd name="connsiteX16" fmla="*/ 72438 w 1066611"/>
                <a:gd name="connsiteY16" fmla="*/ 84947 h 34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66611" h="348192">
                  <a:moveTo>
                    <a:pt x="72438" y="84947"/>
                  </a:moveTo>
                  <a:cubicBezTo>
                    <a:pt x="72438" y="53773"/>
                    <a:pt x="30920" y="0"/>
                    <a:pt x="62094" y="0"/>
                  </a:cubicBezTo>
                  <a:lnTo>
                    <a:pt x="372135" y="4047"/>
                  </a:lnTo>
                  <a:lnTo>
                    <a:pt x="932497" y="31476"/>
                  </a:lnTo>
                  <a:cubicBezTo>
                    <a:pt x="981797" y="36709"/>
                    <a:pt x="996307" y="40127"/>
                    <a:pt x="1045607" y="45360"/>
                  </a:cubicBezTo>
                  <a:cubicBezTo>
                    <a:pt x="1076781" y="45360"/>
                    <a:pt x="994632" y="93042"/>
                    <a:pt x="994632" y="124216"/>
                  </a:cubicBezTo>
                  <a:lnTo>
                    <a:pt x="1066611" y="179853"/>
                  </a:lnTo>
                  <a:lnTo>
                    <a:pt x="992162" y="241712"/>
                  </a:lnTo>
                  <a:lnTo>
                    <a:pt x="1065367" y="293298"/>
                  </a:lnTo>
                  <a:cubicBezTo>
                    <a:pt x="1065367" y="324472"/>
                    <a:pt x="974248" y="348076"/>
                    <a:pt x="943074" y="348076"/>
                  </a:cubicBezTo>
                  <a:lnTo>
                    <a:pt x="734277" y="346323"/>
                  </a:lnTo>
                  <a:lnTo>
                    <a:pt x="284255" y="336728"/>
                  </a:lnTo>
                  <a:lnTo>
                    <a:pt x="62094" y="348192"/>
                  </a:lnTo>
                  <a:cubicBezTo>
                    <a:pt x="30920" y="348192"/>
                    <a:pt x="885" y="322920"/>
                    <a:pt x="885" y="291746"/>
                  </a:cubicBezTo>
                  <a:cubicBezTo>
                    <a:pt x="-9221" y="271135"/>
                    <a:pt x="70643" y="248840"/>
                    <a:pt x="71040" y="228159"/>
                  </a:cubicBezTo>
                  <a:cubicBezTo>
                    <a:pt x="71437" y="207478"/>
                    <a:pt x="4553" y="194482"/>
                    <a:pt x="3267" y="167659"/>
                  </a:cubicBezTo>
                  <a:cubicBezTo>
                    <a:pt x="4061" y="133763"/>
                    <a:pt x="71644" y="118843"/>
                    <a:pt x="72438" y="84947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14">
              <a:extLst>
                <a:ext uri="{FF2B5EF4-FFF2-40B4-BE49-F238E27FC236}">
                  <a16:creationId xmlns:a16="http://schemas.microsoft.com/office/drawing/2014/main" id="{272AC010-D9E7-4A95-A9AD-D61A97A8F844}"/>
                </a:ext>
              </a:extLst>
            </p:cNvPr>
            <p:cNvSpPr/>
            <p:nvPr/>
          </p:nvSpPr>
          <p:spPr>
            <a:xfrm rot="84925">
              <a:off x="8037208" y="4168864"/>
              <a:ext cx="1586488" cy="349252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18278 w 1162090"/>
                <a:gd name="connsiteY1" fmla="*/ 38900 h 373856"/>
                <a:gd name="connsiteX2" fmla="*/ 68392 w 1162090"/>
                <a:gd name="connsiteY2" fmla="*/ 13316 h 373856"/>
                <a:gd name="connsiteX3" fmla="*/ 376277 w 1162090"/>
                <a:gd name="connsiteY3" fmla="*/ 0 h 373856"/>
                <a:gd name="connsiteX4" fmla="*/ 952539 w 1162090"/>
                <a:gd name="connsiteY4" fmla="*/ 2380 h 373856"/>
                <a:gd name="connsiteX5" fmla="*/ 1100440 w 1162090"/>
                <a:gd name="connsiteY5" fmla="*/ 18079 h 373856"/>
                <a:gd name="connsiteX6" fmla="*/ 1152124 w 1162090"/>
                <a:gd name="connsiteY6" fmla="*/ 79287 h 373856"/>
                <a:gd name="connsiteX7" fmla="*/ 1162090 w 1162090"/>
                <a:gd name="connsiteY7" fmla="*/ 169069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9565 w 1162090"/>
                <a:gd name="connsiteY14" fmla="*/ 180975 h 373856"/>
                <a:gd name="connsiteX15" fmla="*/ 40 w 1162090"/>
                <a:gd name="connsiteY15" fmla="*/ 76905 h 373856"/>
                <a:gd name="connsiteX0" fmla="*/ 14704 w 1176754"/>
                <a:gd name="connsiteY0" fmla="*/ 76905 h 373856"/>
                <a:gd name="connsiteX1" fmla="*/ 3028 w 1176754"/>
                <a:gd name="connsiteY1" fmla="*/ 39916 h 373856"/>
                <a:gd name="connsiteX2" fmla="*/ 83056 w 1176754"/>
                <a:gd name="connsiteY2" fmla="*/ 13316 h 373856"/>
                <a:gd name="connsiteX3" fmla="*/ 390941 w 1176754"/>
                <a:gd name="connsiteY3" fmla="*/ 0 h 373856"/>
                <a:gd name="connsiteX4" fmla="*/ 967203 w 1176754"/>
                <a:gd name="connsiteY4" fmla="*/ 2380 h 373856"/>
                <a:gd name="connsiteX5" fmla="*/ 1115104 w 1176754"/>
                <a:gd name="connsiteY5" fmla="*/ 18079 h 373856"/>
                <a:gd name="connsiteX6" fmla="*/ 1166788 w 1176754"/>
                <a:gd name="connsiteY6" fmla="*/ 79287 h 373856"/>
                <a:gd name="connsiteX7" fmla="*/ 1176754 w 1176754"/>
                <a:gd name="connsiteY7" fmla="*/ 169069 h 373856"/>
                <a:gd name="connsiteX8" fmla="*/ 1166788 w 1176754"/>
                <a:gd name="connsiteY8" fmla="*/ 305062 h 373856"/>
                <a:gd name="connsiteX9" fmla="*/ 1103199 w 1176754"/>
                <a:gd name="connsiteY9" fmla="*/ 368652 h 373856"/>
                <a:gd name="connsiteX10" fmla="*/ 862428 w 1176754"/>
                <a:gd name="connsiteY10" fmla="*/ 373856 h 373856"/>
                <a:gd name="connsiteX11" fmla="*/ 305217 w 1176754"/>
                <a:gd name="connsiteY11" fmla="*/ 350044 h 373856"/>
                <a:gd name="connsiteX12" fmla="*/ 83056 w 1176754"/>
                <a:gd name="connsiteY12" fmla="*/ 361508 h 373856"/>
                <a:gd name="connsiteX13" fmla="*/ 21847 w 1176754"/>
                <a:gd name="connsiteY13" fmla="*/ 305062 h 373856"/>
                <a:gd name="connsiteX14" fmla="*/ 24229 w 1176754"/>
                <a:gd name="connsiteY14" fmla="*/ 180975 h 373856"/>
                <a:gd name="connsiteX15" fmla="*/ 14704 w 1176754"/>
                <a:gd name="connsiteY15" fmla="*/ 76905 h 373856"/>
                <a:gd name="connsiteX0" fmla="*/ 24608 w 1186658"/>
                <a:gd name="connsiteY0" fmla="*/ 76905 h 373856"/>
                <a:gd name="connsiteX1" fmla="*/ 12932 w 1186658"/>
                <a:gd name="connsiteY1" fmla="*/ 39916 h 373856"/>
                <a:gd name="connsiteX2" fmla="*/ 92960 w 1186658"/>
                <a:gd name="connsiteY2" fmla="*/ 13316 h 373856"/>
                <a:gd name="connsiteX3" fmla="*/ 400845 w 1186658"/>
                <a:gd name="connsiteY3" fmla="*/ 0 h 373856"/>
                <a:gd name="connsiteX4" fmla="*/ 977107 w 1186658"/>
                <a:gd name="connsiteY4" fmla="*/ 2380 h 373856"/>
                <a:gd name="connsiteX5" fmla="*/ 1125008 w 1186658"/>
                <a:gd name="connsiteY5" fmla="*/ 18079 h 373856"/>
                <a:gd name="connsiteX6" fmla="*/ 1176692 w 1186658"/>
                <a:gd name="connsiteY6" fmla="*/ 79287 h 373856"/>
                <a:gd name="connsiteX7" fmla="*/ 1186658 w 1186658"/>
                <a:gd name="connsiteY7" fmla="*/ 169069 h 373856"/>
                <a:gd name="connsiteX8" fmla="*/ 1176692 w 1186658"/>
                <a:gd name="connsiteY8" fmla="*/ 305062 h 373856"/>
                <a:gd name="connsiteX9" fmla="*/ 1113103 w 1186658"/>
                <a:gd name="connsiteY9" fmla="*/ 368652 h 373856"/>
                <a:gd name="connsiteX10" fmla="*/ 872332 w 1186658"/>
                <a:gd name="connsiteY10" fmla="*/ 373856 h 373856"/>
                <a:gd name="connsiteX11" fmla="*/ 315121 w 1186658"/>
                <a:gd name="connsiteY11" fmla="*/ 350044 h 373856"/>
                <a:gd name="connsiteX12" fmla="*/ 92960 w 1186658"/>
                <a:gd name="connsiteY12" fmla="*/ 361508 h 373856"/>
                <a:gd name="connsiteX13" fmla="*/ 31751 w 1186658"/>
                <a:gd name="connsiteY13" fmla="*/ 305062 h 373856"/>
                <a:gd name="connsiteX14" fmla="*/ 0 w 1186658"/>
                <a:gd name="connsiteY14" fmla="*/ 185074 h 373856"/>
                <a:gd name="connsiteX15" fmla="*/ 24608 w 1186658"/>
                <a:gd name="connsiteY15" fmla="*/ 76905 h 373856"/>
                <a:gd name="connsiteX0" fmla="*/ 24608 w 1186658"/>
                <a:gd name="connsiteY0" fmla="*/ 76905 h 373856"/>
                <a:gd name="connsiteX1" fmla="*/ 12932 w 1186658"/>
                <a:gd name="connsiteY1" fmla="*/ 39916 h 373856"/>
                <a:gd name="connsiteX2" fmla="*/ 92960 w 1186658"/>
                <a:gd name="connsiteY2" fmla="*/ 13316 h 373856"/>
                <a:gd name="connsiteX3" fmla="*/ 400845 w 1186658"/>
                <a:gd name="connsiteY3" fmla="*/ 0 h 373856"/>
                <a:gd name="connsiteX4" fmla="*/ 977107 w 1186658"/>
                <a:gd name="connsiteY4" fmla="*/ 2380 h 373856"/>
                <a:gd name="connsiteX5" fmla="*/ 1125008 w 1186658"/>
                <a:gd name="connsiteY5" fmla="*/ 18079 h 373856"/>
                <a:gd name="connsiteX6" fmla="*/ 1176692 w 1186658"/>
                <a:gd name="connsiteY6" fmla="*/ 79287 h 373856"/>
                <a:gd name="connsiteX7" fmla="*/ 1186658 w 1186658"/>
                <a:gd name="connsiteY7" fmla="*/ 169069 h 373856"/>
                <a:gd name="connsiteX8" fmla="*/ 1176692 w 1186658"/>
                <a:gd name="connsiteY8" fmla="*/ 305062 h 373856"/>
                <a:gd name="connsiteX9" fmla="*/ 1113103 w 1186658"/>
                <a:gd name="connsiteY9" fmla="*/ 368652 h 373856"/>
                <a:gd name="connsiteX10" fmla="*/ 872332 w 1186658"/>
                <a:gd name="connsiteY10" fmla="*/ 373856 h 373856"/>
                <a:gd name="connsiteX11" fmla="*/ 315121 w 1186658"/>
                <a:gd name="connsiteY11" fmla="*/ 350044 h 373856"/>
                <a:gd name="connsiteX12" fmla="*/ 92960 w 1186658"/>
                <a:gd name="connsiteY12" fmla="*/ 361508 h 373856"/>
                <a:gd name="connsiteX13" fmla="*/ 46200 w 1186658"/>
                <a:gd name="connsiteY13" fmla="*/ 344463 h 373856"/>
                <a:gd name="connsiteX14" fmla="*/ 31751 w 1186658"/>
                <a:gd name="connsiteY14" fmla="*/ 305062 h 373856"/>
                <a:gd name="connsiteX15" fmla="*/ 0 w 1186658"/>
                <a:gd name="connsiteY15" fmla="*/ 185074 h 373856"/>
                <a:gd name="connsiteX16" fmla="*/ 24608 w 1186658"/>
                <a:gd name="connsiteY16" fmla="*/ 76905 h 373856"/>
                <a:gd name="connsiteX0" fmla="*/ 24608 w 1186658"/>
                <a:gd name="connsiteY0" fmla="*/ 76905 h 373856"/>
                <a:gd name="connsiteX1" fmla="*/ 12932 w 1186658"/>
                <a:gd name="connsiteY1" fmla="*/ 39916 h 373856"/>
                <a:gd name="connsiteX2" fmla="*/ 92960 w 1186658"/>
                <a:gd name="connsiteY2" fmla="*/ 13316 h 373856"/>
                <a:gd name="connsiteX3" fmla="*/ 400845 w 1186658"/>
                <a:gd name="connsiteY3" fmla="*/ 0 h 373856"/>
                <a:gd name="connsiteX4" fmla="*/ 977107 w 1186658"/>
                <a:gd name="connsiteY4" fmla="*/ 2380 h 373856"/>
                <a:gd name="connsiteX5" fmla="*/ 1125008 w 1186658"/>
                <a:gd name="connsiteY5" fmla="*/ 18079 h 373856"/>
                <a:gd name="connsiteX6" fmla="*/ 1176692 w 1186658"/>
                <a:gd name="connsiteY6" fmla="*/ 79287 h 373856"/>
                <a:gd name="connsiteX7" fmla="*/ 1186658 w 1186658"/>
                <a:gd name="connsiteY7" fmla="*/ 169069 h 373856"/>
                <a:gd name="connsiteX8" fmla="*/ 1176692 w 1186658"/>
                <a:gd name="connsiteY8" fmla="*/ 305062 h 373856"/>
                <a:gd name="connsiteX9" fmla="*/ 1113103 w 1186658"/>
                <a:gd name="connsiteY9" fmla="*/ 368652 h 373856"/>
                <a:gd name="connsiteX10" fmla="*/ 872332 w 1186658"/>
                <a:gd name="connsiteY10" fmla="*/ 373856 h 373856"/>
                <a:gd name="connsiteX11" fmla="*/ 315121 w 1186658"/>
                <a:gd name="connsiteY11" fmla="*/ 350044 h 373856"/>
                <a:gd name="connsiteX12" fmla="*/ 92960 w 1186658"/>
                <a:gd name="connsiteY12" fmla="*/ 361508 h 373856"/>
                <a:gd name="connsiteX13" fmla="*/ 20718 w 1186658"/>
                <a:gd name="connsiteY13" fmla="*/ 354147 h 373856"/>
                <a:gd name="connsiteX14" fmla="*/ 31751 w 1186658"/>
                <a:gd name="connsiteY14" fmla="*/ 305062 h 373856"/>
                <a:gd name="connsiteX15" fmla="*/ 0 w 1186658"/>
                <a:gd name="connsiteY15" fmla="*/ 185074 h 373856"/>
                <a:gd name="connsiteX16" fmla="*/ 24608 w 1186658"/>
                <a:gd name="connsiteY16" fmla="*/ 76905 h 37385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25008 w 1186658"/>
                <a:gd name="connsiteY5" fmla="*/ 15699 h 371476"/>
                <a:gd name="connsiteX6" fmla="*/ 1176692 w 1186658"/>
                <a:gd name="connsiteY6" fmla="*/ 76907 h 371476"/>
                <a:gd name="connsiteX7" fmla="*/ 1186658 w 1186658"/>
                <a:gd name="connsiteY7" fmla="*/ 166689 h 371476"/>
                <a:gd name="connsiteX8" fmla="*/ 1176692 w 1186658"/>
                <a:gd name="connsiteY8" fmla="*/ 302682 h 371476"/>
                <a:gd name="connsiteX9" fmla="*/ 1113103 w 1186658"/>
                <a:gd name="connsiteY9" fmla="*/ 366272 h 371476"/>
                <a:gd name="connsiteX10" fmla="*/ 872332 w 1186658"/>
                <a:gd name="connsiteY10" fmla="*/ 371476 h 371476"/>
                <a:gd name="connsiteX11" fmla="*/ 315121 w 1186658"/>
                <a:gd name="connsiteY11" fmla="*/ 347664 h 371476"/>
                <a:gd name="connsiteX12" fmla="*/ 92960 w 1186658"/>
                <a:gd name="connsiteY12" fmla="*/ 359128 h 371476"/>
                <a:gd name="connsiteX13" fmla="*/ 20718 w 1186658"/>
                <a:gd name="connsiteY13" fmla="*/ 351767 h 371476"/>
                <a:gd name="connsiteX14" fmla="*/ 31751 w 1186658"/>
                <a:gd name="connsiteY14" fmla="*/ 302682 h 371476"/>
                <a:gd name="connsiteX15" fmla="*/ 0 w 1186658"/>
                <a:gd name="connsiteY15" fmla="*/ 182694 h 371476"/>
                <a:gd name="connsiteX16" fmla="*/ 24608 w 1186658"/>
                <a:gd name="connsiteY16" fmla="*/ 74525 h 37147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25008 w 1186658"/>
                <a:gd name="connsiteY5" fmla="*/ 15699 h 371476"/>
                <a:gd name="connsiteX6" fmla="*/ 1176692 w 1186658"/>
                <a:gd name="connsiteY6" fmla="*/ 76907 h 371476"/>
                <a:gd name="connsiteX7" fmla="*/ 1186658 w 1186658"/>
                <a:gd name="connsiteY7" fmla="*/ 166689 h 371476"/>
                <a:gd name="connsiteX8" fmla="*/ 1177539 w 1186658"/>
                <a:gd name="connsiteY8" fmla="*/ 241929 h 371476"/>
                <a:gd name="connsiteX9" fmla="*/ 1176692 w 1186658"/>
                <a:gd name="connsiteY9" fmla="*/ 302682 h 371476"/>
                <a:gd name="connsiteX10" fmla="*/ 1113103 w 1186658"/>
                <a:gd name="connsiteY10" fmla="*/ 366272 h 371476"/>
                <a:gd name="connsiteX11" fmla="*/ 872332 w 1186658"/>
                <a:gd name="connsiteY11" fmla="*/ 371476 h 371476"/>
                <a:gd name="connsiteX12" fmla="*/ 315121 w 1186658"/>
                <a:gd name="connsiteY12" fmla="*/ 347664 h 371476"/>
                <a:gd name="connsiteX13" fmla="*/ 92960 w 1186658"/>
                <a:gd name="connsiteY13" fmla="*/ 359128 h 371476"/>
                <a:gd name="connsiteX14" fmla="*/ 20718 w 1186658"/>
                <a:gd name="connsiteY14" fmla="*/ 351767 h 371476"/>
                <a:gd name="connsiteX15" fmla="*/ 31751 w 1186658"/>
                <a:gd name="connsiteY15" fmla="*/ 302682 h 371476"/>
                <a:gd name="connsiteX16" fmla="*/ 0 w 1186658"/>
                <a:gd name="connsiteY16" fmla="*/ 182694 h 371476"/>
                <a:gd name="connsiteX17" fmla="*/ 24608 w 1186658"/>
                <a:gd name="connsiteY17" fmla="*/ 74525 h 37147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25008 w 1186658"/>
                <a:gd name="connsiteY5" fmla="*/ 15699 h 371476"/>
                <a:gd name="connsiteX6" fmla="*/ 1148967 w 1186658"/>
                <a:gd name="connsiteY6" fmla="*/ 80791 h 371476"/>
                <a:gd name="connsiteX7" fmla="*/ 1186658 w 1186658"/>
                <a:gd name="connsiteY7" fmla="*/ 166689 h 371476"/>
                <a:gd name="connsiteX8" fmla="*/ 1177539 w 1186658"/>
                <a:gd name="connsiteY8" fmla="*/ 241929 h 371476"/>
                <a:gd name="connsiteX9" fmla="*/ 1176692 w 1186658"/>
                <a:gd name="connsiteY9" fmla="*/ 302682 h 371476"/>
                <a:gd name="connsiteX10" fmla="*/ 1113103 w 1186658"/>
                <a:gd name="connsiteY10" fmla="*/ 366272 h 371476"/>
                <a:gd name="connsiteX11" fmla="*/ 872332 w 1186658"/>
                <a:gd name="connsiteY11" fmla="*/ 371476 h 371476"/>
                <a:gd name="connsiteX12" fmla="*/ 315121 w 1186658"/>
                <a:gd name="connsiteY12" fmla="*/ 347664 h 371476"/>
                <a:gd name="connsiteX13" fmla="*/ 92960 w 1186658"/>
                <a:gd name="connsiteY13" fmla="*/ 359128 h 371476"/>
                <a:gd name="connsiteX14" fmla="*/ 20718 w 1186658"/>
                <a:gd name="connsiteY14" fmla="*/ 351767 h 371476"/>
                <a:gd name="connsiteX15" fmla="*/ 31751 w 1186658"/>
                <a:gd name="connsiteY15" fmla="*/ 302682 h 371476"/>
                <a:gd name="connsiteX16" fmla="*/ 0 w 1186658"/>
                <a:gd name="connsiteY16" fmla="*/ 182694 h 371476"/>
                <a:gd name="connsiteX17" fmla="*/ 24608 w 1186658"/>
                <a:gd name="connsiteY17" fmla="*/ 74525 h 37147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72016 w 1186658"/>
                <a:gd name="connsiteY5" fmla="*/ 14101 h 371476"/>
                <a:gd name="connsiteX6" fmla="*/ 1148967 w 1186658"/>
                <a:gd name="connsiteY6" fmla="*/ 80791 h 371476"/>
                <a:gd name="connsiteX7" fmla="*/ 1186658 w 1186658"/>
                <a:gd name="connsiteY7" fmla="*/ 166689 h 371476"/>
                <a:gd name="connsiteX8" fmla="*/ 1177539 w 1186658"/>
                <a:gd name="connsiteY8" fmla="*/ 241929 h 371476"/>
                <a:gd name="connsiteX9" fmla="*/ 1176692 w 1186658"/>
                <a:gd name="connsiteY9" fmla="*/ 302682 h 371476"/>
                <a:gd name="connsiteX10" fmla="*/ 1113103 w 1186658"/>
                <a:gd name="connsiteY10" fmla="*/ 366272 h 371476"/>
                <a:gd name="connsiteX11" fmla="*/ 872332 w 1186658"/>
                <a:gd name="connsiteY11" fmla="*/ 371476 h 371476"/>
                <a:gd name="connsiteX12" fmla="*/ 315121 w 1186658"/>
                <a:gd name="connsiteY12" fmla="*/ 347664 h 371476"/>
                <a:gd name="connsiteX13" fmla="*/ 92960 w 1186658"/>
                <a:gd name="connsiteY13" fmla="*/ 359128 h 371476"/>
                <a:gd name="connsiteX14" fmla="*/ 20718 w 1186658"/>
                <a:gd name="connsiteY14" fmla="*/ 351767 h 371476"/>
                <a:gd name="connsiteX15" fmla="*/ 31751 w 1186658"/>
                <a:gd name="connsiteY15" fmla="*/ 302682 h 371476"/>
                <a:gd name="connsiteX16" fmla="*/ 0 w 1186658"/>
                <a:gd name="connsiteY16" fmla="*/ 182694 h 371476"/>
                <a:gd name="connsiteX17" fmla="*/ 24608 w 1186658"/>
                <a:gd name="connsiteY17" fmla="*/ 74525 h 37147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72016 w 1186658"/>
                <a:gd name="connsiteY5" fmla="*/ 14101 h 371476"/>
                <a:gd name="connsiteX6" fmla="*/ 1148967 w 1186658"/>
                <a:gd name="connsiteY6" fmla="*/ 80791 h 371476"/>
                <a:gd name="connsiteX7" fmla="*/ 1186658 w 1186658"/>
                <a:gd name="connsiteY7" fmla="*/ 166689 h 371476"/>
                <a:gd name="connsiteX8" fmla="*/ 1143352 w 1186658"/>
                <a:gd name="connsiteY8" fmla="*/ 243090 h 371476"/>
                <a:gd name="connsiteX9" fmla="*/ 1176692 w 1186658"/>
                <a:gd name="connsiteY9" fmla="*/ 302682 h 371476"/>
                <a:gd name="connsiteX10" fmla="*/ 1113103 w 1186658"/>
                <a:gd name="connsiteY10" fmla="*/ 366272 h 371476"/>
                <a:gd name="connsiteX11" fmla="*/ 872332 w 1186658"/>
                <a:gd name="connsiteY11" fmla="*/ 371476 h 371476"/>
                <a:gd name="connsiteX12" fmla="*/ 315121 w 1186658"/>
                <a:gd name="connsiteY12" fmla="*/ 347664 h 371476"/>
                <a:gd name="connsiteX13" fmla="*/ 92960 w 1186658"/>
                <a:gd name="connsiteY13" fmla="*/ 359128 h 371476"/>
                <a:gd name="connsiteX14" fmla="*/ 20718 w 1186658"/>
                <a:gd name="connsiteY14" fmla="*/ 351767 h 371476"/>
                <a:gd name="connsiteX15" fmla="*/ 31751 w 1186658"/>
                <a:gd name="connsiteY15" fmla="*/ 302682 h 371476"/>
                <a:gd name="connsiteX16" fmla="*/ 0 w 1186658"/>
                <a:gd name="connsiteY16" fmla="*/ 182694 h 371476"/>
                <a:gd name="connsiteX17" fmla="*/ 24608 w 1186658"/>
                <a:gd name="connsiteY17" fmla="*/ 74525 h 371476"/>
                <a:gd name="connsiteX0" fmla="*/ 24608 w 1186658"/>
                <a:gd name="connsiteY0" fmla="*/ 74525 h 371476"/>
                <a:gd name="connsiteX1" fmla="*/ 12932 w 1186658"/>
                <a:gd name="connsiteY1" fmla="*/ 37536 h 371476"/>
                <a:gd name="connsiteX2" fmla="*/ 92960 w 1186658"/>
                <a:gd name="connsiteY2" fmla="*/ 10936 h 371476"/>
                <a:gd name="connsiteX3" fmla="*/ 422582 w 1186658"/>
                <a:gd name="connsiteY3" fmla="*/ 17456 h 371476"/>
                <a:gd name="connsiteX4" fmla="*/ 977107 w 1186658"/>
                <a:gd name="connsiteY4" fmla="*/ 0 h 371476"/>
                <a:gd name="connsiteX5" fmla="*/ 1172016 w 1186658"/>
                <a:gd name="connsiteY5" fmla="*/ 14101 h 371476"/>
                <a:gd name="connsiteX6" fmla="*/ 1148967 w 1186658"/>
                <a:gd name="connsiteY6" fmla="*/ 80791 h 371476"/>
                <a:gd name="connsiteX7" fmla="*/ 1186658 w 1186658"/>
                <a:gd name="connsiteY7" fmla="*/ 166689 h 371476"/>
                <a:gd name="connsiteX8" fmla="*/ 1143352 w 1186658"/>
                <a:gd name="connsiteY8" fmla="*/ 243090 h 371476"/>
                <a:gd name="connsiteX9" fmla="*/ 1176692 w 1186658"/>
                <a:gd name="connsiteY9" fmla="*/ 302682 h 371476"/>
                <a:gd name="connsiteX10" fmla="*/ 1093187 w 1186658"/>
                <a:gd name="connsiteY10" fmla="*/ 328739 h 371476"/>
                <a:gd name="connsiteX11" fmla="*/ 872332 w 1186658"/>
                <a:gd name="connsiteY11" fmla="*/ 371476 h 371476"/>
                <a:gd name="connsiteX12" fmla="*/ 315121 w 1186658"/>
                <a:gd name="connsiteY12" fmla="*/ 347664 h 371476"/>
                <a:gd name="connsiteX13" fmla="*/ 92960 w 1186658"/>
                <a:gd name="connsiteY13" fmla="*/ 359128 h 371476"/>
                <a:gd name="connsiteX14" fmla="*/ 20718 w 1186658"/>
                <a:gd name="connsiteY14" fmla="*/ 351767 h 371476"/>
                <a:gd name="connsiteX15" fmla="*/ 31751 w 1186658"/>
                <a:gd name="connsiteY15" fmla="*/ 302682 h 371476"/>
                <a:gd name="connsiteX16" fmla="*/ 0 w 1186658"/>
                <a:gd name="connsiteY16" fmla="*/ 182694 h 371476"/>
                <a:gd name="connsiteX17" fmla="*/ 24608 w 1186658"/>
                <a:gd name="connsiteY17" fmla="*/ 74525 h 371476"/>
                <a:gd name="connsiteX0" fmla="*/ 24608 w 1186658"/>
                <a:gd name="connsiteY0" fmla="*/ 74525 h 359128"/>
                <a:gd name="connsiteX1" fmla="*/ 12932 w 1186658"/>
                <a:gd name="connsiteY1" fmla="*/ 37536 h 359128"/>
                <a:gd name="connsiteX2" fmla="*/ 92960 w 1186658"/>
                <a:gd name="connsiteY2" fmla="*/ 10936 h 359128"/>
                <a:gd name="connsiteX3" fmla="*/ 422582 w 1186658"/>
                <a:gd name="connsiteY3" fmla="*/ 17456 h 359128"/>
                <a:gd name="connsiteX4" fmla="*/ 977107 w 1186658"/>
                <a:gd name="connsiteY4" fmla="*/ 0 h 359128"/>
                <a:gd name="connsiteX5" fmla="*/ 1172016 w 1186658"/>
                <a:gd name="connsiteY5" fmla="*/ 14101 h 359128"/>
                <a:gd name="connsiteX6" fmla="*/ 1148967 w 1186658"/>
                <a:gd name="connsiteY6" fmla="*/ 80791 h 359128"/>
                <a:gd name="connsiteX7" fmla="*/ 1186658 w 1186658"/>
                <a:gd name="connsiteY7" fmla="*/ 166689 h 359128"/>
                <a:gd name="connsiteX8" fmla="*/ 1143352 w 1186658"/>
                <a:gd name="connsiteY8" fmla="*/ 243090 h 359128"/>
                <a:gd name="connsiteX9" fmla="*/ 1176692 w 1186658"/>
                <a:gd name="connsiteY9" fmla="*/ 302682 h 359128"/>
                <a:gd name="connsiteX10" fmla="*/ 1093187 w 1186658"/>
                <a:gd name="connsiteY10" fmla="*/ 328739 h 359128"/>
                <a:gd name="connsiteX11" fmla="*/ 863046 w 1186658"/>
                <a:gd name="connsiteY11" fmla="*/ 330643 h 359128"/>
                <a:gd name="connsiteX12" fmla="*/ 315121 w 1186658"/>
                <a:gd name="connsiteY12" fmla="*/ 347664 h 359128"/>
                <a:gd name="connsiteX13" fmla="*/ 92960 w 1186658"/>
                <a:gd name="connsiteY13" fmla="*/ 359128 h 359128"/>
                <a:gd name="connsiteX14" fmla="*/ 20718 w 1186658"/>
                <a:gd name="connsiteY14" fmla="*/ 351767 h 359128"/>
                <a:gd name="connsiteX15" fmla="*/ 31751 w 1186658"/>
                <a:gd name="connsiteY15" fmla="*/ 302682 h 359128"/>
                <a:gd name="connsiteX16" fmla="*/ 0 w 1186658"/>
                <a:gd name="connsiteY16" fmla="*/ 182694 h 359128"/>
                <a:gd name="connsiteX17" fmla="*/ 24608 w 1186658"/>
                <a:gd name="connsiteY17" fmla="*/ 74525 h 35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86658" h="359128">
                  <a:moveTo>
                    <a:pt x="24608" y="74525"/>
                  </a:moveTo>
                  <a:cubicBezTo>
                    <a:pt x="26060" y="50846"/>
                    <a:pt x="1540" y="48134"/>
                    <a:pt x="12932" y="37536"/>
                  </a:cubicBezTo>
                  <a:cubicBezTo>
                    <a:pt x="24324" y="26938"/>
                    <a:pt x="33294" y="17419"/>
                    <a:pt x="92960" y="10936"/>
                  </a:cubicBezTo>
                  <a:lnTo>
                    <a:pt x="422582" y="17456"/>
                  </a:lnTo>
                  <a:lnTo>
                    <a:pt x="977107" y="0"/>
                  </a:lnTo>
                  <a:lnTo>
                    <a:pt x="1172016" y="14101"/>
                  </a:lnTo>
                  <a:cubicBezTo>
                    <a:pt x="1203190" y="14101"/>
                    <a:pt x="1148967" y="49617"/>
                    <a:pt x="1148967" y="80791"/>
                  </a:cubicBezTo>
                  <a:lnTo>
                    <a:pt x="1186658" y="166689"/>
                  </a:lnTo>
                  <a:lnTo>
                    <a:pt x="1143352" y="243090"/>
                  </a:lnTo>
                  <a:cubicBezTo>
                    <a:pt x="1143070" y="263341"/>
                    <a:pt x="1176974" y="282431"/>
                    <a:pt x="1176692" y="302682"/>
                  </a:cubicBezTo>
                  <a:cubicBezTo>
                    <a:pt x="1176692" y="333856"/>
                    <a:pt x="1124361" y="328739"/>
                    <a:pt x="1093187" y="328739"/>
                  </a:cubicBezTo>
                  <a:lnTo>
                    <a:pt x="863046" y="330643"/>
                  </a:lnTo>
                  <a:lnTo>
                    <a:pt x="315121" y="347664"/>
                  </a:lnTo>
                  <a:lnTo>
                    <a:pt x="92960" y="359128"/>
                  </a:lnTo>
                  <a:cubicBezTo>
                    <a:pt x="48140" y="358198"/>
                    <a:pt x="30920" y="361175"/>
                    <a:pt x="20718" y="351767"/>
                  </a:cubicBezTo>
                  <a:cubicBezTo>
                    <a:pt x="10516" y="342359"/>
                    <a:pt x="39451" y="329247"/>
                    <a:pt x="31751" y="302682"/>
                  </a:cubicBezTo>
                  <a:cubicBezTo>
                    <a:pt x="30957" y="261320"/>
                    <a:pt x="794" y="224056"/>
                    <a:pt x="0" y="182694"/>
                  </a:cubicBezTo>
                  <a:cubicBezTo>
                    <a:pt x="794" y="148798"/>
                    <a:pt x="23814" y="108421"/>
                    <a:pt x="24608" y="7452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14">
              <a:extLst>
                <a:ext uri="{FF2B5EF4-FFF2-40B4-BE49-F238E27FC236}">
                  <a16:creationId xmlns:a16="http://schemas.microsoft.com/office/drawing/2014/main" id="{922A1ECA-CF32-4592-A8FB-DD3E4C2BAFEC}"/>
                </a:ext>
              </a:extLst>
            </p:cNvPr>
            <p:cNvSpPr/>
            <p:nvPr/>
          </p:nvSpPr>
          <p:spPr>
            <a:xfrm rot="21382410">
              <a:off x="7081224" y="4305498"/>
              <a:ext cx="729921" cy="338617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11 w 1189937"/>
                <a:gd name="connsiteY0" fmla="*/ 72619 h 373856"/>
                <a:gd name="connsiteX1" fmla="*/ 96239 w 1189937"/>
                <a:gd name="connsiteY1" fmla="*/ 13316 h 373856"/>
                <a:gd name="connsiteX2" fmla="*/ 404124 w 1189937"/>
                <a:gd name="connsiteY2" fmla="*/ 0 h 373856"/>
                <a:gd name="connsiteX3" fmla="*/ 980386 w 1189937"/>
                <a:gd name="connsiteY3" fmla="*/ 2380 h 373856"/>
                <a:gd name="connsiteX4" fmla="*/ 1128287 w 1189937"/>
                <a:gd name="connsiteY4" fmla="*/ 18079 h 373856"/>
                <a:gd name="connsiteX5" fmla="*/ 1179971 w 1189937"/>
                <a:gd name="connsiteY5" fmla="*/ 79287 h 373856"/>
                <a:gd name="connsiteX6" fmla="*/ 1189937 w 1189937"/>
                <a:gd name="connsiteY6" fmla="*/ 169069 h 373856"/>
                <a:gd name="connsiteX7" fmla="*/ 1179971 w 1189937"/>
                <a:gd name="connsiteY7" fmla="*/ 305062 h 373856"/>
                <a:gd name="connsiteX8" fmla="*/ 1116382 w 1189937"/>
                <a:gd name="connsiteY8" fmla="*/ 368652 h 373856"/>
                <a:gd name="connsiteX9" fmla="*/ 875611 w 1189937"/>
                <a:gd name="connsiteY9" fmla="*/ 373856 h 373856"/>
                <a:gd name="connsiteX10" fmla="*/ 318400 w 1189937"/>
                <a:gd name="connsiteY10" fmla="*/ 350044 h 373856"/>
                <a:gd name="connsiteX11" fmla="*/ 96239 w 1189937"/>
                <a:gd name="connsiteY11" fmla="*/ 361508 h 373856"/>
                <a:gd name="connsiteX12" fmla="*/ 35030 w 1189937"/>
                <a:gd name="connsiteY12" fmla="*/ 305062 h 373856"/>
                <a:gd name="connsiteX13" fmla="*/ 37412 w 1189937"/>
                <a:gd name="connsiteY13" fmla="*/ 180975 h 373856"/>
                <a:gd name="connsiteX14" fmla="*/ 11 w 1189937"/>
                <a:gd name="connsiteY14" fmla="*/ 72619 h 373856"/>
                <a:gd name="connsiteX0" fmla="*/ 11949 w 1201875"/>
                <a:gd name="connsiteY0" fmla="*/ 72619 h 373856"/>
                <a:gd name="connsiteX1" fmla="*/ 108177 w 1201875"/>
                <a:gd name="connsiteY1" fmla="*/ 13316 h 373856"/>
                <a:gd name="connsiteX2" fmla="*/ 416062 w 1201875"/>
                <a:gd name="connsiteY2" fmla="*/ 0 h 373856"/>
                <a:gd name="connsiteX3" fmla="*/ 992324 w 1201875"/>
                <a:gd name="connsiteY3" fmla="*/ 2380 h 373856"/>
                <a:gd name="connsiteX4" fmla="*/ 1140225 w 1201875"/>
                <a:gd name="connsiteY4" fmla="*/ 18079 h 373856"/>
                <a:gd name="connsiteX5" fmla="*/ 1191909 w 1201875"/>
                <a:gd name="connsiteY5" fmla="*/ 79287 h 373856"/>
                <a:gd name="connsiteX6" fmla="*/ 1201875 w 1201875"/>
                <a:gd name="connsiteY6" fmla="*/ 169069 h 373856"/>
                <a:gd name="connsiteX7" fmla="*/ 1191909 w 1201875"/>
                <a:gd name="connsiteY7" fmla="*/ 305062 h 373856"/>
                <a:gd name="connsiteX8" fmla="*/ 1128320 w 1201875"/>
                <a:gd name="connsiteY8" fmla="*/ 368652 h 373856"/>
                <a:gd name="connsiteX9" fmla="*/ 887549 w 1201875"/>
                <a:gd name="connsiteY9" fmla="*/ 373856 h 373856"/>
                <a:gd name="connsiteX10" fmla="*/ 330338 w 1201875"/>
                <a:gd name="connsiteY10" fmla="*/ 350044 h 373856"/>
                <a:gd name="connsiteX11" fmla="*/ 108177 w 1201875"/>
                <a:gd name="connsiteY11" fmla="*/ 361508 h 373856"/>
                <a:gd name="connsiteX12" fmla="*/ 10 w 1201875"/>
                <a:gd name="connsiteY12" fmla="*/ 303095 h 373856"/>
                <a:gd name="connsiteX13" fmla="*/ 49350 w 1201875"/>
                <a:gd name="connsiteY13" fmla="*/ 180975 h 373856"/>
                <a:gd name="connsiteX14" fmla="*/ 11949 w 1201875"/>
                <a:gd name="connsiteY14" fmla="*/ 72619 h 373856"/>
                <a:gd name="connsiteX0" fmla="*/ 11949 w 1201875"/>
                <a:gd name="connsiteY0" fmla="*/ 72619 h 373856"/>
                <a:gd name="connsiteX1" fmla="*/ 108177 w 1201875"/>
                <a:gd name="connsiteY1" fmla="*/ 13316 h 373856"/>
                <a:gd name="connsiteX2" fmla="*/ 416062 w 1201875"/>
                <a:gd name="connsiteY2" fmla="*/ 0 h 373856"/>
                <a:gd name="connsiteX3" fmla="*/ 992324 w 1201875"/>
                <a:gd name="connsiteY3" fmla="*/ 2380 h 373856"/>
                <a:gd name="connsiteX4" fmla="*/ 1140225 w 1201875"/>
                <a:gd name="connsiteY4" fmla="*/ 18079 h 373856"/>
                <a:gd name="connsiteX5" fmla="*/ 1130269 w 1201875"/>
                <a:gd name="connsiteY5" fmla="*/ 82938 h 373856"/>
                <a:gd name="connsiteX6" fmla="*/ 1201875 w 1201875"/>
                <a:gd name="connsiteY6" fmla="*/ 169069 h 373856"/>
                <a:gd name="connsiteX7" fmla="*/ 1191909 w 1201875"/>
                <a:gd name="connsiteY7" fmla="*/ 305062 h 373856"/>
                <a:gd name="connsiteX8" fmla="*/ 1128320 w 1201875"/>
                <a:gd name="connsiteY8" fmla="*/ 368652 h 373856"/>
                <a:gd name="connsiteX9" fmla="*/ 887549 w 1201875"/>
                <a:gd name="connsiteY9" fmla="*/ 373856 h 373856"/>
                <a:gd name="connsiteX10" fmla="*/ 330338 w 1201875"/>
                <a:gd name="connsiteY10" fmla="*/ 350044 h 373856"/>
                <a:gd name="connsiteX11" fmla="*/ 108177 w 1201875"/>
                <a:gd name="connsiteY11" fmla="*/ 361508 h 373856"/>
                <a:gd name="connsiteX12" fmla="*/ 10 w 1201875"/>
                <a:gd name="connsiteY12" fmla="*/ 303095 h 373856"/>
                <a:gd name="connsiteX13" fmla="*/ 49350 w 1201875"/>
                <a:gd name="connsiteY13" fmla="*/ 180975 h 373856"/>
                <a:gd name="connsiteX14" fmla="*/ 11949 w 1201875"/>
                <a:gd name="connsiteY14" fmla="*/ 72619 h 373856"/>
                <a:gd name="connsiteX0" fmla="*/ 11949 w 1201875"/>
                <a:gd name="connsiteY0" fmla="*/ 72619 h 373856"/>
                <a:gd name="connsiteX1" fmla="*/ 108177 w 1201875"/>
                <a:gd name="connsiteY1" fmla="*/ 13316 h 373856"/>
                <a:gd name="connsiteX2" fmla="*/ 416062 w 1201875"/>
                <a:gd name="connsiteY2" fmla="*/ 0 h 373856"/>
                <a:gd name="connsiteX3" fmla="*/ 992324 w 1201875"/>
                <a:gd name="connsiteY3" fmla="*/ 2380 h 373856"/>
                <a:gd name="connsiteX4" fmla="*/ 1182783 w 1201875"/>
                <a:gd name="connsiteY4" fmla="*/ 16745 h 373856"/>
                <a:gd name="connsiteX5" fmla="*/ 1130269 w 1201875"/>
                <a:gd name="connsiteY5" fmla="*/ 82938 h 373856"/>
                <a:gd name="connsiteX6" fmla="*/ 1201875 w 1201875"/>
                <a:gd name="connsiteY6" fmla="*/ 169069 h 373856"/>
                <a:gd name="connsiteX7" fmla="*/ 1191909 w 1201875"/>
                <a:gd name="connsiteY7" fmla="*/ 305062 h 373856"/>
                <a:gd name="connsiteX8" fmla="*/ 1128320 w 1201875"/>
                <a:gd name="connsiteY8" fmla="*/ 368652 h 373856"/>
                <a:gd name="connsiteX9" fmla="*/ 887549 w 1201875"/>
                <a:gd name="connsiteY9" fmla="*/ 373856 h 373856"/>
                <a:gd name="connsiteX10" fmla="*/ 330338 w 1201875"/>
                <a:gd name="connsiteY10" fmla="*/ 350044 h 373856"/>
                <a:gd name="connsiteX11" fmla="*/ 108177 w 1201875"/>
                <a:gd name="connsiteY11" fmla="*/ 361508 h 373856"/>
                <a:gd name="connsiteX12" fmla="*/ 10 w 1201875"/>
                <a:gd name="connsiteY12" fmla="*/ 303095 h 373856"/>
                <a:gd name="connsiteX13" fmla="*/ 49350 w 1201875"/>
                <a:gd name="connsiteY13" fmla="*/ 180975 h 373856"/>
                <a:gd name="connsiteX14" fmla="*/ 11949 w 1201875"/>
                <a:gd name="connsiteY14" fmla="*/ 72619 h 373856"/>
                <a:gd name="connsiteX0" fmla="*/ 11949 w 1201875"/>
                <a:gd name="connsiteY0" fmla="*/ 72619 h 373856"/>
                <a:gd name="connsiteX1" fmla="*/ 108177 w 1201875"/>
                <a:gd name="connsiteY1" fmla="*/ 13316 h 373856"/>
                <a:gd name="connsiteX2" fmla="*/ 416062 w 1201875"/>
                <a:gd name="connsiteY2" fmla="*/ 0 h 373856"/>
                <a:gd name="connsiteX3" fmla="*/ 992324 w 1201875"/>
                <a:gd name="connsiteY3" fmla="*/ 2380 h 373856"/>
                <a:gd name="connsiteX4" fmla="*/ 1182783 w 1201875"/>
                <a:gd name="connsiteY4" fmla="*/ 16745 h 373856"/>
                <a:gd name="connsiteX5" fmla="*/ 1130269 w 1201875"/>
                <a:gd name="connsiteY5" fmla="*/ 82938 h 373856"/>
                <a:gd name="connsiteX6" fmla="*/ 1201875 w 1201875"/>
                <a:gd name="connsiteY6" fmla="*/ 169069 h 373856"/>
                <a:gd name="connsiteX7" fmla="*/ 1095084 w 1201875"/>
                <a:gd name="connsiteY7" fmla="*/ 282301 h 373856"/>
                <a:gd name="connsiteX8" fmla="*/ 1128320 w 1201875"/>
                <a:gd name="connsiteY8" fmla="*/ 368652 h 373856"/>
                <a:gd name="connsiteX9" fmla="*/ 887549 w 1201875"/>
                <a:gd name="connsiteY9" fmla="*/ 373856 h 373856"/>
                <a:gd name="connsiteX10" fmla="*/ 330338 w 1201875"/>
                <a:gd name="connsiteY10" fmla="*/ 350044 h 373856"/>
                <a:gd name="connsiteX11" fmla="*/ 108177 w 1201875"/>
                <a:gd name="connsiteY11" fmla="*/ 361508 h 373856"/>
                <a:gd name="connsiteX12" fmla="*/ 10 w 1201875"/>
                <a:gd name="connsiteY12" fmla="*/ 303095 h 373856"/>
                <a:gd name="connsiteX13" fmla="*/ 49350 w 1201875"/>
                <a:gd name="connsiteY13" fmla="*/ 180975 h 373856"/>
                <a:gd name="connsiteX14" fmla="*/ 11949 w 1201875"/>
                <a:gd name="connsiteY14" fmla="*/ 72619 h 373856"/>
                <a:gd name="connsiteX0" fmla="*/ 11949 w 1201875"/>
                <a:gd name="connsiteY0" fmla="*/ 72619 h 368652"/>
                <a:gd name="connsiteX1" fmla="*/ 108177 w 1201875"/>
                <a:gd name="connsiteY1" fmla="*/ 13316 h 368652"/>
                <a:gd name="connsiteX2" fmla="*/ 416062 w 1201875"/>
                <a:gd name="connsiteY2" fmla="*/ 0 h 368652"/>
                <a:gd name="connsiteX3" fmla="*/ 992324 w 1201875"/>
                <a:gd name="connsiteY3" fmla="*/ 2380 h 368652"/>
                <a:gd name="connsiteX4" fmla="*/ 1182783 w 1201875"/>
                <a:gd name="connsiteY4" fmla="*/ 16745 h 368652"/>
                <a:gd name="connsiteX5" fmla="*/ 1130269 w 1201875"/>
                <a:gd name="connsiteY5" fmla="*/ 82938 h 368652"/>
                <a:gd name="connsiteX6" fmla="*/ 1201875 w 1201875"/>
                <a:gd name="connsiteY6" fmla="*/ 169069 h 368652"/>
                <a:gd name="connsiteX7" fmla="*/ 1095084 w 1201875"/>
                <a:gd name="connsiteY7" fmla="*/ 282301 h 368652"/>
                <a:gd name="connsiteX8" fmla="*/ 1128320 w 1201875"/>
                <a:gd name="connsiteY8" fmla="*/ 368652 h 368652"/>
                <a:gd name="connsiteX9" fmla="*/ 862054 w 1201875"/>
                <a:gd name="connsiteY9" fmla="*/ 344733 h 368652"/>
                <a:gd name="connsiteX10" fmla="*/ 330338 w 1201875"/>
                <a:gd name="connsiteY10" fmla="*/ 350044 h 368652"/>
                <a:gd name="connsiteX11" fmla="*/ 108177 w 1201875"/>
                <a:gd name="connsiteY11" fmla="*/ 361508 h 368652"/>
                <a:gd name="connsiteX12" fmla="*/ 10 w 1201875"/>
                <a:gd name="connsiteY12" fmla="*/ 303095 h 368652"/>
                <a:gd name="connsiteX13" fmla="*/ 49350 w 1201875"/>
                <a:gd name="connsiteY13" fmla="*/ 180975 h 368652"/>
                <a:gd name="connsiteX14" fmla="*/ 11949 w 1201875"/>
                <a:gd name="connsiteY14" fmla="*/ 72619 h 368652"/>
                <a:gd name="connsiteX0" fmla="*/ 11949 w 1201875"/>
                <a:gd name="connsiteY0" fmla="*/ 72619 h 368652"/>
                <a:gd name="connsiteX1" fmla="*/ 108177 w 1201875"/>
                <a:gd name="connsiteY1" fmla="*/ 13316 h 368652"/>
                <a:gd name="connsiteX2" fmla="*/ 416062 w 1201875"/>
                <a:gd name="connsiteY2" fmla="*/ 0 h 368652"/>
                <a:gd name="connsiteX3" fmla="*/ 675599 w 1201875"/>
                <a:gd name="connsiteY3" fmla="*/ 3577 h 368652"/>
                <a:gd name="connsiteX4" fmla="*/ 992324 w 1201875"/>
                <a:gd name="connsiteY4" fmla="*/ 2380 h 368652"/>
                <a:gd name="connsiteX5" fmla="*/ 1182783 w 1201875"/>
                <a:gd name="connsiteY5" fmla="*/ 16745 h 368652"/>
                <a:gd name="connsiteX6" fmla="*/ 1130269 w 1201875"/>
                <a:gd name="connsiteY6" fmla="*/ 82938 h 368652"/>
                <a:gd name="connsiteX7" fmla="*/ 1201875 w 1201875"/>
                <a:gd name="connsiteY7" fmla="*/ 169069 h 368652"/>
                <a:gd name="connsiteX8" fmla="*/ 1095084 w 1201875"/>
                <a:gd name="connsiteY8" fmla="*/ 282301 h 368652"/>
                <a:gd name="connsiteX9" fmla="*/ 1128320 w 1201875"/>
                <a:gd name="connsiteY9" fmla="*/ 368652 h 368652"/>
                <a:gd name="connsiteX10" fmla="*/ 862054 w 1201875"/>
                <a:gd name="connsiteY10" fmla="*/ 344733 h 368652"/>
                <a:gd name="connsiteX11" fmla="*/ 330338 w 1201875"/>
                <a:gd name="connsiteY11" fmla="*/ 350044 h 368652"/>
                <a:gd name="connsiteX12" fmla="*/ 108177 w 1201875"/>
                <a:gd name="connsiteY12" fmla="*/ 361508 h 368652"/>
                <a:gd name="connsiteX13" fmla="*/ 10 w 1201875"/>
                <a:gd name="connsiteY13" fmla="*/ 303095 h 368652"/>
                <a:gd name="connsiteX14" fmla="*/ 49350 w 1201875"/>
                <a:gd name="connsiteY14" fmla="*/ 180975 h 368652"/>
                <a:gd name="connsiteX15" fmla="*/ 11949 w 1201875"/>
                <a:gd name="connsiteY15" fmla="*/ 72619 h 368652"/>
                <a:gd name="connsiteX0" fmla="*/ 11949 w 1201875"/>
                <a:gd name="connsiteY0" fmla="*/ 72619 h 368652"/>
                <a:gd name="connsiteX1" fmla="*/ 108177 w 1201875"/>
                <a:gd name="connsiteY1" fmla="*/ 13316 h 368652"/>
                <a:gd name="connsiteX2" fmla="*/ 416062 w 1201875"/>
                <a:gd name="connsiteY2" fmla="*/ 0 h 368652"/>
                <a:gd name="connsiteX3" fmla="*/ 672326 w 1201875"/>
                <a:gd name="connsiteY3" fmla="*/ 37730 h 368652"/>
                <a:gd name="connsiteX4" fmla="*/ 992324 w 1201875"/>
                <a:gd name="connsiteY4" fmla="*/ 2380 h 368652"/>
                <a:gd name="connsiteX5" fmla="*/ 1182783 w 1201875"/>
                <a:gd name="connsiteY5" fmla="*/ 16745 h 368652"/>
                <a:gd name="connsiteX6" fmla="*/ 1130269 w 1201875"/>
                <a:gd name="connsiteY6" fmla="*/ 82938 h 368652"/>
                <a:gd name="connsiteX7" fmla="*/ 1201875 w 1201875"/>
                <a:gd name="connsiteY7" fmla="*/ 169069 h 368652"/>
                <a:gd name="connsiteX8" fmla="*/ 1095084 w 1201875"/>
                <a:gd name="connsiteY8" fmla="*/ 282301 h 368652"/>
                <a:gd name="connsiteX9" fmla="*/ 1128320 w 1201875"/>
                <a:gd name="connsiteY9" fmla="*/ 368652 h 368652"/>
                <a:gd name="connsiteX10" fmla="*/ 862054 w 1201875"/>
                <a:gd name="connsiteY10" fmla="*/ 344733 h 368652"/>
                <a:gd name="connsiteX11" fmla="*/ 330338 w 1201875"/>
                <a:gd name="connsiteY11" fmla="*/ 350044 h 368652"/>
                <a:gd name="connsiteX12" fmla="*/ 108177 w 1201875"/>
                <a:gd name="connsiteY12" fmla="*/ 361508 h 368652"/>
                <a:gd name="connsiteX13" fmla="*/ 10 w 1201875"/>
                <a:gd name="connsiteY13" fmla="*/ 303095 h 368652"/>
                <a:gd name="connsiteX14" fmla="*/ 49350 w 1201875"/>
                <a:gd name="connsiteY14" fmla="*/ 180975 h 368652"/>
                <a:gd name="connsiteX15" fmla="*/ 11949 w 1201875"/>
                <a:gd name="connsiteY15" fmla="*/ 72619 h 36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1875" h="368652">
                  <a:moveTo>
                    <a:pt x="11949" y="72619"/>
                  </a:moveTo>
                  <a:cubicBezTo>
                    <a:pt x="11949" y="41445"/>
                    <a:pt x="77003" y="13316"/>
                    <a:pt x="108177" y="13316"/>
                  </a:cubicBezTo>
                  <a:lnTo>
                    <a:pt x="416062" y="0"/>
                  </a:lnTo>
                  <a:lnTo>
                    <a:pt x="672326" y="37730"/>
                  </a:lnTo>
                  <a:lnTo>
                    <a:pt x="992324" y="2380"/>
                  </a:lnTo>
                  <a:lnTo>
                    <a:pt x="1182783" y="16745"/>
                  </a:lnTo>
                  <a:cubicBezTo>
                    <a:pt x="1213957" y="16745"/>
                    <a:pt x="1130269" y="51764"/>
                    <a:pt x="1130269" y="82938"/>
                  </a:cubicBezTo>
                  <a:lnTo>
                    <a:pt x="1201875" y="169069"/>
                  </a:lnTo>
                  <a:lnTo>
                    <a:pt x="1095084" y="282301"/>
                  </a:lnTo>
                  <a:cubicBezTo>
                    <a:pt x="1095084" y="313475"/>
                    <a:pt x="1159494" y="368652"/>
                    <a:pt x="1128320" y="368652"/>
                  </a:cubicBezTo>
                  <a:lnTo>
                    <a:pt x="862054" y="344733"/>
                  </a:lnTo>
                  <a:lnTo>
                    <a:pt x="330338" y="350044"/>
                  </a:lnTo>
                  <a:lnTo>
                    <a:pt x="108177" y="361508"/>
                  </a:lnTo>
                  <a:cubicBezTo>
                    <a:pt x="77003" y="361508"/>
                    <a:pt x="10" y="334269"/>
                    <a:pt x="10" y="303095"/>
                  </a:cubicBezTo>
                  <a:cubicBezTo>
                    <a:pt x="-784" y="261733"/>
                    <a:pt x="50144" y="222337"/>
                    <a:pt x="49350" y="180975"/>
                  </a:cubicBezTo>
                  <a:cubicBezTo>
                    <a:pt x="50144" y="147079"/>
                    <a:pt x="11155" y="106515"/>
                    <a:pt x="11949" y="72619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14">
              <a:extLst>
                <a:ext uri="{FF2B5EF4-FFF2-40B4-BE49-F238E27FC236}">
                  <a16:creationId xmlns:a16="http://schemas.microsoft.com/office/drawing/2014/main" id="{5E7092B5-55D8-40D1-B35B-5A088C31BD53}"/>
                </a:ext>
              </a:extLst>
            </p:cNvPr>
            <p:cNvSpPr/>
            <p:nvPr/>
          </p:nvSpPr>
          <p:spPr>
            <a:xfrm>
              <a:off x="8594119" y="4603111"/>
              <a:ext cx="699248" cy="335352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01180 w 1162090"/>
                <a:gd name="connsiteY3" fmla="*/ 35018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63589 h 360540"/>
                <a:gd name="connsiteX1" fmla="*/ 68392 w 1162090"/>
                <a:gd name="connsiteY1" fmla="*/ 0 h 360540"/>
                <a:gd name="connsiteX2" fmla="*/ 366939 w 1162090"/>
                <a:gd name="connsiteY2" fmla="*/ 22289 h 360540"/>
                <a:gd name="connsiteX3" fmla="*/ 901180 w 1162090"/>
                <a:gd name="connsiteY3" fmla="*/ 21702 h 360540"/>
                <a:gd name="connsiteX4" fmla="*/ 1100440 w 1162090"/>
                <a:gd name="connsiteY4" fmla="*/ 4763 h 360540"/>
                <a:gd name="connsiteX5" fmla="*/ 1152124 w 1162090"/>
                <a:gd name="connsiteY5" fmla="*/ 65971 h 360540"/>
                <a:gd name="connsiteX6" fmla="*/ 1162090 w 1162090"/>
                <a:gd name="connsiteY6" fmla="*/ 155753 h 360540"/>
                <a:gd name="connsiteX7" fmla="*/ 1152124 w 1162090"/>
                <a:gd name="connsiteY7" fmla="*/ 291746 h 360540"/>
                <a:gd name="connsiteX8" fmla="*/ 1088535 w 1162090"/>
                <a:gd name="connsiteY8" fmla="*/ 355336 h 360540"/>
                <a:gd name="connsiteX9" fmla="*/ 847764 w 1162090"/>
                <a:gd name="connsiteY9" fmla="*/ 360540 h 360540"/>
                <a:gd name="connsiteX10" fmla="*/ 290553 w 1162090"/>
                <a:gd name="connsiteY10" fmla="*/ 336728 h 360540"/>
                <a:gd name="connsiteX11" fmla="*/ 68392 w 1162090"/>
                <a:gd name="connsiteY11" fmla="*/ 348192 h 360540"/>
                <a:gd name="connsiteX12" fmla="*/ 7183 w 1162090"/>
                <a:gd name="connsiteY12" fmla="*/ 291746 h 360540"/>
                <a:gd name="connsiteX13" fmla="*/ 9565 w 1162090"/>
                <a:gd name="connsiteY13" fmla="*/ 167659 h 360540"/>
                <a:gd name="connsiteX14" fmla="*/ 40 w 1162090"/>
                <a:gd name="connsiteY14" fmla="*/ 63589 h 360540"/>
                <a:gd name="connsiteX0" fmla="*/ 40 w 1162090"/>
                <a:gd name="connsiteY0" fmla="*/ 63589 h 360540"/>
                <a:gd name="connsiteX1" fmla="*/ 68392 w 1162090"/>
                <a:gd name="connsiteY1" fmla="*/ 0 h 360540"/>
                <a:gd name="connsiteX2" fmla="*/ 366939 w 1162090"/>
                <a:gd name="connsiteY2" fmla="*/ 22289 h 360540"/>
                <a:gd name="connsiteX3" fmla="*/ 901180 w 1162090"/>
                <a:gd name="connsiteY3" fmla="*/ 21702 h 360540"/>
                <a:gd name="connsiteX4" fmla="*/ 1109778 w 1162090"/>
                <a:gd name="connsiteY4" fmla="*/ 1795 h 360540"/>
                <a:gd name="connsiteX5" fmla="*/ 1152124 w 1162090"/>
                <a:gd name="connsiteY5" fmla="*/ 65971 h 360540"/>
                <a:gd name="connsiteX6" fmla="*/ 1162090 w 1162090"/>
                <a:gd name="connsiteY6" fmla="*/ 155753 h 360540"/>
                <a:gd name="connsiteX7" fmla="*/ 1152124 w 1162090"/>
                <a:gd name="connsiteY7" fmla="*/ 291746 h 360540"/>
                <a:gd name="connsiteX8" fmla="*/ 1088535 w 1162090"/>
                <a:gd name="connsiteY8" fmla="*/ 355336 h 360540"/>
                <a:gd name="connsiteX9" fmla="*/ 847764 w 1162090"/>
                <a:gd name="connsiteY9" fmla="*/ 360540 h 360540"/>
                <a:gd name="connsiteX10" fmla="*/ 290553 w 1162090"/>
                <a:gd name="connsiteY10" fmla="*/ 336728 h 360540"/>
                <a:gd name="connsiteX11" fmla="*/ 68392 w 1162090"/>
                <a:gd name="connsiteY11" fmla="*/ 348192 h 360540"/>
                <a:gd name="connsiteX12" fmla="*/ 7183 w 1162090"/>
                <a:gd name="connsiteY12" fmla="*/ 291746 h 360540"/>
                <a:gd name="connsiteX13" fmla="*/ 9565 w 1162090"/>
                <a:gd name="connsiteY13" fmla="*/ 167659 h 360540"/>
                <a:gd name="connsiteX14" fmla="*/ 40 w 1162090"/>
                <a:gd name="connsiteY14" fmla="*/ 63589 h 360540"/>
                <a:gd name="connsiteX0" fmla="*/ 40 w 1162090"/>
                <a:gd name="connsiteY0" fmla="*/ 63589 h 360540"/>
                <a:gd name="connsiteX1" fmla="*/ 68392 w 1162090"/>
                <a:gd name="connsiteY1" fmla="*/ 0 h 360540"/>
                <a:gd name="connsiteX2" fmla="*/ 366939 w 1162090"/>
                <a:gd name="connsiteY2" fmla="*/ 22289 h 360540"/>
                <a:gd name="connsiteX3" fmla="*/ 901180 w 1162090"/>
                <a:gd name="connsiteY3" fmla="*/ 21702 h 360540"/>
                <a:gd name="connsiteX4" fmla="*/ 1109778 w 1162090"/>
                <a:gd name="connsiteY4" fmla="*/ 1795 h 360540"/>
                <a:gd name="connsiteX5" fmla="*/ 1152124 w 1162090"/>
                <a:gd name="connsiteY5" fmla="*/ 65971 h 360540"/>
                <a:gd name="connsiteX6" fmla="*/ 1162090 w 1162090"/>
                <a:gd name="connsiteY6" fmla="*/ 155753 h 360540"/>
                <a:gd name="connsiteX7" fmla="*/ 1160193 w 1162090"/>
                <a:gd name="connsiteY7" fmla="*/ 224053 h 360540"/>
                <a:gd name="connsiteX8" fmla="*/ 1152124 w 1162090"/>
                <a:gd name="connsiteY8" fmla="*/ 291746 h 360540"/>
                <a:gd name="connsiteX9" fmla="*/ 1088535 w 1162090"/>
                <a:gd name="connsiteY9" fmla="*/ 355336 h 360540"/>
                <a:gd name="connsiteX10" fmla="*/ 847764 w 1162090"/>
                <a:gd name="connsiteY10" fmla="*/ 360540 h 360540"/>
                <a:gd name="connsiteX11" fmla="*/ 290553 w 1162090"/>
                <a:gd name="connsiteY11" fmla="*/ 336728 h 360540"/>
                <a:gd name="connsiteX12" fmla="*/ 68392 w 1162090"/>
                <a:gd name="connsiteY12" fmla="*/ 348192 h 360540"/>
                <a:gd name="connsiteX13" fmla="*/ 7183 w 1162090"/>
                <a:gd name="connsiteY13" fmla="*/ 291746 h 360540"/>
                <a:gd name="connsiteX14" fmla="*/ 9565 w 1162090"/>
                <a:gd name="connsiteY14" fmla="*/ 167659 h 360540"/>
                <a:gd name="connsiteX15" fmla="*/ 40 w 1162090"/>
                <a:gd name="connsiteY15" fmla="*/ 63589 h 360540"/>
                <a:gd name="connsiteX0" fmla="*/ 40 w 1162090"/>
                <a:gd name="connsiteY0" fmla="*/ 63589 h 360540"/>
                <a:gd name="connsiteX1" fmla="*/ 68392 w 1162090"/>
                <a:gd name="connsiteY1" fmla="*/ 0 h 360540"/>
                <a:gd name="connsiteX2" fmla="*/ 366939 w 1162090"/>
                <a:gd name="connsiteY2" fmla="*/ 22289 h 360540"/>
                <a:gd name="connsiteX3" fmla="*/ 901180 w 1162090"/>
                <a:gd name="connsiteY3" fmla="*/ 21702 h 360540"/>
                <a:gd name="connsiteX4" fmla="*/ 1109778 w 1162090"/>
                <a:gd name="connsiteY4" fmla="*/ 1795 h 360540"/>
                <a:gd name="connsiteX5" fmla="*/ 1152124 w 1162090"/>
                <a:gd name="connsiteY5" fmla="*/ 65971 h 360540"/>
                <a:gd name="connsiteX6" fmla="*/ 1162090 w 1162090"/>
                <a:gd name="connsiteY6" fmla="*/ 155753 h 360540"/>
                <a:gd name="connsiteX7" fmla="*/ 1071481 w 1162090"/>
                <a:gd name="connsiteY7" fmla="*/ 224053 h 360540"/>
                <a:gd name="connsiteX8" fmla="*/ 1152124 w 1162090"/>
                <a:gd name="connsiteY8" fmla="*/ 291746 h 360540"/>
                <a:gd name="connsiteX9" fmla="*/ 1088535 w 1162090"/>
                <a:gd name="connsiteY9" fmla="*/ 355336 h 360540"/>
                <a:gd name="connsiteX10" fmla="*/ 847764 w 1162090"/>
                <a:gd name="connsiteY10" fmla="*/ 360540 h 360540"/>
                <a:gd name="connsiteX11" fmla="*/ 290553 w 1162090"/>
                <a:gd name="connsiteY11" fmla="*/ 336728 h 360540"/>
                <a:gd name="connsiteX12" fmla="*/ 68392 w 1162090"/>
                <a:gd name="connsiteY12" fmla="*/ 348192 h 360540"/>
                <a:gd name="connsiteX13" fmla="*/ 7183 w 1162090"/>
                <a:gd name="connsiteY13" fmla="*/ 291746 h 360540"/>
                <a:gd name="connsiteX14" fmla="*/ 9565 w 1162090"/>
                <a:gd name="connsiteY14" fmla="*/ 167659 h 360540"/>
                <a:gd name="connsiteX15" fmla="*/ 40 w 1162090"/>
                <a:gd name="connsiteY15" fmla="*/ 63589 h 360540"/>
                <a:gd name="connsiteX0" fmla="*/ 40 w 1152124"/>
                <a:gd name="connsiteY0" fmla="*/ 63589 h 360540"/>
                <a:gd name="connsiteX1" fmla="*/ 68392 w 1152124"/>
                <a:gd name="connsiteY1" fmla="*/ 0 h 360540"/>
                <a:gd name="connsiteX2" fmla="*/ 366939 w 1152124"/>
                <a:gd name="connsiteY2" fmla="*/ 22289 h 360540"/>
                <a:gd name="connsiteX3" fmla="*/ 901180 w 1152124"/>
                <a:gd name="connsiteY3" fmla="*/ 21702 h 360540"/>
                <a:gd name="connsiteX4" fmla="*/ 1109778 w 1152124"/>
                <a:gd name="connsiteY4" fmla="*/ 1795 h 360540"/>
                <a:gd name="connsiteX5" fmla="*/ 1152124 w 1152124"/>
                <a:gd name="connsiteY5" fmla="*/ 65971 h 360540"/>
                <a:gd name="connsiteX6" fmla="*/ 1134075 w 1152124"/>
                <a:gd name="connsiteY6" fmla="*/ 137950 h 360540"/>
                <a:gd name="connsiteX7" fmla="*/ 1071481 w 1152124"/>
                <a:gd name="connsiteY7" fmla="*/ 224053 h 360540"/>
                <a:gd name="connsiteX8" fmla="*/ 1152124 w 1152124"/>
                <a:gd name="connsiteY8" fmla="*/ 291746 h 360540"/>
                <a:gd name="connsiteX9" fmla="*/ 1088535 w 1152124"/>
                <a:gd name="connsiteY9" fmla="*/ 355336 h 360540"/>
                <a:gd name="connsiteX10" fmla="*/ 847764 w 1152124"/>
                <a:gd name="connsiteY10" fmla="*/ 360540 h 360540"/>
                <a:gd name="connsiteX11" fmla="*/ 290553 w 1152124"/>
                <a:gd name="connsiteY11" fmla="*/ 336728 h 360540"/>
                <a:gd name="connsiteX12" fmla="*/ 68392 w 1152124"/>
                <a:gd name="connsiteY12" fmla="*/ 348192 h 360540"/>
                <a:gd name="connsiteX13" fmla="*/ 7183 w 1152124"/>
                <a:gd name="connsiteY13" fmla="*/ 291746 h 360540"/>
                <a:gd name="connsiteX14" fmla="*/ 9565 w 1152124"/>
                <a:gd name="connsiteY14" fmla="*/ 167659 h 360540"/>
                <a:gd name="connsiteX15" fmla="*/ 40 w 1152124"/>
                <a:gd name="connsiteY15" fmla="*/ 63589 h 360540"/>
                <a:gd name="connsiteX0" fmla="*/ 40 w 1152124"/>
                <a:gd name="connsiteY0" fmla="*/ 63589 h 360540"/>
                <a:gd name="connsiteX1" fmla="*/ 68392 w 1152124"/>
                <a:gd name="connsiteY1" fmla="*/ 0 h 360540"/>
                <a:gd name="connsiteX2" fmla="*/ 366939 w 1152124"/>
                <a:gd name="connsiteY2" fmla="*/ 22289 h 360540"/>
                <a:gd name="connsiteX3" fmla="*/ 901180 w 1152124"/>
                <a:gd name="connsiteY3" fmla="*/ 21702 h 360540"/>
                <a:gd name="connsiteX4" fmla="*/ 1109778 w 1152124"/>
                <a:gd name="connsiteY4" fmla="*/ 1795 h 360540"/>
                <a:gd name="connsiteX5" fmla="*/ 1091425 w 1152124"/>
                <a:gd name="connsiteY5" fmla="*/ 74873 h 360540"/>
                <a:gd name="connsiteX6" fmla="*/ 1134075 w 1152124"/>
                <a:gd name="connsiteY6" fmla="*/ 137950 h 360540"/>
                <a:gd name="connsiteX7" fmla="*/ 1071481 w 1152124"/>
                <a:gd name="connsiteY7" fmla="*/ 224053 h 360540"/>
                <a:gd name="connsiteX8" fmla="*/ 1152124 w 1152124"/>
                <a:gd name="connsiteY8" fmla="*/ 291746 h 360540"/>
                <a:gd name="connsiteX9" fmla="*/ 1088535 w 1152124"/>
                <a:gd name="connsiteY9" fmla="*/ 355336 h 360540"/>
                <a:gd name="connsiteX10" fmla="*/ 847764 w 1152124"/>
                <a:gd name="connsiteY10" fmla="*/ 360540 h 360540"/>
                <a:gd name="connsiteX11" fmla="*/ 290553 w 1152124"/>
                <a:gd name="connsiteY11" fmla="*/ 336728 h 360540"/>
                <a:gd name="connsiteX12" fmla="*/ 68392 w 1152124"/>
                <a:gd name="connsiteY12" fmla="*/ 348192 h 360540"/>
                <a:gd name="connsiteX13" fmla="*/ 7183 w 1152124"/>
                <a:gd name="connsiteY13" fmla="*/ 291746 h 360540"/>
                <a:gd name="connsiteX14" fmla="*/ 9565 w 1152124"/>
                <a:gd name="connsiteY14" fmla="*/ 167659 h 360540"/>
                <a:gd name="connsiteX15" fmla="*/ 40 w 1152124"/>
                <a:gd name="connsiteY15" fmla="*/ 63589 h 360540"/>
                <a:gd name="connsiteX0" fmla="*/ 40 w 1152124"/>
                <a:gd name="connsiteY0" fmla="*/ 63589 h 360540"/>
                <a:gd name="connsiteX1" fmla="*/ 68392 w 1152124"/>
                <a:gd name="connsiteY1" fmla="*/ 0 h 360540"/>
                <a:gd name="connsiteX2" fmla="*/ 366939 w 1152124"/>
                <a:gd name="connsiteY2" fmla="*/ 22289 h 360540"/>
                <a:gd name="connsiteX3" fmla="*/ 901180 w 1152124"/>
                <a:gd name="connsiteY3" fmla="*/ 21702 h 360540"/>
                <a:gd name="connsiteX4" fmla="*/ 1109778 w 1152124"/>
                <a:gd name="connsiteY4" fmla="*/ 1795 h 360540"/>
                <a:gd name="connsiteX5" fmla="*/ 1091425 w 1152124"/>
                <a:gd name="connsiteY5" fmla="*/ 74873 h 360540"/>
                <a:gd name="connsiteX6" fmla="*/ 1134075 w 1152124"/>
                <a:gd name="connsiteY6" fmla="*/ 137950 h 360540"/>
                <a:gd name="connsiteX7" fmla="*/ 1071481 w 1152124"/>
                <a:gd name="connsiteY7" fmla="*/ 224053 h 360540"/>
                <a:gd name="connsiteX8" fmla="*/ 1152124 w 1152124"/>
                <a:gd name="connsiteY8" fmla="*/ 291746 h 360540"/>
                <a:gd name="connsiteX9" fmla="*/ 1051183 w 1152124"/>
                <a:gd name="connsiteY9" fmla="*/ 349402 h 360540"/>
                <a:gd name="connsiteX10" fmla="*/ 847764 w 1152124"/>
                <a:gd name="connsiteY10" fmla="*/ 360540 h 360540"/>
                <a:gd name="connsiteX11" fmla="*/ 290553 w 1152124"/>
                <a:gd name="connsiteY11" fmla="*/ 336728 h 360540"/>
                <a:gd name="connsiteX12" fmla="*/ 68392 w 1152124"/>
                <a:gd name="connsiteY12" fmla="*/ 348192 h 360540"/>
                <a:gd name="connsiteX13" fmla="*/ 7183 w 1152124"/>
                <a:gd name="connsiteY13" fmla="*/ 291746 h 360540"/>
                <a:gd name="connsiteX14" fmla="*/ 9565 w 1152124"/>
                <a:gd name="connsiteY14" fmla="*/ 167659 h 360540"/>
                <a:gd name="connsiteX15" fmla="*/ 40 w 1152124"/>
                <a:gd name="connsiteY15" fmla="*/ 63589 h 360540"/>
                <a:gd name="connsiteX0" fmla="*/ 58330 w 1145047"/>
                <a:gd name="connsiteY0" fmla="*/ 63589 h 360540"/>
                <a:gd name="connsiteX1" fmla="*/ 61315 w 1145047"/>
                <a:gd name="connsiteY1" fmla="*/ 0 h 360540"/>
                <a:gd name="connsiteX2" fmla="*/ 359862 w 1145047"/>
                <a:gd name="connsiteY2" fmla="*/ 22289 h 360540"/>
                <a:gd name="connsiteX3" fmla="*/ 894103 w 1145047"/>
                <a:gd name="connsiteY3" fmla="*/ 21702 h 360540"/>
                <a:gd name="connsiteX4" fmla="*/ 1102701 w 1145047"/>
                <a:gd name="connsiteY4" fmla="*/ 1795 h 360540"/>
                <a:gd name="connsiteX5" fmla="*/ 1084348 w 1145047"/>
                <a:gd name="connsiteY5" fmla="*/ 74873 h 360540"/>
                <a:gd name="connsiteX6" fmla="*/ 1126998 w 1145047"/>
                <a:gd name="connsiteY6" fmla="*/ 137950 h 360540"/>
                <a:gd name="connsiteX7" fmla="*/ 1064404 w 1145047"/>
                <a:gd name="connsiteY7" fmla="*/ 224053 h 360540"/>
                <a:gd name="connsiteX8" fmla="*/ 1145047 w 1145047"/>
                <a:gd name="connsiteY8" fmla="*/ 291746 h 360540"/>
                <a:gd name="connsiteX9" fmla="*/ 1044106 w 1145047"/>
                <a:gd name="connsiteY9" fmla="*/ 349402 h 360540"/>
                <a:gd name="connsiteX10" fmla="*/ 840687 w 1145047"/>
                <a:gd name="connsiteY10" fmla="*/ 360540 h 360540"/>
                <a:gd name="connsiteX11" fmla="*/ 283476 w 1145047"/>
                <a:gd name="connsiteY11" fmla="*/ 336728 h 360540"/>
                <a:gd name="connsiteX12" fmla="*/ 61315 w 1145047"/>
                <a:gd name="connsiteY12" fmla="*/ 348192 h 360540"/>
                <a:gd name="connsiteX13" fmla="*/ 106 w 1145047"/>
                <a:gd name="connsiteY13" fmla="*/ 291746 h 360540"/>
                <a:gd name="connsiteX14" fmla="*/ 2488 w 1145047"/>
                <a:gd name="connsiteY14" fmla="*/ 167659 h 360540"/>
                <a:gd name="connsiteX15" fmla="*/ 58330 w 1145047"/>
                <a:gd name="connsiteY15" fmla="*/ 63589 h 360540"/>
                <a:gd name="connsiteX0" fmla="*/ 58330 w 1145047"/>
                <a:gd name="connsiteY0" fmla="*/ 62403 h 359354"/>
                <a:gd name="connsiteX1" fmla="*/ 28632 w 1145047"/>
                <a:gd name="connsiteY1" fmla="*/ 13649 h 359354"/>
                <a:gd name="connsiteX2" fmla="*/ 359862 w 1145047"/>
                <a:gd name="connsiteY2" fmla="*/ 21103 h 359354"/>
                <a:gd name="connsiteX3" fmla="*/ 894103 w 1145047"/>
                <a:gd name="connsiteY3" fmla="*/ 20516 h 359354"/>
                <a:gd name="connsiteX4" fmla="*/ 1102701 w 1145047"/>
                <a:gd name="connsiteY4" fmla="*/ 609 h 359354"/>
                <a:gd name="connsiteX5" fmla="*/ 1084348 w 1145047"/>
                <a:gd name="connsiteY5" fmla="*/ 73687 h 359354"/>
                <a:gd name="connsiteX6" fmla="*/ 1126998 w 1145047"/>
                <a:gd name="connsiteY6" fmla="*/ 136764 h 359354"/>
                <a:gd name="connsiteX7" fmla="*/ 1064404 w 1145047"/>
                <a:gd name="connsiteY7" fmla="*/ 222867 h 359354"/>
                <a:gd name="connsiteX8" fmla="*/ 1145047 w 1145047"/>
                <a:gd name="connsiteY8" fmla="*/ 290560 h 359354"/>
                <a:gd name="connsiteX9" fmla="*/ 1044106 w 1145047"/>
                <a:gd name="connsiteY9" fmla="*/ 348216 h 359354"/>
                <a:gd name="connsiteX10" fmla="*/ 840687 w 1145047"/>
                <a:gd name="connsiteY10" fmla="*/ 359354 h 359354"/>
                <a:gd name="connsiteX11" fmla="*/ 283476 w 1145047"/>
                <a:gd name="connsiteY11" fmla="*/ 335542 h 359354"/>
                <a:gd name="connsiteX12" fmla="*/ 61315 w 1145047"/>
                <a:gd name="connsiteY12" fmla="*/ 347006 h 359354"/>
                <a:gd name="connsiteX13" fmla="*/ 106 w 1145047"/>
                <a:gd name="connsiteY13" fmla="*/ 290560 h 359354"/>
                <a:gd name="connsiteX14" fmla="*/ 2488 w 1145047"/>
                <a:gd name="connsiteY14" fmla="*/ 166473 h 359354"/>
                <a:gd name="connsiteX15" fmla="*/ 58330 w 1145047"/>
                <a:gd name="connsiteY15" fmla="*/ 62403 h 359354"/>
                <a:gd name="connsiteX0" fmla="*/ 55841 w 1142558"/>
                <a:gd name="connsiteY0" fmla="*/ 62403 h 359354"/>
                <a:gd name="connsiteX1" fmla="*/ 26143 w 1142558"/>
                <a:gd name="connsiteY1" fmla="*/ 13649 h 359354"/>
                <a:gd name="connsiteX2" fmla="*/ 357373 w 1142558"/>
                <a:gd name="connsiteY2" fmla="*/ 21103 h 359354"/>
                <a:gd name="connsiteX3" fmla="*/ 891614 w 1142558"/>
                <a:gd name="connsiteY3" fmla="*/ 20516 h 359354"/>
                <a:gd name="connsiteX4" fmla="*/ 1100212 w 1142558"/>
                <a:gd name="connsiteY4" fmla="*/ 609 h 359354"/>
                <a:gd name="connsiteX5" fmla="*/ 1081859 w 1142558"/>
                <a:gd name="connsiteY5" fmla="*/ 73687 h 359354"/>
                <a:gd name="connsiteX6" fmla="*/ 1124509 w 1142558"/>
                <a:gd name="connsiteY6" fmla="*/ 136764 h 359354"/>
                <a:gd name="connsiteX7" fmla="*/ 1061915 w 1142558"/>
                <a:gd name="connsiteY7" fmla="*/ 222867 h 359354"/>
                <a:gd name="connsiteX8" fmla="*/ 1142558 w 1142558"/>
                <a:gd name="connsiteY8" fmla="*/ 290560 h 359354"/>
                <a:gd name="connsiteX9" fmla="*/ 1041617 w 1142558"/>
                <a:gd name="connsiteY9" fmla="*/ 348216 h 359354"/>
                <a:gd name="connsiteX10" fmla="*/ 838198 w 1142558"/>
                <a:gd name="connsiteY10" fmla="*/ 359354 h 359354"/>
                <a:gd name="connsiteX11" fmla="*/ 280987 w 1142558"/>
                <a:gd name="connsiteY11" fmla="*/ 335542 h 359354"/>
                <a:gd name="connsiteX12" fmla="*/ 58826 w 1142558"/>
                <a:gd name="connsiteY12" fmla="*/ 347006 h 359354"/>
                <a:gd name="connsiteX13" fmla="*/ 48978 w 1142558"/>
                <a:gd name="connsiteY13" fmla="*/ 272757 h 359354"/>
                <a:gd name="connsiteX14" fmla="*/ -1 w 1142558"/>
                <a:gd name="connsiteY14" fmla="*/ 166473 h 359354"/>
                <a:gd name="connsiteX15" fmla="*/ 55841 w 1142558"/>
                <a:gd name="connsiteY15" fmla="*/ 62403 h 359354"/>
                <a:gd name="connsiteX0" fmla="*/ 55843 w 1142560"/>
                <a:gd name="connsiteY0" fmla="*/ 62403 h 348216"/>
                <a:gd name="connsiteX1" fmla="*/ 26145 w 1142560"/>
                <a:gd name="connsiteY1" fmla="*/ 13649 h 348216"/>
                <a:gd name="connsiteX2" fmla="*/ 357375 w 1142560"/>
                <a:gd name="connsiteY2" fmla="*/ 21103 h 348216"/>
                <a:gd name="connsiteX3" fmla="*/ 891616 w 1142560"/>
                <a:gd name="connsiteY3" fmla="*/ 20516 h 348216"/>
                <a:gd name="connsiteX4" fmla="*/ 1100214 w 1142560"/>
                <a:gd name="connsiteY4" fmla="*/ 609 h 348216"/>
                <a:gd name="connsiteX5" fmla="*/ 1081861 w 1142560"/>
                <a:gd name="connsiteY5" fmla="*/ 73687 h 348216"/>
                <a:gd name="connsiteX6" fmla="*/ 1124511 w 1142560"/>
                <a:gd name="connsiteY6" fmla="*/ 136764 h 348216"/>
                <a:gd name="connsiteX7" fmla="*/ 1061917 w 1142560"/>
                <a:gd name="connsiteY7" fmla="*/ 222867 h 348216"/>
                <a:gd name="connsiteX8" fmla="*/ 1142560 w 1142560"/>
                <a:gd name="connsiteY8" fmla="*/ 290560 h 348216"/>
                <a:gd name="connsiteX9" fmla="*/ 1041619 w 1142560"/>
                <a:gd name="connsiteY9" fmla="*/ 348216 h 348216"/>
                <a:gd name="connsiteX10" fmla="*/ 819523 w 1142560"/>
                <a:gd name="connsiteY10" fmla="*/ 317814 h 348216"/>
                <a:gd name="connsiteX11" fmla="*/ 280989 w 1142560"/>
                <a:gd name="connsiteY11" fmla="*/ 335542 h 348216"/>
                <a:gd name="connsiteX12" fmla="*/ 58828 w 1142560"/>
                <a:gd name="connsiteY12" fmla="*/ 347006 h 348216"/>
                <a:gd name="connsiteX13" fmla="*/ 48980 w 1142560"/>
                <a:gd name="connsiteY13" fmla="*/ 272757 h 348216"/>
                <a:gd name="connsiteX14" fmla="*/ 1 w 1142560"/>
                <a:gd name="connsiteY14" fmla="*/ 166473 h 348216"/>
                <a:gd name="connsiteX15" fmla="*/ 55843 w 1142560"/>
                <a:gd name="connsiteY15" fmla="*/ 62403 h 34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2560" h="348216">
                  <a:moveTo>
                    <a:pt x="55843" y="62403"/>
                  </a:moveTo>
                  <a:cubicBezTo>
                    <a:pt x="55843" y="31229"/>
                    <a:pt x="-5029" y="13649"/>
                    <a:pt x="26145" y="13649"/>
                  </a:cubicBezTo>
                  <a:lnTo>
                    <a:pt x="357375" y="21103"/>
                  </a:lnTo>
                  <a:lnTo>
                    <a:pt x="891616" y="20516"/>
                  </a:lnTo>
                  <a:cubicBezTo>
                    <a:pt x="940916" y="25749"/>
                    <a:pt x="1050914" y="-4624"/>
                    <a:pt x="1100214" y="609"/>
                  </a:cubicBezTo>
                  <a:cubicBezTo>
                    <a:pt x="1131388" y="609"/>
                    <a:pt x="1081861" y="42513"/>
                    <a:pt x="1081861" y="73687"/>
                  </a:cubicBezTo>
                  <a:lnTo>
                    <a:pt x="1124511" y="136764"/>
                  </a:lnTo>
                  <a:cubicBezTo>
                    <a:pt x="1123879" y="159531"/>
                    <a:pt x="1062549" y="200100"/>
                    <a:pt x="1061917" y="222867"/>
                  </a:cubicBezTo>
                  <a:lnTo>
                    <a:pt x="1142560" y="290560"/>
                  </a:lnTo>
                  <a:cubicBezTo>
                    <a:pt x="1142560" y="321734"/>
                    <a:pt x="1072793" y="348216"/>
                    <a:pt x="1041619" y="348216"/>
                  </a:cubicBezTo>
                  <a:lnTo>
                    <a:pt x="819523" y="317814"/>
                  </a:lnTo>
                  <a:lnTo>
                    <a:pt x="280989" y="335542"/>
                  </a:lnTo>
                  <a:lnTo>
                    <a:pt x="58828" y="347006"/>
                  </a:lnTo>
                  <a:cubicBezTo>
                    <a:pt x="27654" y="347006"/>
                    <a:pt x="48980" y="303931"/>
                    <a:pt x="48980" y="272757"/>
                  </a:cubicBezTo>
                  <a:cubicBezTo>
                    <a:pt x="48186" y="231395"/>
                    <a:pt x="795" y="207835"/>
                    <a:pt x="1" y="166473"/>
                  </a:cubicBezTo>
                  <a:cubicBezTo>
                    <a:pt x="795" y="132577"/>
                    <a:pt x="55049" y="96299"/>
                    <a:pt x="55843" y="62403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14">
              <a:extLst>
                <a:ext uri="{FF2B5EF4-FFF2-40B4-BE49-F238E27FC236}">
                  <a16:creationId xmlns:a16="http://schemas.microsoft.com/office/drawing/2014/main" id="{8AEB2D4C-744D-4A3A-968B-C7A7D9D4A35D}"/>
                </a:ext>
              </a:extLst>
            </p:cNvPr>
            <p:cNvSpPr/>
            <p:nvPr/>
          </p:nvSpPr>
          <p:spPr>
            <a:xfrm rot="21556498">
              <a:off x="6647898" y="4785204"/>
              <a:ext cx="1523185" cy="325520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678645 w 1162090"/>
                <a:gd name="connsiteY3" fmla="*/ 5136 h 373856"/>
                <a:gd name="connsiteX4" fmla="*/ 952539 w 1162090"/>
                <a:gd name="connsiteY4" fmla="*/ 2380 h 373856"/>
                <a:gd name="connsiteX5" fmla="*/ 1100440 w 1162090"/>
                <a:gd name="connsiteY5" fmla="*/ 18079 h 373856"/>
                <a:gd name="connsiteX6" fmla="*/ 1152124 w 1162090"/>
                <a:gd name="connsiteY6" fmla="*/ 79287 h 373856"/>
                <a:gd name="connsiteX7" fmla="*/ 1162090 w 1162090"/>
                <a:gd name="connsiteY7" fmla="*/ 169069 h 373856"/>
                <a:gd name="connsiteX8" fmla="*/ 1152124 w 1162090"/>
                <a:gd name="connsiteY8" fmla="*/ 305062 h 373856"/>
                <a:gd name="connsiteX9" fmla="*/ 1088535 w 1162090"/>
                <a:gd name="connsiteY9" fmla="*/ 368652 h 373856"/>
                <a:gd name="connsiteX10" fmla="*/ 847764 w 1162090"/>
                <a:gd name="connsiteY10" fmla="*/ 373856 h 373856"/>
                <a:gd name="connsiteX11" fmla="*/ 290553 w 1162090"/>
                <a:gd name="connsiteY11" fmla="*/ 350044 h 373856"/>
                <a:gd name="connsiteX12" fmla="*/ 68392 w 1162090"/>
                <a:gd name="connsiteY12" fmla="*/ 361508 h 373856"/>
                <a:gd name="connsiteX13" fmla="*/ 7183 w 1162090"/>
                <a:gd name="connsiteY13" fmla="*/ 305062 h 373856"/>
                <a:gd name="connsiteX14" fmla="*/ 9565 w 1162090"/>
                <a:gd name="connsiteY14" fmla="*/ 180975 h 373856"/>
                <a:gd name="connsiteX15" fmla="*/ 40 w 1162090"/>
                <a:gd name="connsiteY15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678645 w 1162090"/>
                <a:gd name="connsiteY3" fmla="*/ 5136 h 373856"/>
                <a:gd name="connsiteX4" fmla="*/ 952539 w 1162090"/>
                <a:gd name="connsiteY4" fmla="*/ 2380 h 373856"/>
                <a:gd name="connsiteX5" fmla="*/ 1100440 w 1162090"/>
                <a:gd name="connsiteY5" fmla="*/ 18079 h 373856"/>
                <a:gd name="connsiteX6" fmla="*/ 1152124 w 1162090"/>
                <a:gd name="connsiteY6" fmla="*/ 79287 h 373856"/>
                <a:gd name="connsiteX7" fmla="*/ 1159383 w 1162090"/>
                <a:gd name="connsiteY7" fmla="*/ 116003 h 373856"/>
                <a:gd name="connsiteX8" fmla="*/ 1162090 w 1162090"/>
                <a:gd name="connsiteY8" fmla="*/ 169069 h 373856"/>
                <a:gd name="connsiteX9" fmla="*/ 1152124 w 1162090"/>
                <a:gd name="connsiteY9" fmla="*/ 305062 h 373856"/>
                <a:gd name="connsiteX10" fmla="*/ 1088535 w 1162090"/>
                <a:gd name="connsiteY10" fmla="*/ 368652 h 373856"/>
                <a:gd name="connsiteX11" fmla="*/ 847764 w 1162090"/>
                <a:gd name="connsiteY11" fmla="*/ 373856 h 373856"/>
                <a:gd name="connsiteX12" fmla="*/ 290553 w 1162090"/>
                <a:gd name="connsiteY12" fmla="*/ 350044 h 373856"/>
                <a:gd name="connsiteX13" fmla="*/ 68392 w 1162090"/>
                <a:gd name="connsiteY13" fmla="*/ 361508 h 373856"/>
                <a:gd name="connsiteX14" fmla="*/ 7183 w 1162090"/>
                <a:gd name="connsiteY14" fmla="*/ 305062 h 373856"/>
                <a:gd name="connsiteX15" fmla="*/ 9565 w 1162090"/>
                <a:gd name="connsiteY15" fmla="*/ 180975 h 373856"/>
                <a:gd name="connsiteX16" fmla="*/ 40 w 1162090"/>
                <a:gd name="connsiteY16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678645 w 1162090"/>
                <a:gd name="connsiteY3" fmla="*/ 5136 h 373856"/>
                <a:gd name="connsiteX4" fmla="*/ 952539 w 1162090"/>
                <a:gd name="connsiteY4" fmla="*/ 2380 h 373856"/>
                <a:gd name="connsiteX5" fmla="*/ 1100440 w 1162090"/>
                <a:gd name="connsiteY5" fmla="*/ 18079 h 373856"/>
                <a:gd name="connsiteX6" fmla="*/ 1152124 w 1162090"/>
                <a:gd name="connsiteY6" fmla="*/ 79287 h 373856"/>
                <a:gd name="connsiteX7" fmla="*/ 1159383 w 1162090"/>
                <a:gd name="connsiteY7" fmla="*/ 116003 h 373856"/>
                <a:gd name="connsiteX8" fmla="*/ 1162090 w 1162090"/>
                <a:gd name="connsiteY8" fmla="*/ 169069 h 373856"/>
                <a:gd name="connsiteX9" fmla="*/ 1156125 w 1162090"/>
                <a:gd name="connsiteY9" fmla="*/ 234022 h 373856"/>
                <a:gd name="connsiteX10" fmla="*/ 1152124 w 1162090"/>
                <a:gd name="connsiteY10" fmla="*/ 305062 h 373856"/>
                <a:gd name="connsiteX11" fmla="*/ 1088535 w 1162090"/>
                <a:gd name="connsiteY11" fmla="*/ 368652 h 373856"/>
                <a:gd name="connsiteX12" fmla="*/ 847764 w 1162090"/>
                <a:gd name="connsiteY12" fmla="*/ 373856 h 373856"/>
                <a:gd name="connsiteX13" fmla="*/ 290553 w 1162090"/>
                <a:gd name="connsiteY13" fmla="*/ 350044 h 373856"/>
                <a:gd name="connsiteX14" fmla="*/ 68392 w 1162090"/>
                <a:gd name="connsiteY14" fmla="*/ 361508 h 373856"/>
                <a:gd name="connsiteX15" fmla="*/ 7183 w 1162090"/>
                <a:gd name="connsiteY15" fmla="*/ 305062 h 373856"/>
                <a:gd name="connsiteX16" fmla="*/ 9565 w 1162090"/>
                <a:gd name="connsiteY16" fmla="*/ 180975 h 373856"/>
                <a:gd name="connsiteX17" fmla="*/ 40 w 1162090"/>
                <a:gd name="connsiteY17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678645 w 1162090"/>
                <a:gd name="connsiteY3" fmla="*/ 5136 h 373856"/>
                <a:gd name="connsiteX4" fmla="*/ 952539 w 1162090"/>
                <a:gd name="connsiteY4" fmla="*/ 2380 h 373856"/>
                <a:gd name="connsiteX5" fmla="*/ 1100440 w 1162090"/>
                <a:gd name="connsiteY5" fmla="*/ 18079 h 373856"/>
                <a:gd name="connsiteX6" fmla="*/ 1152124 w 1162090"/>
                <a:gd name="connsiteY6" fmla="*/ 79287 h 373856"/>
                <a:gd name="connsiteX7" fmla="*/ 1159383 w 1162090"/>
                <a:gd name="connsiteY7" fmla="*/ 116003 h 373856"/>
                <a:gd name="connsiteX8" fmla="*/ 1162090 w 1162090"/>
                <a:gd name="connsiteY8" fmla="*/ 169069 h 373856"/>
                <a:gd name="connsiteX9" fmla="*/ 1156125 w 1162090"/>
                <a:gd name="connsiteY9" fmla="*/ 234022 h 373856"/>
                <a:gd name="connsiteX10" fmla="*/ 1152124 w 1162090"/>
                <a:gd name="connsiteY10" fmla="*/ 305062 h 373856"/>
                <a:gd name="connsiteX11" fmla="*/ 1088535 w 1162090"/>
                <a:gd name="connsiteY11" fmla="*/ 368652 h 373856"/>
                <a:gd name="connsiteX12" fmla="*/ 847764 w 1162090"/>
                <a:gd name="connsiteY12" fmla="*/ 373856 h 373856"/>
                <a:gd name="connsiteX13" fmla="*/ 290553 w 1162090"/>
                <a:gd name="connsiteY13" fmla="*/ 350044 h 373856"/>
                <a:gd name="connsiteX14" fmla="*/ 68392 w 1162090"/>
                <a:gd name="connsiteY14" fmla="*/ 361508 h 373856"/>
                <a:gd name="connsiteX15" fmla="*/ 7183 w 1162090"/>
                <a:gd name="connsiteY15" fmla="*/ 305062 h 373856"/>
                <a:gd name="connsiteX16" fmla="*/ 8403 w 1162090"/>
                <a:gd name="connsiteY16" fmla="*/ 238673 h 373856"/>
                <a:gd name="connsiteX17" fmla="*/ 9565 w 1162090"/>
                <a:gd name="connsiteY17" fmla="*/ 180975 h 373856"/>
                <a:gd name="connsiteX18" fmla="*/ 40 w 1162090"/>
                <a:gd name="connsiteY18" fmla="*/ 76905 h 373856"/>
                <a:gd name="connsiteX0" fmla="*/ 4538 w 1166588"/>
                <a:gd name="connsiteY0" fmla="*/ 76905 h 373856"/>
                <a:gd name="connsiteX1" fmla="*/ 72890 w 1166588"/>
                <a:gd name="connsiteY1" fmla="*/ 13316 h 373856"/>
                <a:gd name="connsiteX2" fmla="*/ 380775 w 1166588"/>
                <a:gd name="connsiteY2" fmla="*/ 0 h 373856"/>
                <a:gd name="connsiteX3" fmla="*/ 683143 w 1166588"/>
                <a:gd name="connsiteY3" fmla="*/ 5136 h 373856"/>
                <a:gd name="connsiteX4" fmla="*/ 957037 w 1166588"/>
                <a:gd name="connsiteY4" fmla="*/ 2380 h 373856"/>
                <a:gd name="connsiteX5" fmla="*/ 1104938 w 1166588"/>
                <a:gd name="connsiteY5" fmla="*/ 18079 h 373856"/>
                <a:gd name="connsiteX6" fmla="*/ 1156622 w 1166588"/>
                <a:gd name="connsiteY6" fmla="*/ 79287 h 373856"/>
                <a:gd name="connsiteX7" fmla="*/ 1163881 w 1166588"/>
                <a:gd name="connsiteY7" fmla="*/ 116003 h 373856"/>
                <a:gd name="connsiteX8" fmla="*/ 1166588 w 1166588"/>
                <a:gd name="connsiteY8" fmla="*/ 169069 h 373856"/>
                <a:gd name="connsiteX9" fmla="*/ 1160623 w 1166588"/>
                <a:gd name="connsiteY9" fmla="*/ 234022 h 373856"/>
                <a:gd name="connsiteX10" fmla="*/ 1156622 w 1166588"/>
                <a:gd name="connsiteY10" fmla="*/ 305062 h 373856"/>
                <a:gd name="connsiteX11" fmla="*/ 1093033 w 1166588"/>
                <a:gd name="connsiteY11" fmla="*/ 368652 h 373856"/>
                <a:gd name="connsiteX12" fmla="*/ 852262 w 1166588"/>
                <a:gd name="connsiteY12" fmla="*/ 373856 h 373856"/>
                <a:gd name="connsiteX13" fmla="*/ 295051 w 1166588"/>
                <a:gd name="connsiteY13" fmla="*/ 350044 h 373856"/>
                <a:gd name="connsiteX14" fmla="*/ 72890 w 1166588"/>
                <a:gd name="connsiteY14" fmla="*/ 361508 h 373856"/>
                <a:gd name="connsiteX15" fmla="*/ 11681 w 1166588"/>
                <a:gd name="connsiteY15" fmla="*/ 305062 h 373856"/>
                <a:gd name="connsiteX16" fmla="*/ 12901 w 1166588"/>
                <a:gd name="connsiteY16" fmla="*/ 238673 h 373856"/>
                <a:gd name="connsiteX17" fmla="*/ 14063 w 1166588"/>
                <a:gd name="connsiteY17" fmla="*/ 180975 h 373856"/>
                <a:gd name="connsiteX18" fmla="*/ 7254 w 1166588"/>
                <a:gd name="connsiteY18" fmla="*/ 123683 h 373856"/>
                <a:gd name="connsiteX19" fmla="*/ 4538 w 1166588"/>
                <a:gd name="connsiteY19" fmla="*/ 76905 h 373856"/>
                <a:gd name="connsiteX0" fmla="*/ 2407 w 1182185"/>
                <a:gd name="connsiteY0" fmla="*/ 73393 h 373856"/>
                <a:gd name="connsiteX1" fmla="*/ 88487 w 1182185"/>
                <a:gd name="connsiteY1" fmla="*/ 13316 h 373856"/>
                <a:gd name="connsiteX2" fmla="*/ 396372 w 1182185"/>
                <a:gd name="connsiteY2" fmla="*/ 0 h 373856"/>
                <a:gd name="connsiteX3" fmla="*/ 698740 w 1182185"/>
                <a:gd name="connsiteY3" fmla="*/ 5136 h 373856"/>
                <a:gd name="connsiteX4" fmla="*/ 972634 w 1182185"/>
                <a:gd name="connsiteY4" fmla="*/ 2380 h 373856"/>
                <a:gd name="connsiteX5" fmla="*/ 1120535 w 1182185"/>
                <a:gd name="connsiteY5" fmla="*/ 18079 h 373856"/>
                <a:gd name="connsiteX6" fmla="*/ 1172219 w 1182185"/>
                <a:gd name="connsiteY6" fmla="*/ 79287 h 373856"/>
                <a:gd name="connsiteX7" fmla="*/ 1179478 w 1182185"/>
                <a:gd name="connsiteY7" fmla="*/ 116003 h 373856"/>
                <a:gd name="connsiteX8" fmla="*/ 1182185 w 1182185"/>
                <a:gd name="connsiteY8" fmla="*/ 169069 h 373856"/>
                <a:gd name="connsiteX9" fmla="*/ 1176220 w 1182185"/>
                <a:gd name="connsiteY9" fmla="*/ 234022 h 373856"/>
                <a:gd name="connsiteX10" fmla="*/ 1172219 w 1182185"/>
                <a:gd name="connsiteY10" fmla="*/ 305062 h 373856"/>
                <a:gd name="connsiteX11" fmla="*/ 1108630 w 1182185"/>
                <a:gd name="connsiteY11" fmla="*/ 368652 h 373856"/>
                <a:gd name="connsiteX12" fmla="*/ 867859 w 1182185"/>
                <a:gd name="connsiteY12" fmla="*/ 373856 h 373856"/>
                <a:gd name="connsiteX13" fmla="*/ 310648 w 1182185"/>
                <a:gd name="connsiteY13" fmla="*/ 350044 h 373856"/>
                <a:gd name="connsiteX14" fmla="*/ 88487 w 1182185"/>
                <a:gd name="connsiteY14" fmla="*/ 361508 h 373856"/>
                <a:gd name="connsiteX15" fmla="*/ 27278 w 1182185"/>
                <a:gd name="connsiteY15" fmla="*/ 305062 h 373856"/>
                <a:gd name="connsiteX16" fmla="*/ 28498 w 1182185"/>
                <a:gd name="connsiteY16" fmla="*/ 238673 h 373856"/>
                <a:gd name="connsiteX17" fmla="*/ 29660 w 1182185"/>
                <a:gd name="connsiteY17" fmla="*/ 180975 h 373856"/>
                <a:gd name="connsiteX18" fmla="*/ 22851 w 1182185"/>
                <a:gd name="connsiteY18" fmla="*/ 123683 h 373856"/>
                <a:gd name="connsiteX19" fmla="*/ 2407 w 1182185"/>
                <a:gd name="connsiteY19" fmla="*/ 73393 h 373856"/>
                <a:gd name="connsiteX0" fmla="*/ 2407 w 1182185"/>
                <a:gd name="connsiteY0" fmla="*/ 73393 h 373856"/>
                <a:gd name="connsiteX1" fmla="*/ 88487 w 1182185"/>
                <a:gd name="connsiteY1" fmla="*/ 13316 h 373856"/>
                <a:gd name="connsiteX2" fmla="*/ 396372 w 1182185"/>
                <a:gd name="connsiteY2" fmla="*/ 0 h 373856"/>
                <a:gd name="connsiteX3" fmla="*/ 698740 w 1182185"/>
                <a:gd name="connsiteY3" fmla="*/ 5136 h 373856"/>
                <a:gd name="connsiteX4" fmla="*/ 972634 w 1182185"/>
                <a:gd name="connsiteY4" fmla="*/ 2380 h 373856"/>
                <a:gd name="connsiteX5" fmla="*/ 1120535 w 1182185"/>
                <a:gd name="connsiteY5" fmla="*/ 18079 h 373856"/>
                <a:gd name="connsiteX6" fmla="*/ 1172219 w 1182185"/>
                <a:gd name="connsiteY6" fmla="*/ 79287 h 373856"/>
                <a:gd name="connsiteX7" fmla="*/ 1179478 w 1182185"/>
                <a:gd name="connsiteY7" fmla="*/ 116003 h 373856"/>
                <a:gd name="connsiteX8" fmla="*/ 1182185 w 1182185"/>
                <a:gd name="connsiteY8" fmla="*/ 169069 h 373856"/>
                <a:gd name="connsiteX9" fmla="*/ 1176220 w 1182185"/>
                <a:gd name="connsiteY9" fmla="*/ 234022 h 373856"/>
                <a:gd name="connsiteX10" fmla="*/ 1172219 w 1182185"/>
                <a:gd name="connsiteY10" fmla="*/ 305062 h 373856"/>
                <a:gd name="connsiteX11" fmla="*/ 1108630 w 1182185"/>
                <a:gd name="connsiteY11" fmla="*/ 368652 h 373856"/>
                <a:gd name="connsiteX12" fmla="*/ 867859 w 1182185"/>
                <a:gd name="connsiteY12" fmla="*/ 373856 h 373856"/>
                <a:gd name="connsiteX13" fmla="*/ 310648 w 1182185"/>
                <a:gd name="connsiteY13" fmla="*/ 350044 h 373856"/>
                <a:gd name="connsiteX14" fmla="*/ 88487 w 1182185"/>
                <a:gd name="connsiteY14" fmla="*/ 361508 h 373856"/>
                <a:gd name="connsiteX15" fmla="*/ 27278 w 1182185"/>
                <a:gd name="connsiteY15" fmla="*/ 305062 h 373856"/>
                <a:gd name="connsiteX16" fmla="*/ 28498 w 1182185"/>
                <a:gd name="connsiteY16" fmla="*/ 238673 h 373856"/>
                <a:gd name="connsiteX17" fmla="*/ 2997 w 1182185"/>
                <a:gd name="connsiteY17" fmla="*/ 183681 h 373856"/>
                <a:gd name="connsiteX18" fmla="*/ 22851 w 1182185"/>
                <a:gd name="connsiteY18" fmla="*/ 123683 h 373856"/>
                <a:gd name="connsiteX19" fmla="*/ 2407 w 1182185"/>
                <a:gd name="connsiteY19" fmla="*/ 73393 h 373856"/>
                <a:gd name="connsiteX0" fmla="*/ 3432 w 1183210"/>
                <a:gd name="connsiteY0" fmla="*/ 73393 h 373856"/>
                <a:gd name="connsiteX1" fmla="*/ 89512 w 1183210"/>
                <a:gd name="connsiteY1" fmla="*/ 13316 h 373856"/>
                <a:gd name="connsiteX2" fmla="*/ 397397 w 1183210"/>
                <a:gd name="connsiteY2" fmla="*/ 0 h 373856"/>
                <a:gd name="connsiteX3" fmla="*/ 699765 w 1183210"/>
                <a:gd name="connsiteY3" fmla="*/ 5136 h 373856"/>
                <a:gd name="connsiteX4" fmla="*/ 973659 w 1183210"/>
                <a:gd name="connsiteY4" fmla="*/ 2380 h 373856"/>
                <a:gd name="connsiteX5" fmla="*/ 1121560 w 1183210"/>
                <a:gd name="connsiteY5" fmla="*/ 18079 h 373856"/>
                <a:gd name="connsiteX6" fmla="*/ 1173244 w 1183210"/>
                <a:gd name="connsiteY6" fmla="*/ 79287 h 373856"/>
                <a:gd name="connsiteX7" fmla="*/ 1180503 w 1183210"/>
                <a:gd name="connsiteY7" fmla="*/ 116003 h 373856"/>
                <a:gd name="connsiteX8" fmla="*/ 1183210 w 1183210"/>
                <a:gd name="connsiteY8" fmla="*/ 169069 h 373856"/>
                <a:gd name="connsiteX9" fmla="*/ 1177245 w 1183210"/>
                <a:gd name="connsiteY9" fmla="*/ 234022 h 373856"/>
                <a:gd name="connsiteX10" fmla="*/ 1173244 w 1183210"/>
                <a:gd name="connsiteY10" fmla="*/ 305062 h 373856"/>
                <a:gd name="connsiteX11" fmla="*/ 1109655 w 1183210"/>
                <a:gd name="connsiteY11" fmla="*/ 368652 h 373856"/>
                <a:gd name="connsiteX12" fmla="*/ 868884 w 1183210"/>
                <a:gd name="connsiteY12" fmla="*/ 373856 h 373856"/>
                <a:gd name="connsiteX13" fmla="*/ 311673 w 1183210"/>
                <a:gd name="connsiteY13" fmla="*/ 350044 h 373856"/>
                <a:gd name="connsiteX14" fmla="*/ 89512 w 1183210"/>
                <a:gd name="connsiteY14" fmla="*/ 361508 h 373856"/>
                <a:gd name="connsiteX15" fmla="*/ 1696 w 1183210"/>
                <a:gd name="connsiteY15" fmla="*/ 301388 h 373856"/>
                <a:gd name="connsiteX16" fmla="*/ 29523 w 1183210"/>
                <a:gd name="connsiteY16" fmla="*/ 238673 h 373856"/>
                <a:gd name="connsiteX17" fmla="*/ 4022 w 1183210"/>
                <a:gd name="connsiteY17" fmla="*/ 183681 h 373856"/>
                <a:gd name="connsiteX18" fmla="*/ 23876 w 1183210"/>
                <a:gd name="connsiteY18" fmla="*/ 123683 h 373856"/>
                <a:gd name="connsiteX19" fmla="*/ 3432 w 1183210"/>
                <a:gd name="connsiteY19" fmla="*/ 73393 h 373856"/>
                <a:gd name="connsiteX0" fmla="*/ 3432 w 1183210"/>
                <a:gd name="connsiteY0" fmla="*/ 73393 h 368652"/>
                <a:gd name="connsiteX1" fmla="*/ 89512 w 1183210"/>
                <a:gd name="connsiteY1" fmla="*/ 13316 h 368652"/>
                <a:gd name="connsiteX2" fmla="*/ 397397 w 1183210"/>
                <a:gd name="connsiteY2" fmla="*/ 0 h 368652"/>
                <a:gd name="connsiteX3" fmla="*/ 699765 w 1183210"/>
                <a:gd name="connsiteY3" fmla="*/ 5136 h 368652"/>
                <a:gd name="connsiteX4" fmla="*/ 973659 w 1183210"/>
                <a:gd name="connsiteY4" fmla="*/ 2380 h 368652"/>
                <a:gd name="connsiteX5" fmla="*/ 1121560 w 1183210"/>
                <a:gd name="connsiteY5" fmla="*/ 18079 h 368652"/>
                <a:gd name="connsiteX6" fmla="*/ 1173244 w 1183210"/>
                <a:gd name="connsiteY6" fmla="*/ 79287 h 368652"/>
                <a:gd name="connsiteX7" fmla="*/ 1180503 w 1183210"/>
                <a:gd name="connsiteY7" fmla="*/ 116003 h 368652"/>
                <a:gd name="connsiteX8" fmla="*/ 1183210 w 1183210"/>
                <a:gd name="connsiteY8" fmla="*/ 169069 h 368652"/>
                <a:gd name="connsiteX9" fmla="*/ 1177245 w 1183210"/>
                <a:gd name="connsiteY9" fmla="*/ 234022 h 368652"/>
                <a:gd name="connsiteX10" fmla="*/ 1173244 w 1183210"/>
                <a:gd name="connsiteY10" fmla="*/ 305062 h 368652"/>
                <a:gd name="connsiteX11" fmla="*/ 1109655 w 1183210"/>
                <a:gd name="connsiteY11" fmla="*/ 368652 h 368652"/>
                <a:gd name="connsiteX12" fmla="*/ 860315 w 1183210"/>
                <a:gd name="connsiteY12" fmla="*/ 338596 h 368652"/>
                <a:gd name="connsiteX13" fmla="*/ 311673 w 1183210"/>
                <a:gd name="connsiteY13" fmla="*/ 350044 h 368652"/>
                <a:gd name="connsiteX14" fmla="*/ 89512 w 1183210"/>
                <a:gd name="connsiteY14" fmla="*/ 361508 h 368652"/>
                <a:gd name="connsiteX15" fmla="*/ 1696 w 1183210"/>
                <a:gd name="connsiteY15" fmla="*/ 301388 h 368652"/>
                <a:gd name="connsiteX16" fmla="*/ 29523 w 1183210"/>
                <a:gd name="connsiteY16" fmla="*/ 238673 h 368652"/>
                <a:gd name="connsiteX17" fmla="*/ 4022 w 1183210"/>
                <a:gd name="connsiteY17" fmla="*/ 183681 h 368652"/>
                <a:gd name="connsiteX18" fmla="*/ 23876 w 1183210"/>
                <a:gd name="connsiteY18" fmla="*/ 123683 h 368652"/>
                <a:gd name="connsiteX19" fmla="*/ 3432 w 1183210"/>
                <a:gd name="connsiteY19" fmla="*/ 73393 h 368652"/>
                <a:gd name="connsiteX0" fmla="*/ 3432 w 1183210"/>
                <a:gd name="connsiteY0" fmla="*/ 71013 h 366272"/>
                <a:gd name="connsiteX1" fmla="*/ 89512 w 1183210"/>
                <a:gd name="connsiteY1" fmla="*/ 10936 h 366272"/>
                <a:gd name="connsiteX2" fmla="*/ 394840 w 1183210"/>
                <a:gd name="connsiteY2" fmla="*/ 35869 h 366272"/>
                <a:gd name="connsiteX3" fmla="*/ 699765 w 1183210"/>
                <a:gd name="connsiteY3" fmla="*/ 2756 h 366272"/>
                <a:gd name="connsiteX4" fmla="*/ 973659 w 1183210"/>
                <a:gd name="connsiteY4" fmla="*/ 0 h 366272"/>
                <a:gd name="connsiteX5" fmla="*/ 1121560 w 1183210"/>
                <a:gd name="connsiteY5" fmla="*/ 15699 h 366272"/>
                <a:gd name="connsiteX6" fmla="*/ 1173244 w 1183210"/>
                <a:gd name="connsiteY6" fmla="*/ 76907 h 366272"/>
                <a:gd name="connsiteX7" fmla="*/ 1180503 w 1183210"/>
                <a:gd name="connsiteY7" fmla="*/ 113623 h 366272"/>
                <a:gd name="connsiteX8" fmla="*/ 1183210 w 1183210"/>
                <a:gd name="connsiteY8" fmla="*/ 166689 h 366272"/>
                <a:gd name="connsiteX9" fmla="*/ 1177245 w 1183210"/>
                <a:gd name="connsiteY9" fmla="*/ 231642 h 366272"/>
                <a:gd name="connsiteX10" fmla="*/ 1173244 w 1183210"/>
                <a:gd name="connsiteY10" fmla="*/ 302682 h 366272"/>
                <a:gd name="connsiteX11" fmla="*/ 1109655 w 1183210"/>
                <a:gd name="connsiteY11" fmla="*/ 366272 h 366272"/>
                <a:gd name="connsiteX12" fmla="*/ 860315 w 1183210"/>
                <a:gd name="connsiteY12" fmla="*/ 336216 h 366272"/>
                <a:gd name="connsiteX13" fmla="*/ 311673 w 1183210"/>
                <a:gd name="connsiteY13" fmla="*/ 347664 h 366272"/>
                <a:gd name="connsiteX14" fmla="*/ 89512 w 1183210"/>
                <a:gd name="connsiteY14" fmla="*/ 359128 h 366272"/>
                <a:gd name="connsiteX15" fmla="*/ 1696 w 1183210"/>
                <a:gd name="connsiteY15" fmla="*/ 299008 h 366272"/>
                <a:gd name="connsiteX16" fmla="*/ 29523 w 1183210"/>
                <a:gd name="connsiteY16" fmla="*/ 236293 h 366272"/>
                <a:gd name="connsiteX17" fmla="*/ 4022 w 1183210"/>
                <a:gd name="connsiteY17" fmla="*/ 181301 h 366272"/>
                <a:gd name="connsiteX18" fmla="*/ 23876 w 1183210"/>
                <a:gd name="connsiteY18" fmla="*/ 121303 h 366272"/>
                <a:gd name="connsiteX19" fmla="*/ 3432 w 1183210"/>
                <a:gd name="connsiteY19" fmla="*/ 71013 h 366272"/>
                <a:gd name="connsiteX0" fmla="*/ 3432 w 1183210"/>
                <a:gd name="connsiteY0" fmla="*/ 68257 h 363516"/>
                <a:gd name="connsiteX1" fmla="*/ 89512 w 1183210"/>
                <a:gd name="connsiteY1" fmla="*/ 8180 h 363516"/>
                <a:gd name="connsiteX2" fmla="*/ 394840 w 1183210"/>
                <a:gd name="connsiteY2" fmla="*/ 33113 h 363516"/>
                <a:gd name="connsiteX3" fmla="*/ 699765 w 1183210"/>
                <a:gd name="connsiteY3" fmla="*/ 0 h 363516"/>
                <a:gd name="connsiteX4" fmla="*/ 968939 w 1183210"/>
                <a:gd name="connsiteY4" fmla="*/ 29072 h 363516"/>
                <a:gd name="connsiteX5" fmla="*/ 1121560 w 1183210"/>
                <a:gd name="connsiteY5" fmla="*/ 12943 h 363516"/>
                <a:gd name="connsiteX6" fmla="*/ 1173244 w 1183210"/>
                <a:gd name="connsiteY6" fmla="*/ 74151 h 363516"/>
                <a:gd name="connsiteX7" fmla="*/ 1180503 w 1183210"/>
                <a:gd name="connsiteY7" fmla="*/ 110867 h 363516"/>
                <a:gd name="connsiteX8" fmla="*/ 1183210 w 1183210"/>
                <a:gd name="connsiteY8" fmla="*/ 163933 h 363516"/>
                <a:gd name="connsiteX9" fmla="*/ 1177245 w 1183210"/>
                <a:gd name="connsiteY9" fmla="*/ 228886 h 363516"/>
                <a:gd name="connsiteX10" fmla="*/ 1173244 w 1183210"/>
                <a:gd name="connsiteY10" fmla="*/ 299926 h 363516"/>
                <a:gd name="connsiteX11" fmla="*/ 1109655 w 1183210"/>
                <a:gd name="connsiteY11" fmla="*/ 363516 h 363516"/>
                <a:gd name="connsiteX12" fmla="*/ 860315 w 1183210"/>
                <a:gd name="connsiteY12" fmla="*/ 333460 h 363516"/>
                <a:gd name="connsiteX13" fmla="*/ 311673 w 1183210"/>
                <a:gd name="connsiteY13" fmla="*/ 344908 h 363516"/>
                <a:gd name="connsiteX14" fmla="*/ 89512 w 1183210"/>
                <a:gd name="connsiteY14" fmla="*/ 356372 h 363516"/>
                <a:gd name="connsiteX15" fmla="*/ 1696 w 1183210"/>
                <a:gd name="connsiteY15" fmla="*/ 296252 h 363516"/>
                <a:gd name="connsiteX16" fmla="*/ 29523 w 1183210"/>
                <a:gd name="connsiteY16" fmla="*/ 233537 h 363516"/>
                <a:gd name="connsiteX17" fmla="*/ 4022 w 1183210"/>
                <a:gd name="connsiteY17" fmla="*/ 178545 h 363516"/>
                <a:gd name="connsiteX18" fmla="*/ 23876 w 1183210"/>
                <a:gd name="connsiteY18" fmla="*/ 118547 h 363516"/>
                <a:gd name="connsiteX19" fmla="*/ 3432 w 1183210"/>
                <a:gd name="connsiteY19" fmla="*/ 68257 h 363516"/>
                <a:gd name="connsiteX0" fmla="*/ 3432 w 1183210"/>
                <a:gd name="connsiteY0" fmla="*/ 68257 h 363516"/>
                <a:gd name="connsiteX1" fmla="*/ 89512 w 1183210"/>
                <a:gd name="connsiteY1" fmla="*/ 8180 h 363516"/>
                <a:gd name="connsiteX2" fmla="*/ 394840 w 1183210"/>
                <a:gd name="connsiteY2" fmla="*/ 33113 h 363516"/>
                <a:gd name="connsiteX3" fmla="*/ 699765 w 1183210"/>
                <a:gd name="connsiteY3" fmla="*/ 0 h 363516"/>
                <a:gd name="connsiteX4" fmla="*/ 968939 w 1183210"/>
                <a:gd name="connsiteY4" fmla="*/ 29072 h 363516"/>
                <a:gd name="connsiteX5" fmla="*/ 1121560 w 1183210"/>
                <a:gd name="connsiteY5" fmla="*/ 12943 h 363516"/>
                <a:gd name="connsiteX6" fmla="*/ 1173244 w 1183210"/>
                <a:gd name="connsiteY6" fmla="*/ 74151 h 363516"/>
                <a:gd name="connsiteX7" fmla="*/ 1136084 w 1183210"/>
                <a:gd name="connsiteY7" fmla="*/ 113250 h 363516"/>
                <a:gd name="connsiteX8" fmla="*/ 1183210 w 1183210"/>
                <a:gd name="connsiteY8" fmla="*/ 163933 h 363516"/>
                <a:gd name="connsiteX9" fmla="*/ 1177245 w 1183210"/>
                <a:gd name="connsiteY9" fmla="*/ 228886 h 363516"/>
                <a:gd name="connsiteX10" fmla="*/ 1173244 w 1183210"/>
                <a:gd name="connsiteY10" fmla="*/ 299926 h 363516"/>
                <a:gd name="connsiteX11" fmla="*/ 1109655 w 1183210"/>
                <a:gd name="connsiteY11" fmla="*/ 363516 h 363516"/>
                <a:gd name="connsiteX12" fmla="*/ 860315 w 1183210"/>
                <a:gd name="connsiteY12" fmla="*/ 333460 h 363516"/>
                <a:gd name="connsiteX13" fmla="*/ 311673 w 1183210"/>
                <a:gd name="connsiteY13" fmla="*/ 344908 h 363516"/>
                <a:gd name="connsiteX14" fmla="*/ 89512 w 1183210"/>
                <a:gd name="connsiteY14" fmla="*/ 356372 h 363516"/>
                <a:gd name="connsiteX15" fmla="*/ 1696 w 1183210"/>
                <a:gd name="connsiteY15" fmla="*/ 296252 h 363516"/>
                <a:gd name="connsiteX16" fmla="*/ 29523 w 1183210"/>
                <a:gd name="connsiteY16" fmla="*/ 233537 h 363516"/>
                <a:gd name="connsiteX17" fmla="*/ 4022 w 1183210"/>
                <a:gd name="connsiteY17" fmla="*/ 178545 h 363516"/>
                <a:gd name="connsiteX18" fmla="*/ 23876 w 1183210"/>
                <a:gd name="connsiteY18" fmla="*/ 118547 h 363516"/>
                <a:gd name="connsiteX19" fmla="*/ 3432 w 1183210"/>
                <a:gd name="connsiteY19" fmla="*/ 68257 h 363516"/>
                <a:gd name="connsiteX0" fmla="*/ 3432 w 1183210"/>
                <a:gd name="connsiteY0" fmla="*/ 68257 h 363516"/>
                <a:gd name="connsiteX1" fmla="*/ 89512 w 1183210"/>
                <a:gd name="connsiteY1" fmla="*/ 8180 h 363516"/>
                <a:gd name="connsiteX2" fmla="*/ 394840 w 1183210"/>
                <a:gd name="connsiteY2" fmla="*/ 33113 h 363516"/>
                <a:gd name="connsiteX3" fmla="*/ 699765 w 1183210"/>
                <a:gd name="connsiteY3" fmla="*/ 0 h 363516"/>
                <a:gd name="connsiteX4" fmla="*/ 968939 w 1183210"/>
                <a:gd name="connsiteY4" fmla="*/ 29072 h 363516"/>
                <a:gd name="connsiteX5" fmla="*/ 1121560 w 1183210"/>
                <a:gd name="connsiteY5" fmla="*/ 12943 h 363516"/>
                <a:gd name="connsiteX6" fmla="*/ 1173244 w 1183210"/>
                <a:gd name="connsiteY6" fmla="*/ 74151 h 363516"/>
                <a:gd name="connsiteX7" fmla="*/ 1136084 w 1183210"/>
                <a:gd name="connsiteY7" fmla="*/ 113250 h 363516"/>
                <a:gd name="connsiteX8" fmla="*/ 1183210 w 1183210"/>
                <a:gd name="connsiteY8" fmla="*/ 163933 h 363516"/>
                <a:gd name="connsiteX9" fmla="*/ 1139513 w 1183210"/>
                <a:gd name="connsiteY9" fmla="*/ 228199 h 363516"/>
                <a:gd name="connsiteX10" fmla="*/ 1173244 w 1183210"/>
                <a:gd name="connsiteY10" fmla="*/ 299926 h 363516"/>
                <a:gd name="connsiteX11" fmla="*/ 1109655 w 1183210"/>
                <a:gd name="connsiteY11" fmla="*/ 363516 h 363516"/>
                <a:gd name="connsiteX12" fmla="*/ 860315 w 1183210"/>
                <a:gd name="connsiteY12" fmla="*/ 333460 h 363516"/>
                <a:gd name="connsiteX13" fmla="*/ 311673 w 1183210"/>
                <a:gd name="connsiteY13" fmla="*/ 344908 h 363516"/>
                <a:gd name="connsiteX14" fmla="*/ 89512 w 1183210"/>
                <a:gd name="connsiteY14" fmla="*/ 356372 h 363516"/>
                <a:gd name="connsiteX15" fmla="*/ 1696 w 1183210"/>
                <a:gd name="connsiteY15" fmla="*/ 296252 h 363516"/>
                <a:gd name="connsiteX16" fmla="*/ 29523 w 1183210"/>
                <a:gd name="connsiteY16" fmla="*/ 233537 h 363516"/>
                <a:gd name="connsiteX17" fmla="*/ 4022 w 1183210"/>
                <a:gd name="connsiteY17" fmla="*/ 178545 h 363516"/>
                <a:gd name="connsiteX18" fmla="*/ 23876 w 1183210"/>
                <a:gd name="connsiteY18" fmla="*/ 118547 h 363516"/>
                <a:gd name="connsiteX19" fmla="*/ 3432 w 1183210"/>
                <a:gd name="connsiteY19" fmla="*/ 68257 h 36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3210" h="363516">
                  <a:moveTo>
                    <a:pt x="3432" y="68257"/>
                  </a:moveTo>
                  <a:cubicBezTo>
                    <a:pt x="3432" y="37083"/>
                    <a:pt x="58338" y="8180"/>
                    <a:pt x="89512" y="8180"/>
                  </a:cubicBezTo>
                  <a:lnTo>
                    <a:pt x="394840" y="33113"/>
                  </a:lnTo>
                  <a:lnTo>
                    <a:pt x="699765" y="0"/>
                  </a:lnTo>
                  <a:lnTo>
                    <a:pt x="968939" y="29072"/>
                  </a:lnTo>
                  <a:lnTo>
                    <a:pt x="1121560" y="12943"/>
                  </a:lnTo>
                  <a:cubicBezTo>
                    <a:pt x="1152734" y="12943"/>
                    <a:pt x="1173244" y="42977"/>
                    <a:pt x="1173244" y="74151"/>
                  </a:cubicBezTo>
                  <a:lnTo>
                    <a:pt x="1136084" y="113250"/>
                  </a:lnTo>
                  <a:lnTo>
                    <a:pt x="1183210" y="163933"/>
                  </a:lnTo>
                  <a:lnTo>
                    <a:pt x="1139513" y="228199"/>
                  </a:lnTo>
                  <a:lnTo>
                    <a:pt x="1173244" y="299926"/>
                  </a:lnTo>
                  <a:cubicBezTo>
                    <a:pt x="1173244" y="331100"/>
                    <a:pt x="1140829" y="363516"/>
                    <a:pt x="1109655" y="363516"/>
                  </a:cubicBezTo>
                  <a:lnTo>
                    <a:pt x="860315" y="333460"/>
                  </a:lnTo>
                  <a:lnTo>
                    <a:pt x="311673" y="344908"/>
                  </a:lnTo>
                  <a:lnTo>
                    <a:pt x="89512" y="356372"/>
                  </a:lnTo>
                  <a:cubicBezTo>
                    <a:pt x="58338" y="356372"/>
                    <a:pt x="1696" y="327426"/>
                    <a:pt x="1696" y="296252"/>
                  </a:cubicBezTo>
                  <a:cubicBezTo>
                    <a:pt x="-8302" y="275779"/>
                    <a:pt x="29126" y="254218"/>
                    <a:pt x="29523" y="233537"/>
                  </a:cubicBezTo>
                  <a:cubicBezTo>
                    <a:pt x="29920" y="212856"/>
                    <a:pt x="4963" y="197710"/>
                    <a:pt x="4022" y="178545"/>
                  </a:cubicBezTo>
                  <a:cubicBezTo>
                    <a:pt x="3081" y="159380"/>
                    <a:pt x="25464" y="135892"/>
                    <a:pt x="23876" y="118547"/>
                  </a:cubicBezTo>
                  <a:cubicBezTo>
                    <a:pt x="22289" y="101202"/>
                    <a:pt x="-7507" y="86651"/>
                    <a:pt x="3432" y="68257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0988C-D6EE-42C5-B720-0B15B1291829}"/>
              </a:ext>
            </a:extLst>
          </p:cNvPr>
          <p:cNvSpPr/>
          <p:nvPr/>
        </p:nvSpPr>
        <p:spPr>
          <a:xfrm>
            <a:off x="10144889" y="899523"/>
            <a:ext cx="1744835" cy="7921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sz="2400" b="1" i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's Scrawl" panose="02000000000000000000" pitchFamily="2" charset="0"/>
              </a:rPr>
              <a:t>How to be involved?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B6989C-9FB8-4041-90AC-EA607B2EE208}"/>
              </a:ext>
            </a:extLst>
          </p:cNvPr>
          <p:cNvSpPr txBox="1"/>
          <p:nvPr/>
        </p:nvSpPr>
        <p:spPr>
          <a:xfrm rot="16200000">
            <a:off x="11643453" y="5699852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David's Scrawl" panose="02000000000000000000" pitchFamily="2" charset="0"/>
              </a:rPr>
              <a:t>D.S.-2 0 1 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2F1013-4B6F-44D9-8899-B4ED9F0000DE}"/>
              </a:ext>
            </a:extLst>
          </p:cNvPr>
          <p:cNvSpPr/>
          <p:nvPr/>
        </p:nvSpPr>
        <p:spPr>
          <a:xfrm rot="21400539">
            <a:off x="7742140" y="2560982"/>
            <a:ext cx="1365975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Permaculture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BD58EA-6B5B-4A79-8993-C1CB7DD95839}"/>
              </a:ext>
            </a:extLst>
          </p:cNvPr>
          <p:cNvSpPr/>
          <p:nvPr/>
        </p:nvSpPr>
        <p:spPr>
          <a:xfrm rot="21400539">
            <a:off x="8669863" y="3413244"/>
            <a:ext cx="866505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Theater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209A4E2-E78E-4671-B68A-C5389595A787}"/>
              </a:ext>
            </a:extLst>
          </p:cNvPr>
          <p:cNvGrpSpPr/>
          <p:nvPr/>
        </p:nvGrpSpPr>
        <p:grpSpPr>
          <a:xfrm>
            <a:off x="109192" y="2864738"/>
            <a:ext cx="2255974" cy="805187"/>
            <a:chOff x="109192" y="2864738"/>
            <a:chExt cx="2255974" cy="805187"/>
          </a:xfrm>
        </p:grpSpPr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EF11F6A9-33E8-4000-9485-E783E43FBEDA}"/>
                </a:ext>
              </a:extLst>
            </p:cNvPr>
            <p:cNvSpPr/>
            <p:nvPr/>
          </p:nvSpPr>
          <p:spPr>
            <a:xfrm rot="209590" flipH="1" flipV="1">
              <a:off x="109192" y="2864738"/>
              <a:ext cx="2255974" cy="805187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4165 w 43256"/>
                <a:gd name="connsiteY6" fmla="*/ 22813 h 43219"/>
                <a:gd name="connsiteX7" fmla="*/ 37416 w 43256"/>
                <a:gd name="connsiteY7" fmla="*/ 2994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4163 w 43256"/>
                <a:gd name="connsiteY14" fmla="*/ 15648 h 43219"/>
                <a:gd name="connsiteX15" fmla="*/ 3936 w 43256"/>
                <a:gd name="connsiteY15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8360 w 43256"/>
                <a:gd name="connsiteY6" fmla="*/ 5285 h 43219"/>
                <a:gd name="connsiteX7" fmla="*/ 38436 w 43256"/>
                <a:gd name="connsiteY7" fmla="*/ 6549 h 43219"/>
                <a:gd name="connsiteX8" fmla="*/ 29114 w 43256"/>
                <a:gd name="connsiteY8" fmla="*/ 3811 h 43219"/>
                <a:gd name="connsiteX9" fmla="*/ 29856 w 43256"/>
                <a:gd name="connsiteY9" fmla="*/ 2199 h 43219"/>
                <a:gd name="connsiteX10" fmla="*/ 22177 w 43256"/>
                <a:gd name="connsiteY10" fmla="*/ 4579 h 43219"/>
                <a:gd name="connsiteX11" fmla="*/ 22536 w 43256"/>
                <a:gd name="connsiteY11" fmla="*/ 3189 h 43219"/>
                <a:gd name="connsiteX12" fmla="*/ 4163 w 43256"/>
                <a:gd name="connsiteY12" fmla="*/ 15648 h 43219"/>
                <a:gd name="connsiteX13" fmla="*/ 3936 w 43256"/>
                <a:gd name="connsiteY13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97000"/>
              </a:scheme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chemeClr val="accent1">
                  <a:lumMod val="60000"/>
                  <a:lumOff val="40000"/>
                  <a:alpha val="32000"/>
                </a:scheme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77AF3CD-376D-436A-9B02-61B7FAC1FF10}"/>
                </a:ext>
              </a:extLst>
            </p:cNvPr>
            <p:cNvSpPr/>
            <p:nvPr/>
          </p:nvSpPr>
          <p:spPr>
            <a:xfrm>
              <a:off x="425450" y="3004235"/>
              <a:ext cx="1663700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spc="100" dirty="0">
                  <a:latin typeface="David's Scrawl" panose="02000000000000000000" pitchFamily="2" charset="0"/>
                </a:rPr>
                <a:t>Creativity In</a:t>
              </a:r>
            </a:p>
            <a:p>
              <a:pPr algn="ctr"/>
              <a:r>
                <a:rPr lang="en-US" sz="1700" b="1" spc="100" dirty="0">
                  <a:latin typeface="David's Scrawl" panose="02000000000000000000" pitchFamily="2" charset="0"/>
                </a:rPr>
                <a:t>Everything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AEA95E-ACB6-443F-9D57-3ECDB1D60B48}"/>
              </a:ext>
            </a:extLst>
          </p:cNvPr>
          <p:cNvGrpSpPr/>
          <p:nvPr/>
        </p:nvGrpSpPr>
        <p:grpSpPr>
          <a:xfrm>
            <a:off x="248578" y="1851762"/>
            <a:ext cx="2366044" cy="776820"/>
            <a:chOff x="127275" y="1851762"/>
            <a:chExt cx="2366044" cy="776820"/>
          </a:xfrm>
        </p:grpSpPr>
        <p:sp>
          <p:nvSpPr>
            <p:cNvPr id="75" name="Cloud 16">
              <a:extLst>
                <a:ext uri="{FF2B5EF4-FFF2-40B4-BE49-F238E27FC236}">
                  <a16:creationId xmlns:a16="http://schemas.microsoft.com/office/drawing/2014/main" id="{8D50C396-CDC1-4D64-A5BB-36641C17A1DC}"/>
                </a:ext>
              </a:extLst>
            </p:cNvPr>
            <p:cNvSpPr/>
            <p:nvPr/>
          </p:nvSpPr>
          <p:spPr>
            <a:xfrm rot="21425880">
              <a:off x="127275" y="1851762"/>
              <a:ext cx="2366044" cy="776820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4165 w 43256"/>
                <a:gd name="connsiteY6" fmla="*/ 22813 h 43219"/>
                <a:gd name="connsiteX7" fmla="*/ 37416 w 43256"/>
                <a:gd name="connsiteY7" fmla="*/ 2994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4163 w 43256"/>
                <a:gd name="connsiteY14" fmla="*/ 15648 h 43219"/>
                <a:gd name="connsiteX15" fmla="*/ 3936 w 43256"/>
                <a:gd name="connsiteY15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8360 w 43256"/>
                <a:gd name="connsiteY6" fmla="*/ 5285 h 43219"/>
                <a:gd name="connsiteX7" fmla="*/ 38436 w 43256"/>
                <a:gd name="connsiteY7" fmla="*/ 6549 h 43219"/>
                <a:gd name="connsiteX8" fmla="*/ 29114 w 43256"/>
                <a:gd name="connsiteY8" fmla="*/ 3811 h 43219"/>
                <a:gd name="connsiteX9" fmla="*/ 29856 w 43256"/>
                <a:gd name="connsiteY9" fmla="*/ 2199 h 43219"/>
                <a:gd name="connsiteX10" fmla="*/ 22177 w 43256"/>
                <a:gd name="connsiteY10" fmla="*/ 4579 h 43219"/>
                <a:gd name="connsiteX11" fmla="*/ 22536 w 43256"/>
                <a:gd name="connsiteY11" fmla="*/ 3189 h 43219"/>
                <a:gd name="connsiteX12" fmla="*/ 4163 w 43256"/>
                <a:gd name="connsiteY12" fmla="*/ 15648 h 43219"/>
                <a:gd name="connsiteX13" fmla="*/ 3936 w 43256"/>
                <a:gd name="connsiteY13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97000"/>
              </a:scheme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chemeClr val="accent1">
                  <a:lumMod val="60000"/>
                  <a:lumOff val="40000"/>
                  <a:alpha val="32000"/>
                </a:scheme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7362E7A-25E9-4144-AADF-312892544A4B}"/>
                </a:ext>
              </a:extLst>
            </p:cNvPr>
            <p:cNvSpPr/>
            <p:nvPr/>
          </p:nvSpPr>
          <p:spPr>
            <a:xfrm rot="21232035">
              <a:off x="387739" y="1899335"/>
              <a:ext cx="1930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People Need </a:t>
              </a:r>
            </a:p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Encouragement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CD341EF-28FB-466E-B052-32DEE0192208}"/>
              </a:ext>
            </a:extLst>
          </p:cNvPr>
          <p:cNvGrpSpPr/>
          <p:nvPr/>
        </p:nvGrpSpPr>
        <p:grpSpPr>
          <a:xfrm>
            <a:off x="157143" y="3921832"/>
            <a:ext cx="1944208" cy="756098"/>
            <a:chOff x="157143" y="3921832"/>
            <a:chExt cx="1944208" cy="756098"/>
          </a:xfrm>
        </p:grpSpPr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08C2D6B4-E9CF-4B9E-ACA5-16EBC9FCA756}"/>
                </a:ext>
              </a:extLst>
            </p:cNvPr>
            <p:cNvSpPr/>
            <p:nvPr/>
          </p:nvSpPr>
          <p:spPr>
            <a:xfrm flipH="1">
              <a:off x="157143" y="3921832"/>
              <a:ext cx="1944208" cy="75609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14036 w 43256"/>
                <a:gd name="connsiteY16" fmla="*/ 5051 h 43219"/>
                <a:gd name="connsiteX17" fmla="*/ 15336 w 43256"/>
                <a:gd name="connsiteY17" fmla="*/ 639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14036 w 43256"/>
                <a:gd name="connsiteY14" fmla="*/ 5051 h 43219"/>
                <a:gd name="connsiteX15" fmla="*/ 15336 w 43256"/>
                <a:gd name="connsiteY15" fmla="*/ 639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97000"/>
              </a:scheme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chemeClr val="accent1">
                  <a:lumMod val="60000"/>
                  <a:lumOff val="40000"/>
                  <a:alpha val="32000"/>
                </a:scheme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6E42181-7C6C-4E22-996E-6525C6CEF0BD}"/>
                </a:ext>
              </a:extLst>
            </p:cNvPr>
            <p:cNvSpPr/>
            <p:nvPr/>
          </p:nvSpPr>
          <p:spPr>
            <a:xfrm rot="150993">
              <a:off x="495045" y="4076184"/>
              <a:ext cx="11689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Ramona!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B5BEC1-9FB0-4480-B5CE-E12AB55EA57E}"/>
              </a:ext>
            </a:extLst>
          </p:cNvPr>
          <p:cNvGrpSpPr/>
          <p:nvPr/>
        </p:nvGrpSpPr>
        <p:grpSpPr>
          <a:xfrm>
            <a:off x="241431" y="4816680"/>
            <a:ext cx="2387720" cy="838424"/>
            <a:chOff x="26818" y="4881997"/>
            <a:chExt cx="2387720" cy="838424"/>
          </a:xfrm>
        </p:grpSpPr>
        <p:sp>
          <p:nvSpPr>
            <p:cNvPr id="21" name="Cloud 20">
              <a:extLst>
                <a:ext uri="{FF2B5EF4-FFF2-40B4-BE49-F238E27FC236}">
                  <a16:creationId xmlns:a16="http://schemas.microsoft.com/office/drawing/2014/main" id="{5E60128B-7D71-4F1D-9192-A2DD4BCA14FC}"/>
                </a:ext>
              </a:extLst>
            </p:cNvPr>
            <p:cNvSpPr/>
            <p:nvPr/>
          </p:nvSpPr>
          <p:spPr>
            <a:xfrm rot="10555032" flipH="1" flipV="1">
              <a:off x="26818" y="4881997"/>
              <a:ext cx="2387720" cy="838424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4165 w 43256"/>
                <a:gd name="connsiteY6" fmla="*/ 22813 h 43219"/>
                <a:gd name="connsiteX7" fmla="*/ 37416 w 43256"/>
                <a:gd name="connsiteY7" fmla="*/ 29949 h 43219"/>
                <a:gd name="connsiteX8" fmla="*/ 41834 w 43256"/>
                <a:gd name="connsiteY8" fmla="*/ 15213 h 43219"/>
                <a:gd name="connsiteX9" fmla="*/ 40386 w 43256"/>
                <a:gd name="connsiteY9" fmla="*/ 17889 h 43219"/>
                <a:gd name="connsiteX10" fmla="*/ 38360 w 43256"/>
                <a:gd name="connsiteY10" fmla="*/ 5285 h 43219"/>
                <a:gd name="connsiteX11" fmla="*/ 38436 w 43256"/>
                <a:gd name="connsiteY11" fmla="*/ 6549 h 43219"/>
                <a:gd name="connsiteX12" fmla="*/ 29114 w 43256"/>
                <a:gd name="connsiteY12" fmla="*/ 3811 h 43219"/>
                <a:gd name="connsiteX13" fmla="*/ 29856 w 43256"/>
                <a:gd name="connsiteY13" fmla="*/ 2199 h 43219"/>
                <a:gd name="connsiteX14" fmla="*/ 22177 w 43256"/>
                <a:gd name="connsiteY14" fmla="*/ 4579 h 43219"/>
                <a:gd name="connsiteX15" fmla="*/ 22536 w 43256"/>
                <a:gd name="connsiteY15" fmla="*/ 3189 h 43219"/>
                <a:gd name="connsiteX16" fmla="*/ 14036 w 43256"/>
                <a:gd name="connsiteY16" fmla="*/ 5051 h 43219"/>
                <a:gd name="connsiteX17" fmla="*/ 15336 w 43256"/>
                <a:gd name="connsiteY17" fmla="*/ 6399 h 43219"/>
                <a:gd name="connsiteX18" fmla="*/ 4163 w 43256"/>
                <a:gd name="connsiteY18" fmla="*/ 15648 h 43219"/>
                <a:gd name="connsiteX19" fmla="*/ 3936 w 43256"/>
                <a:gd name="connsiteY19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41834 w 43256"/>
                <a:gd name="connsiteY6" fmla="*/ 15213 h 43219"/>
                <a:gd name="connsiteX7" fmla="*/ 40386 w 43256"/>
                <a:gd name="connsiteY7" fmla="*/ 17889 h 43219"/>
                <a:gd name="connsiteX8" fmla="*/ 38360 w 43256"/>
                <a:gd name="connsiteY8" fmla="*/ 5285 h 43219"/>
                <a:gd name="connsiteX9" fmla="*/ 38436 w 43256"/>
                <a:gd name="connsiteY9" fmla="*/ 6549 h 43219"/>
                <a:gd name="connsiteX10" fmla="*/ 29114 w 43256"/>
                <a:gd name="connsiteY10" fmla="*/ 3811 h 43219"/>
                <a:gd name="connsiteX11" fmla="*/ 29856 w 43256"/>
                <a:gd name="connsiteY11" fmla="*/ 2199 h 43219"/>
                <a:gd name="connsiteX12" fmla="*/ 22177 w 43256"/>
                <a:gd name="connsiteY12" fmla="*/ 4579 h 43219"/>
                <a:gd name="connsiteX13" fmla="*/ 22536 w 43256"/>
                <a:gd name="connsiteY13" fmla="*/ 3189 h 43219"/>
                <a:gd name="connsiteX14" fmla="*/ 14036 w 43256"/>
                <a:gd name="connsiteY14" fmla="*/ 5051 h 43219"/>
                <a:gd name="connsiteX15" fmla="*/ 15336 w 43256"/>
                <a:gd name="connsiteY15" fmla="*/ 6399 h 43219"/>
                <a:gd name="connsiteX16" fmla="*/ 4163 w 43256"/>
                <a:gd name="connsiteY16" fmla="*/ 15648 h 43219"/>
                <a:gd name="connsiteX17" fmla="*/ 3936 w 43256"/>
                <a:gd name="connsiteY17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6964 w 43256"/>
                <a:gd name="connsiteY0" fmla="*/ 34758 h 43219"/>
                <a:gd name="connsiteX1" fmla="*/ 5856 w 43256"/>
                <a:gd name="connsiteY1" fmla="*/ 35139 h 43219"/>
                <a:gd name="connsiteX2" fmla="*/ 16514 w 43256"/>
                <a:gd name="connsiteY2" fmla="*/ 38949 h 43219"/>
                <a:gd name="connsiteX3" fmla="*/ 15846 w 43256"/>
                <a:gd name="connsiteY3" fmla="*/ 37209 h 43219"/>
                <a:gd name="connsiteX4" fmla="*/ 28863 w 43256"/>
                <a:gd name="connsiteY4" fmla="*/ 34610 h 43219"/>
                <a:gd name="connsiteX5" fmla="*/ 28596 w 43256"/>
                <a:gd name="connsiteY5" fmla="*/ 36519 h 43219"/>
                <a:gd name="connsiteX6" fmla="*/ 38360 w 43256"/>
                <a:gd name="connsiteY6" fmla="*/ 5285 h 43219"/>
                <a:gd name="connsiteX7" fmla="*/ 38436 w 43256"/>
                <a:gd name="connsiteY7" fmla="*/ 6549 h 43219"/>
                <a:gd name="connsiteX8" fmla="*/ 29114 w 43256"/>
                <a:gd name="connsiteY8" fmla="*/ 3811 h 43219"/>
                <a:gd name="connsiteX9" fmla="*/ 29856 w 43256"/>
                <a:gd name="connsiteY9" fmla="*/ 2199 h 43219"/>
                <a:gd name="connsiteX10" fmla="*/ 22177 w 43256"/>
                <a:gd name="connsiteY10" fmla="*/ 4579 h 43219"/>
                <a:gd name="connsiteX11" fmla="*/ 22536 w 43256"/>
                <a:gd name="connsiteY11" fmla="*/ 3189 h 43219"/>
                <a:gd name="connsiteX12" fmla="*/ 14036 w 43256"/>
                <a:gd name="connsiteY12" fmla="*/ 5051 h 43219"/>
                <a:gd name="connsiteX13" fmla="*/ 15336 w 43256"/>
                <a:gd name="connsiteY13" fmla="*/ 6399 h 43219"/>
                <a:gd name="connsiteX14" fmla="*/ 4163 w 43256"/>
                <a:gd name="connsiteY14" fmla="*/ 15648 h 43219"/>
                <a:gd name="connsiteX15" fmla="*/ 3936 w 43256"/>
                <a:gd name="connsiteY15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97000"/>
              </a:scheme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chemeClr val="accent1">
                  <a:lumMod val="60000"/>
                  <a:lumOff val="40000"/>
                  <a:alpha val="32000"/>
                </a:scheme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AD5C3F7-305F-48DE-B0A6-94A2E032855F}"/>
                </a:ext>
              </a:extLst>
            </p:cNvPr>
            <p:cNvSpPr/>
            <p:nvPr/>
          </p:nvSpPr>
          <p:spPr>
            <a:xfrm rot="21081626">
              <a:off x="290657" y="4928285"/>
              <a:ext cx="193328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Creativity </a:t>
              </a:r>
            </a:p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Changes People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070462-8631-4F06-9F23-5F247753B708}"/>
              </a:ext>
            </a:extLst>
          </p:cNvPr>
          <p:cNvGrpSpPr/>
          <p:nvPr/>
        </p:nvGrpSpPr>
        <p:grpSpPr>
          <a:xfrm>
            <a:off x="2731209" y="1455124"/>
            <a:ext cx="2829452" cy="925689"/>
            <a:chOff x="2731209" y="1455124"/>
            <a:chExt cx="2829452" cy="925689"/>
          </a:xfrm>
        </p:grpSpPr>
        <p:sp>
          <p:nvSpPr>
            <p:cNvPr id="25" name="Explosion: 8 Points 24">
              <a:extLst>
                <a:ext uri="{FF2B5EF4-FFF2-40B4-BE49-F238E27FC236}">
                  <a16:creationId xmlns:a16="http://schemas.microsoft.com/office/drawing/2014/main" id="{2B0510C9-B9AF-4039-B96F-5BDC494AC91F}"/>
                </a:ext>
              </a:extLst>
            </p:cNvPr>
            <p:cNvSpPr/>
            <p:nvPr/>
          </p:nvSpPr>
          <p:spPr>
            <a:xfrm rot="159097">
              <a:off x="2731209" y="1455124"/>
              <a:ext cx="2829452" cy="925689"/>
            </a:xfrm>
            <a:custGeom>
              <a:avLst/>
              <a:gdLst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369 w 21600"/>
                <a:gd name="connsiteY21" fmla="*/ 3017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2625 w 21600"/>
                <a:gd name="connsiteY17" fmla="*/ 15309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369 w 21600"/>
                <a:gd name="connsiteY21" fmla="*/ 3017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2625 w 21600"/>
                <a:gd name="connsiteY17" fmla="*/ 15309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369 w 21600"/>
                <a:gd name="connsiteY21" fmla="*/ 3017 h 21600"/>
                <a:gd name="connsiteX22" fmla="*/ 7221 w 21600"/>
                <a:gd name="connsiteY22" fmla="*/ 5431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00" h="21600">
                  <a:moveTo>
                    <a:pt x="10800" y="5800"/>
                  </a:moveTo>
                  <a:lnTo>
                    <a:pt x="14522" y="0"/>
                  </a:lnTo>
                  <a:cubicBezTo>
                    <a:pt x="14400" y="1775"/>
                    <a:pt x="14277" y="3550"/>
                    <a:pt x="14155" y="5325"/>
                  </a:cubicBez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cubicBezTo>
                    <a:pt x="8228" y="19609"/>
                    <a:pt x="7972" y="17618"/>
                    <a:pt x="7715" y="15627"/>
                  </a:cubicBezTo>
                  <a:lnTo>
                    <a:pt x="4762" y="17617"/>
                  </a:lnTo>
                  <a:lnTo>
                    <a:pt x="5667" y="13937"/>
                  </a:lnTo>
                  <a:lnTo>
                    <a:pt x="2625" y="15309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369" y="3017"/>
                  </a:lnTo>
                  <a:lnTo>
                    <a:pt x="7221" y="5431"/>
                  </a:lnTo>
                  <a:lnTo>
                    <a:pt x="8352" y="2295"/>
                  </a:lnTo>
                  <a:lnTo>
                    <a:pt x="10800" y="5800"/>
                  </a:lnTo>
                  <a:close/>
                </a:path>
              </a:pathLst>
            </a:custGeom>
            <a:solidFill>
              <a:srgbClr val="FFFF99">
                <a:alpha val="96863"/>
              </a:srgb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rgbClr val="FFFF00">
                  <a:alpha val="32000"/>
                </a:srgb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sz="2000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436C54-D709-4FA8-AC9A-7F4F4B3B3939}"/>
                </a:ext>
              </a:extLst>
            </p:cNvPr>
            <p:cNvSpPr/>
            <p:nvPr/>
          </p:nvSpPr>
          <p:spPr>
            <a:xfrm>
              <a:off x="3428746" y="1732774"/>
              <a:ext cx="13596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Immersive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62F07E-8545-4A01-A4A5-9EF623A53C35}"/>
              </a:ext>
            </a:extLst>
          </p:cNvPr>
          <p:cNvGrpSpPr/>
          <p:nvPr/>
        </p:nvGrpSpPr>
        <p:grpSpPr>
          <a:xfrm>
            <a:off x="2355792" y="2236956"/>
            <a:ext cx="3730364" cy="1211094"/>
            <a:chOff x="2355792" y="2236956"/>
            <a:chExt cx="3730364" cy="1211094"/>
          </a:xfrm>
        </p:grpSpPr>
        <p:sp>
          <p:nvSpPr>
            <p:cNvPr id="26" name="Explosion: 14 Points 25">
              <a:extLst>
                <a:ext uri="{FF2B5EF4-FFF2-40B4-BE49-F238E27FC236}">
                  <a16:creationId xmlns:a16="http://schemas.microsoft.com/office/drawing/2014/main" id="{242547AD-30DA-49A3-A105-FA3BBFCF0B3A}"/>
                </a:ext>
              </a:extLst>
            </p:cNvPr>
            <p:cNvSpPr/>
            <p:nvPr/>
          </p:nvSpPr>
          <p:spPr>
            <a:xfrm>
              <a:off x="2355792" y="2236956"/>
              <a:ext cx="3730364" cy="1211094"/>
            </a:xfrm>
            <a:custGeom>
              <a:avLst/>
              <a:gdLst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6985 w 21600"/>
                <a:gd name="connsiteY6" fmla="*/ 9402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180 w 21600"/>
                <a:gd name="connsiteY12" fmla="*/ 15935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7527 w 21600"/>
                <a:gd name="connsiteY16" fmla="*/ 1812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8550 w 21600"/>
                <a:gd name="connsiteY26" fmla="*/ 6382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19617"/>
                <a:gd name="connsiteY0" fmla="*/ 4342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6985 w 19617"/>
                <a:gd name="connsiteY6" fmla="*/ 9402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4805 w 19617"/>
                <a:gd name="connsiteY18" fmla="*/ 18240 h 21600"/>
                <a:gd name="connsiteX19" fmla="*/ 1285 w 19617"/>
                <a:gd name="connsiteY19" fmla="*/ 17825 h 21600"/>
                <a:gd name="connsiteX20" fmla="*/ 3330 w 19617"/>
                <a:gd name="connsiteY20" fmla="*/ 15370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4342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6985 w 19617"/>
                <a:gd name="connsiteY6" fmla="*/ 9402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4805 w 19617"/>
                <a:gd name="connsiteY18" fmla="*/ 18240 h 21600"/>
                <a:gd name="connsiteX19" fmla="*/ 1285 w 19617"/>
                <a:gd name="connsiteY19" fmla="*/ 17825 h 21600"/>
                <a:gd name="connsiteX20" fmla="*/ 3330 w 19617"/>
                <a:gd name="connsiteY20" fmla="*/ 15370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6985 w 19617"/>
                <a:gd name="connsiteY6" fmla="*/ 9402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4805 w 19617"/>
                <a:gd name="connsiteY18" fmla="*/ 18240 h 21600"/>
                <a:gd name="connsiteX19" fmla="*/ 1285 w 19617"/>
                <a:gd name="connsiteY19" fmla="*/ 17825 h 21600"/>
                <a:gd name="connsiteX20" fmla="*/ 5358 w 19617"/>
                <a:gd name="connsiteY20" fmla="*/ 14674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6985 w 19617"/>
                <a:gd name="connsiteY6" fmla="*/ 9402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4805 w 19617"/>
                <a:gd name="connsiteY18" fmla="*/ 18240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6985 w 19617"/>
                <a:gd name="connsiteY6" fmla="*/ 9402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6380 w 19617"/>
                <a:gd name="connsiteY4" fmla="*/ 6532 h 21600"/>
                <a:gd name="connsiteX5" fmla="*/ 19617 w 19617"/>
                <a:gd name="connsiteY5" fmla="*/ 7031 h 21600"/>
                <a:gd name="connsiteX6" fmla="*/ 15937 w 19617"/>
                <a:gd name="connsiteY6" fmla="*/ 9325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5674 w 19617"/>
                <a:gd name="connsiteY4" fmla="*/ 7150 h 21600"/>
                <a:gd name="connsiteX5" fmla="*/ 19617 w 19617"/>
                <a:gd name="connsiteY5" fmla="*/ 7031 h 21600"/>
                <a:gd name="connsiteX6" fmla="*/ 15937 w 19617"/>
                <a:gd name="connsiteY6" fmla="*/ 9325 h 21600"/>
                <a:gd name="connsiteX7" fmla="*/ 18270 w 19617"/>
                <a:gd name="connsiteY7" fmla="*/ 11290 h 21600"/>
                <a:gd name="connsiteX8" fmla="*/ 16380 w 19617"/>
                <a:gd name="connsiteY8" fmla="*/ 12310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5674 w 19617"/>
                <a:gd name="connsiteY4" fmla="*/ 7150 h 21600"/>
                <a:gd name="connsiteX5" fmla="*/ 19617 w 19617"/>
                <a:gd name="connsiteY5" fmla="*/ 7031 h 21600"/>
                <a:gd name="connsiteX6" fmla="*/ 15937 w 19617"/>
                <a:gd name="connsiteY6" fmla="*/ 9325 h 21600"/>
                <a:gd name="connsiteX7" fmla="*/ 18270 w 19617"/>
                <a:gd name="connsiteY7" fmla="*/ 11290 h 21600"/>
                <a:gd name="connsiteX8" fmla="*/ 15628 w 19617"/>
                <a:gd name="connsiteY8" fmla="*/ 12465 h 21600"/>
                <a:gd name="connsiteX9" fmla="*/ 18877 w 19617"/>
                <a:gd name="connsiteY9" fmla="*/ 15632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5674 w 19617"/>
                <a:gd name="connsiteY4" fmla="*/ 7150 h 21600"/>
                <a:gd name="connsiteX5" fmla="*/ 19617 w 19617"/>
                <a:gd name="connsiteY5" fmla="*/ 7031 h 21600"/>
                <a:gd name="connsiteX6" fmla="*/ 15937 w 19617"/>
                <a:gd name="connsiteY6" fmla="*/ 9325 h 21600"/>
                <a:gd name="connsiteX7" fmla="*/ 18270 w 19617"/>
                <a:gd name="connsiteY7" fmla="*/ 11290 h 21600"/>
                <a:gd name="connsiteX8" fmla="*/ 15628 w 19617"/>
                <a:gd name="connsiteY8" fmla="*/ 12465 h 21600"/>
                <a:gd name="connsiteX9" fmla="*/ 18809 w 19617"/>
                <a:gd name="connsiteY9" fmla="*/ 17101 h 21600"/>
                <a:gd name="connsiteX10" fmla="*/ 14640 w 19617"/>
                <a:gd name="connsiteY10" fmla="*/ 14350 h 21600"/>
                <a:gd name="connsiteX11" fmla="*/ 14942 w 19617"/>
                <a:gd name="connsiteY11" fmla="*/ 17370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  <a:gd name="connsiteX0" fmla="*/ 11462 w 19617"/>
                <a:gd name="connsiteY0" fmla="*/ 5115 h 21600"/>
                <a:gd name="connsiteX1" fmla="*/ 14790 w 19617"/>
                <a:gd name="connsiteY1" fmla="*/ 0 h 21600"/>
                <a:gd name="connsiteX2" fmla="*/ 14525 w 19617"/>
                <a:gd name="connsiteY2" fmla="*/ 5777 h 21600"/>
                <a:gd name="connsiteX3" fmla="*/ 18007 w 19617"/>
                <a:gd name="connsiteY3" fmla="*/ 3172 h 21600"/>
                <a:gd name="connsiteX4" fmla="*/ 15674 w 19617"/>
                <a:gd name="connsiteY4" fmla="*/ 7150 h 21600"/>
                <a:gd name="connsiteX5" fmla="*/ 19617 w 19617"/>
                <a:gd name="connsiteY5" fmla="*/ 7031 h 21600"/>
                <a:gd name="connsiteX6" fmla="*/ 15937 w 19617"/>
                <a:gd name="connsiteY6" fmla="*/ 9325 h 21600"/>
                <a:gd name="connsiteX7" fmla="*/ 18270 w 19617"/>
                <a:gd name="connsiteY7" fmla="*/ 11290 h 21600"/>
                <a:gd name="connsiteX8" fmla="*/ 15628 w 19617"/>
                <a:gd name="connsiteY8" fmla="*/ 12465 h 21600"/>
                <a:gd name="connsiteX9" fmla="*/ 18809 w 19617"/>
                <a:gd name="connsiteY9" fmla="*/ 17101 h 21600"/>
                <a:gd name="connsiteX10" fmla="*/ 14640 w 19617"/>
                <a:gd name="connsiteY10" fmla="*/ 14350 h 21600"/>
                <a:gd name="connsiteX11" fmla="*/ 15010 w 19617"/>
                <a:gd name="connsiteY11" fmla="*/ 17061 h 21600"/>
                <a:gd name="connsiteX12" fmla="*/ 12180 w 19617"/>
                <a:gd name="connsiteY12" fmla="*/ 15935 h 21600"/>
                <a:gd name="connsiteX13" fmla="*/ 11612 w 19617"/>
                <a:gd name="connsiteY13" fmla="*/ 18842 h 21600"/>
                <a:gd name="connsiteX14" fmla="*/ 9872 w 19617"/>
                <a:gd name="connsiteY14" fmla="*/ 17370 h 21600"/>
                <a:gd name="connsiteX15" fmla="*/ 8700 w 19617"/>
                <a:gd name="connsiteY15" fmla="*/ 19712 h 21600"/>
                <a:gd name="connsiteX16" fmla="*/ 7527 w 19617"/>
                <a:gd name="connsiteY16" fmla="*/ 18125 h 21600"/>
                <a:gd name="connsiteX17" fmla="*/ 4917 w 19617"/>
                <a:gd name="connsiteY17" fmla="*/ 21600 h 21600"/>
                <a:gd name="connsiteX18" fmla="*/ 5306 w 19617"/>
                <a:gd name="connsiteY18" fmla="*/ 17622 h 21600"/>
                <a:gd name="connsiteX19" fmla="*/ 1285 w 19617"/>
                <a:gd name="connsiteY19" fmla="*/ 17825 h 21600"/>
                <a:gd name="connsiteX20" fmla="*/ 4515 w 19617"/>
                <a:gd name="connsiteY20" fmla="*/ 14365 h 21600"/>
                <a:gd name="connsiteX21" fmla="*/ 0 w 19617"/>
                <a:gd name="connsiteY21" fmla="*/ 12877 h 21600"/>
                <a:gd name="connsiteX22" fmla="*/ 3935 w 19617"/>
                <a:gd name="connsiteY22" fmla="*/ 11592 h 21600"/>
                <a:gd name="connsiteX23" fmla="*/ 1172 w 19617"/>
                <a:gd name="connsiteY23" fmla="*/ 8270 h 21600"/>
                <a:gd name="connsiteX24" fmla="*/ 5372 w 19617"/>
                <a:gd name="connsiteY24" fmla="*/ 7817 h 21600"/>
                <a:gd name="connsiteX25" fmla="*/ 4502 w 19617"/>
                <a:gd name="connsiteY25" fmla="*/ 3625 h 21600"/>
                <a:gd name="connsiteX26" fmla="*/ 8550 w 19617"/>
                <a:gd name="connsiteY26" fmla="*/ 6382 h 21600"/>
                <a:gd name="connsiteX27" fmla="*/ 9722 w 19617"/>
                <a:gd name="connsiteY27" fmla="*/ 1887 h 21600"/>
                <a:gd name="connsiteX28" fmla="*/ 11462 w 19617"/>
                <a:gd name="connsiteY28" fmla="*/ 5115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617" h="21600">
                  <a:moveTo>
                    <a:pt x="11462" y="5115"/>
                  </a:moveTo>
                  <a:lnTo>
                    <a:pt x="14790" y="0"/>
                  </a:lnTo>
                  <a:cubicBezTo>
                    <a:pt x="14702" y="1926"/>
                    <a:pt x="14613" y="3851"/>
                    <a:pt x="14525" y="5777"/>
                  </a:cubicBezTo>
                  <a:lnTo>
                    <a:pt x="18007" y="3172"/>
                  </a:lnTo>
                  <a:lnTo>
                    <a:pt x="15674" y="7150"/>
                  </a:lnTo>
                  <a:lnTo>
                    <a:pt x="19617" y="7031"/>
                  </a:lnTo>
                  <a:lnTo>
                    <a:pt x="15937" y="9325"/>
                  </a:lnTo>
                  <a:lnTo>
                    <a:pt x="18270" y="11290"/>
                  </a:lnTo>
                  <a:lnTo>
                    <a:pt x="15628" y="12465"/>
                  </a:lnTo>
                  <a:lnTo>
                    <a:pt x="18809" y="17101"/>
                  </a:lnTo>
                  <a:lnTo>
                    <a:pt x="14640" y="14350"/>
                  </a:lnTo>
                  <a:cubicBezTo>
                    <a:pt x="14741" y="15357"/>
                    <a:pt x="14909" y="16054"/>
                    <a:pt x="15010" y="17061"/>
                  </a:cubicBezTo>
                  <a:lnTo>
                    <a:pt x="12180" y="15935"/>
                  </a:lnTo>
                  <a:lnTo>
                    <a:pt x="11612" y="18842"/>
                  </a:lnTo>
                  <a:lnTo>
                    <a:pt x="9872" y="17370"/>
                  </a:lnTo>
                  <a:lnTo>
                    <a:pt x="8700" y="19712"/>
                  </a:lnTo>
                  <a:lnTo>
                    <a:pt x="7527" y="18125"/>
                  </a:lnTo>
                  <a:lnTo>
                    <a:pt x="4917" y="21600"/>
                  </a:lnTo>
                  <a:cubicBezTo>
                    <a:pt x="4880" y="20480"/>
                    <a:pt x="5343" y="18742"/>
                    <a:pt x="5306" y="17622"/>
                  </a:cubicBezTo>
                  <a:lnTo>
                    <a:pt x="1285" y="17825"/>
                  </a:lnTo>
                  <a:lnTo>
                    <a:pt x="4515" y="14365"/>
                  </a:lnTo>
                  <a:lnTo>
                    <a:pt x="0" y="12877"/>
                  </a:lnTo>
                  <a:lnTo>
                    <a:pt x="3935" y="11592"/>
                  </a:lnTo>
                  <a:lnTo>
                    <a:pt x="1172" y="8270"/>
                  </a:lnTo>
                  <a:lnTo>
                    <a:pt x="5372" y="7817"/>
                  </a:lnTo>
                  <a:lnTo>
                    <a:pt x="4502" y="3625"/>
                  </a:lnTo>
                  <a:lnTo>
                    <a:pt x="8550" y="6382"/>
                  </a:lnTo>
                  <a:lnTo>
                    <a:pt x="9722" y="1887"/>
                  </a:lnTo>
                  <a:lnTo>
                    <a:pt x="11462" y="5115"/>
                  </a:lnTo>
                  <a:close/>
                </a:path>
              </a:pathLst>
            </a:custGeom>
            <a:solidFill>
              <a:srgbClr val="FFFF99">
                <a:alpha val="96863"/>
              </a:srgb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rgbClr val="FFFF00">
                  <a:alpha val="32000"/>
                </a:srgb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sz="2000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1E0A51-38C7-456A-A1C5-8A7FB9FDE42C}"/>
                </a:ext>
              </a:extLst>
            </p:cNvPr>
            <p:cNvSpPr/>
            <p:nvPr/>
          </p:nvSpPr>
          <p:spPr>
            <a:xfrm rot="21172158">
              <a:off x="3299927" y="2547987"/>
              <a:ext cx="185057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Inspired and </a:t>
              </a:r>
            </a:p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Entertained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217A836-9508-4458-848F-04B42D1C9F5D}"/>
              </a:ext>
            </a:extLst>
          </p:cNvPr>
          <p:cNvGrpSpPr/>
          <p:nvPr/>
        </p:nvGrpSpPr>
        <p:grpSpPr>
          <a:xfrm>
            <a:off x="4270814" y="3192814"/>
            <a:ext cx="2275027" cy="991838"/>
            <a:chOff x="4283816" y="3162476"/>
            <a:chExt cx="2275027" cy="991838"/>
          </a:xfrm>
        </p:grpSpPr>
        <p:sp>
          <p:nvSpPr>
            <p:cNvPr id="27" name="Explosion: 8 Points 26">
              <a:extLst>
                <a:ext uri="{FF2B5EF4-FFF2-40B4-BE49-F238E27FC236}">
                  <a16:creationId xmlns:a16="http://schemas.microsoft.com/office/drawing/2014/main" id="{9AF2D911-0D1F-459F-B2FC-925FBF037A84}"/>
                </a:ext>
              </a:extLst>
            </p:cNvPr>
            <p:cNvSpPr/>
            <p:nvPr/>
          </p:nvSpPr>
          <p:spPr>
            <a:xfrm flipH="1">
              <a:off x="4283816" y="3162476"/>
              <a:ext cx="2275027" cy="991838"/>
            </a:xfrm>
            <a:custGeom>
              <a:avLst/>
              <a:gdLst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4389 h 20189"/>
                <a:gd name="connsiteX1" fmla="*/ 14275 w 21600"/>
                <a:gd name="connsiteY1" fmla="*/ 0 h 20189"/>
                <a:gd name="connsiteX2" fmla="*/ 14155 w 21600"/>
                <a:gd name="connsiteY2" fmla="*/ 3914 h 20189"/>
                <a:gd name="connsiteX3" fmla="*/ 18380 w 21600"/>
                <a:gd name="connsiteY3" fmla="*/ 3046 h 20189"/>
                <a:gd name="connsiteX4" fmla="*/ 16702 w 21600"/>
                <a:gd name="connsiteY4" fmla="*/ 5904 h 20189"/>
                <a:gd name="connsiteX5" fmla="*/ 21097 w 21600"/>
                <a:gd name="connsiteY5" fmla="*/ 6726 h 20189"/>
                <a:gd name="connsiteX6" fmla="*/ 17607 w 21600"/>
                <a:gd name="connsiteY6" fmla="*/ 9064 h 20189"/>
                <a:gd name="connsiteX7" fmla="*/ 21600 w 21600"/>
                <a:gd name="connsiteY7" fmla="*/ 11879 h 20189"/>
                <a:gd name="connsiteX8" fmla="*/ 16837 w 21600"/>
                <a:gd name="connsiteY8" fmla="*/ 11531 h 20189"/>
                <a:gd name="connsiteX9" fmla="*/ 18145 w 21600"/>
                <a:gd name="connsiteY9" fmla="*/ 16684 h 20189"/>
                <a:gd name="connsiteX10" fmla="*/ 14020 w 21600"/>
                <a:gd name="connsiteY10" fmla="*/ 13046 h 20189"/>
                <a:gd name="connsiteX11" fmla="*/ 13247 w 21600"/>
                <a:gd name="connsiteY11" fmla="*/ 18326 h 20189"/>
                <a:gd name="connsiteX12" fmla="*/ 10532 w 21600"/>
                <a:gd name="connsiteY12" fmla="*/ 13524 h 20189"/>
                <a:gd name="connsiteX13" fmla="*/ 8485 w 21600"/>
                <a:gd name="connsiteY13" fmla="*/ 20189 h 20189"/>
                <a:gd name="connsiteX14" fmla="*/ 7715 w 21600"/>
                <a:gd name="connsiteY14" fmla="*/ 14216 h 20189"/>
                <a:gd name="connsiteX15" fmla="*/ 4762 w 21600"/>
                <a:gd name="connsiteY15" fmla="*/ 16206 h 20189"/>
                <a:gd name="connsiteX16" fmla="*/ 5667 w 21600"/>
                <a:gd name="connsiteY16" fmla="*/ 12526 h 20189"/>
                <a:gd name="connsiteX17" fmla="*/ 135 w 21600"/>
                <a:gd name="connsiteY17" fmla="*/ 13176 h 20189"/>
                <a:gd name="connsiteX18" fmla="*/ 3722 w 21600"/>
                <a:gd name="connsiteY18" fmla="*/ 10364 h 20189"/>
                <a:gd name="connsiteX19" fmla="*/ 0 w 21600"/>
                <a:gd name="connsiteY19" fmla="*/ 7204 h 20189"/>
                <a:gd name="connsiteX20" fmla="*/ 4627 w 21600"/>
                <a:gd name="connsiteY20" fmla="*/ 6206 h 20189"/>
                <a:gd name="connsiteX21" fmla="*/ 370 w 21600"/>
                <a:gd name="connsiteY21" fmla="*/ 884 h 20189"/>
                <a:gd name="connsiteX22" fmla="*/ 7312 w 21600"/>
                <a:gd name="connsiteY22" fmla="*/ 4909 h 20189"/>
                <a:gd name="connsiteX23" fmla="*/ 8352 w 21600"/>
                <a:gd name="connsiteY23" fmla="*/ 884 h 20189"/>
                <a:gd name="connsiteX24" fmla="*/ 10800 w 21600"/>
                <a:gd name="connsiteY24" fmla="*/ 4389 h 20189"/>
                <a:gd name="connsiteX0" fmla="*/ 10800 w 21600"/>
                <a:gd name="connsiteY0" fmla="*/ 4389 h 20189"/>
                <a:gd name="connsiteX1" fmla="*/ 14275 w 21600"/>
                <a:gd name="connsiteY1" fmla="*/ 0 h 20189"/>
                <a:gd name="connsiteX2" fmla="*/ 14155 w 21600"/>
                <a:gd name="connsiteY2" fmla="*/ 3914 h 20189"/>
                <a:gd name="connsiteX3" fmla="*/ 18380 w 21600"/>
                <a:gd name="connsiteY3" fmla="*/ 3046 h 20189"/>
                <a:gd name="connsiteX4" fmla="*/ 16702 w 21600"/>
                <a:gd name="connsiteY4" fmla="*/ 5904 h 20189"/>
                <a:gd name="connsiteX5" fmla="*/ 21097 w 21600"/>
                <a:gd name="connsiteY5" fmla="*/ 6726 h 20189"/>
                <a:gd name="connsiteX6" fmla="*/ 17607 w 21600"/>
                <a:gd name="connsiteY6" fmla="*/ 9064 h 20189"/>
                <a:gd name="connsiteX7" fmla="*/ 21600 w 21600"/>
                <a:gd name="connsiteY7" fmla="*/ 11879 h 20189"/>
                <a:gd name="connsiteX8" fmla="*/ 16837 w 21600"/>
                <a:gd name="connsiteY8" fmla="*/ 11531 h 20189"/>
                <a:gd name="connsiteX9" fmla="*/ 18145 w 21600"/>
                <a:gd name="connsiteY9" fmla="*/ 16684 h 20189"/>
                <a:gd name="connsiteX10" fmla="*/ 14020 w 21600"/>
                <a:gd name="connsiteY10" fmla="*/ 13046 h 20189"/>
                <a:gd name="connsiteX11" fmla="*/ 13247 w 21600"/>
                <a:gd name="connsiteY11" fmla="*/ 18326 h 20189"/>
                <a:gd name="connsiteX12" fmla="*/ 10532 w 21600"/>
                <a:gd name="connsiteY12" fmla="*/ 13524 h 20189"/>
                <a:gd name="connsiteX13" fmla="*/ 8485 w 21600"/>
                <a:gd name="connsiteY13" fmla="*/ 20189 h 20189"/>
                <a:gd name="connsiteX14" fmla="*/ 7715 w 21600"/>
                <a:gd name="connsiteY14" fmla="*/ 14216 h 20189"/>
                <a:gd name="connsiteX15" fmla="*/ 4762 w 21600"/>
                <a:gd name="connsiteY15" fmla="*/ 16206 h 20189"/>
                <a:gd name="connsiteX16" fmla="*/ 5667 w 21600"/>
                <a:gd name="connsiteY16" fmla="*/ 12526 h 20189"/>
                <a:gd name="connsiteX17" fmla="*/ 135 w 21600"/>
                <a:gd name="connsiteY17" fmla="*/ 13176 h 20189"/>
                <a:gd name="connsiteX18" fmla="*/ 3722 w 21600"/>
                <a:gd name="connsiteY18" fmla="*/ 10364 h 20189"/>
                <a:gd name="connsiteX19" fmla="*/ 0 w 21600"/>
                <a:gd name="connsiteY19" fmla="*/ 7204 h 20189"/>
                <a:gd name="connsiteX20" fmla="*/ 4627 w 21600"/>
                <a:gd name="connsiteY20" fmla="*/ 6206 h 20189"/>
                <a:gd name="connsiteX21" fmla="*/ 370 w 21600"/>
                <a:gd name="connsiteY21" fmla="*/ 884 h 20189"/>
                <a:gd name="connsiteX22" fmla="*/ 7312 w 21600"/>
                <a:gd name="connsiteY22" fmla="*/ 4909 h 20189"/>
                <a:gd name="connsiteX23" fmla="*/ 8352 w 21600"/>
                <a:gd name="connsiteY23" fmla="*/ 884 h 20189"/>
                <a:gd name="connsiteX24" fmla="*/ 10800 w 21600"/>
                <a:gd name="connsiteY24" fmla="*/ 4389 h 20189"/>
                <a:gd name="connsiteX0" fmla="*/ 10800 w 21600"/>
                <a:gd name="connsiteY0" fmla="*/ 4389 h 20189"/>
                <a:gd name="connsiteX1" fmla="*/ 14275 w 21600"/>
                <a:gd name="connsiteY1" fmla="*/ 0 h 20189"/>
                <a:gd name="connsiteX2" fmla="*/ 14155 w 21600"/>
                <a:gd name="connsiteY2" fmla="*/ 3914 h 20189"/>
                <a:gd name="connsiteX3" fmla="*/ 18380 w 21600"/>
                <a:gd name="connsiteY3" fmla="*/ 3046 h 20189"/>
                <a:gd name="connsiteX4" fmla="*/ 16702 w 21600"/>
                <a:gd name="connsiteY4" fmla="*/ 5904 h 20189"/>
                <a:gd name="connsiteX5" fmla="*/ 21097 w 21600"/>
                <a:gd name="connsiteY5" fmla="*/ 6726 h 20189"/>
                <a:gd name="connsiteX6" fmla="*/ 17607 w 21600"/>
                <a:gd name="connsiteY6" fmla="*/ 9064 h 20189"/>
                <a:gd name="connsiteX7" fmla="*/ 21600 w 21600"/>
                <a:gd name="connsiteY7" fmla="*/ 11879 h 20189"/>
                <a:gd name="connsiteX8" fmla="*/ 16837 w 21600"/>
                <a:gd name="connsiteY8" fmla="*/ 11531 h 20189"/>
                <a:gd name="connsiteX9" fmla="*/ 18145 w 21600"/>
                <a:gd name="connsiteY9" fmla="*/ 16684 h 20189"/>
                <a:gd name="connsiteX10" fmla="*/ 13485 w 21600"/>
                <a:gd name="connsiteY10" fmla="*/ 11635 h 20189"/>
                <a:gd name="connsiteX11" fmla="*/ 13247 w 21600"/>
                <a:gd name="connsiteY11" fmla="*/ 18326 h 20189"/>
                <a:gd name="connsiteX12" fmla="*/ 10532 w 21600"/>
                <a:gd name="connsiteY12" fmla="*/ 13524 h 20189"/>
                <a:gd name="connsiteX13" fmla="*/ 8485 w 21600"/>
                <a:gd name="connsiteY13" fmla="*/ 20189 h 20189"/>
                <a:gd name="connsiteX14" fmla="*/ 7715 w 21600"/>
                <a:gd name="connsiteY14" fmla="*/ 14216 h 20189"/>
                <a:gd name="connsiteX15" fmla="*/ 4762 w 21600"/>
                <a:gd name="connsiteY15" fmla="*/ 16206 h 20189"/>
                <a:gd name="connsiteX16" fmla="*/ 5667 w 21600"/>
                <a:gd name="connsiteY16" fmla="*/ 12526 h 20189"/>
                <a:gd name="connsiteX17" fmla="*/ 135 w 21600"/>
                <a:gd name="connsiteY17" fmla="*/ 13176 h 20189"/>
                <a:gd name="connsiteX18" fmla="*/ 3722 w 21600"/>
                <a:gd name="connsiteY18" fmla="*/ 10364 h 20189"/>
                <a:gd name="connsiteX19" fmla="*/ 0 w 21600"/>
                <a:gd name="connsiteY19" fmla="*/ 7204 h 20189"/>
                <a:gd name="connsiteX20" fmla="*/ 4627 w 21600"/>
                <a:gd name="connsiteY20" fmla="*/ 6206 h 20189"/>
                <a:gd name="connsiteX21" fmla="*/ 370 w 21600"/>
                <a:gd name="connsiteY21" fmla="*/ 884 h 20189"/>
                <a:gd name="connsiteX22" fmla="*/ 7312 w 21600"/>
                <a:gd name="connsiteY22" fmla="*/ 4909 h 20189"/>
                <a:gd name="connsiteX23" fmla="*/ 8352 w 21600"/>
                <a:gd name="connsiteY23" fmla="*/ 884 h 20189"/>
                <a:gd name="connsiteX24" fmla="*/ 10800 w 21600"/>
                <a:gd name="connsiteY24" fmla="*/ 4389 h 20189"/>
                <a:gd name="connsiteX0" fmla="*/ 10800 w 21600"/>
                <a:gd name="connsiteY0" fmla="*/ 4389 h 20189"/>
                <a:gd name="connsiteX1" fmla="*/ 14275 w 21600"/>
                <a:gd name="connsiteY1" fmla="*/ 0 h 20189"/>
                <a:gd name="connsiteX2" fmla="*/ 14155 w 21600"/>
                <a:gd name="connsiteY2" fmla="*/ 3914 h 20189"/>
                <a:gd name="connsiteX3" fmla="*/ 18380 w 21600"/>
                <a:gd name="connsiteY3" fmla="*/ 3046 h 20189"/>
                <a:gd name="connsiteX4" fmla="*/ 16702 w 21600"/>
                <a:gd name="connsiteY4" fmla="*/ 5904 h 20189"/>
                <a:gd name="connsiteX5" fmla="*/ 21097 w 21600"/>
                <a:gd name="connsiteY5" fmla="*/ 6726 h 20189"/>
                <a:gd name="connsiteX6" fmla="*/ 17607 w 21600"/>
                <a:gd name="connsiteY6" fmla="*/ 9064 h 20189"/>
                <a:gd name="connsiteX7" fmla="*/ 21600 w 21600"/>
                <a:gd name="connsiteY7" fmla="*/ 11879 h 20189"/>
                <a:gd name="connsiteX8" fmla="*/ 16837 w 21600"/>
                <a:gd name="connsiteY8" fmla="*/ 11531 h 20189"/>
                <a:gd name="connsiteX9" fmla="*/ 18145 w 21600"/>
                <a:gd name="connsiteY9" fmla="*/ 16684 h 20189"/>
                <a:gd name="connsiteX10" fmla="*/ 13485 w 21600"/>
                <a:gd name="connsiteY10" fmla="*/ 11635 h 20189"/>
                <a:gd name="connsiteX11" fmla="*/ 13247 w 21600"/>
                <a:gd name="connsiteY11" fmla="*/ 18326 h 20189"/>
                <a:gd name="connsiteX12" fmla="*/ 10532 w 21600"/>
                <a:gd name="connsiteY12" fmla="*/ 13524 h 20189"/>
                <a:gd name="connsiteX13" fmla="*/ 8485 w 21600"/>
                <a:gd name="connsiteY13" fmla="*/ 20189 h 20189"/>
                <a:gd name="connsiteX14" fmla="*/ 7797 w 21600"/>
                <a:gd name="connsiteY14" fmla="*/ 12805 h 20189"/>
                <a:gd name="connsiteX15" fmla="*/ 4762 w 21600"/>
                <a:gd name="connsiteY15" fmla="*/ 16206 h 20189"/>
                <a:gd name="connsiteX16" fmla="*/ 5667 w 21600"/>
                <a:gd name="connsiteY16" fmla="*/ 12526 h 20189"/>
                <a:gd name="connsiteX17" fmla="*/ 135 w 21600"/>
                <a:gd name="connsiteY17" fmla="*/ 13176 h 20189"/>
                <a:gd name="connsiteX18" fmla="*/ 3722 w 21600"/>
                <a:gd name="connsiteY18" fmla="*/ 10364 h 20189"/>
                <a:gd name="connsiteX19" fmla="*/ 0 w 21600"/>
                <a:gd name="connsiteY19" fmla="*/ 7204 h 20189"/>
                <a:gd name="connsiteX20" fmla="*/ 4627 w 21600"/>
                <a:gd name="connsiteY20" fmla="*/ 6206 h 20189"/>
                <a:gd name="connsiteX21" fmla="*/ 370 w 21600"/>
                <a:gd name="connsiteY21" fmla="*/ 884 h 20189"/>
                <a:gd name="connsiteX22" fmla="*/ 7312 w 21600"/>
                <a:gd name="connsiteY22" fmla="*/ 4909 h 20189"/>
                <a:gd name="connsiteX23" fmla="*/ 8352 w 21600"/>
                <a:gd name="connsiteY23" fmla="*/ 884 h 20189"/>
                <a:gd name="connsiteX24" fmla="*/ 10800 w 21600"/>
                <a:gd name="connsiteY24" fmla="*/ 4389 h 2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00" h="20189">
                  <a:moveTo>
                    <a:pt x="10800" y="4389"/>
                  </a:moveTo>
                  <a:cubicBezTo>
                    <a:pt x="12041" y="2456"/>
                    <a:pt x="12537" y="2194"/>
                    <a:pt x="14275" y="0"/>
                  </a:cubicBezTo>
                  <a:cubicBezTo>
                    <a:pt x="14153" y="1775"/>
                    <a:pt x="14277" y="2139"/>
                    <a:pt x="14155" y="3914"/>
                  </a:cubicBezTo>
                  <a:lnTo>
                    <a:pt x="18380" y="3046"/>
                  </a:lnTo>
                  <a:lnTo>
                    <a:pt x="16702" y="5904"/>
                  </a:lnTo>
                  <a:lnTo>
                    <a:pt x="21097" y="6726"/>
                  </a:lnTo>
                  <a:lnTo>
                    <a:pt x="17607" y="9064"/>
                  </a:lnTo>
                  <a:lnTo>
                    <a:pt x="21600" y="11879"/>
                  </a:lnTo>
                  <a:lnTo>
                    <a:pt x="16837" y="11531"/>
                  </a:lnTo>
                  <a:lnTo>
                    <a:pt x="18145" y="16684"/>
                  </a:lnTo>
                  <a:lnTo>
                    <a:pt x="13485" y="11635"/>
                  </a:lnTo>
                  <a:cubicBezTo>
                    <a:pt x="13406" y="13865"/>
                    <a:pt x="13326" y="16096"/>
                    <a:pt x="13247" y="18326"/>
                  </a:cubicBezTo>
                  <a:lnTo>
                    <a:pt x="10532" y="13524"/>
                  </a:lnTo>
                  <a:lnTo>
                    <a:pt x="8485" y="20189"/>
                  </a:lnTo>
                  <a:cubicBezTo>
                    <a:pt x="8228" y="18198"/>
                    <a:pt x="8054" y="14796"/>
                    <a:pt x="7797" y="12805"/>
                  </a:cubicBezTo>
                  <a:lnTo>
                    <a:pt x="4762" y="16206"/>
                  </a:lnTo>
                  <a:lnTo>
                    <a:pt x="5667" y="12526"/>
                  </a:lnTo>
                  <a:lnTo>
                    <a:pt x="135" y="13176"/>
                  </a:lnTo>
                  <a:lnTo>
                    <a:pt x="3722" y="10364"/>
                  </a:lnTo>
                  <a:lnTo>
                    <a:pt x="0" y="7204"/>
                  </a:lnTo>
                  <a:lnTo>
                    <a:pt x="4627" y="6206"/>
                  </a:lnTo>
                  <a:lnTo>
                    <a:pt x="370" y="884"/>
                  </a:lnTo>
                  <a:lnTo>
                    <a:pt x="7312" y="4909"/>
                  </a:lnTo>
                  <a:lnTo>
                    <a:pt x="8352" y="884"/>
                  </a:lnTo>
                  <a:lnTo>
                    <a:pt x="10800" y="4389"/>
                  </a:lnTo>
                  <a:close/>
                </a:path>
              </a:pathLst>
            </a:custGeom>
            <a:solidFill>
              <a:srgbClr val="FFFF99">
                <a:alpha val="96863"/>
              </a:srgb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rgbClr val="FFFF00">
                  <a:alpha val="32000"/>
                </a:srgb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sz="2000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EB6D02-1631-48E8-B6BD-948F63C9B7A7}"/>
                </a:ext>
              </a:extLst>
            </p:cNvPr>
            <p:cNvSpPr/>
            <p:nvPr/>
          </p:nvSpPr>
          <p:spPr>
            <a:xfrm rot="173431">
              <a:off x="4831088" y="3415290"/>
              <a:ext cx="13163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Hands-on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003E14-E680-48FB-9577-3CA7BB2573DF}"/>
              </a:ext>
            </a:extLst>
          </p:cNvPr>
          <p:cNvGrpSpPr/>
          <p:nvPr/>
        </p:nvGrpSpPr>
        <p:grpSpPr>
          <a:xfrm>
            <a:off x="2340862" y="3624106"/>
            <a:ext cx="2558517" cy="1129005"/>
            <a:chOff x="2340862" y="3624106"/>
            <a:chExt cx="2558517" cy="1129005"/>
          </a:xfrm>
        </p:grpSpPr>
        <p:sp>
          <p:nvSpPr>
            <p:cNvPr id="29" name="Explosion: 8 Points 28">
              <a:extLst>
                <a:ext uri="{FF2B5EF4-FFF2-40B4-BE49-F238E27FC236}">
                  <a16:creationId xmlns:a16="http://schemas.microsoft.com/office/drawing/2014/main" id="{3C8BAFF4-0BE4-4788-8ED2-A1BC0DCC099B}"/>
                </a:ext>
              </a:extLst>
            </p:cNvPr>
            <p:cNvSpPr/>
            <p:nvPr/>
          </p:nvSpPr>
          <p:spPr>
            <a:xfrm>
              <a:off x="2340862" y="3624106"/>
              <a:ext cx="2558517" cy="1129005"/>
            </a:xfrm>
            <a:custGeom>
              <a:avLst/>
              <a:gdLst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3722 w 21600"/>
                <a:gd name="connsiteY18" fmla="*/ 11775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4627 w 21600"/>
                <a:gd name="connsiteY20" fmla="*/ 7617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5667 w 21600"/>
                <a:gd name="connsiteY16" fmla="*/ 13937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6702 w 21600"/>
                <a:gd name="connsiteY4" fmla="*/ 7315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00 w 21600"/>
                <a:gd name="connsiteY0" fmla="*/ 5800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00 w 21600"/>
                <a:gd name="connsiteY24" fmla="*/ 5800 h 21600"/>
                <a:gd name="connsiteX0" fmla="*/ 10873 w 21600"/>
                <a:gd name="connsiteY0" fmla="*/ 7707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6837 w 21600"/>
                <a:gd name="connsiteY8" fmla="*/ 12942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73 w 21600"/>
                <a:gd name="connsiteY24" fmla="*/ 7707 h 21600"/>
                <a:gd name="connsiteX0" fmla="*/ 10873 w 21600"/>
                <a:gd name="connsiteY0" fmla="*/ 7707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7607 w 21600"/>
                <a:gd name="connsiteY6" fmla="*/ 10475 h 21600"/>
                <a:gd name="connsiteX7" fmla="*/ 21600 w 21600"/>
                <a:gd name="connsiteY7" fmla="*/ 13290 h 21600"/>
                <a:gd name="connsiteX8" fmla="*/ 15666 w 21600"/>
                <a:gd name="connsiteY8" fmla="*/ 13025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73 w 21600"/>
                <a:gd name="connsiteY24" fmla="*/ 7707 h 21600"/>
                <a:gd name="connsiteX0" fmla="*/ 10873 w 21600"/>
                <a:gd name="connsiteY0" fmla="*/ 7707 h 21600"/>
                <a:gd name="connsiteX1" fmla="*/ 14522 w 21600"/>
                <a:gd name="connsiteY1" fmla="*/ 0 h 21600"/>
                <a:gd name="connsiteX2" fmla="*/ 14155 w 21600"/>
                <a:gd name="connsiteY2" fmla="*/ 532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6253 w 21600"/>
                <a:gd name="connsiteY6" fmla="*/ 10724 h 21600"/>
                <a:gd name="connsiteX7" fmla="*/ 21600 w 21600"/>
                <a:gd name="connsiteY7" fmla="*/ 13290 h 21600"/>
                <a:gd name="connsiteX8" fmla="*/ 15666 w 21600"/>
                <a:gd name="connsiteY8" fmla="*/ 13025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73 w 21600"/>
                <a:gd name="connsiteY24" fmla="*/ 7707 h 21600"/>
                <a:gd name="connsiteX0" fmla="*/ 10873 w 21600"/>
                <a:gd name="connsiteY0" fmla="*/ 7707 h 21600"/>
                <a:gd name="connsiteX1" fmla="*/ 14522 w 21600"/>
                <a:gd name="connsiteY1" fmla="*/ 0 h 21600"/>
                <a:gd name="connsiteX2" fmla="*/ 13935 w 21600"/>
                <a:gd name="connsiteY2" fmla="*/ 731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6253 w 21600"/>
                <a:gd name="connsiteY6" fmla="*/ 10724 h 21600"/>
                <a:gd name="connsiteX7" fmla="*/ 21600 w 21600"/>
                <a:gd name="connsiteY7" fmla="*/ 13290 h 21600"/>
                <a:gd name="connsiteX8" fmla="*/ 15666 w 21600"/>
                <a:gd name="connsiteY8" fmla="*/ 13025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7715 w 21600"/>
                <a:gd name="connsiteY14" fmla="*/ 15627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73 w 21600"/>
                <a:gd name="connsiteY24" fmla="*/ 7707 h 21600"/>
                <a:gd name="connsiteX0" fmla="*/ 10873 w 21600"/>
                <a:gd name="connsiteY0" fmla="*/ 7707 h 21600"/>
                <a:gd name="connsiteX1" fmla="*/ 14522 w 21600"/>
                <a:gd name="connsiteY1" fmla="*/ 0 h 21600"/>
                <a:gd name="connsiteX2" fmla="*/ 13935 w 21600"/>
                <a:gd name="connsiteY2" fmla="*/ 7315 h 21600"/>
                <a:gd name="connsiteX3" fmla="*/ 18380 w 21600"/>
                <a:gd name="connsiteY3" fmla="*/ 4457 h 21600"/>
                <a:gd name="connsiteX4" fmla="*/ 15495 w 21600"/>
                <a:gd name="connsiteY4" fmla="*/ 8310 h 21600"/>
                <a:gd name="connsiteX5" fmla="*/ 21097 w 21600"/>
                <a:gd name="connsiteY5" fmla="*/ 8137 h 21600"/>
                <a:gd name="connsiteX6" fmla="*/ 16253 w 21600"/>
                <a:gd name="connsiteY6" fmla="*/ 10724 h 21600"/>
                <a:gd name="connsiteX7" fmla="*/ 21600 w 21600"/>
                <a:gd name="connsiteY7" fmla="*/ 13290 h 21600"/>
                <a:gd name="connsiteX8" fmla="*/ 15666 w 21600"/>
                <a:gd name="connsiteY8" fmla="*/ 13025 h 21600"/>
                <a:gd name="connsiteX9" fmla="*/ 18145 w 21600"/>
                <a:gd name="connsiteY9" fmla="*/ 18095 h 21600"/>
                <a:gd name="connsiteX10" fmla="*/ 14020 w 21600"/>
                <a:gd name="connsiteY10" fmla="*/ 14457 h 21600"/>
                <a:gd name="connsiteX11" fmla="*/ 13247 w 21600"/>
                <a:gd name="connsiteY11" fmla="*/ 19737 h 21600"/>
                <a:gd name="connsiteX12" fmla="*/ 10532 w 21600"/>
                <a:gd name="connsiteY12" fmla="*/ 14935 h 21600"/>
                <a:gd name="connsiteX13" fmla="*/ 8485 w 21600"/>
                <a:gd name="connsiteY13" fmla="*/ 21600 h 21600"/>
                <a:gd name="connsiteX14" fmla="*/ 8300 w 21600"/>
                <a:gd name="connsiteY14" fmla="*/ 14964 h 21600"/>
                <a:gd name="connsiteX15" fmla="*/ 4762 w 21600"/>
                <a:gd name="connsiteY15" fmla="*/ 17617 h 21600"/>
                <a:gd name="connsiteX16" fmla="*/ 6801 w 21600"/>
                <a:gd name="connsiteY16" fmla="*/ 13854 h 21600"/>
                <a:gd name="connsiteX17" fmla="*/ 135 w 21600"/>
                <a:gd name="connsiteY17" fmla="*/ 14587 h 21600"/>
                <a:gd name="connsiteX18" fmla="*/ 6100 w 21600"/>
                <a:gd name="connsiteY18" fmla="*/ 11360 h 21600"/>
                <a:gd name="connsiteX19" fmla="*/ 0 w 21600"/>
                <a:gd name="connsiteY19" fmla="*/ 8615 h 21600"/>
                <a:gd name="connsiteX20" fmla="*/ 6090 w 21600"/>
                <a:gd name="connsiteY20" fmla="*/ 8363 h 21600"/>
                <a:gd name="connsiteX21" fmla="*/ 370 w 21600"/>
                <a:gd name="connsiteY21" fmla="*/ 2295 h 21600"/>
                <a:gd name="connsiteX22" fmla="*/ 7312 w 21600"/>
                <a:gd name="connsiteY22" fmla="*/ 6320 h 21600"/>
                <a:gd name="connsiteX23" fmla="*/ 8352 w 21600"/>
                <a:gd name="connsiteY23" fmla="*/ 2295 h 21600"/>
                <a:gd name="connsiteX24" fmla="*/ 10873 w 21600"/>
                <a:gd name="connsiteY24" fmla="*/ 7707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00" h="21600">
                  <a:moveTo>
                    <a:pt x="10873" y="7707"/>
                  </a:moveTo>
                  <a:lnTo>
                    <a:pt x="14522" y="0"/>
                  </a:lnTo>
                  <a:cubicBezTo>
                    <a:pt x="14400" y="1775"/>
                    <a:pt x="14057" y="5540"/>
                    <a:pt x="13935" y="7315"/>
                  </a:cubicBezTo>
                  <a:lnTo>
                    <a:pt x="18380" y="4457"/>
                  </a:lnTo>
                  <a:lnTo>
                    <a:pt x="15495" y="8310"/>
                  </a:lnTo>
                  <a:lnTo>
                    <a:pt x="21097" y="8137"/>
                  </a:lnTo>
                  <a:lnTo>
                    <a:pt x="16253" y="10724"/>
                  </a:lnTo>
                  <a:lnTo>
                    <a:pt x="21600" y="13290"/>
                  </a:lnTo>
                  <a:lnTo>
                    <a:pt x="15666" y="13025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cubicBezTo>
                    <a:pt x="8228" y="19609"/>
                    <a:pt x="8557" y="16955"/>
                    <a:pt x="8300" y="14964"/>
                  </a:cubicBezTo>
                  <a:lnTo>
                    <a:pt x="4762" y="17617"/>
                  </a:lnTo>
                  <a:lnTo>
                    <a:pt x="6801" y="13854"/>
                  </a:lnTo>
                  <a:lnTo>
                    <a:pt x="135" y="14587"/>
                  </a:lnTo>
                  <a:lnTo>
                    <a:pt x="6100" y="11360"/>
                  </a:lnTo>
                  <a:lnTo>
                    <a:pt x="0" y="8615"/>
                  </a:lnTo>
                  <a:lnTo>
                    <a:pt x="6090" y="8363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lnTo>
                    <a:pt x="10873" y="7707"/>
                  </a:lnTo>
                  <a:close/>
                </a:path>
              </a:pathLst>
            </a:custGeom>
            <a:solidFill>
              <a:srgbClr val="FFFF99">
                <a:alpha val="96863"/>
              </a:srgb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rgbClr val="FFFF00">
                  <a:alpha val="32000"/>
                </a:srgb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sz="2000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7FF46E-D00F-4556-84D1-AC30A233FA69}"/>
                </a:ext>
              </a:extLst>
            </p:cNvPr>
            <p:cNvSpPr/>
            <p:nvPr/>
          </p:nvSpPr>
          <p:spPr>
            <a:xfrm>
              <a:off x="3058325" y="4028724"/>
              <a:ext cx="11349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Personal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FBC5082-399D-4E24-B43C-124E3D26EA34}"/>
              </a:ext>
            </a:extLst>
          </p:cNvPr>
          <p:cNvGrpSpPr/>
          <p:nvPr/>
        </p:nvGrpSpPr>
        <p:grpSpPr>
          <a:xfrm>
            <a:off x="2929776" y="4605760"/>
            <a:ext cx="3141879" cy="778083"/>
            <a:chOff x="2929776" y="4605760"/>
            <a:chExt cx="3141879" cy="778083"/>
          </a:xfrm>
        </p:grpSpPr>
        <p:sp>
          <p:nvSpPr>
            <p:cNvPr id="28" name="Explosion: 14 Points 27">
              <a:extLst>
                <a:ext uri="{FF2B5EF4-FFF2-40B4-BE49-F238E27FC236}">
                  <a16:creationId xmlns:a16="http://schemas.microsoft.com/office/drawing/2014/main" id="{1BB6F768-9BEA-4BD2-93D7-7765A4CE2487}"/>
                </a:ext>
              </a:extLst>
            </p:cNvPr>
            <p:cNvSpPr/>
            <p:nvPr/>
          </p:nvSpPr>
          <p:spPr>
            <a:xfrm rot="21162890" flipH="1">
              <a:off x="2929776" y="4605760"/>
              <a:ext cx="3141879" cy="778083"/>
            </a:xfrm>
            <a:custGeom>
              <a:avLst/>
              <a:gdLst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6985 w 21600"/>
                <a:gd name="connsiteY6" fmla="*/ 9402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180 w 21600"/>
                <a:gd name="connsiteY12" fmla="*/ 15935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7527 w 21600"/>
                <a:gd name="connsiteY16" fmla="*/ 1812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8550 w 21600"/>
                <a:gd name="connsiteY26" fmla="*/ 6382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6985 w 21600"/>
                <a:gd name="connsiteY6" fmla="*/ 9402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180 w 21600"/>
                <a:gd name="connsiteY12" fmla="*/ 15935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7527 w 21600"/>
                <a:gd name="connsiteY16" fmla="*/ 1812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6985 w 21600"/>
                <a:gd name="connsiteY6" fmla="*/ 9402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7527 w 21600"/>
                <a:gd name="connsiteY16" fmla="*/ 1812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6985 w 21600"/>
                <a:gd name="connsiteY6" fmla="*/ 9402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6380 w 21600"/>
                <a:gd name="connsiteY8" fmla="*/ 12310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6380 w 21600"/>
                <a:gd name="connsiteY4" fmla="*/ 653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462 w 21600"/>
                <a:gd name="connsiteY0" fmla="*/ 434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462 w 21600"/>
                <a:gd name="connsiteY28" fmla="*/ 434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7441 w 21600"/>
                <a:gd name="connsiteY26" fmla="*/ 7650 h 21600"/>
                <a:gd name="connsiteX27" fmla="*/ 9722 w 21600"/>
                <a:gd name="connsiteY27" fmla="*/ 1887 h 21600"/>
                <a:gd name="connsiteX28" fmla="*/ 11511 w 21600"/>
                <a:gd name="connsiteY28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4502 w 21600"/>
                <a:gd name="connsiteY25" fmla="*/ 3625 h 21600"/>
                <a:gd name="connsiteX26" fmla="*/ 8446 w 21600"/>
                <a:gd name="connsiteY26" fmla="*/ 8264 h 21600"/>
                <a:gd name="connsiteX27" fmla="*/ 9722 w 21600"/>
                <a:gd name="connsiteY27" fmla="*/ 1887 h 21600"/>
                <a:gd name="connsiteX28" fmla="*/ 11511 w 21600"/>
                <a:gd name="connsiteY28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1172 w 21600"/>
                <a:gd name="connsiteY23" fmla="*/ 8270 h 21600"/>
                <a:gd name="connsiteX24" fmla="*/ 5372 w 21600"/>
                <a:gd name="connsiteY24" fmla="*/ 7817 h 21600"/>
                <a:gd name="connsiteX25" fmla="*/ 5874 w 21600"/>
                <a:gd name="connsiteY25" fmla="*/ 2443 h 21600"/>
                <a:gd name="connsiteX26" fmla="*/ 8446 w 21600"/>
                <a:gd name="connsiteY26" fmla="*/ 8264 h 21600"/>
                <a:gd name="connsiteX27" fmla="*/ 9722 w 21600"/>
                <a:gd name="connsiteY27" fmla="*/ 1887 h 21600"/>
                <a:gd name="connsiteX28" fmla="*/ 11511 w 21600"/>
                <a:gd name="connsiteY28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285 w 21600"/>
                <a:gd name="connsiteY19" fmla="*/ 17825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2450 w 21600"/>
                <a:gd name="connsiteY23" fmla="*/ 5567 h 21600"/>
                <a:gd name="connsiteX24" fmla="*/ 5372 w 21600"/>
                <a:gd name="connsiteY24" fmla="*/ 7817 h 21600"/>
                <a:gd name="connsiteX25" fmla="*/ 5874 w 21600"/>
                <a:gd name="connsiteY25" fmla="*/ 2443 h 21600"/>
                <a:gd name="connsiteX26" fmla="*/ 8446 w 21600"/>
                <a:gd name="connsiteY26" fmla="*/ 8264 h 21600"/>
                <a:gd name="connsiteX27" fmla="*/ 9722 w 21600"/>
                <a:gd name="connsiteY27" fmla="*/ 1887 h 21600"/>
                <a:gd name="connsiteX28" fmla="*/ 11511 w 21600"/>
                <a:gd name="connsiteY28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8877 w 21600"/>
                <a:gd name="connsiteY9" fmla="*/ 15632 h 21600"/>
                <a:gd name="connsiteX10" fmla="*/ 14640 w 21600"/>
                <a:gd name="connsiteY10" fmla="*/ 14350 h 21600"/>
                <a:gd name="connsiteX11" fmla="*/ 14942 w 21600"/>
                <a:gd name="connsiteY11" fmla="*/ 17370 h 21600"/>
                <a:gd name="connsiteX12" fmla="*/ 12982 w 21600"/>
                <a:gd name="connsiteY12" fmla="*/ 14850 h 21600"/>
                <a:gd name="connsiteX13" fmla="*/ 11612 w 21600"/>
                <a:gd name="connsiteY13" fmla="*/ 18842 h 21600"/>
                <a:gd name="connsiteX14" fmla="*/ 9872 w 21600"/>
                <a:gd name="connsiteY14" fmla="*/ 17370 h 21600"/>
                <a:gd name="connsiteX15" fmla="*/ 8700 w 21600"/>
                <a:gd name="connsiteY15" fmla="*/ 19712 h 21600"/>
                <a:gd name="connsiteX16" fmla="*/ 6797 w 21600"/>
                <a:gd name="connsiteY16" fmla="*/ 17105 h 21600"/>
                <a:gd name="connsiteX17" fmla="*/ 4917 w 21600"/>
                <a:gd name="connsiteY17" fmla="*/ 21600 h 21600"/>
                <a:gd name="connsiteX18" fmla="*/ 4805 w 21600"/>
                <a:gd name="connsiteY18" fmla="*/ 18240 h 21600"/>
                <a:gd name="connsiteX19" fmla="*/ 1350 w 21600"/>
                <a:gd name="connsiteY19" fmla="*/ 20212 h 21600"/>
                <a:gd name="connsiteX20" fmla="*/ 3330 w 21600"/>
                <a:gd name="connsiteY20" fmla="*/ 15370 h 21600"/>
                <a:gd name="connsiteX21" fmla="*/ 0 w 21600"/>
                <a:gd name="connsiteY21" fmla="*/ 12877 h 21600"/>
                <a:gd name="connsiteX22" fmla="*/ 3935 w 21600"/>
                <a:gd name="connsiteY22" fmla="*/ 11592 h 21600"/>
                <a:gd name="connsiteX23" fmla="*/ 2450 w 21600"/>
                <a:gd name="connsiteY23" fmla="*/ 5567 h 21600"/>
                <a:gd name="connsiteX24" fmla="*/ 5372 w 21600"/>
                <a:gd name="connsiteY24" fmla="*/ 7817 h 21600"/>
                <a:gd name="connsiteX25" fmla="*/ 5874 w 21600"/>
                <a:gd name="connsiteY25" fmla="*/ 2443 h 21600"/>
                <a:gd name="connsiteX26" fmla="*/ 8446 w 21600"/>
                <a:gd name="connsiteY26" fmla="*/ 8264 h 21600"/>
                <a:gd name="connsiteX27" fmla="*/ 9722 w 21600"/>
                <a:gd name="connsiteY27" fmla="*/ 1887 h 21600"/>
                <a:gd name="connsiteX28" fmla="*/ 11511 w 21600"/>
                <a:gd name="connsiteY28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5123 w 21600"/>
                <a:gd name="connsiteY8" fmla="*/ 11968 h 21600"/>
                <a:gd name="connsiteX9" fmla="*/ 14640 w 21600"/>
                <a:gd name="connsiteY9" fmla="*/ 14350 h 21600"/>
                <a:gd name="connsiteX10" fmla="*/ 14942 w 21600"/>
                <a:gd name="connsiteY10" fmla="*/ 17370 h 21600"/>
                <a:gd name="connsiteX11" fmla="*/ 12982 w 21600"/>
                <a:gd name="connsiteY11" fmla="*/ 14850 h 21600"/>
                <a:gd name="connsiteX12" fmla="*/ 11612 w 21600"/>
                <a:gd name="connsiteY12" fmla="*/ 18842 h 21600"/>
                <a:gd name="connsiteX13" fmla="*/ 9872 w 21600"/>
                <a:gd name="connsiteY13" fmla="*/ 17370 h 21600"/>
                <a:gd name="connsiteX14" fmla="*/ 8700 w 21600"/>
                <a:gd name="connsiteY14" fmla="*/ 19712 h 21600"/>
                <a:gd name="connsiteX15" fmla="*/ 6797 w 21600"/>
                <a:gd name="connsiteY15" fmla="*/ 17105 h 21600"/>
                <a:gd name="connsiteX16" fmla="*/ 4917 w 21600"/>
                <a:gd name="connsiteY16" fmla="*/ 21600 h 21600"/>
                <a:gd name="connsiteX17" fmla="*/ 4805 w 21600"/>
                <a:gd name="connsiteY17" fmla="*/ 18240 h 21600"/>
                <a:gd name="connsiteX18" fmla="*/ 1350 w 21600"/>
                <a:gd name="connsiteY18" fmla="*/ 20212 h 21600"/>
                <a:gd name="connsiteX19" fmla="*/ 3330 w 21600"/>
                <a:gd name="connsiteY19" fmla="*/ 15370 h 21600"/>
                <a:gd name="connsiteX20" fmla="*/ 0 w 21600"/>
                <a:gd name="connsiteY20" fmla="*/ 12877 h 21600"/>
                <a:gd name="connsiteX21" fmla="*/ 3935 w 21600"/>
                <a:gd name="connsiteY21" fmla="*/ 11592 h 21600"/>
                <a:gd name="connsiteX22" fmla="*/ 2450 w 21600"/>
                <a:gd name="connsiteY22" fmla="*/ 5567 h 21600"/>
                <a:gd name="connsiteX23" fmla="*/ 5372 w 21600"/>
                <a:gd name="connsiteY23" fmla="*/ 7817 h 21600"/>
                <a:gd name="connsiteX24" fmla="*/ 5874 w 21600"/>
                <a:gd name="connsiteY24" fmla="*/ 2443 h 21600"/>
                <a:gd name="connsiteX25" fmla="*/ 8446 w 21600"/>
                <a:gd name="connsiteY25" fmla="*/ 8264 h 21600"/>
                <a:gd name="connsiteX26" fmla="*/ 9722 w 21600"/>
                <a:gd name="connsiteY26" fmla="*/ 1887 h 21600"/>
                <a:gd name="connsiteX27" fmla="*/ 11511 w 21600"/>
                <a:gd name="connsiteY27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8270 w 21600"/>
                <a:gd name="connsiteY7" fmla="*/ 11290 h 21600"/>
                <a:gd name="connsiteX8" fmla="*/ 14640 w 21600"/>
                <a:gd name="connsiteY8" fmla="*/ 14350 h 21600"/>
                <a:gd name="connsiteX9" fmla="*/ 14942 w 21600"/>
                <a:gd name="connsiteY9" fmla="*/ 17370 h 21600"/>
                <a:gd name="connsiteX10" fmla="*/ 12982 w 21600"/>
                <a:gd name="connsiteY10" fmla="*/ 14850 h 21600"/>
                <a:gd name="connsiteX11" fmla="*/ 11612 w 21600"/>
                <a:gd name="connsiteY11" fmla="*/ 18842 h 21600"/>
                <a:gd name="connsiteX12" fmla="*/ 9872 w 21600"/>
                <a:gd name="connsiteY12" fmla="*/ 17370 h 21600"/>
                <a:gd name="connsiteX13" fmla="*/ 8700 w 21600"/>
                <a:gd name="connsiteY13" fmla="*/ 19712 h 21600"/>
                <a:gd name="connsiteX14" fmla="*/ 6797 w 21600"/>
                <a:gd name="connsiteY14" fmla="*/ 17105 h 21600"/>
                <a:gd name="connsiteX15" fmla="*/ 4917 w 21600"/>
                <a:gd name="connsiteY15" fmla="*/ 21600 h 21600"/>
                <a:gd name="connsiteX16" fmla="*/ 4805 w 21600"/>
                <a:gd name="connsiteY16" fmla="*/ 18240 h 21600"/>
                <a:gd name="connsiteX17" fmla="*/ 1350 w 21600"/>
                <a:gd name="connsiteY17" fmla="*/ 20212 h 21600"/>
                <a:gd name="connsiteX18" fmla="*/ 3330 w 21600"/>
                <a:gd name="connsiteY18" fmla="*/ 15370 h 21600"/>
                <a:gd name="connsiteX19" fmla="*/ 0 w 21600"/>
                <a:gd name="connsiteY19" fmla="*/ 12877 h 21600"/>
                <a:gd name="connsiteX20" fmla="*/ 3935 w 21600"/>
                <a:gd name="connsiteY20" fmla="*/ 11592 h 21600"/>
                <a:gd name="connsiteX21" fmla="*/ 2450 w 21600"/>
                <a:gd name="connsiteY21" fmla="*/ 5567 h 21600"/>
                <a:gd name="connsiteX22" fmla="*/ 5372 w 21600"/>
                <a:gd name="connsiteY22" fmla="*/ 7817 h 21600"/>
                <a:gd name="connsiteX23" fmla="*/ 5874 w 21600"/>
                <a:gd name="connsiteY23" fmla="*/ 2443 h 21600"/>
                <a:gd name="connsiteX24" fmla="*/ 8446 w 21600"/>
                <a:gd name="connsiteY24" fmla="*/ 8264 h 21600"/>
                <a:gd name="connsiteX25" fmla="*/ 9722 w 21600"/>
                <a:gd name="connsiteY25" fmla="*/ 1887 h 21600"/>
                <a:gd name="connsiteX26" fmla="*/ 11511 w 21600"/>
                <a:gd name="connsiteY26" fmla="*/ 6132 h 21600"/>
                <a:gd name="connsiteX0" fmla="*/ 11511 w 21600"/>
                <a:gd name="connsiteY0" fmla="*/ 6132 h 21600"/>
                <a:gd name="connsiteX1" fmla="*/ 14790 w 21600"/>
                <a:gd name="connsiteY1" fmla="*/ 0 h 21600"/>
                <a:gd name="connsiteX2" fmla="*/ 14525 w 21600"/>
                <a:gd name="connsiteY2" fmla="*/ 5777 h 21600"/>
                <a:gd name="connsiteX3" fmla="*/ 18007 w 21600"/>
                <a:gd name="connsiteY3" fmla="*/ 3172 h 21600"/>
                <a:gd name="connsiteX4" fmla="*/ 15747 w 21600"/>
                <a:gd name="connsiteY4" fmla="*/ 7152 h 21600"/>
                <a:gd name="connsiteX5" fmla="*/ 21600 w 21600"/>
                <a:gd name="connsiteY5" fmla="*/ 6645 h 21600"/>
                <a:gd name="connsiteX6" fmla="*/ 15651 w 21600"/>
                <a:gd name="connsiteY6" fmla="*/ 9106 h 21600"/>
                <a:gd name="connsiteX7" fmla="*/ 17325 w 21600"/>
                <a:gd name="connsiteY7" fmla="*/ 14764 h 21600"/>
                <a:gd name="connsiteX8" fmla="*/ 14640 w 21600"/>
                <a:gd name="connsiteY8" fmla="*/ 14350 h 21600"/>
                <a:gd name="connsiteX9" fmla="*/ 14942 w 21600"/>
                <a:gd name="connsiteY9" fmla="*/ 17370 h 21600"/>
                <a:gd name="connsiteX10" fmla="*/ 12982 w 21600"/>
                <a:gd name="connsiteY10" fmla="*/ 14850 h 21600"/>
                <a:gd name="connsiteX11" fmla="*/ 11612 w 21600"/>
                <a:gd name="connsiteY11" fmla="*/ 18842 h 21600"/>
                <a:gd name="connsiteX12" fmla="*/ 9872 w 21600"/>
                <a:gd name="connsiteY12" fmla="*/ 17370 h 21600"/>
                <a:gd name="connsiteX13" fmla="*/ 8700 w 21600"/>
                <a:gd name="connsiteY13" fmla="*/ 19712 h 21600"/>
                <a:gd name="connsiteX14" fmla="*/ 6797 w 21600"/>
                <a:gd name="connsiteY14" fmla="*/ 17105 h 21600"/>
                <a:gd name="connsiteX15" fmla="*/ 4917 w 21600"/>
                <a:gd name="connsiteY15" fmla="*/ 21600 h 21600"/>
                <a:gd name="connsiteX16" fmla="*/ 4805 w 21600"/>
                <a:gd name="connsiteY16" fmla="*/ 18240 h 21600"/>
                <a:gd name="connsiteX17" fmla="*/ 1350 w 21600"/>
                <a:gd name="connsiteY17" fmla="*/ 20212 h 21600"/>
                <a:gd name="connsiteX18" fmla="*/ 3330 w 21600"/>
                <a:gd name="connsiteY18" fmla="*/ 15370 h 21600"/>
                <a:gd name="connsiteX19" fmla="*/ 0 w 21600"/>
                <a:gd name="connsiteY19" fmla="*/ 12877 h 21600"/>
                <a:gd name="connsiteX20" fmla="*/ 3935 w 21600"/>
                <a:gd name="connsiteY20" fmla="*/ 11592 h 21600"/>
                <a:gd name="connsiteX21" fmla="*/ 2450 w 21600"/>
                <a:gd name="connsiteY21" fmla="*/ 5567 h 21600"/>
                <a:gd name="connsiteX22" fmla="*/ 5372 w 21600"/>
                <a:gd name="connsiteY22" fmla="*/ 7817 h 21600"/>
                <a:gd name="connsiteX23" fmla="*/ 5874 w 21600"/>
                <a:gd name="connsiteY23" fmla="*/ 2443 h 21600"/>
                <a:gd name="connsiteX24" fmla="*/ 8446 w 21600"/>
                <a:gd name="connsiteY24" fmla="*/ 8264 h 21600"/>
                <a:gd name="connsiteX25" fmla="*/ 9722 w 21600"/>
                <a:gd name="connsiteY25" fmla="*/ 1887 h 21600"/>
                <a:gd name="connsiteX26" fmla="*/ 11511 w 21600"/>
                <a:gd name="connsiteY26" fmla="*/ 6132 h 21600"/>
                <a:gd name="connsiteX0" fmla="*/ 11511 w 18699"/>
                <a:gd name="connsiteY0" fmla="*/ 6132 h 21600"/>
                <a:gd name="connsiteX1" fmla="*/ 14790 w 18699"/>
                <a:gd name="connsiteY1" fmla="*/ 0 h 21600"/>
                <a:gd name="connsiteX2" fmla="*/ 14525 w 18699"/>
                <a:gd name="connsiteY2" fmla="*/ 5777 h 21600"/>
                <a:gd name="connsiteX3" fmla="*/ 18007 w 18699"/>
                <a:gd name="connsiteY3" fmla="*/ 3172 h 21600"/>
                <a:gd name="connsiteX4" fmla="*/ 15747 w 18699"/>
                <a:gd name="connsiteY4" fmla="*/ 7152 h 21600"/>
                <a:gd name="connsiteX5" fmla="*/ 18699 w 18699"/>
                <a:gd name="connsiteY5" fmla="*/ 8011 h 21600"/>
                <a:gd name="connsiteX6" fmla="*/ 15651 w 18699"/>
                <a:gd name="connsiteY6" fmla="*/ 9106 h 21600"/>
                <a:gd name="connsiteX7" fmla="*/ 17325 w 18699"/>
                <a:gd name="connsiteY7" fmla="*/ 14764 h 21600"/>
                <a:gd name="connsiteX8" fmla="*/ 14640 w 18699"/>
                <a:gd name="connsiteY8" fmla="*/ 14350 h 21600"/>
                <a:gd name="connsiteX9" fmla="*/ 14942 w 18699"/>
                <a:gd name="connsiteY9" fmla="*/ 17370 h 21600"/>
                <a:gd name="connsiteX10" fmla="*/ 12982 w 18699"/>
                <a:gd name="connsiteY10" fmla="*/ 14850 h 21600"/>
                <a:gd name="connsiteX11" fmla="*/ 11612 w 18699"/>
                <a:gd name="connsiteY11" fmla="*/ 18842 h 21600"/>
                <a:gd name="connsiteX12" fmla="*/ 9872 w 18699"/>
                <a:gd name="connsiteY12" fmla="*/ 17370 h 21600"/>
                <a:gd name="connsiteX13" fmla="*/ 8700 w 18699"/>
                <a:gd name="connsiteY13" fmla="*/ 19712 h 21600"/>
                <a:gd name="connsiteX14" fmla="*/ 6797 w 18699"/>
                <a:gd name="connsiteY14" fmla="*/ 17105 h 21600"/>
                <a:gd name="connsiteX15" fmla="*/ 4917 w 18699"/>
                <a:gd name="connsiteY15" fmla="*/ 21600 h 21600"/>
                <a:gd name="connsiteX16" fmla="*/ 4805 w 18699"/>
                <a:gd name="connsiteY16" fmla="*/ 18240 h 21600"/>
                <a:gd name="connsiteX17" fmla="*/ 1350 w 18699"/>
                <a:gd name="connsiteY17" fmla="*/ 20212 h 21600"/>
                <a:gd name="connsiteX18" fmla="*/ 3330 w 18699"/>
                <a:gd name="connsiteY18" fmla="*/ 15370 h 21600"/>
                <a:gd name="connsiteX19" fmla="*/ 0 w 18699"/>
                <a:gd name="connsiteY19" fmla="*/ 12877 h 21600"/>
                <a:gd name="connsiteX20" fmla="*/ 3935 w 18699"/>
                <a:gd name="connsiteY20" fmla="*/ 11592 h 21600"/>
                <a:gd name="connsiteX21" fmla="*/ 2450 w 18699"/>
                <a:gd name="connsiteY21" fmla="*/ 5567 h 21600"/>
                <a:gd name="connsiteX22" fmla="*/ 5372 w 18699"/>
                <a:gd name="connsiteY22" fmla="*/ 7817 h 21600"/>
                <a:gd name="connsiteX23" fmla="*/ 5874 w 18699"/>
                <a:gd name="connsiteY23" fmla="*/ 2443 h 21600"/>
                <a:gd name="connsiteX24" fmla="*/ 8446 w 18699"/>
                <a:gd name="connsiteY24" fmla="*/ 8264 h 21600"/>
                <a:gd name="connsiteX25" fmla="*/ 9722 w 18699"/>
                <a:gd name="connsiteY25" fmla="*/ 1887 h 21600"/>
                <a:gd name="connsiteX26" fmla="*/ 11511 w 18699"/>
                <a:gd name="connsiteY26" fmla="*/ 6132 h 21600"/>
                <a:gd name="connsiteX0" fmla="*/ 11511 w 18699"/>
                <a:gd name="connsiteY0" fmla="*/ 6132 h 21600"/>
                <a:gd name="connsiteX1" fmla="*/ 14790 w 18699"/>
                <a:gd name="connsiteY1" fmla="*/ 0 h 21600"/>
                <a:gd name="connsiteX2" fmla="*/ 14525 w 18699"/>
                <a:gd name="connsiteY2" fmla="*/ 5777 h 21600"/>
                <a:gd name="connsiteX3" fmla="*/ 18007 w 18699"/>
                <a:gd name="connsiteY3" fmla="*/ 3172 h 21600"/>
                <a:gd name="connsiteX4" fmla="*/ 15747 w 18699"/>
                <a:gd name="connsiteY4" fmla="*/ 7152 h 21600"/>
                <a:gd name="connsiteX5" fmla="*/ 18699 w 18699"/>
                <a:gd name="connsiteY5" fmla="*/ 8011 h 21600"/>
                <a:gd name="connsiteX6" fmla="*/ 15220 w 18699"/>
                <a:gd name="connsiteY6" fmla="*/ 10455 h 21600"/>
                <a:gd name="connsiteX7" fmla="*/ 17325 w 18699"/>
                <a:gd name="connsiteY7" fmla="*/ 14764 h 21600"/>
                <a:gd name="connsiteX8" fmla="*/ 14640 w 18699"/>
                <a:gd name="connsiteY8" fmla="*/ 14350 h 21600"/>
                <a:gd name="connsiteX9" fmla="*/ 14942 w 18699"/>
                <a:gd name="connsiteY9" fmla="*/ 17370 h 21600"/>
                <a:gd name="connsiteX10" fmla="*/ 12982 w 18699"/>
                <a:gd name="connsiteY10" fmla="*/ 14850 h 21600"/>
                <a:gd name="connsiteX11" fmla="*/ 11612 w 18699"/>
                <a:gd name="connsiteY11" fmla="*/ 18842 h 21600"/>
                <a:gd name="connsiteX12" fmla="*/ 9872 w 18699"/>
                <a:gd name="connsiteY12" fmla="*/ 17370 h 21600"/>
                <a:gd name="connsiteX13" fmla="*/ 8700 w 18699"/>
                <a:gd name="connsiteY13" fmla="*/ 19712 h 21600"/>
                <a:gd name="connsiteX14" fmla="*/ 6797 w 18699"/>
                <a:gd name="connsiteY14" fmla="*/ 17105 h 21600"/>
                <a:gd name="connsiteX15" fmla="*/ 4917 w 18699"/>
                <a:gd name="connsiteY15" fmla="*/ 21600 h 21600"/>
                <a:gd name="connsiteX16" fmla="*/ 4805 w 18699"/>
                <a:gd name="connsiteY16" fmla="*/ 18240 h 21600"/>
                <a:gd name="connsiteX17" fmla="*/ 1350 w 18699"/>
                <a:gd name="connsiteY17" fmla="*/ 20212 h 21600"/>
                <a:gd name="connsiteX18" fmla="*/ 3330 w 18699"/>
                <a:gd name="connsiteY18" fmla="*/ 15370 h 21600"/>
                <a:gd name="connsiteX19" fmla="*/ 0 w 18699"/>
                <a:gd name="connsiteY19" fmla="*/ 12877 h 21600"/>
                <a:gd name="connsiteX20" fmla="*/ 3935 w 18699"/>
                <a:gd name="connsiteY20" fmla="*/ 11592 h 21600"/>
                <a:gd name="connsiteX21" fmla="*/ 2450 w 18699"/>
                <a:gd name="connsiteY21" fmla="*/ 5567 h 21600"/>
                <a:gd name="connsiteX22" fmla="*/ 5372 w 18699"/>
                <a:gd name="connsiteY22" fmla="*/ 7817 h 21600"/>
                <a:gd name="connsiteX23" fmla="*/ 5874 w 18699"/>
                <a:gd name="connsiteY23" fmla="*/ 2443 h 21600"/>
                <a:gd name="connsiteX24" fmla="*/ 8446 w 18699"/>
                <a:gd name="connsiteY24" fmla="*/ 8264 h 21600"/>
                <a:gd name="connsiteX25" fmla="*/ 9722 w 18699"/>
                <a:gd name="connsiteY25" fmla="*/ 1887 h 21600"/>
                <a:gd name="connsiteX26" fmla="*/ 11511 w 18699"/>
                <a:gd name="connsiteY26" fmla="*/ 6132 h 21600"/>
                <a:gd name="connsiteX0" fmla="*/ 11511 w 18699"/>
                <a:gd name="connsiteY0" fmla="*/ 6132 h 21600"/>
                <a:gd name="connsiteX1" fmla="*/ 14790 w 18699"/>
                <a:gd name="connsiteY1" fmla="*/ 0 h 21600"/>
                <a:gd name="connsiteX2" fmla="*/ 14525 w 18699"/>
                <a:gd name="connsiteY2" fmla="*/ 5777 h 21600"/>
                <a:gd name="connsiteX3" fmla="*/ 18007 w 18699"/>
                <a:gd name="connsiteY3" fmla="*/ 3172 h 21600"/>
                <a:gd name="connsiteX4" fmla="*/ 15747 w 18699"/>
                <a:gd name="connsiteY4" fmla="*/ 7152 h 21600"/>
                <a:gd name="connsiteX5" fmla="*/ 18699 w 18699"/>
                <a:gd name="connsiteY5" fmla="*/ 8011 h 21600"/>
                <a:gd name="connsiteX6" fmla="*/ 15220 w 18699"/>
                <a:gd name="connsiteY6" fmla="*/ 10455 h 21600"/>
                <a:gd name="connsiteX7" fmla="*/ 17325 w 18699"/>
                <a:gd name="connsiteY7" fmla="*/ 14764 h 21600"/>
                <a:gd name="connsiteX8" fmla="*/ 14640 w 18699"/>
                <a:gd name="connsiteY8" fmla="*/ 14350 h 21600"/>
                <a:gd name="connsiteX9" fmla="*/ 14942 w 18699"/>
                <a:gd name="connsiteY9" fmla="*/ 17370 h 21600"/>
                <a:gd name="connsiteX10" fmla="*/ 12131 w 18699"/>
                <a:gd name="connsiteY10" fmla="*/ 15115 h 21600"/>
                <a:gd name="connsiteX11" fmla="*/ 11612 w 18699"/>
                <a:gd name="connsiteY11" fmla="*/ 18842 h 21600"/>
                <a:gd name="connsiteX12" fmla="*/ 9872 w 18699"/>
                <a:gd name="connsiteY12" fmla="*/ 17370 h 21600"/>
                <a:gd name="connsiteX13" fmla="*/ 8700 w 18699"/>
                <a:gd name="connsiteY13" fmla="*/ 19712 h 21600"/>
                <a:gd name="connsiteX14" fmla="*/ 6797 w 18699"/>
                <a:gd name="connsiteY14" fmla="*/ 17105 h 21600"/>
                <a:gd name="connsiteX15" fmla="*/ 4917 w 18699"/>
                <a:gd name="connsiteY15" fmla="*/ 21600 h 21600"/>
                <a:gd name="connsiteX16" fmla="*/ 4805 w 18699"/>
                <a:gd name="connsiteY16" fmla="*/ 18240 h 21600"/>
                <a:gd name="connsiteX17" fmla="*/ 1350 w 18699"/>
                <a:gd name="connsiteY17" fmla="*/ 20212 h 21600"/>
                <a:gd name="connsiteX18" fmla="*/ 3330 w 18699"/>
                <a:gd name="connsiteY18" fmla="*/ 15370 h 21600"/>
                <a:gd name="connsiteX19" fmla="*/ 0 w 18699"/>
                <a:gd name="connsiteY19" fmla="*/ 12877 h 21600"/>
                <a:gd name="connsiteX20" fmla="*/ 3935 w 18699"/>
                <a:gd name="connsiteY20" fmla="*/ 11592 h 21600"/>
                <a:gd name="connsiteX21" fmla="*/ 2450 w 18699"/>
                <a:gd name="connsiteY21" fmla="*/ 5567 h 21600"/>
                <a:gd name="connsiteX22" fmla="*/ 5372 w 18699"/>
                <a:gd name="connsiteY22" fmla="*/ 7817 h 21600"/>
                <a:gd name="connsiteX23" fmla="*/ 5874 w 18699"/>
                <a:gd name="connsiteY23" fmla="*/ 2443 h 21600"/>
                <a:gd name="connsiteX24" fmla="*/ 8446 w 18699"/>
                <a:gd name="connsiteY24" fmla="*/ 8264 h 21600"/>
                <a:gd name="connsiteX25" fmla="*/ 9722 w 18699"/>
                <a:gd name="connsiteY25" fmla="*/ 1887 h 21600"/>
                <a:gd name="connsiteX26" fmla="*/ 11511 w 18699"/>
                <a:gd name="connsiteY26" fmla="*/ 6132 h 21600"/>
                <a:gd name="connsiteX0" fmla="*/ 11511 w 18699"/>
                <a:gd name="connsiteY0" fmla="*/ 6132 h 21600"/>
                <a:gd name="connsiteX1" fmla="*/ 14790 w 18699"/>
                <a:gd name="connsiteY1" fmla="*/ 0 h 21600"/>
                <a:gd name="connsiteX2" fmla="*/ 14525 w 18699"/>
                <a:gd name="connsiteY2" fmla="*/ 5777 h 21600"/>
                <a:gd name="connsiteX3" fmla="*/ 18007 w 18699"/>
                <a:gd name="connsiteY3" fmla="*/ 3172 h 21600"/>
                <a:gd name="connsiteX4" fmla="*/ 15747 w 18699"/>
                <a:gd name="connsiteY4" fmla="*/ 7152 h 21600"/>
                <a:gd name="connsiteX5" fmla="*/ 18699 w 18699"/>
                <a:gd name="connsiteY5" fmla="*/ 8011 h 21600"/>
                <a:gd name="connsiteX6" fmla="*/ 15220 w 18699"/>
                <a:gd name="connsiteY6" fmla="*/ 10455 h 21600"/>
                <a:gd name="connsiteX7" fmla="*/ 17325 w 18699"/>
                <a:gd name="connsiteY7" fmla="*/ 14764 h 21600"/>
                <a:gd name="connsiteX8" fmla="*/ 14025 w 18699"/>
                <a:gd name="connsiteY8" fmla="*/ 13746 h 21600"/>
                <a:gd name="connsiteX9" fmla="*/ 14942 w 18699"/>
                <a:gd name="connsiteY9" fmla="*/ 17370 h 21600"/>
                <a:gd name="connsiteX10" fmla="*/ 12131 w 18699"/>
                <a:gd name="connsiteY10" fmla="*/ 15115 h 21600"/>
                <a:gd name="connsiteX11" fmla="*/ 11612 w 18699"/>
                <a:gd name="connsiteY11" fmla="*/ 18842 h 21600"/>
                <a:gd name="connsiteX12" fmla="*/ 9872 w 18699"/>
                <a:gd name="connsiteY12" fmla="*/ 17370 h 21600"/>
                <a:gd name="connsiteX13" fmla="*/ 8700 w 18699"/>
                <a:gd name="connsiteY13" fmla="*/ 19712 h 21600"/>
                <a:gd name="connsiteX14" fmla="*/ 6797 w 18699"/>
                <a:gd name="connsiteY14" fmla="*/ 17105 h 21600"/>
                <a:gd name="connsiteX15" fmla="*/ 4917 w 18699"/>
                <a:gd name="connsiteY15" fmla="*/ 21600 h 21600"/>
                <a:gd name="connsiteX16" fmla="*/ 4805 w 18699"/>
                <a:gd name="connsiteY16" fmla="*/ 18240 h 21600"/>
                <a:gd name="connsiteX17" fmla="*/ 1350 w 18699"/>
                <a:gd name="connsiteY17" fmla="*/ 20212 h 21600"/>
                <a:gd name="connsiteX18" fmla="*/ 3330 w 18699"/>
                <a:gd name="connsiteY18" fmla="*/ 15370 h 21600"/>
                <a:gd name="connsiteX19" fmla="*/ 0 w 18699"/>
                <a:gd name="connsiteY19" fmla="*/ 12877 h 21600"/>
                <a:gd name="connsiteX20" fmla="*/ 3935 w 18699"/>
                <a:gd name="connsiteY20" fmla="*/ 11592 h 21600"/>
                <a:gd name="connsiteX21" fmla="*/ 2450 w 18699"/>
                <a:gd name="connsiteY21" fmla="*/ 5567 h 21600"/>
                <a:gd name="connsiteX22" fmla="*/ 5372 w 18699"/>
                <a:gd name="connsiteY22" fmla="*/ 7817 h 21600"/>
                <a:gd name="connsiteX23" fmla="*/ 5874 w 18699"/>
                <a:gd name="connsiteY23" fmla="*/ 2443 h 21600"/>
                <a:gd name="connsiteX24" fmla="*/ 8446 w 18699"/>
                <a:gd name="connsiteY24" fmla="*/ 8264 h 21600"/>
                <a:gd name="connsiteX25" fmla="*/ 9722 w 18699"/>
                <a:gd name="connsiteY25" fmla="*/ 1887 h 21600"/>
                <a:gd name="connsiteX26" fmla="*/ 11511 w 18699"/>
                <a:gd name="connsiteY26" fmla="*/ 6132 h 21600"/>
                <a:gd name="connsiteX0" fmla="*/ 11511 w 18699"/>
                <a:gd name="connsiteY0" fmla="*/ 6132 h 21600"/>
                <a:gd name="connsiteX1" fmla="*/ 14790 w 18699"/>
                <a:gd name="connsiteY1" fmla="*/ 0 h 21600"/>
                <a:gd name="connsiteX2" fmla="*/ 14525 w 18699"/>
                <a:gd name="connsiteY2" fmla="*/ 5777 h 21600"/>
                <a:gd name="connsiteX3" fmla="*/ 18007 w 18699"/>
                <a:gd name="connsiteY3" fmla="*/ 3172 h 21600"/>
                <a:gd name="connsiteX4" fmla="*/ 15747 w 18699"/>
                <a:gd name="connsiteY4" fmla="*/ 7152 h 21600"/>
                <a:gd name="connsiteX5" fmla="*/ 18699 w 18699"/>
                <a:gd name="connsiteY5" fmla="*/ 8011 h 21600"/>
                <a:gd name="connsiteX6" fmla="*/ 15220 w 18699"/>
                <a:gd name="connsiteY6" fmla="*/ 10455 h 21600"/>
                <a:gd name="connsiteX7" fmla="*/ 17325 w 18699"/>
                <a:gd name="connsiteY7" fmla="*/ 14764 h 21600"/>
                <a:gd name="connsiteX8" fmla="*/ 14025 w 18699"/>
                <a:gd name="connsiteY8" fmla="*/ 13746 h 21600"/>
                <a:gd name="connsiteX9" fmla="*/ 14942 w 18699"/>
                <a:gd name="connsiteY9" fmla="*/ 17370 h 21600"/>
                <a:gd name="connsiteX10" fmla="*/ 12131 w 18699"/>
                <a:gd name="connsiteY10" fmla="*/ 15115 h 21600"/>
                <a:gd name="connsiteX11" fmla="*/ 11612 w 18699"/>
                <a:gd name="connsiteY11" fmla="*/ 18842 h 21600"/>
                <a:gd name="connsiteX12" fmla="*/ 9919 w 18699"/>
                <a:gd name="connsiteY12" fmla="*/ 16250 h 21600"/>
                <a:gd name="connsiteX13" fmla="*/ 8700 w 18699"/>
                <a:gd name="connsiteY13" fmla="*/ 19712 h 21600"/>
                <a:gd name="connsiteX14" fmla="*/ 6797 w 18699"/>
                <a:gd name="connsiteY14" fmla="*/ 17105 h 21600"/>
                <a:gd name="connsiteX15" fmla="*/ 4917 w 18699"/>
                <a:gd name="connsiteY15" fmla="*/ 21600 h 21600"/>
                <a:gd name="connsiteX16" fmla="*/ 4805 w 18699"/>
                <a:gd name="connsiteY16" fmla="*/ 18240 h 21600"/>
                <a:gd name="connsiteX17" fmla="*/ 1350 w 18699"/>
                <a:gd name="connsiteY17" fmla="*/ 20212 h 21600"/>
                <a:gd name="connsiteX18" fmla="*/ 3330 w 18699"/>
                <a:gd name="connsiteY18" fmla="*/ 15370 h 21600"/>
                <a:gd name="connsiteX19" fmla="*/ 0 w 18699"/>
                <a:gd name="connsiteY19" fmla="*/ 12877 h 21600"/>
                <a:gd name="connsiteX20" fmla="*/ 3935 w 18699"/>
                <a:gd name="connsiteY20" fmla="*/ 11592 h 21600"/>
                <a:gd name="connsiteX21" fmla="*/ 2450 w 18699"/>
                <a:gd name="connsiteY21" fmla="*/ 5567 h 21600"/>
                <a:gd name="connsiteX22" fmla="*/ 5372 w 18699"/>
                <a:gd name="connsiteY22" fmla="*/ 7817 h 21600"/>
                <a:gd name="connsiteX23" fmla="*/ 5874 w 18699"/>
                <a:gd name="connsiteY23" fmla="*/ 2443 h 21600"/>
                <a:gd name="connsiteX24" fmla="*/ 8446 w 18699"/>
                <a:gd name="connsiteY24" fmla="*/ 8264 h 21600"/>
                <a:gd name="connsiteX25" fmla="*/ 9722 w 18699"/>
                <a:gd name="connsiteY25" fmla="*/ 1887 h 21600"/>
                <a:gd name="connsiteX26" fmla="*/ 11511 w 18699"/>
                <a:gd name="connsiteY26" fmla="*/ 6132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699" h="21600">
                  <a:moveTo>
                    <a:pt x="11511" y="6132"/>
                  </a:moveTo>
                  <a:lnTo>
                    <a:pt x="14790" y="0"/>
                  </a:lnTo>
                  <a:cubicBezTo>
                    <a:pt x="14702" y="1926"/>
                    <a:pt x="14613" y="3851"/>
                    <a:pt x="14525" y="5777"/>
                  </a:cubicBezTo>
                  <a:lnTo>
                    <a:pt x="18007" y="3172"/>
                  </a:lnTo>
                  <a:lnTo>
                    <a:pt x="15747" y="7152"/>
                  </a:lnTo>
                  <a:lnTo>
                    <a:pt x="18699" y="8011"/>
                  </a:lnTo>
                  <a:lnTo>
                    <a:pt x="15220" y="10455"/>
                  </a:lnTo>
                  <a:lnTo>
                    <a:pt x="17325" y="14764"/>
                  </a:lnTo>
                  <a:lnTo>
                    <a:pt x="14025" y="13746"/>
                  </a:lnTo>
                  <a:cubicBezTo>
                    <a:pt x="14126" y="14753"/>
                    <a:pt x="14841" y="16363"/>
                    <a:pt x="14942" y="17370"/>
                  </a:cubicBezTo>
                  <a:lnTo>
                    <a:pt x="12131" y="15115"/>
                  </a:lnTo>
                  <a:lnTo>
                    <a:pt x="11612" y="18842"/>
                  </a:lnTo>
                  <a:lnTo>
                    <a:pt x="9919" y="16250"/>
                  </a:lnTo>
                  <a:lnTo>
                    <a:pt x="8700" y="19712"/>
                  </a:lnTo>
                  <a:lnTo>
                    <a:pt x="6797" y="17105"/>
                  </a:lnTo>
                  <a:lnTo>
                    <a:pt x="4917" y="21600"/>
                  </a:lnTo>
                  <a:cubicBezTo>
                    <a:pt x="4880" y="20480"/>
                    <a:pt x="4842" y="19360"/>
                    <a:pt x="4805" y="18240"/>
                  </a:cubicBezTo>
                  <a:lnTo>
                    <a:pt x="1350" y="20212"/>
                  </a:lnTo>
                  <a:lnTo>
                    <a:pt x="3330" y="15370"/>
                  </a:lnTo>
                  <a:lnTo>
                    <a:pt x="0" y="12877"/>
                  </a:lnTo>
                  <a:lnTo>
                    <a:pt x="3935" y="11592"/>
                  </a:lnTo>
                  <a:lnTo>
                    <a:pt x="2450" y="5567"/>
                  </a:lnTo>
                  <a:lnTo>
                    <a:pt x="5372" y="7817"/>
                  </a:lnTo>
                  <a:cubicBezTo>
                    <a:pt x="5539" y="6026"/>
                    <a:pt x="5707" y="4234"/>
                    <a:pt x="5874" y="2443"/>
                  </a:cubicBezTo>
                  <a:lnTo>
                    <a:pt x="8446" y="8264"/>
                  </a:lnTo>
                  <a:lnTo>
                    <a:pt x="9722" y="1887"/>
                  </a:lnTo>
                  <a:lnTo>
                    <a:pt x="11511" y="6132"/>
                  </a:lnTo>
                  <a:close/>
                </a:path>
              </a:pathLst>
            </a:custGeom>
            <a:solidFill>
              <a:srgbClr val="FFFF99">
                <a:alpha val="96863"/>
              </a:srgbClr>
            </a:solidFill>
            <a:ln w="25400" cap="rnd" cmpd="sng">
              <a:solidFill>
                <a:schemeClr val="tx1"/>
              </a:solidFill>
              <a:round/>
            </a:ln>
            <a:effectLst>
              <a:glow rad="88900">
                <a:srgbClr val="FFFF00">
                  <a:alpha val="32000"/>
                </a:srgbClr>
              </a:glow>
              <a:softEdge rad="127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2000" b="1" spc="100" dirty="0">
                <a:solidFill>
                  <a:schemeClr val="tx1"/>
                </a:solidFill>
                <a:latin typeface="David's Scrawl" panose="02000000000000000000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1C8AECC-3DF0-4724-8CC1-D1A76070F1A8}"/>
                </a:ext>
              </a:extLst>
            </p:cNvPr>
            <p:cNvSpPr/>
            <p:nvPr/>
          </p:nvSpPr>
          <p:spPr>
            <a:xfrm rot="21394970">
              <a:off x="3574820" y="4847784"/>
              <a:ext cx="18181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spc="100" dirty="0">
                  <a:latin typeface="David's Scrawl" panose="02000000000000000000" pitchFamily="2" charset="0"/>
                </a:rPr>
                <a:t>Collaborative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BC377BC-0D62-41D8-ABF0-219313616094}"/>
              </a:ext>
            </a:extLst>
          </p:cNvPr>
          <p:cNvGrpSpPr/>
          <p:nvPr/>
        </p:nvGrpSpPr>
        <p:grpSpPr>
          <a:xfrm>
            <a:off x="4752975" y="6313116"/>
            <a:ext cx="2407280" cy="492712"/>
            <a:chOff x="4752975" y="6313116"/>
            <a:chExt cx="2407280" cy="492712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340D086A-C0D9-4C39-AB17-4C20B579DE66}"/>
                </a:ext>
              </a:extLst>
            </p:cNvPr>
            <p:cNvSpPr/>
            <p:nvPr/>
          </p:nvSpPr>
          <p:spPr>
            <a:xfrm>
              <a:off x="4752975" y="6313116"/>
              <a:ext cx="2407280" cy="466304"/>
            </a:xfrm>
            <a:custGeom>
              <a:avLst/>
              <a:gdLst>
                <a:gd name="connsiteX0" fmla="*/ 0 w 2407280"/>
                <a:gd name="connsiteY0" fmla="*/ 111814 h 447254"/>
                <a:gd name="connsiteX1" fmla="*/ 2295467 w 2407280"/>
                <a:gd name="connsiteY1" fmla="*/ 111814 h 447254"/>
                <a:gd name="connsiteX2" fmla="*/ 2295467 w 2407280"/>
                <a:gd name="connsiteY2" fmla="*/ 447254 h 447254"/>
                <a:gd name="connsiteX3" fmla="*/ 0 w 2407280"/>
                <a:gd name="connsiteY3" fmla="*/ 447254 h 447254"/>
                <a:gd name="connsiteX4" fmla="*/ 0 w 2407280"/>
                <a:gd name="connsiteY4" fmla="*/ 111814 h 447254"/>
                <a:gd name="connsiteX0" fmla="*/ 2295467 w 2407280"/>
                <a:gd name="connsiteY0" fmla="*/ 111814 h 447254"/>
                <a:gd name="connsiteX1" fmla="*/ 2407280 w 2407280"/>
                <a:gd name="connsiteY1" fmla="*/ 0 h 447254"/>
                <a:gd name="connsiteX2" fmla="*/ 2407280 w 2407280"/>
                <a:gd name="connsiteY2" fmla="*/ 335441 h 447254"/>
                <a:gd name="connsiteX3" fmla="*/ 2295467 w 2407280"/>
                <a:gd name="connsiteY3" fmla="*/ 447254 h 447254"/>
                <a:gd name="connsiteX4" fmla="*/ 2295467 w 2407280"/>
                <a:gd name="connsiteY4" fmla="*/ 111814 h 447254"/>
                <a:gd name="connsiteX0" fmla="*/ 0 w 2407280"/>
                <a:gd name="connsiteY0" fmla="*/ 111814 h 447254"/>
                <a:gd name="connsiteX1" fmla="*/ 111814 w 2407280"/>
                <a:gd name="connsiteY1" fmla="*/ 0 h 447254"/>
                <a:gd name="connsiteX2" fmla="*/ 2407280 w 2407280"/>
                <a:gd name="connsiteY2" fmla="*/ 0 h 447254"/>
                <a:gd name="connsiteX3" fmla="*/ 2295467 w 2407280"/>
                <a:gd name="connsiteY3" fmla="*/ 111814 h 447254"/>
                <a:gd name="connsiteX4" fmla="*/ 0 w 2407280"/>
                <a:gd name="connsiteY4" fmla="*/ 111814 h 447254"/>
                <a:gd name="connsiteX0" fmla="*/ 0 w 2407280"/>
                <a:gd name="connsiteY0" fmla="*/ 111814 h 447254"/>
                <a:gd name="connsiteX1" fmla="*/ 111814 w 2407280"/>
                <a:gd name="connsiteY1" fmla="*/ 0 h 447254"/>
                <a:gd name="connsiteX2" fmla="*/ 2407280 w 2407280"/>
                <a:gd name="connsiteY2" fmla="*/ 0 h 447254"/>
                <a:gd name="connsiteX3" fmla="*/ 2407280 w 2407280"/>
                <a:gd name="connsiteY3" fmla="*/ 335441 h 447254"/>
                <a:gd name="connsiteX4" fmla="*/ 2295467 w 2407280"/>
                <a:gd name="connsiteY4" fmla="*/ 447254 h 447254"/>
                <a:gd name="connsiteX5" fmla="*/ 0 w 2407280"/>
                <a:gd name="connsiteY5" fmla="*/ 447254 h 447254"/>
                <a:gd name="connsiteX6" fmla="*/ 0 w 2407280"/>
                <a:gd name="connsiteY6" fmla="*/ 111814 h 447254"/>
                <a:gd name="connsiteX7" fmla="*/ 0 w 2407280"/>
                <a:gd name="connsiteY7" fmla="*/ 111814 h 447254"/>
                <a:gd name="connsiteX8" fmla="*/ 2295467 w 2407280"/>
                <a:gd name="connsiteY8" fmla="*/ 111814 h 447254"/>
                <a:gd name="connsiteX9" fmla="*/ 2407280 w 2407280"/>
                <a:gd name="connsiteY9" fmla="*/ 0 h 447254"/>
                <a:gd name="connsiteX10" fmla="*/ 2295467 w 2407280"/>
                <a:gd name="connsiteY10" fmla="*/ 111814 h 447254"/>
                <a:gd name="connsiteX11" fmla="*/ 2295467 w 2407280"/>
                <a:gd name="connsiteY11" fmla="*/ 447254 h 447254"/>
                <a:gd name="connsiteX0" fmla="*/ 0 w 2407280"/>
                <a:gd name="connsiteY0" fmla="*/ 111814 h 466304"/>
                <a:gd name="connsiteX1" fmla="*/ 2295467 w 2407280"/>
                <a:gd name="connsiteY1" fmla="*/ 111814 h 466304"/>
                <a:gd name="connsiteX2" fmla="*/ 2295467 w 2407280"/>
                <a:gd name="connsiteY2" fmla="*/ 447254 h 466304"/>
                <a:gd name="connsiteX3" fmla="*/ 0 w 2407280"/>
                <a:gd name="connsiteY3" fmla="*/ 447254 h 466304"/>
                <a:gd name="connsiteX4" fmla="*/ 0 w 2407280"/>
                <a:gd name="connsiteY4" fmla="*/ 111814 h 466304"/>
                <a:gd name="connsiteX0" fmla="*/ 2295467 w 2407280"/>
                <a:gd name="connsiteY0" fmla="*/ 111814 h 466304"/>
                <a:gd name="connsiteX1" fmla="*/ 2407280 w 2407280"/>
                <a:gd name="connsiteY1" fmla="*/ 0 h 466304"/>
                <a:gd name="connsiteX2" fmla="*/ 2407280 w 2407280"/>
                <a:gd name="connsiteY2" fmla="*/ 335441 h 466304"/>
                <a:gd name="connsiteX3" fmla="*/ 2295467 w 2407280"/>
                <a:gd name="connsiteY3" fmla="*/ 447254 h 466304"/>
                <a:gd name="connsiteX4" fmla="*/ 2295467 w 2407280"/>
                <a:gd name="connsiteY4" fmla="*/ 111814 h 466304"/>
                <a:gd name="connsiteX0" fmla="*/ 0 w 2407280"/>
                <a:gd name="connsiteY0" fmla="*/ 111814 h 466304"/>
                <a:gd name="connsiteX1" fmla="*/ 111814 w 2407280"/>
                <a:gd name="connsiteY1" fmla="*/ 0 h 466304"/>
                <a:gd name="connsiteX2" fmla="*/ 2407280 w 2407280"/>
                <a:gd name="connsiteY2" fmla="*/ 0 h 466304"/>
                <a:gd name="connsiteX3" fmla="*/ 2295467 w 2407280"/>
                <a:gd name="connsiteY3" fmla="*/ 111814 h 466304"/>
                <a:gd name="connsiteX4" fmla="*/ 0 w 2407280"/>
                <a:gd name="connsiteY4" fmla="*/ 111814 h 466304"/>
                <a:gd name="connsiteX0" fmla="*/ 0 w 2407280"/>
                <a:gd name="connsiteY0" fmla="*/ 111814 h 466304"/>
                <a:gd name="connsiteX1" fmla="*/ 111814 w 2407280"/>
                <a:gd name="connsiteY1" fmla="*/ 0 h 466304"/>
                <a:gd name="connsiteX2" fmla="*/ 2407280 w 2407280"/>
                <a:gd name="connsiteY2" fmla="*/ 0 h 466304"/>
                <a:gd name="connsiteX3" fmla="*/ 2407280 w 2407280"/>
                <a:gd name="connsiteY3" fmla="*/ 335441 h 466304"/>
                <a:gd name="connsiteX4" fmla="*/ 2295467 w 2407280"/>
                <a:gd name="connsiteY4" fmla="*/ 447254 h 466304"/>
                <a:gd name="connsiteX5" fmla="*/ 0 w 2407280"/>
                <a:gd name="connsiteY5" fmla="*/ 466304 h 466304"/>
                <a:gd name="connsiteX6" fmla="*/ 0 w 2407280"/>
                <a:gd name="connsiteY6" fmla="*/ 111814 h 466304"/>
                <a:gd name="connsiteX7" fmla="*/ 0 w 2407280"/>
                <a:gd name="connsiteY7" fmla="*/ 111814 h 466304"/>
                <a:gd name="connsiteX8" fmla="*/ 2295467 w 2407280"/>
                <a:gd name="connsiteY8" fmla="*/ 111814 h 466304"/>
                <a:gd name="connsiteX9" fmla="*/ 2407280 w 2407280"/>
                <a:gd name="connsiteY9" fmla="*/ 0 h 466304"/>
                <a:gd name="connsiteX10" fmla="*/ 2295467 w 2407280"/>
                <a:gd name="connsiteY10" fmla="*/ 111814 h 466304"/>
                <a:gd name="connsiteX11" fmla="*/ 2295467 w 2407280"/>
                <a:gd name="connsiteY11" fmla="*/ 447254 h 46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7280" h="466304" stroke="0" extrusionOk="0">
                  <a:moveTo>
                    <a:pt x="0" y="111814"/>
                  </a:moveTo>
                  <a:lnTo>
                    <a:pt x="2295467" y="111814"/>
                  </a:lnTo>
                  <a:lnTo>
                    <a:pt x="2295467" y="447254"/>
                  </a:lnTo>
                  <a:lnTo>
                    <a:pt x="0" y="447254"/>
                  </a:lnTo>
                  <a:lnTo>
                    <a:pt x="0" y="111814"/>
                  </a:lnTo>
                  <a:close/>
                </a:path>
                <a:path w="2407280" h="466304" fill="darkenLess" stroke="0" extrusionOk="0">
                  <a:moveTo>
                    <a:pt x="2295467" y="111814"/>
                  </a:moveTo>
                  <a:lnTo>
                    <a:pt x="2407280" y="0"/>
                  </a:lnTo>
                  <a:lnTo>
                    <a:pt x="2407280" y="335441"/>
                  </a:lnTo>
                  <a:lnTo>
                    <a:pt x="2295467" y="447254"/>
                  </a:lnTo>
                  <a:lnTo>
                    <a:pt x="2295467" y="111814"/>
                  </a:lnTo>
                  <a:close/>
                </a:path>
                <a:path w="2407280" h="466304" fill="lightenLess" stroke="0" extrusionOk="0">
                  <a:moveTo>
                    <a:pt x="0" y="111814"/>
                  </a:moveTo>
                  <a:lnTo>
                    <a:pt x="111814" y="0"/>
                  </a:lnTo>
                  <a:lnTo>
                    <a:pt x="2407280" y="0"/>
                  </a:lnTo>
                  <a:lnTo>
                    <a:pt x="2295467" y="111814"/>
                  </a:lnTo>
                  <a:lnTo>
                    <a:pt x="0" y="111814"/>
                  </a:lnTo>
                  <a:close/>
                </a:path>
                <a:path w="2407280" h="466304" fill="none" extrusionOk="0">
                  <a:moveTo>
                    <a:pt x="0" y="111814"/>
                  </a:moveTo>
                  <a:lnTo>
                    <a:pt x="111814" y="0"/>
                  </a:lnTo>
                  <a:lnTo>
                    <a:pt x="2407280" y="0"/>
                  </a:lnTo>
                  <a:lnTo>
                    <a:pt x="2407280" y="335441"/>
                  </a:lnTo>
                  <a:lnTo>
                    <a:pt x="2295467" y="447254"/>
                  </a:lnTo>
                  <a:lnTo>
                    <a:pt x="0" y="466304"/>
                  </a:lnTo>
                  <a:lnTo>
                    <a:pt x="0" y="111814"/>
                  </a:lnTo>
                  <a:close/>
                  <a:moveTo>
                    <a:pt x="0" y="111814"/>
                  </a:moveTo>
                  <a:lnTo>
                    <a:pt x="2295467" y="111814"/>
                  </a:lnTo>
                  <a:lnTo>
                    <a:pt x="2407280" y="0"/>
                  </a:lnTo>
                  <a:moveTo>
                    <a:pt x="2295467" y="111814"/>
                  </a:moveTo>
                  <a:lnTo>
                    <a:pt x="2295467" y="447254"/>
                  </a:ln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0373254-33CF-467B-967F-B1858F97FA21}"/>
                </a:ext>
              </a:extLst>
            </p:cNvPr>
            <p:cNvSpPr/>
            <p:nvPr/>
          </p:nvSpPr>
          <p:spPr>
            <a:xfrm>
              <a:off x="4852817" y="6436496"/>
              <a:ext cx="2041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Not a craft Faire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08A1221-6E5C-46D3-85DD-05133BFFF07D}"/>
              </a:ext>
            </a:extLst>
          </p:cNvPr>
          <p:cNvGrpSpPr/>
          <p:nvPr/>
        </p:nvGrpSpPr>
        <p:grpSpPr>
          <a:xfrm>
            <a:off x="7070524" y="6301855"/>
            <a:ext cx="2380552" cy="507256"/>
            <a:chOff x="7046639" y="6297755"/>
            <a:chExt cx="2417139" cy="487471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5609B416-27CA-4063-84C7-9B832D05FC95}"/>
                </a:ext>
              </a:extLst>
            </p:cNvPr>
            <p:cNvSpPr/>
            <p:nvPr/>
          </p:nvSpPr>
          <p:spPr>
            <a:xfrm>
              <a:off x="7046639" y="6297755"/>
              <a:ext cx="2417139" cy="452997"/>
            </a:xfrm>
            <a:custGeom>
              <a:avLst/>
              <a:gdLst>
                <a:gd name="connsiteX0" fmla="*/ 0 w 2417139"/>
                <a:gd name="connsiteY0" fmla="*/ 113249 h 452997"/>
                <a:gd name="connsiteX1" fmla="*/ 2303890 w 2417139"/>
                <a:gd name="connsiteY1" fmla="*/ 113249 h 452997"/>
                <a:gd name="connsiteX2" fmla="*/ 2303890 w 2417139"/>
                <a:gd name="connsiteY2" fmla="*/ 452997 h 452997"/>
                <a:gd name="connsiteX3" fmla="*/ 0 w 2417139"/>
                <a:gd name="connsiteY3" fmla="*/ 452997 h 452997"/>
                <a:gd name="connsiteX4" fmla="*/ 0 w 2417139"/>
                <a:gd name="connsiteY4" fmla="*/ 113249 h 452997"/>
                <a:gd name="connsiteX0" fmla="*/ 2303890 w 2417139"/>
                <a:gd name="connsiteY0" fmla="*/ 113249 h 452997"/>
                <a:gd name="connsiteX1" fmla="*/ 2417139 w 2417139"/>
                <a:gd name="connsiteY1" fmla="*/ 0 h 452997"/>
                <a:gd name="connsiteX2" fmla="*/ 2417139 w 2417139"/>
                <a:gd name="connsiteY2" fmla="*/ 339748 h 452997"/>
                <a:gd name="connsiteX3" fmla="*/ 2303890 w 2417139"/>
                <a:gd name="connsiteY3" fmla="*/ 452997 h 452997"/>
                <a:gd name="connsiteX4" fmla="*/ 230389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303890 w 2417139"/>
                <a:gd name="connsiteY3" fmla="*/ 113249 h 452997"/>
                <a:gd name="connsiteX4" fmla="*/ 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417139 w 2417139"/>
                <a:gd name="connsiteY3" fmla="*/ 339748 h 452997"/>
                <a:gd name="connsiteX4" fmla="*/ 2303890 w 2417139"/>
                <a:gd name="connsiteY4" fmla="*/ 452997 h 452997"/>
                <a:gd name="connsiteX5" fmla="*/ 0 w 2417139"/>
                <a:gd name="connsiteY5" fmla="*/ 452997 h 452997"/>
                <a:gd name="connsiteX6" fmla="*/ 0 w 2417139"/>
                <a:gd name="connsiteY6" fmla="*/ 113249 h 452997"/>
                <a:gd name="connsiteX7" fmla="*/ 0 w 2417139"/>
                <a:gd name="connsiteY7" fmla="*/ 113249 h 452997"/>
                <a:gd name="connsiteX8" fmla="*/ 2303890 w 2417139"/>
                <a:gd name="connsiteY8" fmla="*/ 113249 h 452997"/>
                <a:gd name="connsiteX9" fmla="*/ 2417139 w 2417139"/>
                <a:gd name="connsiteY9" fmla="*/ 0 h 452997"/>
                <a:gd name="connsiteX10" fmla="*/ 2303890 w 2417139"/>
                <a:gd name="connsiteY10" fmla="*/ 113249 h 452997"/>
                <a:gd name="connsiteX11" fmla="*/ 2303890 w 2417139"/>
                <a:gd name="connsiteY11" fmla="*/ 452997 h 452997"/>
                <a:gd name="connsiteX0" fmla="*/ 0 w 2417139"/>
                <a:gd name="connsiteY0" fmla="*/ 113249 h 469666"/>
                <a:gd name="connsiteX1" fmla="*/ 2303890 w 2417139"/>
                <a:gd name="connsiteY1" fmla="*/ 113249 h 469666"/>
                <a:gd name="connsiteX2" fmla="*/ 2303890 w 2417139"/>
                <a:gd name="connsiteY2" fmla="*/ 452997 h 469666"/>
                <a:gd name="connsiteX3" fmla="*/ 0 w 2417139"/>
                <a:gd name="connsiteY3" fmla="*/ 452997 h 469666"/>
                <a:gd name="connsiteX4" fmla="*/ 0 w 2417139"/>
                <a:gd name="connsiteY4" fmla="*/ 113249 h 469666"/>
                <a:gd name="connsiteX0" fmla="*/ 2303890 w 2417139"/>
                <a:gd name="connsiteY0" fmla="*/ 113249 h 469666"/>
                <a:gd name="connsiteX1" fmla="*/ 2417139 w 2417139"/>
                <a:gd name="connsiteY1" fmla="*/ 0 h 469666"/>
                <a:gd name="connsiteX2" fmla="*/ 2417139 w 2417139"/>
                <a:gd name="connsiteY2" fmla="*/ 339748 h 469666"/>
                <a:gd name="connsiteX3" fmla="*/ 2303890 w 2417139"/>
                <a:gd name="connsiteY3" fmla="*/ 452997 h 469666"/>
                <a:gd name="connsiteX4" fmla="*/ 230389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303890 w 2417139"/>
                <a:gd name="connsiteY3" fmla="*/ 113249 h 469666"/>
                <a:gd name="connsiteX4" fmla="*/ 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417139 w 2417139"/>
                <a:gd name="connsiteY3" fmla="*/ 339748 h 469666"/>
                <a:gd name="connsiteX4" fmla="*/ 2303890 w 2417139"/>
                <a:gd name="connsiteY4" fmla="*/ 452997 h 469666"/>
                <a:gd name="connsiteX5" fmla="*/ 0 w 2417139"/>
                <a:gd name="connsiteY5" fmla="*/ 452997 h 469666"/>
                <a:gd name="connsiteX6" fmla="*/ 0 w 2417139"/>
                <a:gd name="connsiteY6" fmla="*/ 113249 h 469666"/>
                <a:gd name="connsiteX7" fmla="*/ 0 w 2417139"/>
                <a:gd name="connsiteY7" fmla="*/ 113249 h 469666"/>
                <a:gd name="connsiteX8" fmla="*/ 2303890 w 2417139"/>
                <a:gd name="connsiteY8" fmla="*/ 113249 h 469666"/>
                <a:gd name="connsiteX9" fmla="*/ 2417139 w 2417139"/>
                <a:gd name="connsiteY9" fmla="*/ 0 h 469666"/>
                <a:gd name="connsiteX10" fmla="*/ 2303890 w 2417139"/>
                <a:gd name="connsiteY10" fmla="*/ 113249 h 469666"/>
                <a:gd name="connsiteX11" fmla="*/ 2277696 w 2417139"/>
                <a:gd name="connsiteY11" fmla="*/ 469666 h 469666"/>
                <a:gd name="connsiteX0" fmla="*/ 0 w 2417139"/>
                <a:gd name="connsiteY0" fmla="*/ 113249 h 469666"/>
                <a:gd name="connsiteX1" fmla="*/ 2303890 w 2417139"/>
                <a:gd name="connsiteY1" fmla="*/ 113249 h 469666"/>
                <a:gd name="connsiteX2" fmla="*/ 2303890 w 2417139"/>
                <a:gd name="connsiteY2" fmla="*/ 452997 h 469666"/>
                <a:gd name="connsiteX3" fmla="*/ 0 w 2417139"/>
                <a:gd name="connsiteY3" fmla="*/ 452997 h 469666"/>
                <a:gd name="connsiteX4" fmla="*/ 0 w 2417139"/>
                <a:gd name="connsiteY4" fmla="*/ 113249 h 469666"/>
                <a:gd name="connsiteX0" fmla="*/ 2303890 w 2417139"/>
                <a:gd name="connsiteY0" fmla="*/ 113249 h 469666"/>
                <a:gd name="connsiteX1" fmla="*/ 2417139 w 2417139"/>
                <a:gd name="connsiteY1" fmla="*/ 0 h 469666"/>
                <a:gd name="connsiteX2" fmla="*/ 2417139 w 2417139"/>
                <a:gd name="connsiteY2" fmla="*/ 339748 h 469666"/>
                <a:gd name="connsiteX3" fmla="*/ 2303890 w 2417139"/>
                <a:gd name="connsiteY3" fmla="*/ 452997 h 469666"/>
                <a:gd name="connsiteX4" fmla="*/ 230389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303890 w 2417139"/>
                <a:gd name="connsiteY3" fmla="*/ 113249 h 469666"/>
                <a:gd name="connsiteX4" fmla="*/ 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417139 w 2417139"/>
                <a:gd name="connsiteY3" fmla="*/ 339748 h 469666"/>
                <a:gd name="connsiteX4" fmla="*/ 2303890 w 2417139"/>
                <a:gd name="connsiteY4" fmla="*/ 452997 h 469666"/>
                <a:gd name="connsiteX5" fmla="*/ 0 w 2417139"/>
                <a:gd name="connsiteY5" fmla="*/ 452997 h 469666"/>
                <a:gd name="connsiteX6" fmla="*/ 0 w 2417139"/>
                <a:gd name="connsiteY6" fmla="*/ 113249 h 469666"/>
                <a:gd name="connsiteX7" fmla="*/ 0 w 2417139"/>
                <a:gd name="connsiteY7" fmla="*/ 113249 h 469666"/>
                <a:gd name="connsiteX8" fmla="*/ 2303890 w 2417139"/>
                <a:gd name="connsiteY8" fmla="*/ 113249 h 469666"/>
                <a:gd name="connsiteX9" fmla="*/ 2417139 w 2417139"/>
                <a:gd name="connsiteY9" fmla="*/ 0 h 469666"/>
                <a:gd name="connsiteX10" fmla="*/ 2277697 w 2417139"/>
                <a:gd name="connsiteY10" fmla="*/ 113249 h 469666"/>
                <a:gd name="connsiteX11" fmla="*/ 2277696 w 2417139"/>
                <a:gd name="connsiteY11" fmla="*/ 469666 h 469666"/>
                <a:gd name="connsiteX0" fmla="*/ 0 w 2417139"/>
                <a:gd name="connsiteY0" fmla="*/ 113249 h 469666"/>
                <a:gd name="connsiteX1" fmla="*/ 2303890 w 2417139"/>
                <a:gd name="connsiteY1" fmla="*/ 113249 h 469666"/>
                <a:gd name="connsiteX2" fmla="*/ 2303890 w 2417139"/>
                <a:gd name="connsiteY2" fmla="*/ 452997 h 469666"/>
                <a:gd name="connsiteX3" fmla="*/ 0 w 2417139"/>
                <a:gd name="connsiteY3" fmla="*/ 452997 h 469666"/>
                <a:gd name="connsiteX4" fmla="*/ 0 w 2417139"/>
                <a:gd name="connsiteY4" fmla="*/ 113249 h 469666"/>
                <a:gd name="connsiteX0" fmla="*/ 2303890 w 2417139"/>
                <a:gd name="connsiteY0" fmla="*/ 113249 h 469666"/>
                <a:gd name="connsiteX1" fmla="*/ 2417139 w 2417139"/>
                <a:gd name="connsiteY1" fmla="*/ 0 h 469666"/>
                <a:gd name="connsiteX2" fmla="*/ 2417139 w 2417139"/>
                <a:gd name="connsiteY2" fmla="*/ 339748 h 469666"/>
                <a:gd name="connsiteX3" fmla="*/ 2303890 w 2417139"/>
                <a:gd name="connsiteY3" fmla="*/ 452997 h 469666"/>
                <a:gd name="connsiteX4" fmla="*/ 230389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303890 w 2417139"/>
                <a:gd name="connsiteY3" fmla="*/ 113249 h 469666"/>
                <a:gd name="connsiteX4" fmla="*/ 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417139 w 2417139"/>
                <a:gd name="connsiteY3" fmla="*/ 339748 h 469666"/>
                <a:gd name="connsiteX4" fmla="*/ 2270553 w 2417139"/>
                <a:gd name="connsiteY4" fmla="*/ 469665 h 469666"/>
                <a:gd name="connsiteX5" fmla="*/ 0 w 2417139"/>
                <a:gd name="connsiteY5" fmla="*/ 452997 h 469666"/>
                <a:gd name="connsiteX6" fmla="*/ 0 w 2417139"/>
                <a:gd name="connsiteY6" fmla="*/ 113249 h 469666"/>
                <a:gd name="connsiteX7" fmla="*/ 0 w 2417139"/>
                <a:gd name="connsiteY7" fmla="*/ 113249 h 469666"/>
                <a:gd name="connsiteX8" fmla="*/ 2303890 w 2417139"/>
                <a:gd name="connsiteY8" fmla="*/ 113249 h 469666"/>
                <a:gd name="connsiteX9" fmla="*/ 2417139 w 2417139"/>
                <a:gd name="connsiteY9" fmla="*/ 0 h 469666"/>
                <a:gd name="connsiteX10" fmla="*/ 2277697 w 2417139"/>
                <a:gd name="connsiteY10" fmla="*/ 113249 h 469666"/>
                <a:gd name="connsiteX11" fmla="*/ 2277696 w 2417139"/>
                <a:gd name="connsiteY11" fmla="*/ 469666 h 469666"/>
                <a:gd name="connsiteX0" fmla="*/ 0 w 2417139"/>
                <a:gd name="connsiteY0" fmla="*/ 113249 h 469666"/>
                <a:gd name="connsiteX1" fmla="*/ 2303890 w 2417139"/>
                <a:gd name="connsiteY1" fmla="*/ 113249 h 469666"/>
                <a:gd name="connsiteX2" fmla="*/ 2303890 w 2417139"/>
                <a:gd name="connsiteY2" fmla="*/ 452997 h 469666"/>
                <a:gd name="connsiteX3" fmla="*/ 0 w 2417139"/>
                <a:gd name="connsiteY3" fmla="*/ 452997 h 469666"/>
                <a:gd name="connsiteX4" fmla="*/ 0 w 2417139"/>
                <a:gd name="connsiteY4" fmla="*/ 113249 h 469666"/>
                <a:gd name="connsiteX0" fmla="*/ 2303890 w 2417139"/>
                <a:gd name="connsiteY0" fmla="*/ 113249 h 469666"/>
                <a:gd name="connsiteX1" fmla="*/ 2417139 w 2417139"/>
                <a:gd name="connsiteY1" fmla="*/ 0 h 469666"/>
                <a:gd name="connsiteX2" fmla="*/ 2417139 w 2417139"/>
                <a:gd name="connsiteY2" fmla="*/ 339748 h 469666"/>
                <a:gd name="connsiteX3" fmla="*/ 2303890 w 2417139"/>
                <a:gd name="connsiteY3" fmla="*/ 452997 h 469666"/>
                <a:gd name="connsiteX4" fmla="*/ 230389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303890 w 2417139"/>
                <a:gd name="connsiteY3" fmla="*/ 113249 h 469666"/>
                <a:gd name="connsiteX4" fmla="*/ 0 w 2417139"/>
                <a:gd name="connsiteY4" fmla="*/ 113249 h 469666"/>
                <a:gd name="connsiteX0" fmla="*/ 0 w 2417139"/>
                <a:gd name="connsiteY0" fmla="*/ 113249 h 469666"/>
                <a:gd name="connsiteX1" fmla="*/ 113249 w 2417139"/>
                <a:gd name="connsiteY1" fmla="*/ 0 h 469666"/>
                <a:gd name="connsiteX2" fmla="*/ 2417139 w 2417139"/>
                <a:gd name="connsiteY2" fmla="*/ 0 h 469666"/>
                <a:gd name="connsiteX3" fmla="*/ 2417139 w 2417139"/>
                <a:gd name="connsiteY3" fmla="*/ 339748 h 469666"/>
                <a:gd name="connsiteX4" fmla="*/ 2270553 w 2417139"/>
                <a:gd name="connsiteY4" fmla="*/ 469665 h 469666"/>
                <a:gd name="connsiteX5" fmla="*/ 0 w 2417139"/>
                <a:gd name="connsiteY5" fmla="*/ 452997 h 469666"/>
                <a:gd name="connsiteX6" fmla="*/ 0 w 2417139"/>
                <a:gd name="connsiteY6" fmla="*/ 113249 h 469666"/>
                <a:gd name="connsiteX7" fmla="*/ 0 w 2417139"/>
                <a:gd name="connsiteY7" fmla="*/ 113249 h 469666"/>
                <a:gd name="connsiteX8" fmla="*/ 2303890 w 2417139"/>
                <a:gd name="connsiteY8" fmla="*/ 113249 h 469666"/>
                <a:gd name="connsiteX9" fmla="*/ 2417139 w 2417139"/>
                <a:gd name="connsiteY9" fmla="*/ 0 h 469666"/>
                <a:gd name="connsiteX10" fmla="*/ 2308404 w 2417139"/>
                <a:gd name="connsiteY10" fmla="*/ 113249 h 469666"/>
                <a:gd name="connsiteX11" fmla="*/ 2277696 w 2417139"/>
                <a:gd name="connsiteY11" fmla="*/ 469666 h 469666"/>
                <a:gd name="connsiteX0" fmla="*/ 0 w 2417139"/>
                <a:gd name="connsiteY0" fmla="*/ 113249 h 469665"/>
                <a:gd name="connsiteX1" fmla="*/ 2303890 w 2417139"/>
                <a:gd name="connsiteY1" fmla="*/ 113249 h 469665"/>
                <a:gd name="connsiteX2" fmla="*/ 2303890 w 2417139"/>
                <a:gd name="connsiteY2" fmla="*/ 452997 h 469665"/>
                <a:gd name="connsiteX3" fmla="*/ 0 w 2417139"/>
                <a:gd name="connsiteY3" fmla="*/ 452997 h 469665"/>
                <a:gd name="connsiteX4" fmla="*/ 0 w 2417139"/>
                <a:gd name="connsiteY4" fmla="*/ 113249 h 469665"/>
                <a:gd name="connsiteX0" fmla="*/ 2303890 w 2417139"/>
                <a:gd name="connsiteY0" fmla="*/ 113249 h 469665"/>
                <a:gd name="connsiteX1" fmla="*/ 2417139 w 2417139"/>
                <a:gd name="connsiteY1" fmla="*/ 0 h 469665"/>
                <a:gd name="connsiteX2" fmla="*/ 2417139 w 2417139"/>
                <a:gd name="connsiteY2" fmla="*/ 339748 h 469665"/>
                <a:gd name="connsiteX3" fmla="*/ 2303890 w 2417139"/>
                <a:gd name="connsiteY3" fmla="*/ 452997 h 469665"/>
                <a:gd name="connsiteX4" fmla="*/ 2303890 w 2417139"/>
                <a:gd name="connsiteY4" fmla="*/ 113249 h 469665"/>
                <a:gd name="connsiteX0" fmla="*/ 0 w 2417139"/>
                <a:gd name="connsiteY0" fmla="*/ 113249 h 469665"/>
                <a:gd name="connsiteX1" fmla="*/ 113249 w 2417139"/>
                <a:gd name="connsiteY1" fmla="*/ 0 h 469665"/>
                <a:gd name="connsiteX2" fmla="*/ 2417139 w 2417139"/>
                <a:gd name="connsiteY2" fmla="*/ 0 h 469665"/>
                <a:gd name="connsiteX3" fmla="*/ 2303890 w 2417139"/>
                <a:gd name="connsiteY3" fmla="*/ 113249 h 469665"/>
                <a:gd name="connsiteX4" fmla="*/ 0 w 2417139"/>
                <a:gd name="connsiteY4" fmla="*/ 113249 h 469665"/>
                <a:gd name="connsiteX0" fmla="*/ 0 w 2417139"/>
                <a:gd name="connsiteY0" fmla="*/ 113249 h 469665"/>
                <a:gd name="connsiteX1" fmla="*/ 113249 w 2417139"/>
                <a:gd name="connsiteY1" fmla="*/ 0 h 469665"/>
                <a:gd name="connsiteX2" fmla="*/ 2417139 w 2417139"/>
                <a:gd name="connsiteY2" fmla="*/ 0 h 469665"/>
                <a:gd name="connsiteX3" fmla="*/ 2417139 w 2417139"/>
                <a:gd name="connsiteY3" fmla="*/ 339748 h 469665"/>
                <a:gd name="connsiteX4" fmla="*/ 2270553 w 2417139"/>
                <a:gd name="connsiteY4" fmla="*/ 469665 h 469665"/>
                <a:gd name="connsiteX5" fmla="*/ 0 w 2417139"/>
                <a:gd name="connsiteY5" fmla="*/ 452997 h 469665"/>
                <a:gd name="connsiteX6" fmla="*/ 0 w 2417139"/>
                <a:gd name="connsiteY6" fmla="*/ 113249 h 469665"/>
                <a:gd name="connsiteX7" fmla="*/ 0 w 2417139"/>
                <a:gd name="connsiteY7" fmla="*/ 113249 h 469665"/>
                <a:gd name="connsiteX8" fmla="*/ 2303890 w 2417139"/>
                <a:gd name="connsiteY8" fmla="*/ 113249 h 469665"/>
                <a:gd name="connsiteX9" fmla="*/ 2417139 w 2417139"/>
                <a:gd name="connsiteY9" fmla="*/ 0 h 469665"/>
                <a:gd name="connsiteX10" fmla="*/ 2308404 w 2417139"/>
                <a:gd name="connsiteY10" fmla="*/ 113249 h 469665"/>
                <a:gd name="connsiteX11" fmla="*/ 2311815 w 2417139"/>
                <a:gd name="connsiteY11" fmla="*/ 449195 h 469665"/>
                <a:gd name="connsiteX0" fmla="*/ 0 w 2417139"/>
                <a:gd name="connsiteY0" fmla="*/ 113249 h 452997"/>
                <a:gd name="connsiteX1" fmla="*/ 2303890 w 2417139"/>
                <a:gd name="connsiteY1" fmla="*/ 113249 h 452997"/>
                <a:gd name="connsiteX2" fmla="*/ 2303890 w 2417139"/>
                <a:gd name="connsiteY2" fmla="*/ 452997 h 452997"/>
                <a:gd name="connsiteX3" fmla="*/ 0 w 2417139"/>
                <a:gd name="connsiteY3" fmla="*/ 452997 h 452997"/>
                <a:gd name="connsiteX4" fmla="*/ 0 w 2417139"/>
                <a:gd name="connsiteY4" fmla="*/ 113249 h 452997"/>
                <a:gd name="connsiteX0" fmla="*/ 2303890 w 2417139"/>
                <a:gd name="connsiteY0" fmla="*/ 113249 h 452997"/>
                <a:gd name="connsiteX1" fmla="*/ 2417139 w 2417139"/>
                <a:gd name="connsiteY1" fmla="*/ 0 h 452997"/>
                <a:gd name="connsiteX2" fmla="*/ 2417139 w 2417139"/>
                <a:gd name="connsiteY2" fmla="*/ 339748 h 452997"/>
                <a:gd name="connsiteX3" fmla="*/ 2303890 w 2417139"/>
                <a:gd name="connsiteY3" fmla="*/ 452997 h 452997"/>
                <a:gd name="connsiteX4" fmla="*/ 230389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303890 w 2417139"/>
                <a:gd name="connsiteY3" fmla="*/ 113249 h 452997"/>
                <a:gd name="connsiteX4" fmla="*/ 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417139 w 2417139"/>
                <a:gd name="connsiteY3" fmla="*/ 339748 h 452997"/>
                <a:gd name="connsiteX4" fmla="*/ 2314908 w 2417139"/>
                <a:gd name="connsiteY4" fmla="*/ 449193 h 452997"/>
                <a:gd name="connsiteX5" fmla="*/ 0 w 2417139"/>
                <a:gd name="connsiteY5" fmla="*/ 452997 h 452997"/>
                <a:gd name="connsiteX6" fmla="*/ 0 w 2417139"/>
                <a:gd name="connsiteY6" fmla="*/ 113249 h 452997"/>
                <a:gd name="connsiteX7" fmla="*/ 0 w 2417139"/>
                <a:gd name="connsiteY7" fmla="*/ 113249 h 452997"/>
                <a:gd name="connsiteX8" fmla="*/ 2303890 w 2417139"/>
                <a:gd name="connsiteY8" fmla="*/ 113249 h 452997"/>
                <a:gd name="connsiteX9" fmla="*/ 2417139 w 2417139"/>
                <a:gd name="connsiteY9" fmla="*/ 0 h 452997"/>
                <a:gd name="connsiteX10" fmla="*/ 2308404 w 2417139"/>
                <a:gd name="connsiteY10" fmla="*/ 113249 h 452997"/>
                <a:gd name="connsiteX11" fmla="*/ 2311815 w 2417139"/>
                <a:gd name="connsiteY11" fmla="*/ 449195 h 4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7139" h="452997" stroke="0" extrusionOk="0">
                  <a:moveTo>
                    <a:pt x="0" y="113249"/>
                  </a:moveTo>
                  <a:lnTo>
                    <a:pt x="2303890" y="113249"/>
                  </a:lnTo>
                  <a:lnTo>
                    <a:pt x="2303890" y="452997"/>
                  </a:lnTo>
                  <a:lnTo>
                    <a:pt x="0" y="452997"/>
                  </a:lnTo>
                  <a:lnTo>
                    <a:pt x="0" y="113249"/>
                  </a:lnTo>
                  <a:close/>
                </a:path>
                <a:path w="2417139" h="452997" fill="darkenLess" stroke="0" extrusionOk="0">
                  <a:moveTo>
                    <a:pt x="2303890" y="113249"/>
                  </a:moveTo>
                  <a:lnTo>
                    <a:pt x="2417139" y="0"/>
                  </a:lnTo>
                  <a:lnTo>
                    <a:pt x="2417139" y="339748"/>
                  </a:lnTo>
                  <a:lnTo>
                    <a:pt x="2303890" y="452997"/>
                  </a:lnTo>
                  <a:lnTo>
                    <a:pt x="2303890" y="113249"/>
                  </a:lnTo>
                  <a:close/>
                </a:path>
                <a:path w="2417139" h="452997" fill="lightenLess" stroke="0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417139" y="0"/>
                  </a:lnTo>
                  <a:lnTo>
                    <a:pt x="2303890" y="113249"/>
                  </a:lnTo>
                  <a:lnTo>
                    <a:pt x="0" y="113249"/>
                  </a:lnTo>
                  <a:close/>
                </a:path>
                <a:path w="2417139" h="452997" fill="none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417139" y="0"/>
                  </a:lnTo>
                  <a:lnTo>
                    <a:pt x="2417139" y="339748"/>
                  </a:lnTo>
                  <a:lnTo>
                    <a:pt x="2314908" y="449193"/>
                  </a:lnTo>
                  <a:lnTo>
                    <a:pt x="0" y="452997"/>
                  </a:lnTo>
                  <a:lnTo>
                    <a:pt x="0" y="113249"/>
                  </a:lnTo>
                  <a:close/>
                  <a:moveTo>
                    <a:pt x="0" y="113249"/>
                  </a:moveTo>
                  <a:lnTo>
                    <a:pt x="2303890" y="113249"/>
                  </a:lnTo>
                  <a:lnTo>
                    <a:pt x="2417139" y="0"/>
                  </a:lnTo>
                  <a:moveTo>
                    <a:pt x="2308404" y="113249"/>
                  </a:moveTo>
                  <a:cubicBezTo>
                    <a:pt x="2308404" y="226498"/>
                    <a:pt x="2311815" y="335946"/>
                    <a:pt x="2311815" y="449195"/>
                  </a:cubicBez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7CC4847-59C7-4490-B16F-F7C09F7D0425}"/>
                </a:ext>
              </a:extLst>
            </p:cNvPr>
            <p:cNvSpPr/>
            <p:nvPr/>
          </p:nvSpPr>
          <p:spPr>
            <a:xfrm>
              <a:off x="7582092" y="6415894"/>
              <a:ext cx="11961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Intimacy</a:t>
              </a:r>
              <a:endParaRPr lang="en-US" b="1" dirty="0">
                <a:latin typeface="David's Scrawl" panose="02000000000000000000" pitchFamily="2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3AA30B4-04D6-436D-8EC3-2747EE7E93D3}"/>
              </a:ext>
            </a:extLst>
          </p:cNvPr>
          <p:cNvGrpSpPr/>
          <p:nvPr/>
        </p:nvGrpSpPr>
        <p:grpSpPr>
          <a:xfrm>
            <a:off x="9363360" y="6301826"/>
            <a:ext cx="2417139" cy="491748"/>
            <a:chOff x="9342888" y="6301826"/>
            <a:chExt cx="2417139" cy="491748"/>
          </a:xfrm>
        </p:grpSpPr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AAECDCE4-360C-440F-94D8-AAEBBCCD9FE5}"/>
                </a:ext>
              </a:extLst>
            </p:cNvPr>
            <p:cNvSpPr/>
            <p:nvPr/>
          </p:nvSpPr>
          <p:spPr>
            <a:xfrm>
              <a:off x="9342888" y="6301826"/>
              <a:ext cx="2417139" cy="452996"/>
            </a:xfrm>
            <a:prstGeom prst="cube">
              <a:avLst/>
            </a:pr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EBB1108-6CC1-4835-A023-9DCFF1DC40FD}"/>
                </a:ext>
              </a:extLst>
            </p:cNvPr>
            <p:cNvSpPr/>
            <p:nvPr/>
          </p:nvSpPr>
          <p:spPr>
            <a:xfrm>
              <a:off x="9756470" y="6424242"/>
              <a:ext cx="1290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 Integrity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604DC1A-6AA8-447E-A420-0480D290648C}"/>
              </a:ext>
            </a:extLst>
          </p:cNvPr>
          <p:cNvGrpSpPr/>
          <p:nvPr/>
        </p:nvGrpSpPr>
        <p:grpSpPr>
          <a:xfrm>
            <a:off x="1467028" y="5899012"/>
            <a:ext cx="2424282" cy="522681"/>
            <a:chOff x="1467028" y="5899012"/>
            <a:chExt cx="2424282" cy="5226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2C9B0178-EAD0-49DB-BDF8-76D9460BA4E4}"/>
                </a:ext>
              </a:extLst>
            </p:cNvPr>
            <p:cNvSpPr/>
            <p:nvPr/>
          </p:nvSpPr>
          <p:spPr>
            <a:xfrm>
              <a:off x="1467028" y="5899012"/>
              <a:ext cx="2424282" cy="491095"/>
            </a:xfrm>
            <a:custGeom>
              <a:avLst/>
              <a:gdLst>
                <a:gd name="connsiteX0" fmla="*/ 0 w 2417139"/>
                <a:gd name="connsiteY0" fmla="*/ 113249 h 452996"/>
                <a:gd name="connsiteX1" fmla="*/ 2303890 w 2417139"/>
                <a:gd name="connsiteY1" fmla="*/ 113249 h 452996"/>
                <a:gd name="connsiteX2" fmla="*/ 2303890 w 2417139"/>
                <a:gd name="connsiteY2" fmla="*/ 452996 h 452996"/>
                <a:gd name="connsiteX3" fmla="*/ 0 w 2417139"/>
                <a:gd name="connsiteY3" fmla="*/ 452996 h 452996"/>
                <a:gd name="connsiteX4" fmla="*/ 0 w 2417139"/>
                <a:gd name="connsiteY4" fmla="*/ 113249 h 452996"/>
                <a:gd name="connsiteX0" fmla="*/ 2303890 w 2417139"/>
                <a:gd name="connsiteY0" fmla="*/ 113249 h 452996"/>
                <a:gd name="connsiteX1" fmla="*/ 2417139 w 2417139"/>
                <a:gd name="connsiteY1" fmla="*/ 0 h 452996"/>
                <a:gd name="connsiteX2" fmla="*/ 2417139 w 2417139"/>
                <a:gd name="connsiteY2" fmla="*/ 339747 h 452996"/>
                <a:gd name="connsiteX3" fmla="*/ 2303890 w 2417139"/>
                <a:gd name="connsiteY3" fmla="*/ 452996 h 452996"/>
                <a:gd name="connsiteX4" fmla="*/ 2303890 w 2417139"/>
                <a:gd name="connsiteY4" fmla="*/ 113249 h 452996"/>
                <a:gd name="connsiteX0" fmla="*/ 0 w 2417139"/>
                <a:gd name="connsiteY0" fmla="*/ 113249 h 452996"/>
                <a:gd name="connsiteX1" fmla="*/ 113249 w 2417139"/>
                <a:gd name="connsiteY1" fmla="*/ 0 h 452996"/>
                <a:gd name="connsiteX2" fmla="*/ 2417139 w 2417139"/>
                <a:gd name="connsiteY2" fmla="*/ 0 h 452996"/>
                <a:gd name="connsiteX3" fmla="*/ 2303890 w 2417139"/>
                <a:gd name="connsiteY3" fmla="*/ 113249 h 452996"/>
                <a:gd name="connsiteX4" fmla="*/ 0 w 2417139"/>
                <a:gd name="connsiteY4" fmla="*/ 113249 h 452996"/>
                <a:gd name="connsiteX0" fmla="*/ 0 w 2417139"/>
                <a:gd name="connsiteY0" fmla="*/ 113249 h 452996"/>
                <a:gd name="connsiteX1" fmla="*/ 113249 w 2417139"/>
                <a:gd name="connsiteY1" fmla="*/ 0 h 452996"/>
                <a:gd name="connsiteX2" fmla="*/ 2417139 w 2417139"/>
                <a:gd name="connsiteY2" fmla="*/ 0 h 452996"/>
                <a:gd name="connsiteX3" fmla="*/ 2417139 w 2417139"/>
                <a:gd name="connsiteY3" fmla="*/ 339747 h 452996"/>
                <a:gd name="connsiteX4" fmla="*/ 2303890 w 2417139"/>
                <a:gd name="connsiteY4" fmla="*/ 452996 h 452996"/>
                <a:gd name="connsiteX5" fmla="*/ 0 w 2417139"/>
                <a:gd name="connsiteY5" fmla="*/ 452996 h 452996"/>
                <a:gd name="connsiteX6" fmla="*/ 0 w 2417139"/>
                <a:gd name="connsiteY6" fmla="*/ 113249 h 452996"/>
                <a:gd name="connsiteX7" fmla="*/ 0 w 2417139"/>
                <a:gd name="connsiteY7" fmla="*/ 113249 h 452996"/>
                <a:gd name="connsiteX8" fmla="*/ 2303890 w 2417139"/>
                <a:gd name="connsiteY8" fmla="*/ 113249 h 452996"/>
                <a:gd name="connsiteX9" fmla="*/ 2417139 w 2417139"/>
                <a:gd name="connsiteY9" fmla="*/ 0 h 452996"/>
                <a:gd name="connsiteX10" fmla="*/ 2303890 w 2417139"/>
                <a:gd name="connsiteY10" fmla="*/ 113249 h 452996"/>
                <a:gd name="connsiteX11" fmla="*/ 2303890 w 2417139"/>
                <a:gd name="connsiteY11" fmla="*/ 452996 h 452996"/>
                <a:gd name="connsiteX0" fmla="*/ 0 w 2417139"/>
                <a:gd name="connsiteY0" fmla="*/ 132299 h 472046"/>
                <a:gd name="connsiteX1" fmla="*/ 2303890 w 2417139"/>
                <a:gd name="connsiteY1" fmla="*/ 132299 h 472046"/>
                <a:gd name="connsiteX2" fmla="*/ 2303890 w 2417139"/>
                <a:gd name="connsiteY2" fmla="*/ 472046 h 472046"/>
                <a:gd name="connsiteX3" fmla="*/ 0 w 2417139"/>
                <a:gd name="connsiteY3" fmla="*/ 472046 h 472046"/>
                <a:gd name="connsiteX4" fmla="*/ 0 w 2417139"/>
                <a:gd name="connsiteY4" fmla="*/ 132299 h 472046"/>
                <a:gd name="connsiteX0" fmla="*/ 2303890 w 2417139"/>
                <a:gd name="connsiteY0" fmla="*/ 132299 h 472046"/>
                <a:gd name="connsiteX1" fmla="*/ 2417139 w 2417139"/>
                <a:gd name="connsiteY1" fmla="*/ 19050 h 472046"/>
                <a:gd name="connsiteX2" fmla="*/ 2417139 w 2417139"/>
                <a:gd name="connsiteY2" fmla="*/ 358797 h 472046"/>
                <a:gd name="connsiteX3" fmla="*/ 2303890 w 2417139"/>
                <a:gd name="connsiteY3" fmla="*/ 472046 h 472046"/>
                <a:gd name="connsiteX4" fmla="*/ 230389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303890 w 2417139"/>
                <a:gd name="connsiteY3" fmla="*/ 132299 h 472046"/>
                <a:gd name="connsiteX4" fmla="*/ 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417139 w 2417139"/>
                <a:gd name="connsiteY3" fmla="*/ 358797 h 472046"/>
                <a:gd name="connsiteX4" fmla="*/ 2303890 w 2417139"/>
                <a:gd name="connsiteY4" fmla="*/ 472046 h 472046"/>
                <a:gd name="connsiteX5" fmla="*/ 0 w 2417139"/>
                <a:gd name="connsiteY5" fmla="*/ 472046 h 472046"/>
                <a:gd name="connsiteX6" fmla="*/ 0 w 2417139"/>
                <a:gd name="connsiteY6" fmla="*/ 132299 h 472046"/>
                <a:gd name="connsiteX7" fmla="*/ 0 w 2417139"/>
                <a:gd name="connsiteY7" fmla="*/ 132299 h 472046"/>
                <a:gd name="connsiteX8" fmla="*/ 2303890 w 2417139"/>
                <a:gd name="connsiteY8" fmla="*/ 132299 h 472046"/>
                <a:gd name="connsiteX9" fmla="*/ 2417139 w 2417139"/>
                <a:gd name="connsiteY9" fmla="*/ 0 h 472046"/>
                <a:gd name="connsiteX10" fmla="*/ 2303890 w 2417139"/>
                <a:gd name="connsiteY10" fmla="*/ 132299 h 472046"/>
                <a:gd name="connsiteX11" fmla="*/ 2303890 w 2417139"/>
                <a:gd name="connsiteY11" fmla="*/ 472046 h 472046"/>
                <a:gd name="connsiteX0" fmla="*/ 0 w 2417139"/>
                <a:gd name="connsiteY0" fmla="*/ 132299 h 472046"/>
                <a:gd name="connsiteX1" fmla="*/ 2303890 w 2417139"/>
                <a:gd name="connsiteY1" fmla="*/ 132299 h 472046"/>
                <a:gd name="connsiteX2" fmla="*/ 2303890 w 2417139"/>
                <a:gd name="connsiteY2" fmla="*/ 472046 h 472046"/>
                <a:gd name="connsiteX3" fmla="*/ 0 w 2417139"/>
                <a:gd name="connsiteY3" fmla="*/ 472046 h 472046"/>
                <a:gd name="connsiteX4" fmla="*/ 0 w 2417139"/>
                <a:gd name="connsiteY4" fmla="*/ 132299 h 472046"/>
                <a:gd name="connsiteX0" fmla="*/ 2303890 w 2417139"/>
                <a:gd name="connsiteY0" fmla="*/ 132299 h 472046"/>
                <a:gd name="connsiteX1" fmla="*/ 2417139 w 2417139"/>
                <a:gd name="connsiteY1" fmla="*/ 19050 h 472046"/>
                <a:gd name="connsiteX2" fmla="*/ 2417139 w 2417139"/>
                <a:gd name="connsiteY2" fmla="*/ 358797 h 472046"/>
                <a:gd name="connsiteX3" fmla="*/ 2303890 w 2417139"/>
                <a:gd name="connsiteY3" fmla="*/ 472046 h 472046"/>
                <a:gd name="connsiteX4" fmla="*/ 230389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303890 w 2417139"/>
                <a:gd name="connsiteY3" fmla="*/ 132299 h 472046"/>
                <a:gd name="connsiteX4" fmla="*/ 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417139 w 2417139"/>
                <a:gd name="connsiteY3" fmla="*/ 358797 h 472046"/>
                <a:gd name="connsiteX4" fmla="*/ 2303890 w 2417139"/>
                <a:gd name="connsiteY4" fmla="*/ 472046 h 472046"/>
                <a:gd name="connsiteX5" fmla="*/ 0 w 2417139"/>
                <a:gd name="connsiteY5" fmla="*/ 472046 h 472046"/>
                <a:gd name="connsiteX6" fmla="*/ 0 w 2417139"/>
                <a:gd name="connsiteY6" fmla="*/ 132299 h 472046"/>
                <a:gd name="connsiteX7" fmla="*/ 0 w 2417139"/>
                <a:gd name="connsiteY7" fmla="*/ 132299 h 472046"/>
                <a:gd name="connsiteX8" fmla="*/ 2303890 w 2417139"/>
                <a:gd name="connsiteY8" fmla="*/ 132299 h 472046"/>
                <a:gd name="connsiteX9" fmla="*/ 2417139 w 2417139"/>
                <a:gd name="connsiteY9" fmla="*/ 0 h 472046"/>
                <a:gd name="connsiteX10" fmla="*/ 2303890 w 2417139"/>
                <a:gd name="connsiteY10" fmla="*/ 94199 h 472046"/>
                <a:gd name="connsiteX11" fmla="*/ 2303890 w 2417139"/>
                <a:gd name="connsiteY11" fmla="*/ 472046 h 472046"/>
                <a:gd name="connsiteX0" fmla="*/ 0 w 2417139"/>
                <a:gd name="connsiteY0" fmla="*/ 132299 h 472046"/>
                <a:gd name="connsiteX1" fmla="*/ 2303890 w 2417139"/>
                <a:gd name="connsiteY1" fmla="*/ 132299 h 472046"/>
                <a:gd name="connsiteX2" fmla="*/ 2303890 w 2417139"/>
                <a:gd name="connsiteY2" fmla="*/ 472046 h 472046"/>
                <a:gd name="connsiteX3" fmla="*/ 0 w 2417139"/>
                <a:gd name="connsiteY3" fmla="*/ 472046 h 472046"/>
                <a:gd name="connsiteX4" fmla="*/ 0 w 2417139"/>
                <a:gd name="connsiteY4" fmla="*/ 132299 h 472046"/>
                <a:gd name="connsiteX0" fmla="*/ 2303890 w 2417139"/>
                <a:gd name="connsiteY0" fmla="*/ 132299 h 472046"/>
                <a:gd name="connsiteX1" fmla="*/ 2417139 w 2417139"/>
                <a:gd name="connsiteY1" fmla="*/ 19050 h 472046"/>
                <a:gd name="connsiteX2" fmla="*/ 2417139 w 2417139"/>
                <a:gd name="connsiteY2" fmla="*/ 358797 h 472046"/>
                <a:gd name="connsiteX3" fmla="*/ 2303890 w 2417139"/>
                <a:gd name="connsiteY3" fmla="*/ 472046 h 472046"/>
                <a:gd name="connsiteX4" fmla="*/ 230389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303890 w 2417139"/>
                <a:gd name="connsiteY3" fmla="*/ 132299 h 472046"/>
                <a:gd name="connsiteX4" fmla="*/ 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417139 w 2417139"/>
                <a:gd name="connsiteY3" fmla="*/ 358797 h 472046"/>
                <a:gd name="connsiteX4" fmla="*/ 2303890 w 2417139"/>
                <a:gd name="connsiteY4" fmla="*/ 472046 h 472046"/>
                <a:gd name="connsiteX5" fmla="*/ 0 w 2417139"/>
                <a:gd name="connsiteY5" fmla="*/ 472046 h 472046"/>
                <a:gd name="connsiteX6" fmla="*/ 0 w 2417139"/>
                <a:gd name="connsiteY6" fmla="*/ 132299 h 472046"/>
                <a:gd name="connsiteX7" fmla="*/ 0 w 2417139"/>
                <a:gd name="connsiteY7" fmla="*/ 132299 h 472046"/>
                <a:gd name="connsiteX8" fmla="*/ 2303890 w 2417139"/>
                <a:gd name="connsiteY8" fmla="*/ 132299 h 472046"/>
                <a:gd name="connsiteX9" fmla="*/ 2417139 w 2417139"/>
                <a:gd name="connsiteY9" fmla="*/ 0 h 472046"/>
                <a:gd name="connsiteX10" fmla="*/ 2303890 w 2417139"/>
                <a:gd name="connsiteY10" fmla="*/ 153730 h 472046"/>
                <a:gd name="connsiteX11" fmla="*/ 2303890 w 2417139"/>
                <a:gd name="connsiteY11" fmla="*/ 472046 h 472046"/>
                <a:gd name="connsiteX0" fmla="*/ 0 w 2419520"/>
                <a:gd name="connsiteY0" fmla="*/ 113249 h 452996"/>
                <a:gd name="connsiteX1" fmla="*/ 2303890 w 2419520"/>
                <a:gd name="connsiteY1" fmla="*/ 113249 h 452996"/>
                <a:gd name="connsiteX2" fmla="*/ 2303890 w 2419520"/>
                <a:gd name="connsiteY2" fmla="*/ 452996 h 452996"/>
                <a:gd name="connsiteX3" fmla="*/ 0 w 2419520"/>
                <a:gd name="connsiteY3" fmla="*/ 452996 h 452996"/>
                <a:gd name="connsiteX4" fmla="*/ 0 w 2419520"/>
                <a:gd name="connsiteY4" fmla="*/ 113249 h 452996"/>
                <a:gd name="connsiteX0" fmla="*/ 2303890 w 2419520"/>
                <a:gd name="connsiteY0" fmla="*/ 113249 h 452996"/>
                <a:gd name="connsiteX1" fmla="*/ 2417139 w 2419520"/>
                <a:gd name="connsiteY1" fmla="*/ 0 h 452996"/>
                <a:gd name="connsiteX2" fmla="*/ 2417139 w 2419520"/>
                <a:gd name="connsiteY2" fmla="*/ 339747 h 452996"/>
                <a:gd name="connsiteX3" fmla="*/ 2303890 w 2419520"/>
                <a:gd name="connsiteY3" fmla="*/ 452996 h 452996"/>
                <a:gd name="connsiteX4" fmla="*/ 2303890 w 2419520"/>
                <a:gd name="connsiteY4" fmla="*/ 113249 h 452996"/>
                <a:gd name="connsiteX0" fmla="*/ 0 w 2419520"/>
                <a:gd name="connsiteY0" fmla="*/ 113249 h 452996"/>
                <a:gd name="connsiteX1" fmla="*/ 113249 w 2419520"/>
                <a:gd name="connsiteY1" fmla="*/ 0 h 452996"/>
                <a:gd name="connsiteX2" fmla="*/ 2417139 w 2419520"/>
                <a:gd name="connsiteY2" fmla="*/ 0 h 452996"/>
                <a:gd name="connsiteX3" fmla="*/ 2303890 w 2419520"/>
                <a:gd name="connsiteY3" fmla="*/ 113249 h 452996"/>
                <a:gd name="connsiteX4" fmla="*/ 0 w 2419520"/>
                <a:gd name="connsiteY4" fmla="*/ 113249 h 452996"/>
                <a:gd name="connsiteX0" fmla="*/ 0 w 2419520"/>
                <a:gd name="connsiteY0" fmla="*/ 113249 h 452996"/>
                <a:gd name="connsiteX1" fmla="*/ 113249 w 2419520"/>
                <a:gd name="connsiteY1" fmla="*/ 0 h 452996"/>
                <a:gd name="connsiteX2" fmla="*/ 2417139 w 2419520"/>
                <a:gd name="connsiteY2" fmla="*/ 0 h 452996"/>
                <a:gd name="connsiteX3" fmla="*/ 2417139 w 2419520"/>
                <a:gd name="connsiteY3" fmla="*/ 339747 h 452996"/>
                <a:gd name="connsiteX4" fmla="*/ 2303890 w 2419520"/>
                <a:gd name="connsiteY4" fmla="*/ 452996 h 452996"/>
                <a:gd name="connsiteX5" fmla="*/ 0 w 2419520"/>
                <a:gd name="connsiteY5" fmla="*/ 452996 h 452996"/>
                <a:gd name="connsiteX6" fmla="*/ 0 w 2419520"/>
                <a:gd name="connsiteY6" fmla="*/ 113249 h 452996"/>
                <a:gd name="connsiteX7" fmla="*/ 0 w 2419520"/>
                <a:gd name="connsiteY7" fmla="*/ 113249 h 452996"/>
                <a:gd name="connsiteX8" fmla="*/ 2303890 w 2419520"/>
                <a:gd name="connsiteY8" fmla="*/ 113249 h 452996"/>
                <a:gd name="connsiteX9" fmla="*/ 2419520 w 2419520"/>
                <a:gd name="connsiteY9" fmla="*/ 14288 h 452996"/>
                <a:gd name="connsiteX10" fmla="*/ 2303890 w 2419520"/>
                <a:gd name="connsiteY10" fmla="*/ 134680 h 452996"/>
                <a:gd name="connsiteX11" fmla="*/ 2303890 w 2419520"/>
                <a:gd name="connsiteY11" fmla="*/ 452996 h 452996"/>
                <a:gd name="connsiteX0" fmla="*/ 0 w 2419520"/>
                <a:gd name="connsiteY0" fmla="*/ 132299 h 472046"/>
                <a:gd name="connsiteX1" fmla="*/ 2303890 w 2419520"/>
                <a:gd name="connsiteY1" fmla="*/ 132299 h 472046"/>
                <a:gd name="connsiteX2" fmla="*/ 2303890 w 2419520"/>
                <a:gd name="connsiteY2" fmla="*/ 472046 h 472046"/>
                <a:gd name="connsiteX3" fmla="*/ 0 w 2419520"/>
                <a:gd name="connsiteY3" fmla="*/ 472046 h 472046"/>
                <a:gd name="connsiteX4" fmla="*/ 0 w 2419520"/>
                <a:gd name="connsiteY4" fmla="*/ 132299 h 472046"/>
                <a:gd name="connsiteX0" fmla="*/ 2303890 w 2419520"/>
                <a:gd name="connsiteY0" fmla="*/ 132299 h 472046"/>
                <a:gd name="connsiteX1" fmla="*/ 2417139 w 2419520"/>
                <a:gd name="connsiteY1" fmla="*/ 19050 h 472046"/>
                <a:gd name="connsiteX2" fmla="*/ 2417139 w 2419520"/>
                <a:gd name="connsiteY2" fmla="*/ 358797 h 472046"/>
                <a:gd name="connsiteX3" fmla="*/ 2303890 w 2419520"/>
                <a:gd name="connsiteY3" fmla="*/ 472046 h 472046"/>
                <a:gd name="connsiteX4" fmla="*/ 2303890 w 2419520"/>
                <a:gd name="connsiteY4" fmla="*/ 132299 h 472046"/>
                <a:gd name="connsiteX0" fmla="*/ 0 w 2419520"/>
                <a:gd name="connsiteY0" fmla="*/ 132299 h 472046"/>
                <a:gd name="connsiteX1" fmla="*/ 113249 w 2419520"/>
                <a:gd name="connsiteY1" fmla="*/ 19050 h 472046"/>
                <a:gd name="connsiteX2" fmla="*/ 2417139 w 2419520"/>
                <a:gd name="connsiteY2" fmla="*/ 19050 h 472046"/>
                <a:gd name="connsiteX3" fmla="*/ 2303890 w 2419520"/>
                <a:gd name="connsiteY3" fmla="*/ 132299 h 472046"/>
                <a:gd name="connsiteX4" fmla="*/ 0 w 2419520"/>
                <a:gd name="connsiteY4" fmla="*/ 132299 h 472046"/>
                <a:gd name="connsiteX0" fmla="*/ 0 w 2419520"/>
                <a:gd name="connsiteY0" fmla="*/ 132299 h 472046"/>
                <a:gd name="connsiteX1" fmla="*/ 113249 w 2419520"/>
                <a:gd name="connsiteY1" fmla="*/ 19050 h 472046"/>
                <a:gd name="connsiteX2" fmla="*/ 2417139 w 2419520"/>
                <a:gd name="connsiteY2" fmla="*/ 0 h 472046"/>
                <a:gd name="connsiteX3" fmla="*/ 2417139 w 2419520"/>
                <a:gd name="connsiteY3" fmla="*/ 358797 h 472046"/>
                <a:gd name="connsiteX4" fmla="*/ 2303890 w 2419520"/>
                <a:gd name="connsiteY4" fmla="*/ 472046 h 472046"/>
                <a:gd name="connsiteX5" fmla="*/ 0 w 2419520"/>
                <a:gd name="connsiteY5" fmla="*/ 472046 h 472046"/>
                <a:gd name="connsiteX6" fmla="*/ 0 w 2419520"/>
                <a:gd name="connsiteY6" fmla="*/ 132299 h 472046"/>
                <a:gd name="connsiteX7" fmla="*/ 0 w 2419520"/>
                <a:gd name="connsiteY7" fmla="*/ 132299 h 472046"/>
                <a:gd name="connsiteX8" fmla="*/ 2303890 w 2419520"/>
                <a:gd name="connsiteY8" fmla="*/ 132299 h 472046"/>
                <a:gd name="connsiteX9" fmla="*/ 2419520 w 2419520"/>
                <a:gd name="connsiteY9" fmla="*/ 33338 h 472046"/>
                <a:gd name="connsiteX10" fmla="*/ 2303890 w 2419520"/>
                <a:gd name="connsiteY10" fmla="*/ 153730 h 472046"/>
                <a:gd name="connsiteX11" fmla="*/ 2303890 w 2419520"/>
                <a:gd name="connsiteY11" fmla="*/ 472046 h 472046"/>
                <a:gd name="connsiteX0" fmla="*/ 0 w 2417139"/>
                <a:gd name="connsiteY0" fmla="*/ 132299 h 472046"/>
                <a:gd name="connsiteX1" fmla="*/ 2303890 w 2417139"/>
                <a:gd name="connsiteY1" fmla="*/ 132299 h 472046"/>
                <a:gd name="connsiteX2" fmla="*/ 2303890 w 2417139"/>
                <a:gd name="connsiteY2" fmla="*/ 472046 h 472046"/>
                <a:gd name="connsiteX3" fmla="*/ 0 w 2417139"/>
                <a:gd name="connsiteY3" fmla="*/ 472046 h 472046"/>
                <a:gd name="connsiteX4" fmla="*/ 0 w 2417139"/>
                <a:gd name="connsiteY4" fmla="*/ 132299 h 472046"/>
                <a:gd name="connsiteX0" fmla="*/ 2303890 w 2417139"/>
                <a:gd name="connsiteY0" fmla="*/ 132299 h 472046"/>
                <a:gd name="connsiteX1" fmla="*/ 2417139 w 2417139"/>
                <a:gd name="connsiteY1" fmla="*/ 19050 h 472046"/>
                <a:gd name="connsiteX2" fmla="*/ 2417139 w 2417139"/>
                <a:gd name="connsiteY2" fmla="*/ 358797 h 472046"/>
                <a:gd name="connsiteX3" fmla="*/ 2303890 w 2417139"/>
                <a:gd name="connsiteY3" fmla="*/ 472046 h 472046"/>
                <a:gd name="connsiteX4" fmla="*/ 230389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19050 h 472046"/>
                <a:gd name="connsiteX3" fmla="*/ 2303890 w 2417139"/>
                <a:gd name="connsiteY3" fmla="*/ 132299 h 472046"/>
                <a:gd name="connsiteX4" fmla="*/ 0 w 2417139"/>
                <a:gd name="connsiteY4" fmla="*/ 132299 h 472046"/>
                <a:gd name="connsiteX0" fmla="*/ 0 w 2417139"/>
                <a:gd name="connsiteY0" fmla="*/ 132299 h 472046"/>
                <a:gd name="connsiteX1" fmla="*/ 113249 w 2417139"/>
                <a:gd name="connsiteY1" fmla="*/ 19050 h 472046"/>
                <a:gd name="connsiteX2" fmla="*/ 2417139 w 2417139"/>
                <a:gd name="connsiteY2" fmla="*/ 0 h 472046"/>
                <a:gd name="connsiteX3" fmla="*/ 2417139 w 2417139"/>
                <a:gd name="connsiteY3" fmla="*/ 358797 h 472046"/>
                <a:gd name="connsiteX4" fmla="*/ 2303890 w 2417139"/>
                <a:gd name="connsiteY4" fmla="*/ 472046 h 472046"/>
                <a:gd name="connsiteX5" fmla="*/ 0 w 2417139"/>
                <a:gd name="connsiteY5" fmla="*/ 472046 h 472046"/>
                <a:gd name="connsiteX6" fmla="*/ 0 w 2417139"/>
                <a:gd name="connsiteY6" fmla="*/ 132299 h 472046"/>
                <a:gd name="connsiteX7" fmla="*/ 0 w 2417139"/>
                <a:gd name="connsiteY7" fmla="*/ 132299 h 472046"/>
                <a:gd name="connsiteX8" fmla="*/ 2303890 w 2417139"/>
                <a:gd name="connsiteY8" fmla="*/ 132299 h 472046"/>
                <a:gd name="connsiteX9" fmla="*/ 2414758 w 2417139"/>
                <a:gd name="connsiteY9" fmla="*/ 0 h 472046"/>
                <a:gd name="connsiteX10" fmla="*/ 2303890 w 2417139"/>
                <a:gd name="connsiteY10" fmla="*/ 153730 h 472046"/>
                <a:gd name="connsiteX11" fmla="*/ 2303890 w 2417139"/>
                <a:gd name="connsiteY11" fmla="*/ 472046 h 472046"/>
                <a:gd name="connsiteX0" fmla="*/ 0 w 2417139"/>
                <a:gd name="connsiteY0" fmla="*/ 134680 h 474427"/>
                <a:gd name="connsiteX1" fmla="*/ 2303890 w 2417139"/>
                <a:gd name="connsiteY1" fmla="*/ 134680 h 474427"/>
                <a:gd name="connsiteX2" fmla="*/ 2303890 w 2417139"/>
                <a:gd name="connsiteY2" fmla="*/ 474427 h 474427"/>
                <a:gd name="connsiteX3" fmla="*/ 0 w 2417139"/>
                <a:gd name="connsiteY3" fmla="*/ 474427 h 474427"/>
                <a:gd name="connsiteX4" fmla="*/ 0 w 2417139"/>
                <a:gd name="connsiteY4" fmla="*/ 134680 h 474427"/>
                <a:gd name="connsiteX0" fmla="*/ 2303890 w 2417139"/>
                <a:gd name="connsiteY0" fmla="*/ 134680 h 474427"/>
                <a:gd name="connsiteX1" fmla="*/ 2417139 w 2417139"/>
                <a:gd name="connsiteY1" fmla="*/ 21431 h 474427"/>
                <a:gd name="connsiteX2" fmla="*/ 2417139 w 2417139"/>
                <a:gd name="connsiteY2" fmla="*/ 361178 h 474427"/>
                <a:gd name="connsiteX3" fmla="*/ 2303890 w 2417139"/>
                <a:gd name="connsiteY3" fmla="*/ 474427 h 474427"/>
                <a:gd name="connsiteX4" fmla="*/ 2303890 w 2417139"/>
                <a:gd name="connsiteY4" fmla="*/ 134680 h 474427"/>
                <a:gd name="connsiteX0" fmla="*/ 0 w 2417139"/>
                <a:gd name="connsiteY0" fmla="*/ 134680 h 474427"/>
                <a:gd name="connsiteX1" fmla="*/ 113249 w 2417139"/>
                <a:gd name="connsiteY1" fmla="*/ 21431 h 474427"/>
                <a:gd name="connsiteX2" fmla="*/ 2417139 w 2417139"/>
                <a:gd name="connsiteY2" fmla="*/ 0 h 474427"/>
                <a:gd name="connsiteX3" fmla="*/ 2303890 w 2417139"/>
                <a:gd name="connsiteY3" fmla="*/ 134680 h 474427"/>
                <a:gd name="connsiteX4" fmla="*/ 0 w 2417139"/>
                <a:gd name="connsiteY4" fmla="*/ 134680 h 474427"/>
                <a:gd name="connsiteX0" fmla="*/ 0 w 2417139"/>
                <a:gd name="connsiteY0" fmla="*/ 134680 h 474427"/>
                <a:gd name="connsiteX1" fmla="*/ 113249 w 2417139"/>
                <a:gd name="connsiteY1" fmla="*/ 21431 h 474427"/>
                <a:gd name="connsiteX2" fmla="*/ 2417139 w 2417139"/>
                <a:gd name="connsiteY2" fmla="*/ 2381 h 474427"/>
                <a:gd name="connsiteX3" fmla="*/ 2417139 w 2417139"/>
                <a:gd name="connsiteY3" fmla="*/ 361178 h 474427"/>
                <a:gd name="connsiteX4" fmla="*/ 2303890 w 2417139"/>
                <a:gd name="connsiteY4" fmla="*/ 474427 h 474427"/>
                <a:gd name="connsiteX5" fmla="*/ 0 w 2417139"/>
                <a:gd name="connsiteY5" fmla="*/ 474427 h 474427"/>
                <a:gd name="connsiteX6" fmla="*/ 0 w 2417139"/>
                <a:gd name="connsiteY6" fmla="*/ 134680 h 474427"/>
                <a:gd name="connsiteX7" fmla="*/ 0 w 2417139"/>
                <a:gd name="connsiteY7" fmla="*/ 134680 h 474427"/>
                <a:gd name="connsiteX8" fmla="*/ 2303890 w 2417139"/>
                <a:gd name="connsiteY8" fmla="*/ 134680 h 474427"/>
                <a:gd name="connsiteX9" fmla="*/ 2414758 w 2417139"/>
                <a:gd name="connsiteY9" fmla="*/ 2381 h 474427"/>
                <a:gd name="connsiteX10" fmla="*/ 2303890 w 2417139"/>
                <a:gd name="connsiteY10" fmla="*/ 156111 h 474427"/>
                <a:gd name="connsiteX11" fmla="*/ 2303890 w 2417139"/>
                <a:gd name="connsiteY11" fmla="*/ 474427 h 474427"/>
                <a:gd name="connsiteX0" fmla="*/ 7143 w 2424282"/>
                <a:gd name="connsiteY0" fmla="*/ 134680 h 491095"/>
                <a:gd name="connsiteX1" fmla="*/ 2311033 w 2424282"/>
                <a:gd name="connsiteY1" fmla="*/ 134680 h 491095"/>
                <a:gd name="connsiteX2" fmla="*/ 2311033 w 2424282"/>
                <a:gd name="connsiteY2" fmla="*/ 474427 h 491095"/>
                <a:gd name="connsiteX3" fmla="*/ 7143 w 2424282"/>
                <a:gd name="connsiteY3" fmla="*/ 474427 h 491095"/>
                <a:gd name="connsiteX4" fmla="*/ 7143 w 2424282"/>
                <a:gd name="connsiteY4" fmla="*/ 134680 h 491095"/>
                <a:gd name="connsiteX0" fmla="*/ 2311033 w 2424282"/>
                <a:gd name="connsiteY0" fmla="*/ 134680 h 491095"/>
                <a:gd name="connsiteX1" fmla="*/ 2424282 w 2424282"/>
                <a:gd name="connsiteY1" fmla="*/ 21431 h 491095"/>
                <a:gd name="connsiteX2" fmla="*/ 2424282 w 2424282"/>
                <a:gd name="connsiteY2" fmla="*/ 361178 h 491095"/>
                <a:gd name="connsiteX3" fmla="*/ 2311033 w 2424282"/>
                <a:gd name="connsiteY3" fmla="*/ 474427 h 491095"/>
                <a:gd name="connsiteX4" fmla="*/ 2311033 w 2424282"/>
                <a:gd name="connsiteY4" fmla="*/ 134680 h 491095"/>
                <a:gd name="connsiteX0" fmla="*/ 7143 w 2424282"/>
                <a:gd name="connsiteY0" fmla="*/ 134680 h 491095"/>
                <a:gd name="connsiteX1" fmla="*/ 120392 w 2424282"/>
                <a:gd name="connsiteY1" fmla="*/ 21431 h 491095"/>
                <a:gd name="connsiteX2" fmla="*/ 2424282 w 2424282"/>
                <a:gd name="connsiteY2" fmla="*/ 0 h 491095"/>
                <a:gd name="connsiteX3" fmla="*/ 2311033 w 2424282"/>
                <a:gd name="connsiteY3" fmla="*/ 134680 h 491095"/>
                <a:gd name="connsiteX4" fmla="*/ 7143 w 2424282"/>
                <a:gd name="connsiteY4" fmla="*/ 134680 h 491095"/>
                <a:gd name="connsiteX0" fmla="*/ 7143 w 2424282"/>
                <a:gd name="connsiteY0" fmla="*/ 134680 h 491095"/>
                <a:gd name="connsiteX1" fmla="*/ 120392 w 2424282"/>
                <a:gd name="connsiteY1" fmla="*/ 21431 h 491095"/>
                <a:gd name="connsiteX2" fmla="*/ 2424282 w 2424282"/>
                <a:gd name="connsiteY2" fmla="*/ 2381 h 491095"/>
                <a:gd name="connsiteX3" fmla="*/ 2424282 w 2424282"/>
                <a:gd name="connsiteY3" fmla="*/ 361178 h 491095"/>
                <a:gd name="connsiteX4" fmla="*/ 2311033 w 2424282"/>
                <a:gd name="connsiteY4" fmla="*/ 474427 h 491095"/>
                <a:gd name="connsiteX5" fmla="*/ 0 w 2424282"/>
                <a:gd name="connsiteY5" fmla="*/ 491095 h 491095"/>
                <a:gd name="connsiteX6" fmla="*/ 7143 w 2424282"/>
                <a:gd name="connsiteY6" fmla="*/ 134680 h 491095"/>
                <a:gd name="connsiteX7" fmla="*/ 7143 w 2424282"/>
                <a:gd name="connsiteY7" fmla="*/ 134680 h 491095"/>
                <a:gd name="connsiteX8" fmla="*/ 2311033 w 2424282"/>
                <a:gd name="connsiteY8" fmla="*/ 134680 h 491095"/>
                <a:gd name="connsiteX9" fmla="*/ 2421901 w 2424282"/>
                <a:gd name="connsiteY9" fmla="*/ 2381 h 491095"/>
                <a:gd name="connsiteX10" fmla="*/ 2311033 w 2424282"/>
                <a:gd name="connsiteY10" fmla="*/ 156111 h 491095"/>
                <a:gd name="connsiteX11" fmla="*/ 2311033 w 2424282"/>
                <a:gd name="connsiteY11" fmla="*/ 474427 h 491095"/>
                <a:gd name="connsiteX0" fmla="*/ 7143 w 2424282"/>
                <a:gd name="connsiteY0" fmla="*/ 134680 h 491095"/>
                <a:gd name="connsiteX1" fmla="*/ 2311033 w 2424282"/>
                <a:gd name="connsiteY1" fmla="*/ 134680 h 491095"/>
                <a:gd name="connsiteX2" fmla="*/ 2311033 w 2424282"/>
                <a:gd name="connsiteY2" fmla="*/ 474427 h 491095"/>
                <a:gd name="connsiteX3" fmla="*/ 7143 w 2424282"/>
                <a:gd name="connsiteY3" fmla="*/ 474427 h 491095"/>
                <a:gd name="connsiteX4" fmla="*/ 7143 w 2424282"/>
                <a:gd name="connsiteY4" fmla="*/ 134680 h 491095"/>
                <a:gd name="connsiteX0" fmla="*/ 2311033 w 2424282"/>
                <a:gd name="connsiteY0" fmla="*/ 134680 h 491095"/>
                <a:gd name="connsiteX1" fmla="*/ 2424282 w 2424282"/>
                <a:gd name="connsiteY1" fmla="*/ 21431 h 491095"/>
                <a:gd name="connsiteX2" fmla="*/ 2424282 w 2424282"/>
                <a:gd name="connsiteY2" fmla="*/ 361178 h 491095"/>
                <a:gd name="connsiteX3" fmla="*/ 2311033 w 2424282"/>
                <a:gd name="connsiteY3" fmla="*/ 474427 h 491095"/>
                <a:gd name="connsiteX4" fmla="*/ 2311033 w 2424282"/>
                <a:gd name="connsiteY4" fmla="*/ 134680 h 491095"/>
                <a:gd name="connsiteX0" fmla="*/ 7143 w 2424282"/>
                <a:gd name="connsiteY0" fmla="*/ 134680 h 491095"/>
                <a:gd name="connsiteX1" fmla="*/ 120392 w 2424282"/>
                <a:gd name="connsiteY1" fmla="*/ 21431 h 491095"/>
                <a:gd name="connsiteX2" fmla="*/ 2424282 w 2424282"/>
                <a:gd name="connsiteY2" fmla="*/ 0 h 491095"/>
                <a:gd name="connsiteX3" fmla="*/ 2311033 w 2424282"/>
                <a:gd name="connsiteY3" fmla="*/ 134680 h 491095"/>
                <a:gd name="connsiteX4" fmla="*/ 7143 w 2424282"/>
                <a:gd name="connsiteY4" fmla="*/ 134680 h 491095"/>
                <a:gd name="connsiteX0" fmla="*/ 7143 w 2424282"/>
                <a:gd name="connsiteY0" fmla="*/ 134680 h 491095"/>
                <a:gd name="connsiteX1" fmla="*/ 120392 w 2424282"/>
                <a:gd name="connsiteY1" fmla="*/ 21431 h 491095"/>
                <a:gd name="connsiteX2" fmla="*/ 2424282 w 2424282"/>
                <a:gd name="connsiteY2" fmla="*/ 2381 h 491095"/>
                <a:gd name="connsiteX3" fmla="*/ 2424282 w 2424282"/>
                <a:gd name="connsiteY3" fmla="*/ 361178 h 491095"/>
                <a:gd name="connsiteX4" fmla="*/ 2311033 w 2424282"/>
                <a:gd name="connsiteY4" fmla="*/ 474427 h 491095"/>
                <a:gd name="connsiteX5" fmla="*/ 0 w 2424282"/>
                <a:gd name="connsiteY5" fmla="*/ 491095 h 491095"/>
                <a:gd name="connsiteX6" fmla="*/ 7143 w 2424282"/>
                <a:gd name="connsiteY6" fmla="*/ 134680 h 491095"/>
                <a:gd name="connsiteX7" fmla="*/ 7143 w 2424282"/>
                <a:gd name="connsiteY7" fmla="*/ 134680 h 491095"/>
                <a:gd name="connsiteX8" fmla="*/ 2311033 w 2424282"/>
                <a:gd name="connsiteY8" fmla="*/ 134680 h 491095"/>
                <a:gd name="connsiteX9" fmla="*/ 2421901 w 2424282"/>
                <a:gd name="connsiteY9" fmla="*/ 2381 h 491095"/>
                <a:gd name="connsiteX10" fmla="*/ 2311033 w 2424282"/>
                <a:gd name="connsiteY10" fmla="*/ 127536 h 491095"/>
                <a:gd name="connsiteX11" fmla="*/ 2311033 w 2424282"/>
                <a:gd name="connsiteY11" fmla="*/ 474427 h 49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4282" h="491095" stroke="0" extrusionOk="0">
                  <a:moveTo>
                    <a:pt x="7143" y="134680"/>
                  </a:moveTo>
                  <a:lnTo>
                    <a:pt x="2311033" y="134680"/>
                  </a:lnTo>
                  <a:lnTo>
                    <a:pt x="2311033" y="474427"/>
                  </a:lnTo>
                  <a:lnTo>
                    <a:pt x="7143" y="474427"/>
                  </a:lnTo>
                  <a:lnTo>
                    <a:pt x="7143" y="134680"/>
                  </a:lnTo>
                  <a:close/>
                </a:path>
                <a:path w="2424282" h="491095" fill="darkenLess" stroke="0" extrusionOk="0">
                  <a:moveTo>
                    <a:pt x="2311033" y="134680"/>
                  </a:moveTo>
                  <a:lnTo>
                    <a:pt x="2424282" y="21431"/>
                  </a:lnTo>
                  <a:lnTo>
                    <a:pt x="2424282" y="361178"/>
                  </a:lnTo>
                  <a:lnTo>
                    <a:pt x="2311033" y="474427"/>
                  </a:lnTo>
                  <a:lnTo>
                    <a:pt x="2311033" y="134680"/>
                  </a:lnTo>
                  <a:close/>
                </a:path>
                <a:path w="2424282" h="491095" fill="lightenLess" stroke="0" extrusionOk="0">
                  <a:moveTo>
                    <a:pt x="7143" y="134680"/>
                  </a:moveTo>
                  <a:lnTo>
                    <a:pt x="120392" y="21431"/>
                  </a:lnTo>
                  <a:lnTo>
                    <a:pt x="2424282" y="0"/>
                  </a:lnTo>
                  <a:lnTo>
                    <a:pt x="2311033" y="134680"/>
                  </a:lnTo>
                  <a:lnTo>
                    <a:pt x="7143" y="134680"/>
                  </a:lnTo>
                  <a:close/>
                </a:path>
                <a:path w="2424282" h="491095" fill="none" extrusionOk="0">
                  <a:moveTo>
                    <a:pt x="7143" y="134680"/>
                  </a:moveTo>
                  <a:lnTo>
                    <a:pt x="120392" y="21431"/>
                  </a:lnTo>
                  <a:lnTo>
                    <a:pt x="2424282" y="2381"/>
                  </a:lnTo>
                  <a:lnTo>
                    <a:pt x="2424282" y="361178"/>
                  </a:lnTo>
                  <a:lnTo>
                    <a:pt x="2311033" y="474427"/>
                  </a:lnTo>
                  <a:lnTo>
                    <a:pt x="0" y="491095"/>
                  </a:lnTo>
                  <a:lnTo>
                    <a:pt x="7143" y="134680"/>
                  </a:lnTo>
                  <a:close/>
                  <a:moveTo>
                    <a:pt x="7143" y="134680"/>
                  </a:moveTo>
                  <a:lnTo>
                    <a:pt x="2311033" y="134680"/>
                  </a:lnTo>
                  <a:cubicBezTo>
                    <a:pt x="2348783" y="96930"/>
                    <a:pt x="2384151" y="40131"/>
                    <a:pt x="2421901" y="2381"/>
                  </a:cubicBezTo>
                  <a:moveTo>
                    <a:pt x="2311033" y="127536"/>
                  </a:moveTo>
                  <a:lnTo>
                    <a:pt x="2311033" y="474427"/>
                  </a:ln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0071D06-A548-4AA9-AB54-ABF70B36A008}"/>
                </a:ext>
              </a:extLst>
            </p:cNvPr>
            <p:cNvSpPr/>
            <p:nvPr/>
          </p:nvSpPr>
          <p:spPr>
            <a:xfrm>
              <a:off x="1562120" y="6052361"/>
              <a:ext cx="21483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spc="100" dirty="0">
                  <a:latin typeface="David's Scrawl" panose="02000000000000000000" pitchFamily="2" charset="0"/>
                </a:rPr>
                <a:t>Everyone Welcome</a:t>
              </a:r>
              <a:endParaRPr lang="en-US" b="1" dirty="0">
                <a:latin typeface="David's Scrawl" panose="02000000000000000000" pitchFamily="2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B742D4E-A58C-431C-BA24-670B6F108E8F}"/>
              </a:ext>
            </a:extLst>
          </p:cNvPr>
          <p:cNvGrpSpPr/>
          <p:nvPr/>
        </p:nvGrpSpPr>
        <p:grpSpPr>
          <a:xfrm>
            <a:off x="3770148" y="5899087"/>
            <a:ext cx="2462061" cy="505476"/>
            <a:chOff x="3770148" y="5899087"/>
            <a:chExt cx="2462061" cy="505476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21200CEF-92EC-42A5-9D3A-AADD6C7A6684}"/>
                </a:ext>
              </a:extLst>
            </p:cNvPr>
            <p:cNvSpPr/>
            <p:nvPr/>
          </p:nvSpPr>
          <p:spPr>
            <a:xfrm>
              <a:off x="3815070" y="5899087"/>
              <a:ext cx="2417139" cy="481572"/>
            </a:xfrm>
            <a:custGeom>
              <a:avLst/>
              <a:gdLst>
                <a:gd name="connsiteX0" fmla="*/ 0 w 2417139"/>
                <a:gd name="connsiteY0" fmla="*/ 113249 h 452997"/>
                <a:gd name="connsiteX1" fmla="*/ 2303890 w 2417139"/>
                <a:gd name="connsiteY1" fmla="*/ 113249 h 452997"/>
                <a:gd name="connsiteX2" fmla="*/ 2303890 w 2417139"/>
                <a:gd name="connsiteY2" fmla="*/ 452997 h 452997"/>
                <a:gd name="connsiteX3" fmla="*/ 0 w 2417139"/>
                <a:gd name="connsiteY3" fmla="*/ 452997 h 452997"/>
                <a:gd name="connsiteX4" fmla="*/ 0 w 2417139"/>
                <a:gd name="connsiteY4" fmla="*/ 113249 h 452997"/>
                <a:gd name="connsiteX0" fmla="*/ 2303890 w 2417139"/>
                <a:gd name="connsiteY0" fmla="*/ 113249 h 452997"/>
                <a:gd name="connsiteX1" fmla="*/ 2417139 w 2417139"/>
                <a:gd name="connsiteY1" fmla="*/ 0 h 452997"/>
                <a:gd name="connsiteX2" fmla="*/ 2417139 w 2417139"/>
                <a:gd name="connsiteY2" fmla="*/ 339748 h 452997"/>
                <a:gd name="connsiteX3" fmla="*/ 2303890 w 2417139"/>
                <a:gd name="connsiteY3" fmla="*/ 452997 h 452997"/>
                <a:gd name="connsiteX4" fmla="*/ 230389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303890 w 2417139"/>
                <a:gd name="connsiteY3" fmla="*/ 113249 h 452997"/>
                <a:gd name="connsiteX4" fmla="*/ 0 w 2417139"/>
                <a:gd name="connsiteY4" fmla="*/ 113249 h 452997"/>
                <a:gd name="connsiteX0" fmla="*/ 0 w 2417139"/>
                <a:gd name="connsiteY0" fmla="*/ 113249 h 452997"/>
                <a:gd name="connsiteX1" fmla="*/ 113249 w 2417139"/>
                <a:gd name="connsiteY1" fmla="*/ 0 h 452997"/>
                <a:gd name="connsiteX2" fmla="*/ 2417139 w 2417139"/>
                <a:gd name="connsiteY2" fmla="*/ 0 h 452997"/>
                <a:gd name="connsiteX3" fmla="*/ 2417139 w 2417139"/>
                <a:gd name="connsiteY3" fmla="*/ 339748 h 452997"/>
                <a:gd name="connsiteX4" fmla="*/ 2303890 w 2417139"/>
                <a:gd name="connsiteY4" fmla="*/ 452997 h 452997"/>
                <a:gd name="connsiteX5" fmla="*/ 0 w 2417139"/>
                <a:gd name="connsiteY5" fmla="*/ 452997 h 452997"/>
                <a:gd name="connsiteX6" fmla="*/ 0 w 2417139"/>
                <a:gd name="connsiteY6" fmla="*/ 113249 h 452997"/>
                <a:gd name="connsiteX7" fmla="*/ 0 w 2417139"/>
                <a:gd name="connsiteY7" fmla="*/ 113249 h 452997"/>
                <a:gd name="connsiteX8" fmla="*/ 2303890 w 2417139"/>
                <a:gd name="connsiteY8" fmla="*/ 113249 h 452997"/>
                <a:gd name="connsiteX9" fmla="*/ 2417139 w 2417139"/>
                <a:gd name="connsiteY9" fmla="*/ 0 h 452997"/>
                <a:gd name="connsiteX10" fmla="*/ 2303890 w 2417139"/>
                <a:gd name="connsiteY10" fmla="*/ 113249 h 452997"/>
                <a:gd name="connsiteX11" fmla="*/ 2303890 w 2417139"/>
                <a:gd name="connsiteY11" fmla="*/ 452997 h 452997"/>
                <a:gd name="connsiteX0" fmla="*/ 0 w 2417139"/>
                <a:gd name="connsiteY0" fmla="*/ 141824 h 481572"/>
                <a:gd name="connsiteX1" fmla="*/ 2303890 w 2417139"/>
                <a:gd name="connsiteY1" fmla="*/ 141824 h 481572"/>
                <a:gd name="connsiteX2" fmla="*/ 2303890 w 2417139"/>
                <a:gd name="connsiteY2" fmla="*/ 481572 h 481572"/>
                <a:gd name="connsiteX3" fmla="*/ 0 w 2417139"/>
                <a:gd name="connsiteY3" fmla="*/ 481572 h 481572"/>
                <a:gd name="connsiteX4" fmla="*/ 0 w 2417139"/>
                <a:gd name="connsiteY4" fmla="*/ 141824 h 481572"/>
                <a:gd name="connsiteX0" fmla="*/ 2303890 w 2417139"/>
                <a:gd name="connsiteY0" fmla="*/ 141824 h 481572"/>
                <a:gd name="connsiteX1" fmla="*/ 2417139 w 2417139"/>
                <a:gd name="connsiteY1" fmla="*/ 28575 h 481572"/>
                <a:gd name="connsiteX2" fmla="*/ 2417139 w 2417139"/>
                <a:gd name="connsiteY2" fmla="*/ 368323 h 481572"/>
                <a:gd name="connsiteX3" fmla="*/ 2303890 w 2417139"/>
                <a:gd name="connsiteY3" fmla="*/ 481572 h 481572"/>
                <a:gd name="connsiteX4" fmla="*/ 2303890 w 2417139"/>
                <a:gd name="connsiteY4" fmla="*/ 141824 h 481572"/>
                <a:gd name="connsiteX0" fmla="*/ 0 w 2417139"/>
                <a:gd name="connsiteY0" fmla="*/ 141824 h 481572"/>
                <a:gd name="connsiteX1" fmla="*/ 113249 w 2417139"/>
                <a:gd name="connsiteY1" fmla="*/ 28575 h 481572"/>
                <a:gd name="connsiteX2" fmla="*/ 2417139 w 2417139"/>
                <a:gd name="connsiteY2" fmla="*/ 28575 h 481572"/>
                <a:gd name="connsiteX3" fmla="*/ 2303890 w 2417139"/>
                <a:gd name="connsiteY3" fmla="*/ 141824 h 481572"/>
                <a:gd name="connsiteX4" fmla="*/ 0 w 2417139"/>
                <a:gd name="connsiteY4" fmla="*/ 141824 h 481572"/>
                <a:gd name="connsiteX0" fmla="*/ 0 w 2417139"/>
                <a:gd name="connsiteY0" fmla="*/ 141824 h 481572"/>
                <a:gd name="connsiteX1" fmla="*/ 115630 w 2417139"/>
                <a:gd name="connsiteY1" fmla="*/ 0 h 481572"/>
                <a:gd name="connsiteX2" fmla="*/ 2417139 w 2417139"/>
                <a:gd name="connsiteY2" fmla="*/ 28575 h 481572"/>
                <a:gd name="connsiteX3" fmla="*/ 2417139 w 2417139"/>
                <a:gd name="connsiteY3" fmla="*/ 368323 h 481572"/>
                <a:gd name="connsiteX4" fmla="*/ 2303890 w 2417139"/>
                <a:gd name="connsiteY4" fmla="*/ 481572 h 481572"/>
                <a:gd name="connsiteX5" fmla="*/ 0 w 2417139"/>
                <a:gd name="connsiteY5" fmla="*/ 481572 h 481572"/>
                <a:gd name="connsiteX6" fmla="*/ 0 w 2417139"/>
                <a:gd name="connsiteY6" fmla="*/ 141824 h 481572"/>
                <a:gd name="connsiteX7" fmla="*/ 0 w 2417139"/>
                <a:gd name="connsiteY7" fmla="*/ 141824 h 481572"/>
                <a:gd name="connsiteX8" fmla="*/ 2303890 w 2417139"/>
                <a:gd name="connsiteY8" fmla="*/ 141824 h 481572"/>
                <a:gd name="connsiteX9" fmla="*/ 2417139 w 2417139"/>
                <a:gd name="connsiteY9" fmla="*/ 28575 h 481572"/>
                <a:gd name="connsiteX10" fmla="*/ 2303890 w 2417139"/>
                <a:gd name="connsiteY10" fmla="*/ 141824 h 481572"/>
                <a:gd name="connsiteX11" fmla="*/ 2303890 w 2417139"/>
                <a:gd name="connsiteY11" fmla="*/ 481572 h 481572"/>
                <a:gd name="connsiteX0" fmla="*/ 0 w 2417139"/>
                <a:gd name="connsiteY0" fmla="*/ 141824 h 481572"/>
                <a:gd name="connsiteX1" fmla="*/ 2303890 w 2417139"/>
                <a:gd name="connsiteY1" fmla="*/ 141824 h 481572"/>
                <a:gd name="connsiteX2" fmla="*/ 2303890 w 2417139"/>
                <a:gd name="connsiteY2" fmla="*/ 481572 h 481572"/>
                <a:gd name="connsiteX3" fmla="*/ 0 w 2417139"/>
                <a:gd name="connsiteY3" fmla="*/ 481572 h 481572"/>
                <a:gd name="connsiteX4" fmla="*/ 0 w 2417139"/>
                <a:gd name="connsiteY4" fmla="*/ 141824 h 481572"/>
                <a:gd name="connsiteX0" fmla="*/ 2303890 w 2417139"/>
                <a:gd name="connsiteY0" fmla="*/ 141824 h 481572"/>
                <a:gd name="connsiteX1" fmla="*/ 2417139 w 2417139"/>
                <a:gd name="connsiteY1" fmla="*/ 28575 h 481572"/>
                <a:gd name="connsiteX2" fmla="*/ 2417139 w 2417139"/>
                <a:gd name="connsiteY2" fmla="*/ 368323 h 481572"/>
                <a:gd name="connsiteX3" fmla="*/ 2303890 w 2417139"/>
                <a:gd name="connsiteY3" fmla="*/ 481572 h 481572"/>
                <a:gd name="connsiteX4" fmla="*/ 2303890 w 2417139"/>
                <a:gd name="connsiteY4" fmla="*/ 141824 h 481572"/>
                <a:gd name="connsiteX0" fmla="*/ 0 w 2417139"/>
                <a:gd name="connsiteY0" fmla="*/ 141824 h 481572"/>
                <a:gd name="connsiteX1" fmla="*/ 113249 w 2417139"/>
                <a:gd name="connsiteY1" fmla="*/ 28575 h 481572"/>
                <a:gd name="connsiteX2" fmla="*/ 2417139 w 2417139"/>
                <a:gd name="connsiteY2" fmla="*/ 28575 h 481572"/>
                <a:gd name="connsiteX3" fmla="*/ 2303890 w 2417139"/>
                <a:gd name="connsiteY3" fmla="*/ 141824 h 481572"/>
                <a:gd name="connsiteX4" fmla="*/ 0 w 2417139"/>
                <a:gd name="connsiteY4" fmla="*/ 141824 h 481572"/>
                <a:gd name="connsiteX0" fmla="*/ 0 w 2417139"/>
                <a:gd name="connsiteY0" fmla="*/ 141824 h 481572"/>
                <a:gd name="connsiteX1" fmla="*/ 115630 w 2417139"/>
                <a:gd name="connsiteY1" fmla="*/ 0 h 481572"/>
                <a:gd name="connsiteX2" fmla="*/ 2417139 w 2417139"/>
                <a:gd name="connsiteY2" fmla="*/ 28575 h 481572"/>
                <a:gd name="connsiteX3" fmla="*/ 2417139 w 2417139"/>
                <a:gd name="connsiteY3" fmla="*/ 368323 h 481572"/>
                <a:gd name="connsiteX4" fmla="*/ 2303890 w 2417139"/>
                <a:gd name="connsiteY4" fmla="*/ 481572 h 481572"/>
                <a:gd name="connsiteX5" fmla="*/ 0 w 2417139"/>
                <a:gd name="connsiteY5" fmla="*/ 481572 h 481572"/>
                <a:gd name="connsiteX6" fmla="*/ 0 w 2417139"/>
                <a:gd name="connsiteY6" fmla="*/ 141824 h 481572"/>
                <a:gd name="connsiteX7" fmla="*/ 4763 w 2417139"/>
                <a:gd name="connsiteY7" fmla="*/ 129918 h 481572"/>
                <a:gd name="connsiteX8" fmla="*/ 2303890 w 2417139"/>
                <a:gd name="connsiteY8" fmla="*/ 141824 h 481572"/>
                <a:gd name="connsiteX9" fmla="*/ 2417139 w 2417139"/>
                <a:gd name="connsiteY9" fmla="*/ 28575 h 481572"/>
                <a:gd name="connsiteX10" fmla="*/ 2303890 w 2417139"/>
                <a:gd name="connsiteY10" fmla="*/ 141824 h 481572"/>
                <a:gd name="connsiteX11" fmla="*/ 2303890 w 2417139"/>
                <a:gd name="connsiteY11" fmla="*/ 481572 h 481572"/>
                <a:gd name="connsiteX0" fmla="*/ 0 w 2417139"/>
                <a:gd name="connsiteY0" fmla="*/ 141824 h 481572"/>
                <a:gd name="connsiteX1" fmla="*/ 2303890 w 2417139"/>
                <a:gd name="connsiteY1" fmla="*/ 141824 h 481572"/>
                <a:gd name="connsiteX2" fmla="*/ 2303890 w 2417139"/>
                <a:gd name="connsiteY2" fmla="*/ 481572 h 481572"/>
                <a:gd name="connsiteX3" fmla="*/ 0 w 2417139"/>
                <a:gd name="connsiteY3" fmla="*/ 481572 h 481572"/>
                <a:gd name="connsiteX4" fmla="*/ 0 w 2417139"/>
                <a:gd name="connsiteY4" fmla="*/ 141824 h 481572"/>
                <a:gd name="connsiteX0" fmla="*/ 2303890 w 2417139"/>
                <a:gd name="connsiteY0" fmla="*/ 141824 h 481572"/>
                <a:gd name="connsiteX1" fmla="*/ 2417139 w 2417139"/>
                <a:gd name="connsiteY1" fmla="*/ 28575 h 481572"/>
                <a:gd name="connsiteX2" fmla="*/ 2417139 w 2417139"/>
                <a:gd name="connsiteY2" fmla="*/ 368323 h 481572"/>
                <a:gd name="connsiteX3" fmla="*/ 2303890 w 2417139"/>
                <a:gd name="connsiteY3" fmla="*/ 481572 h 481572"/>
                <a:gd name="connsiteX4" fmla="*/ 2303890 w 2417139"/>
                <a:gd name="connsiteY4" fmla="*/ 141824 h 481572"/>
                <a:gd name="connsiteX0" fmla="*/ 0 w 2417139"/>
                <a:gd name="connsiteY0" fmla="*/ 141824 h 481572"/>
                <a:gd name="connsiteX1" fmla="*/ 113249 w 2417139"/>
                <a:gd name="connsiteY1" fmla="*/ 28575 h 481572"/>
                <a:gd name="connsiteX2" fmla="*/ 2417139 w 2417139"/>
                <a:gd name="connsiteY2" fmla="*/ 28575 h 481572"/>
                <a:gd name="connsiteX3" fmla="*/ 2303890 w 2417139"/>
                <a:gd name="connsiteY3" fmla="*/ 141824 h 481572"/>
                <a:gd name="connsiteX4" fmla="*/ 0 w 2417139"/>
                <a:gd name="connsiteY4" fmla="*/ 141824 h 481572"/>
                <a:gd name="connsiteX0" fmla="*/ 0 w 2417139"/>
                <a:gd name="connsiteY0" fmla="*/ 141824 h 481572"/>
                <a:gd name="connsiteX1" fmla="*/ 115630 w 2417139"/>
                <a:gd name="connsiteY1" fmla="*/ 0 h 481572"/>
                <a:gd name="connsiteX2" fmla="*/ 2417139 w 2417139"/>
                <a:gd name="connsiteY2" fmla="*/ 28575 h 481572"/>
                <a:gd name="connsiteX3" fmla="*/ 2417139 w 2417139"/>
                <a:gd name="connsiteY3" fmla="*/ 368323 h 481572"/>
                <a:gd name="connsiteX4" fmla="*/ 2303890 w 2417139"/>
                <a:gd name="connsiteY4" fmla="*/ 481572 h 481572"/>
                <a:gd name="connsiteX5" fmla="*/ 0 w 2417139"/>
                <a:gd name="connsiteY5" fmla="*/ 472047 h 481572"/>
                <a:gd name="connsiteX6" fmla="*/ 0 w 2417139"/>
                <a:gd name="connsiteY6" fmla="*/ 141824 h 481572"/>
                <a:gd name="connsiteX7" fmla="*/ 4763 w 2417139"/>
                <a:gd name="connsiteY7" fmla="*/ 129918 h 481572"/>
                <a:gd name="connsiteX8" fmla="*/ 2303890 w 2417139"/>
                <a:gd name="connsiteY8" fmla="*/ 141824 h 481572"/>
                <a:gd name="connsiteX9" fmla="*/ 2417139 w 2417139"/>
                <a:gd name="connsiteY9" fmla="*/ 28575 h 481572"/>
                <a:gd name="connsiteX10" fmla="*/ 2303890 w 2417139"/>
                <a:gd name="connsiteY10" fmla="*/ 141824 h 481572"/>
                <a:gd name="connsiteX11" fmla="*/ 2303890 w 2417139"/>
                <a:gd name="connsiteY11" fmla="*/ 481572 h 481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7139" h="481572" stroke="0" extrusionOk="0">
                  <a:moveTo>
                    <a:pt x="0" y="141824"/>
                  </a:moveTo>
                  <a:lnTo>
                    <a:pt x="2303890" y="141824"/>
                  </a:lnTo>
                  <a:lnTo>
                    <a:pt x="2303890" y="481572"/>
                  </a:lnTo>
                  <a:lnTo>
                    <a:pt x="0" y="481572"/>
                  </a:lnTo>
                  <a:lnTo>
                    <a:pt x="0" y="141824"/>
                  </a:lnTo>
                  <a:close/>
                </a:path>
                <a:path w="2417139" h="481572" fill="darkenLess" stroke="0" extrusionOk="0">
                  <a:moveTo>
                    <a:pt x="2303890" y="141824"/>
                  </a:moveTo>
                  <a:lnTo>
                    <a:pt x="2417139" y="28575"/>
                  </a:lnTo>
                  <a:lnTo>
                    <a:pt x="2417139" y="368323"/>
                  </a:lnTo>
                  <a:lnTo>
                    <a:pt x="2303890" y="481572"/>
                  </a:lnTo>
                  <a:lnTo>
                    <a:pt x="2303890" y="141824"/>
                  </a:lnTo>
                  <a:close/>
                </a:path>
                <a:path w="2417139" h="481572" fill="lightenLess" stroke="0" extrusionOk="0">
                  <a:moveTo>
                    <a:pt x="0" y="141824"/>
                  </a:moveTo>
                  <a:lnTo>
                    <a:pt x="113249" y="28575"/>
                  </a:lnTo>
                  <a:lnTo>
                    <a:pt x="2417139" y="28575"/>
                  </a:lnTo>
                  <a:lnTo>
                    <a:pt x="2303890" y="141824"/>
                  </a:lnTo>
                  <a:lnTo>
                    <a:pt x="0" y="141824"/>
                  </a:lnTo>
                  <a:close/>
                </a:path>
                <a:path w="2417139" h="481572" fill="none" extrusionOk="0">
                  <a:moveTo>
                    <a:pt x="0" y="141824"/>
                  </a:moveTo>
                  <a:lnTo>
                    <a:pt x="115630" y="0"/>
                  </a:lnTo>
                  <a:lnTo>
                    <a:pt x="2417139" y="28575"/>
                  </a:lnTo>
                  <a:lnTo>
                    <a:pt x="2417139" y="368323"/>
                  </a:lnTo>
                  <a:lnTo>
                    <a:pt x="2303890" y="481572"/>
                  </a:lnTo>
                  <a:lnTo>
                    <a:pt x="0" y="472047"/>
                  </a:lnTo>
                  <a:lnTo>
                    <a:pt x="0" y="141824"/>
                  </a:lnTo>
                  <a:close/>
                  <a:moveTo>
                    <a:pt x="4763" y="129918"/>
                  </a:moveTo>
                  <a:lnTo>
                    <a:pt x="2303890" y="141824"/>
                  </a:lnTo>
                  <a:lnTo>
                    <a:pt x="2417139" y="28575"/>
                  </a:lnTo>
                  <a:moveTo>
                    <a:pt x="2303890" y="141824"/>
                  </a:moveTo>
                  <a:lnTo>
                    <a:pt x="2303890" y="481572"/>
                  </a:ln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9A5698-D70C-4103-8B3C-7F45904060C9}"/>
                </a:ext>
              </a:extLst>
            </p:cNvPr>
            <p:cNvSpPr/>
            <p:nvPr/>
          </p:nvSpPr>
          <p:spPr>
            <a:xfrm>
              <a:off x="3770148" y="6066009"/>
              <a:ext cx="23998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pc="100" dirty="0">
                  <a:latin typeface="David's Scrawl" panose="02000000000000000000" pitchFamily="2" charset="0"/>
                </a:rPr>
                <a:t>Affordable for Families</a:t>
              </a:r>
              <a:endParaRPr lang="en-US" sz="1600" b="1" dirty="0">
                <a:latin typeface="David's Scrawl" panose="02000000000000000000" pitchFamily="2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E3186FF-171F-4859-B846-FEFF3160D076}"/>
              </a:ext>
            </a:extLst>
          </p:cNvPr>
          <p:cNvGrpSpPr/>
          <p:nvPr/>
        </p:nvGrpSpPr>
        <p:grpSpPr>
          <a:xfrm>
            <a:off x="6148305" y="5920442"/>
            <a:ext cx="2340394" cy="484192"/>
            <a:chOff x="6148305" y="5920442"/>
            <a:chExt cx="2340394" cy="484192"/>
          </a:xfrm>
        </p:grpSpPr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F1B860F-4ECB-4322-B813-47A9F18CD90B}"/>
                </a:ext>
              </a:extLst>
            </p:cNvPr>
            <p:cNvSpPr/>
            <p:nvPr/>
          </p:nvSpPr>
          <p:spPr>
            <a:xfrm>
              <a:off x="6148305" y="5920442"/>
              <a:ext cx="2340394" cy="461307"/>
            </a:xfrm>
            <a:custGeom>
              <a:avLst/>
              <a:gdLst>
                <a:gd name="connsiteX0" fmla="*/ 0 w 2340394"/>
                <a:gd name="connsiteY0" fmla="*/ 113249 h 452996"/>
                <a:gd name="connsiteX1" fmla="*/ 2227145 w 2340394"/>
                <a:gd name="connsiteY1" fmla="*/ 113249 h 452996"/>
                <a:gd name="connsiteX2" fmla="*/ 2227145 w 2340394"/>
                <a:gd name="connsiteY2" fmla="*/ 452996 h 452996"/>
                <a:gd name="connsiteX3" fmla="*/ 0 w 2340394"/>
                <a:gd name="connsiteY3" fmla="*/ 452996 h 452996"/>
                <a:gd name="connsiteX4" fmla="*/ 0 w 2340394"/>
                <a:gd name="connsiteY4" fmla="*/ 113249 h 452996"/>
                <a:gd name="connsiteX0" fmla="*/ 2227145 w 2340394"/>
                <a:gd name="connsiteY0" fmla="*/ 113249 h 452996"/>
                <a:gd name="connsiteX1" fmla="*/ 2340394 w 2340394"/>
                <a:gd name="connsiteY1" fmla="*/ 0 h 452996"/>
                <a:gd name="connsiteX2" fmla="*/ 2340394 w 2340394"/>
                <a:gd name="connsiteY2" fmla="*/ 339747 h 452996"/>
                <a:gd name="connsiteX3" fmla="*/ 2227145 w 2340394"/>
                <a:gd name="connsiteY3" fmla="*/ 452996 h 452996"/>
                <a:gd name="connsiteX4" fmla="*/ 2227145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227145 w 2340394"/>
                <a:gd name="connsiteY3" fmla="*/ 113249 h 452996"/>
                <a:gd name="connsiteX4" fmla="*/ 0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340394 w 2340394"/>
                <a:gd name="connsiteY3" fmla="*/ 339747 h 452996"/>
                <a:gd name="connsiteX4" fmla="*/ 2227145 w 2340394"/>
                <a:gd name="connsiteY4" fmla="*/ 452996 h 452996"/>
                <a:gd name="connsiteX5" fmla="*/ 0 w 2340394"/>
                <a:gd name="connsiteY5" fmla="*/ 452996 h 452996"/>
                <a:gd name="connsiteX6" fmla="*/ 0 w 2340394"/>
                <a:gd name="connsiteY6" fmla="*/ 113249 h 452996"/>
                <a:gd name="connsiteX7" fmla="*/ 0 w 2340394"/>
                <a:gd name="connsiteY7" fmla="*/ 113249 h 452996"/>
                <a:gd name="connsiteX8" fmla="*/ 2227145 w 2340394"/>
                <a:gd name="connsiteY8" fmla="*/ 113249 h 452996"/>
                <a:gd name="connsiteX9" fmla="*/ 2340394 w 2340394"/>
                <a:gd name="connsiteY9" fmla="*/ 0 h 452996"/>
                <a:gd name="connsiteX10" fmla="*/ 2227145 w 2340394"/>
                <a:gd name="connsiteY10" fmla="*/ 113249 h 452996"/>
                <a:gd name="connsiteX11" fmla="*/ 2227145 w 2340394"/>
                <a:gd name="connsiteY11" fmla="*/ 452996 h 452996"/>
                <a:gd name="connsiteX0" fmla="*/ 0 w 2340394"/>
                <a:gd name="connsiteY0" fmla="*/ 113249 h 452996"/>
                <a:gd name="connsiteX1" fmla="*/ 2227145 w 2340394"/>
                <a:gd name="connsiteY1" fmla="*/ 113249 h 452996"/>
                <a:gd name="connsiteX2" fmla="*/ 2227145 w 2340394"/>
                <a:gd name="connsiteY2" fmla="*/ 452996 h 452996"/>
                <a:gd name="connsiteX3" fmla="*/ 0 w 2340394"/>
                <a:gd name="connsiteY3" fmla="*/ 452996 h 452996"/>
                <a:gd name="connsiteX4" fmla="*/ 0 w 2340394"/>
                <a:gd name="connsiteY4" fmla="*/ 113249 h 452996"/>
                <a:gd name="connsiteX0" fmla="*/ 2227145 w 2340394"/>
                <a:gd name="connsiteY0" fmla="*/ 113249 h 452996"/>
                <a:gd name="connsiteX1" fmla="*/ 2340394 w 2340394"/>
                <a:gd name="connsiteY1" fmla="*/ 0 h 452996"/>
                <a:gd name="connsiteX2" fmla="*/ 2340394 w 2340394"/>
                <a:gd name="connsiteY2" fmla="*/ 339747 h 452996"/>
                <a:gd name="connsiteX3" fmla="*/ 2227145 w 2340394"/>
                <a:gd name="connsiteY3" fmla="*/ 452996 h 452996"/>
                <a:gd name="connsiteX4" fmla="*/ 2227145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227145 w 2340394"/>
                <a:gd name="connsiteY3" fmla="*/ 113249 h 452996"/>
                <a:gd name="connsiteX4" fmla="*/ 0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340394 w 2340394"/>
                <a:gd name="connsiteY3" fmla="*/ 339747 h 452996"/>
                <a:gd name="connsiteX4" fmla="*/ 2227145 w 2340394"/>
                <a:gd name="connsiteY4" fmla="*/ 452996 h 452996"/>
                <a:gd name="connsiteX5" fmla="*/ 0 w 2340394"/>
                <a:gd name="connsiteY5" fmla="*/ 452996 h 452996"/>
                <a:gd name="connsiteX6" fmla="*/ 0 w 2340394"/>
                <a:gd name="connsiteY6" fmla="*/ 113249 h 452996"/>
                <a:gd name="connsiteX7" fmla="*/ 12700 w 2340394"/>
                <a:gd name="connsiteY7" fmla="*/ 103724 h 452996"/>
                <a:gd name="connsiteX8" fmla="*/ 2227145 w 2340394"/>
                <a:gd name="connsiteY8" fmla="*/ 113249 h 452996"/>
                <a:gd name="connsiteX9" fmla="*/ 2340394 w 2340394"/>
                <a:gd name="connsiteY9" fmla="*/ 0 h 452996"/>
                <a:gd name="connsiteX10" fmla="*/ 2227145 w 2340394"/>
                <a:gd name="connsiteY10" fmla="*/ 113249 h 452996"/>
                <a:gd name="connsiteX11" fmla="*/ 2227145 w 2340394"/>
                <a:gd name="connsiteY11" fmla="*/ 452996 h 452996"/>
                <a:gd name="connsiteX0" fmla="*/ 0 w 2340394"/>
                <a:gd name="connsiteY0" fmla="*/ 113249 h 452996"/>
                <a:gd name="connsiteX1" fmla="*/ 2227145 w 2340394"/>
                <a:gd name="connsiteY1" fmla="*/ 113249 h 452996"/>
                <a:gd name="connsiteX2" fmla="*/ 2227145 w 2340394"/>
                <a:gd name="connsiteY2" fmla="*/ 452996 h 452996"/>
                <a:gd name="connsiteX3" fmla="*/ 0 w 2340394"/>
                <a:gd name="connsiteY3" fmla="*/ 452996 h 452996"/>
                <a:gd name="connsiteX4" fmla="*/ 0 w 2340394"/>
                <a:gd name="connsiteY4" fmla="*/ 113249 h 452996"/>
                <a:gd name="connsiteX0" fmla="*/ 2227145 w 2340394"/>
                <a:gd name="connsiteY0" fmla="*/ 113249 h 452996"/>
                <a:gd name="connsiteX1" fmla="*/ 2340394 w 2340394"/>
                <a:gd name="connsiteY1" fmla="*/ 0 h 452996"/>
                <a:gd name="connsiteX2" fmla="*/ 2340394 w 2340394"/>
                <a:gd name="connsiteY2" fmla="*/ 339747 h 452996"/>
                <a:gd name="connsiteX3" fmla="*/ 2227145 w 2340394"/>
                <a:gd name="connsiteY3" fmla="*/ 452996 h 452996"/>
                <a:gd name="connsiteX4" fmla="*/ 2227145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227145 w 2340394"/>
                <a:gd name="connsiteY3" fmla="*/ 113249 h 452996"/>
                <a:gd name="connsiteX4" fmla="*/ 0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340394 w 2340394"/>
                <a:gd name="connsiteY3" fmla="*/ 339747 h 452996"/>
                <a:gd name="connsiteX4" fmla="*/ 2227145 w 2340394"/>
                <a:gd name="connsiteY4" fmla="*/ 452996 h 452996"/>
                <a:gd name="connsiteX5" fmla="*/ 0 w 2340394"/>
                <a:gd name="connsiteY5" fmla="*/ 452996 h 452996"/>
                <a:gd name="connsiteX6" fmla="*/ 0 w 2340394"/>
                <a:gd name="connsiteY6" fmla="*/ 113249 h 452996"/>
                <a:gd name="connsiteX7" fmla="*/ 12700 w 2340394"/>
                <a:gd name="connsiteY7" fmla="*/ 103724 h 452996"/>
                <a:gd name="connsiteX8" fmla="*/ 2227145 w 2340394"/>
                <a:gd name="connsiteY8" fmla="*/ 113249 h 452996"/>
                <a:gd name="connsiteX9" fmla="*/ 2340394 w 2340394"/>
                <a:gd name="connsiteY9" fmla="*/ 0 h 452996"/>
                <a:gd name="connsiteX10" fmla="*/ 2227145 w 2340394"/>
                <a:gd name="connsiteY10" fmla="*/ 113249 h 452996"/>
                <a:gd name="connsiteX11" fmla="*/ 2230320 w 2340394"/>
                <a:gd name="connsiteY11" fmla="*/ 433946 h 452996"/>
                <a:gd name="connsiteX0" fmla="*/ 0 w 2340394"/>
                <a:gd name="connsiteY0" fmla="*/ 113249 h 452996"/>
                <a:gd name="connsiteX1" fmla="*/ 2227145 w 2340394"/>
                <a:gd name="connsiteY1" fmla="*/ 113249 h 452996"/>
                <a:gd name="connsiteX2" fmla="*/ 2227145 w 2340394"/>
                <a:gd name="connsiteY2" fmla="*/ 452996 h 452996"/>
                <a:gd name="connsiteX3" fmla="*/ 0 w 2340394"/>
                <a:gd name="connsiteY3" fmla="*/ 452996 h 452996"/>
                <a:gd name="connsiteX4" fmla="*/ 0 w 2340394"/>
                <a:gd name="connsiteY4" fmla="*/ 113249 h 452996"/>
                <a:gd name="connsiteX0" fmla="*/ 2227145 w 2340394"/>
                <a:gd name="connsiteY0" fmla="*/ 113249 h 452996"/>
                <a:gd name="connsiteX1" fmla="*/ 2340394 w 2340394"/>
                <a:gd name="connsiteY1" fmla="*/ 0 h 452996"/>
                <a:gd name="connsiteX2" fmla="*/ 2340394 w 2340394"/>
                <a:gd name="connsiteY2" fmla="*/ 339747 h 452996"/>
                <a:gd name="connsiteX3" fmla="*/ 2227145 w 2340394"/>
                <a:gd name="connsiteY3" fmla="*/ 452996 h 452996"/>
                <a:gd name="connsiteX4" fmla="*/ 2227145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227145 w 2340394"/>
                <a:gd name="connsiteY3" fmla="*/ 113249 h 452996"/>
                <a:gd name="connsiteX4" fmla="*/ 0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340394 w 2340394"/>
                <a:gd name="connsiteY3" fmla="*/ 339747 h 452996"/>
                <a:gd name="connsiteX4" fmla="*/ 2227145 w 2340394"/>
                <a:gd name="connsiteY4" fmla="*/ 452996 h 452996"/>
                <a:gd name="connsiteX5" fmla="*/ 0 w 2340394"/>
                <a:gd name="connsiteY5" fmla="*/ 452996 h 452996"/>
                <a:gd name="connsiteX6" fmla="*/ 0 w 2340394"/>
                <a:gd name="connsiteY6" fmla="*/ 113249 h 452996"/>
                <a:gd name="connsiteX7" fmla="*/ 12700 w 2340394"/>
                <a:gd name="connsiteY7" fmla="*/ 103724 h 452996"/>
                <a:gd name="connsiteX8" fmla="*/ 2227145 w 2340394"/>
                <a:gd name="connsiteY8" fmla="*/ 113249 h 452996"/>
                <a:gd name="connsiteX9" fmla="*/ 2340394 w 2340394"/>
                <a:gd name="connsiteY9" fmla="*/ 0 h 452996"/>
                <a:gd name="connsiteX10" fmla="*/ 2227145 w 2340394"/>
                <a:gd name="connsiteY10" fmla="*/ 113249 h 452996"/>
                <a:gd name="connsiteX11" fmla="*/ 2230320 w 2340394"/>
                <a:gd name="connsiteY11" fmla="*/ 418071 h 452996"/>
                <a:gd name="connsiteX0" fmla="*/ 0 w 2340394"/>
                <a:gd name="connsiteY0" fmla="*/ 113249 h 452996"/>
                <a:gd name="connsiteX1" fmla="*/ 2227145 w 2340394"/>
                <a:gd name="connsiteY1" fmla="*/ 113249 h 452996"/>
                <a:gd name="connsiteX2" fmla="*/ 2227145 w 2340394"/>
                <a:gd name="connsiteY2" fmla="*/ 452996 h 452996"/>
                <a:gd name="connsiteX3" fmla="*/ 0 w 2340394"/>
                <a:gd name="connsiteY3" fmla="*/ 452996 h 452996"/>
                <a:gd name="connsiteX4" fmla="*/ 0 w 2340394"/>
                <a:gd name="connsiteY4" fmla="*/ 113249 h 452996"/>
                <a:gd name="connsiteX0" fmla="*/ 2227145 w 2340394"/>
                <a:gd name="connsiteY0" fmla="*/ 113249 h 452996"/>
                <a:gd name="connsiteX1" fmla="*/ 2340394 w 2340394"/>
                <a:gd name="connsiteY1" fmla="*/ 0 h 452996"/>
                <a:gd name="connsiteX2" fmla="*/ 2340394 w 2340394"/>
                <a:gd name="connsiteY2" fmla="*/ 339747 h 452996"/>
                <a:gd name="connsiteX3" fmla="*/ 2227145 w 2340394"/>
                <a:gd name="connsiteY3" fmla="*/ 452996 h 452996"/>
                <a:gd name="connsiteX4" fmla="*/ 2227145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227145 w 2340394"/>
                <a:gd name="connsiteY3" fmla="*/ 113249 h 452996"/>
                <a:gd name="connsiteX4" fmla="*/ 0 w 2340394"/>
                <a:gd name="connsiteY4" fmla="*/ 113249 h 452996"/>
                <a:gd name="connsiteX0" fmla="*/ 0 w 2340394"/>
                <a:gd name="connsiteY0" fmla="*/ 113249 h 452996"/>
                <a:gd name="connsiteX1" fmla="*/ 113249 w 2340394"/>
                <a:gd name="connsiteY1" fmla="*/ 0 h 452996"/>
                <a:gd name="connsiteX2" fmla="*/ 2340394 w 2340394"/>
                <a:gd name="connsiteY2" fmla="*/ 0 h 452996"/>
                <a:gd name="connsiteX3" fmla="*/ 2340394 w 2340394"/>
                <a:gd name="connsiteY3" fmla="*/ 339747 h 452996"/>
                <a:gd name="connsiteX4" fmla="*/ 2230320 w 2340394"/>
                <a:gd name="connsiteY4" fmla="*/ 440296 h 452996"/>
                <a:gd name="connsiteX5" fmla="*/ 0 w 2340394"/>
                <a:gd name="connsiteY5" fmla="*/ 452996 h 452996"/>
                <a:gd name="connsiteX6" fmla="*/ 0 w 2340394"/>
                <a:gd name="connsiteY6" fmla="*/ 113249 h 452996"/>
                <a:gd name="connsiteX7" fmla="*/ 12700 w 2340394"/>
                <a:gd name="connsiteY7" fmla="*/ 103724 h 452996"/>
                <a:gd name="connsiteX8" fmla="*/ 2227145 w 2340394"/>
                <a:gd name="connsiteY8" fmla="*/ 113249 h 452996"/>
                <a:gd name="connsiteX9" fmla="*/ 2340394 w 2340394"/>
                <a:gd name="connsiteY9" fmla="*/ 0 h 452996"/>
                <a:gd name="connsiteX10" fmla="*/ 2227145 w 2340394"/>
                <a:gd name="connsiteY10" fmla="*/ 113249 h 452996"/>
                <a:gd name="connsiteX11" fmla="*/ 2230320 w 2340394"/>
                <a:gd name="connsiteY11" fmla="*/ 418071 h 4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40394" h="452996" stroke="0" extrusionOk="0">
                  <a:moveTo>
                    <a:pt x="0" y="113249"/>
                  </a:moveTo>
                  <a:lnTo>
                    <a:pt x="2227145" y="113249"/>
                  </a:lnTo>
                  <a:lnTo>
                    <a:pt x="2227145" y="452996"/>
                  </a:lnTo>
                  <a:lnTo>
                    <a:pt x="0" y="452996"/>
                  </a:lnTo>
                  <a:lnTo>
                    <a:pt x="0" y="113249"/>
                  </a:lnTo>
                  <a:close/>
                </a:path>
                <a:path w="2340394" h="452996" fill="darkenLess" stroke="0" extrusionOk="0">
                  <a:moveTo>
                    <a:pt x="2227145" y="113249"/>
                  </a:moveTo>
                  <a:lnTo>
                    <a:pt x="2340394" y="0"/>
                  </a:lnTo>
                  <a:lnTo>
                    <a:pt x="2340394" y="339747"/>
                  </a:lnTo>
                  <a:lnTo>
                    <a:pt x="2227145" y="452996"/>
                  </a:lnTo>
                  <a:lnTo>
                    <a:pt x="2227145" y="113249"/>
                  </a:lnTo>
                  <a:close/>
                </a:path>
                <a:path w="2340394" h="452996" fill="lightenLess" stroke="0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340394" y="0"/>
                  </a:lnTo>
                  <a:lnTo>
                    <a:pt x="2227145" y="113249"/>
                  </a:lnTo>
                  <a:lnTo>
                    <a:pt x="0" y="113249"/>
                  </a:lnTo>
                  <a:close/>
                </a:path>
                <a:path w="2340394" h="452996" fill="none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340394" y="0"/>
                  </a:lnTo>
                  <a:lnTo>
                    <a:pt x="2340394" y="339747"/>
                  </a:lnTo>
                  <a:lnTo>
                    <a:pt x="2230320" y="440296"/>
                  </a:lnTo>
                  <a:lnTo>
                    <a:pt x="0" y="452996"/>
                  </a:lnTo>
                  <a:lnTo>
                    <a:pt x="0" y="113249"/>
                  </a:lnTo>
                  <a:close/>
                  <a:moveTo>
                    <a:pt x="12700" y="103724"/>
                  </a:moveTo>
                  <a:lnTo>
                    <a:pt x="2227145" y="113249"/>
                  </a:lnTo>
                  <a:lnTo>
                    <a:pt x="2340394" y="0"/>
                  </a:lnTo>
                  <a:moveTo>
                    <a:pt x="2227145" y="113249"/>
                  </a:moveTo>
                  <a:cubicBezTo>
                    <a:pt x="2228203" y="220148"/>
                    <a:pt x="2229262" y="311172"/>
                    <a:pt x="2230320" y="418071"/>
                  </a:cubicBez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404AD00-A31D-423C-B14A-2EA9E96C97A6}"/>
                </a:ext>
              </a:extLst>
            </p:cNvPr>
            <p:cNvSpPr/>
            <p:nvPr/>
          </p:nvSpPr>
          <p:spPr>
            <a:xfrm>
              <a:off x="6655074" y="6035302"/>
              <a:ext cx="1079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100" dirty="0">
                  <a:latin typeface="David's Scrawl" panose="02000000000000000000" pitchFamily="2" charset="0"/>
                </a:rPr>
                <a:t>Ramona!</a:t>
              </a:r>
              <a:endParaRPr lang="en-US" b="1" dirty="0">
                <a:latin typeface="David's Scrawl" panose="02000000000000000000" pitchFamily="2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6055D24-C74F-4717-863A-68864426C6A7}"/>
              </a:ext>
            </a:extLst>
          </p:cNvPr>
          <p:cNvGrpSpPr/>
          <p:nvPr/>
        </p:nvGrpSpPr>
        <p:grpSpPr>
          <a:xfrm>
            <a:off x="8394226" y="5920446"/>
            <a:ext cx="2398207" cy="497836"/>
            <a:chOff x="8394226" y="5920446"/>
            <a:chExt cx="2398207" cy="497836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1760BFAE-FEC5-47F9-9716-214EFAE98CB8}"/>
                </a:ext>
              </a:extLst>
            </p:cNvPr>
            <p:cNvSpPr/>
            <p:nvPr/>
          </p:nvSpPr>
          <p:spPr>
            <a:xfrm>
              <a:off x="8394226" y="5920446"/>
              <a:ext cx="2398207" cy="472046"/>
            </a:xfrm>
            <a:custGeom>
              <a:avLst/>
              <a:gdLst>
                <a:gd name="connsiteX0" fmla="*/ 0 w 2417139"/>
                <a:gd name="connsiteY0" fmla="*/ 113249 h 452996"/>
                <a:gd name="connsiteX1" fmla="*/ 2303890 w 2417139"/>
                <a:gd name="connsiteY1" fmla="*/ 113249 h 452996"/>
                <a:gd name="connsiteX2" fmla="*/ 2303890 w 2417139"/>
                <a:gd name="connsiteY2" fmla="*/ 452996 h 452996"/>
                <a:gd name="connsiteX3" fmla="*/ 0 w 2417139"/>
                <a:gd name="connsiteY3" fmla="*/ 452996 h 452996"/>
                <a:gd name="connsiteX4" fmla="*/ 0 w 2417139"/>
                <a:gd name="connsiteY4" fmla="*/ 113249 h 452996"/>
                <a:gd name="connsiteX0" fmla="*/ 2303890 w 2417139"/>
                <a:gd name="connsiteY0" fmla="*/ 113249 h 452996"/>
                <a:gd name="connsiteX1" fmla="*/ 2417139 w 2417139"/>
                <a:gd name="connsiteY1" fmla="*/ 0 h 452996"/>
                <a:gd name="connsiteX2" fmla="*/ 2417139 w 2417139"/>
                <a:gd name="connsiteY2" fmla="*/ 339747 h 452996"/>
                <a:gd name="connsiteX3" fmla="*/ 2303890 w 2417139"/>
                <a:gd name="connsiteY3" fmla="*/ 452996 h 452996"/>
                <a:gd name="connsiteX4" fmla="*/ 2303890 w 2417139"/>
                <a:gd name="connsiteY4" fmla="*/ 113249 h 452996"/>
                <a:gd name="connsiteX0" fmla="*/ 0 w 2417139"/>
                <a:gd name="connsiteY0" fmla="*/ 113249 h 452996"/>
                <a:gd name="connsiteX1" fmla="*/ 113249 w 2417139"/>
                <a:gd name="connsiteY1" fmla="*/ 0 h 452996"/>
                <a:gd name="connsiteX2" fmla="*/ 2417139 w 2417139"/>
                <a:gd name="connsiteY2" fmla="*/ 0 h 452996"/>
                <a:gd name="connsiteX3" fmla="*/ 2303890 w 2417139"/>
                <a:gd name="connsiteY3" fmla="*/ 113249 h 452996"/>
                <a:gd name="connsiteX4" fmla="*/ 0 w 2417139"/>
                <a:gd name="connsiteY4" fmla="*/ 113249 h 452996"/>
                <a:gd name="connsiteX0" fmla="*/ 0 w 2417139"/>
                <a:gd name="connsiteY0" fmla="*/ 113249 h 452996"/>
                <a:gd name="connsiteX1" fmla="*/ 113249 w 2417139"/>
                <a:gd name="connsiteY1" fmla="*/ 0 h 452996"/>
                <a:gd name="connsiteX2" fmla="*/ 2417139 w 2417139"/>
                <a:gd name="connsiteY2" fmla="*/ 0 h 452996"/>
                <a:gd name="connsiteX3" fmla="*/ 2417139 w 2417139"/>
                <a:gd name="connsiteY3" fmla="*/ 339747 h 452996"/>
                <a:gd name="connsiteX4" fmla="*/ 2303890 w 2417139"/>
                <a:gd name="connsiteY4" fmla="*/ 452996 h 452996"/>
                <a:gd name="connsiteX5" fmla="*/ 0 w 2417139"/>
                <a:gd name="connsiteY5" fmla="*/ 452996 h 452996"/>
                <a:gd name="connsiteX6" fmla="*/ 0 w 2417139"/>
                <a:gd name="connsiteY6" fmla="*/ 113249 h 452996"/>
                <a:gd name="connsiteX7" fmla="*/ 0 w 2417139"/>
                <a:gd name="connsiteY7" fmla="*/ 113249 h 452996"/>
                <a:gd name="connsiteX8" fmla="*/ 2303890 w 2417139"/>
                <a:gd name="connsiteY8" fmla="*/ 113249 h 452996"/>
                <a:gd name="connsiteX9" fmla="*/ 2417139 w 2417139"/>
                <a:gd name="connsiteY9" fmla="*/ 0 h 452996"/>
                <a:gd name="connsiteX10" fmla="*/ 2303890 w 2417139"/>
                <a:gd name="connsiteY10" fmla="*/ 113249 h 452996"/>
                <a:gd name="connsiteX11" fmla="*/ 2303890 w 2417139"/>
                <a:gd name="connsiteY11" fmla="*/ 452996 h 452996"/>
                <a:gd name="connsiteX0" fmla="*/ 0 w 2417139"/>
                <a:gd name="connsiteY0" fmla="*/ 113249 h 468871"/>
                <a:gd name="connsiteX1" fmla="*/ 2303890 w 2417139"/>
                <a:gd name="connsiteY1" fmla="*/ 113249 h 468871"/>
                <a:gd name="connsiteX2" fmla="*/ 2303890 w 2417139"/>
                <a:gd name="connsiteY2" fmla="*/ 452996 h 468871"/>
                <a:gd name="connsiteX3" fmla="*/ 0 w 2417139"/>
                <a:gd name="connsiteY3" fmla="*/ 452996 h 468871"/>
                <a:gd name="connsiteX4" fmla="*/ 0 w 2417139"/>
                <a:gd name="connsiteY4" fmla="*/ 113249 h 468871"/>
                <a:gd name="connsiteX0" fmla="*/ 2303890 w 2417139"/>
                <a:gd name="connsiteY0" fmla="*/ 113249 h 468871"/>
                <a:gd name="connsiteX1" fmla="*/ 2417139 w 2417139"/>
                <a:gd name="connsiteY1" fmla="*/ 0 h 468871"/>
                <a:gd name="connsiteX2" fmla="*/ 2417139 w 2417139"/>
                <a:gd name="connsiteY2" fmla="*/ 339747 h 468871"/>
                <a:gd name="connsiteX3" fmla="*/ 2303890 w 2417139"/>
                <a:gd name="connsiteY3" fmla="*/ 452996 h 468871"/>
                <a:gd name="connsiteX4" fmla="*/ 2303890 w 2417139"/>
                <a:gd name="connsiteY4" fmla="*/ 113249 h 468871"/>
                <a:gd name="connsiteX0" fmla="*/ 0 w 2417139"/>
                <a:gd name="connsiteY0" fmla="*/ 113249 h 468871"/>
                <a:gd name="connsiteX1" fmla="*/ 113249 w 2417139"/>
                <a:gd name="connsiteY1" fmla="*/ 0 h 468871"/>
                <a:gd name="connsiteX2" fmla="*/ 2417139 w 2417139"/>
                <a:gd name="connsiteY2" fmla="*/ 0 h 468871"/>
                <a:gd name="connsiteX3" fmla="*/ 2303890 w 2417139"/>
                <a:gd name="connsiteY3" fmla="*/ 113249 h 468871"/>
                <a:gd name="connsiteX4" fmla="*/ 0 w 2417139"/>
                <a:gd name="connsiteY4" fmla="*/ 113249 h 468871"/>
                <a:gd name="connsiteX0" fmla="*/ 0 w 2417139"/>
                <a:gd name="connsiteY0" fmla="*/ 113249 h 468871"/>
                <a:gd name="connsiteX1" fmla="*/ 113249 w 2417139"/>
                <a:gd name="connsiteY1" fmla="*/ 0 h 468871"/>
                <a:gd name="connsiteX2" fmla="*/ 2417139 w 2417139"/>
                <a:gd name="connsiteY2" fmla="*/ 0 h 468871"/>
                <a:gd name="connsiteX3" fmla="*/ 2417139 w 2417139"/>
                <a:gd name="connsiteY3" fmla="*/ 339747 h 468871"/>
                <a:gd name="connsiteX4" fmla="*/ 2303890 w 2417139"/>
                <a:gd name="connsiteY4" fmla="*/ 452996 h 468871"/>
                <a:gd name="connsiteX5" fmla="*/ 0 w 2417139"/>
                <a:gd name="connsiteY5" fmla="*/ 452996 h 468871"/>
                <a:gd name="connsiteX6" fmla="*/ 0 w 2417139"/>
                <a:gd name="connsiteY6" fmla="*/ 113249 h 468871"/>
                <a:gd name="connsiteX7" fmla="*/ 0 w 2417139"/>
                <a:gd name="connsiteY7" fmla="*/ 113249 h 468871"/>
                <a:gd name="connsiteX8" fmla="*/ 2303890 w 2417139"/>
                <a:gd name="connsiteY8" fmla="*/ 113249 h 468871"/>
                <a:gd name="connsiteX9" fmla="*/ 2417139 w 2417139"/>
                <a:gd name="connsiteY9" fmla="*/ 0 h 468871"/>
                <a:gd name="connsiteX10" fmla="*/ 2303890 w 2417139"/>
                <a:gd name="connsiteY10" fmla="*/ 113249 h 468871"/>
                <a:gd name="connsiteX11" fmla="*/ 2303890 w 2417139"/>
                <a:gd name="connsiteY11" fmla="*/ 468871 h 468871"/>
                <a:gd name="connsiteX0" fmla="*/ 0 w 2417139"/>
                <a:gd name="connsiteY0" fmla="*/ 113249 h 491096"/>
                <a:gd name="connsiteX1" fmla="*/ 2303890 w 2417139"/>
                <a:gd name="connsiteY1" fmla="*/ 113249 h 491096"/>
                <a:gd name="connsiteX2" fmla="*/ 2303890 w 2417139"/>
                <a:gd name="connsiteY2" fmla="*/ 452996 h 491096"/>
                <a:gd name="connsiteX3" fmla="*/ 0 w 2417139"/>
                <a:gd name="connsiteY3" fmla="*/ 452996 h 491096"/>
                <a:gd name="connsiteX4" fmla="*/ 0 w 2417139"/>
                <a:gd name="connsiteY4" fmla="*/ 113249 h 491096"/>
                <a:gd name="connsiteX0" fmla="*/ 2303890 w 2417139"/>
                <a:gd name="connsiteY0" fmla="*/ 113249 h 491096"/>
                <a:gd name="connsiteX1" fmla="*/ 2417139 w 2417139"/>
                <a:gd name="connsiteY1" fmla="*/ 0 h 491096"/>
                <a:gd name="connsiteX2" fmla="*/ 2417139 w 2417139"/>
                <a:gd name="connsiteY2" fmla="*/ 339747 h 491096"/>
                <a:gd name="connsiteX3" fmla="*/ 2303890 w 2417139"/>
                <a:gd name="connsiteY3" fmla="*/ 452996 h 491096"/>
                <a:gd name="connsiteX4" fmla="*/ 2303890 w 2417139"/>
                <a:gd name="connsiteY4" fmla="*/ 113249 h 491096"/>
                <a:gd name="connsiteX0" fmla="*/ 0 w 2417139"/>
                <a:gd name="connsiteY0" fmla="*/ 113249 h 491096"/>
                <a:gd name="connsiteX1" fmla="*/ 113249 w 2417139"/>
                <a:gd name="connsiteY1" fmla="*/ 0 h 491096"/>
                <a:gd name="connsiteX2" fmla="*/ 2417139 w 2417139"/>
                <a:gd name="connsiteY2" fmla="*/ 0 h 491096"/>
                <a:gd name="connsiteX3" fmla="*/ 2303890 w 2417139"/>
                <a:gd name="connsiteY3" fmla="*/ 113249 h 491096"/>
                <a:gd name="connsiteX4" fmla="*/ 0 w 2417139"/>
                <a:gd name="connsiteY4" fmla="*/ 113249 h 491096"/>
                <a:gd name="connsiteX0" fmla="*/ 0 w 2417139"/>
                <a:gd name="connsiteY0" fmla="*/ 113249 h 491096"/>
                <a:gd name="connsiteX1" fmla="*/ 113249 w 2417139"/>
                <a:gd name="connsiteY1" fmla="*/ 0 h 491096"/>
                <a:gd name="connsiteX2" fmla="*/ 2417139 w 2417139"/>
                <a:gd name="connsiteY2" fmla="*/ 0 h 491096"/>
                <a:gd name="connsiteX3" fmla="*/ 2417139 w 2417139"/>
                <a:gd name="connsiteY3" fmla="*/ 339747 h 491096"/>
                <a:gd name="connsiteX4" fmla="*/ 2303890 w 2417139"/>
                <a:gd name="connsiteY4" fmla="*/ 452996 h 491096"/>
                <a:gd name="connsiteX5" fmla="*/ 0 w 2417139"/>
                <a:gd name="connsiteY5" fmla="*/ 452996 h 491096"/>
                <a:gd name="connsiteX6" fmla="*/ 0 w 2417139"/>
                <a:gd name="connsiteY6" fmla="*/ 113249 h 491096"/>
                <a:gd name="connsiteX7" fmla="*/ 0 w 2417139"/>
                <a:gd name="connsiteY7" fmla="*/ 113249 h 491096"/>
                <a:gd name="connsiteX8" fmla="*/ 2303890 w 2417139"/>
                <a:gd name="connsiteY8" fmla="*/ 113249 h 491096"/>
                <a:gd name="connsiteX9" fmla="*/ 2417139 w 2417139"/>
                <a:gd name="connsiteY9" fmla="*/ 0 h 491096"/>
                <a:gd name="connsiteX10" fmla="*/ 2303890 w 2417139"/>
                <a:gd name="connsiteY10" fmla="*/ 113249 h 491096"/>
                <a:gd name="connsiteX11" fmla="*/ 2307065 w 2417139"/>
                <a:gd name="connsiteY11" fmla="*/ 491096 h 491096"/>
                <a:gd name="connsiteX0" fmla="*/ 0 w 2417139"/>
                <a:gd name="connsiteY0" fmla="*/ 113249 h 491096"/>
                <a:gd name="connsiteX1" fmla="*/ 2303890 w 2417139"/>
                <a:gd name="connsiteY1" fmla="*/ 113249 h 491096"/>
                <a:gd name="connsiteX2" fmla="*/ 2303890 w 2417139"/>
                <a:gd name="connsiteY2" fmla="*/ 452996 h 491096"/>
                <a:gd name="connsiteX3" fmla="*/ 0 w 2417139"/>
                <a:gd name="connsiteY3" fmla="*/ 452996 h 491096"/>
                <a:gd name="connsiteX4" fmla="*/ 0 w 2417139"/>
                <a:gd name="connsiteY4" fmla="*/ 113249 h 491096"/>
                <a:gd name="connsiteX0" fmla="*/ 2303890 w 2417139"/>
                <a:gd name="connsiteY0" fmla="*/ 113249 h 491096"/>
                <a:gd name="connsiteX1" fmla="*/ 2417139 w 2417139"/>
                <a:gd name="connsiteY1" fmla="*/ 0 h 491096"/>
                <a:gd name="connsiteX2" fmla="*/ 2417139 w 2417139"/>
                <a:gd name="connsiteY2" fmla="*/ 339747 h 491096"/>
                <a:gd name="connsiteX3" fmla="*/ 2303890 w 2417139"/>
                <a:gd name="connsiteY3" fmla="*/ 452996 h 491096"/>
                <a:gd name="connsiteX4" fmla="*/ 2303890 w 2417139"/>
                <a:gd name="connsiteY4" fmla="*/ 113249 h 491096"/>
                <a:gd name="connsiteX0" fmla="*/ 0 w 2417139"/>
                <a:gd name="connsiteY0" fmla="*/ 113249 h 491096"/>
                <a:gd name="connsiteX1" fmla="*/ 113249 w 2417139"/>
                <a:gd name="connsiteY1" fmla="*/ 0 h 491096"/>
                <a:gd name="connsiteX2" fmla="*/ 2417139 w 2417139"/>
                <a:gd name="connsiteY2" fmla="*/ 0 h 491096"/>
                <a:gd name="connsiteX3" fmla="*/ 2303890 w 2417139"/>
                <a:gd name="connsiteY3" fmla="*/ 113249 h 491096"/>
                <a:gd name="connsiteX4" fmla="*/ 0 w 2417139"/>
                <a:gd name="connsiteY4" fmla="*/ 113249 h 491096"/>
                <a:gd name="connsiteX0" fmla="*/ 0 w 2417139"/>
                <a:gd name="connsiteY0" fmla="*/ 113249 h 491096"/>
                <a:gd name="connsiteX1" fmla="*/ 113249 w 2417139"/>
                <a:gd name="connsiteY1" fmla="*/ 0 h 491096"/>
                <a:gd name="connsiteX2" fmla="*/ 2417139 w 2417139"/>
                <a:gd name="connsiteY2" fmla="*/ 0 h 491096"/>
                <a:gd name="connsiteX3" fmla="*/ 2417139 w 2417139"/>
                <a:gd name="connsiteY3" fmla="*/ 339747 h 491096"/>
                <a:gd name="connsiteX4" fmla="*/ 2310240 w 2417139"/>
                <a:gd name="connsiteY4" fmla="*/ 472046 h 491096"/>
                <a:gd name="connsiteX5" fmla="*/ 0 w 2417139"/>
                <a:gd name="connsiteY5" fmla="*/ 452996 h 491096"/>
                <a:gd name="connsiteX6" fmla="*/ 0 w 2417139"/>
                <a:gd name="connsiteY6" fmla="*/ 113249 h 491096"/>
                <a:gd name="connsiteX7" fmla="*/ 0 w 2417139"/>
                <a:gd name="connsiteY7" fmla="*/ 113249 h 491096"/>
                <a:gd name="connsiteX8" fmla="*/ 2303890 w 2417139"/>
                <a:gd name="connsiteY8" fmla="*/ 113249 h 491096"/>
                <a:gd name="connsiteX9" fmla="*/ 2417139 w 2417139"/>
                <a:gd name="connsiteY9" fmla="*/ 0 h 491096"/>
                <a:gd name="connsiteX10" fmla="*/ 2303890 w 2417139"/>
                <a:gd name="connsiteY10" fmla="*/ 113249 h 491096"/>
                <a:gd name="connsiteX11" fmla="*/ 2307065 w 2417139"/>
                <a:gd name="connsiteY11" fmla="*/ 491096 h 491096"/>
                <a:gd name="connsiteX0" fmla="*/ 0 w 2417139"/>
                <a:gd name="connsiteY0" fmla="*/ 113249 h 472046"/>
                <a:gd name="connsiteX1" fmla="*/ 2303890 w 2417139"/>
                <a:gd name="connsiteY1" fmla="*/ 113249 h 472046"/>
                <a:gd name="connsiteX2" fmla="*/ 2303890 w 2417139"/>
                <a:gd name="connsiteY2" fmla="*/ 452996 h 472046"/>
                <a:gd name="connsiteX3" fmla="*/ 0 w 2417139"/>
                <a:gd name="connsiteY3" fmla="*/ 452996 h 472046"/>
                <a:gd name="connsiteX4" fmla="*/ 0 w 2417139"/>
                <a:gd name="connsiteY4" fmla="*/ 113249 h 472046"/>
                <a:gd name="connsiteX0" fmla="*/ 2303890 w 2417139"/>
                <a:gd name="connsiteY0" fmla="*/ 113249 h 472046"/>
                <a:gd name="connsiteX1" fmla="*/ 2417139 w 2417139"/>
                <a:gd name="connsiteY1" fmla="*/ 0 h 472046"/>
                <a:gd name="connsiteX2" fmla="*/ 2417139 w 2417139"/>
                <a:gd name="connsiteY2" fmla="*/ 339747 h 472046"/>
                <a:gd name="connsiteX3" fmla="*/ 2303890 w 2417139"/>
                <a:gd name="connsiteY3" fmla="*/ 452996 h 472046"/>
                <a:gd name="connsiteX4" fmla="*/ 230389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303890 w 2417139"/>
                <a:gd name="connsiteY3" fmla="*/ 113249 h 472046"/>
                <a:gd name="connsiteX4" fmla="*/ 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417139 w 2417139"/>
                <a:gd name="connsiteY3" fmla="*/ 339747 h 472046"/>
                <a:gd name="connsiteX4" fmla="*/ 2310240 w 2417139"/>
                <a:gd name="connsiteY4" fmla="*/ 472046 h 472046"/>
                <a:gd name="connsiteX5" fmla="*/ 0 w 2417139"/>
                <a:gd name="connsiteY5" fmla="*/ 452996 h 472046"/>
                <a:gd name="connsiteX6" fmla="*/ 0 w 2417139"/>
                <a:gd name="connsiteY6" fmla="*/ 113249 h 472046"/>
                <a:gd name="connsiteX7" fmla="*/ 0 w 2417139"/>
                <a:gd name="connsiteY7" fmla="*/ 113249 h 472046"/>
                <a:gd name="connsiteX8" fmla="*/ 2303890 w 2417139"/>
                <a:gd name="connsiteY8" fmla="*/ 113249 h 472046"/>
                <a:gd name="connsiteX9" fmla="*/ 2417139 w 2417139"/>
                <a:gd name="connsiteY9" fmla="*/ 0 h 472046"/>
                <a:gd name="connsiteX10" fmla="*/ 2303890 w 2417139"/>
                <a:gd name="connsiteY10" fmla="*/ 113249 h 472046"/>
                <a:gd name="connsiteX11" fmla="*/ 2303890 w 2417139"/>
                <a:gd name="connsiteY11" fmla="*/ 468871 h 472046"/>
                <a:gd name="connsiteX0" fmla="*/ 0 w 2417139"/>
                <a:gd name="connsiteY0" fmla="*/ 113249 h 472046"/>
                <a:gd name="connsiteX1" fmla="*/ 2303890 w 2417139"/>
                <a:gd name="connsiteY1" fmla="*/ 113249 h 472046"/>
                <a:gd name="connsiteX2" fmla="*/ 2303890 w 2417139"/>
                <a:gd name="connsiteY2" fmla="*/ 452996 h 472046"/>
                <a:gd name="connsiteX3" fmla="*/ 0 w 2417139"/>
                <a:gd name="connsiteY3" fmla="*/ 452996 h 472046"/>
                <a:gd name="connsiteX4" fmla="*/ 0 w 2417139"/>
                <a:gd name="connsiteY4" fmla="*/ 113249 h 472046"/>
                <a:gd name="connsiteX0" fmla="*/ 2303890 w 2417139"/>
                <a:gd name="connsiteY0" fmla="*/ 113249 h 472046"/>
                <a:gd name="connsiteX1" fmla="*/ 2417139 w 2417139"/>
                <a:gd name="connsiteY1" fmla="*/ 0 h 472046"/>
                <a:gd name="connsiteX2" fmla="*/ 2417139 w 2417139"/>
                <a:gd name="connsiteY2" fmla="*/ 339747 h 472046"/>
                <a:gd name="connsiteX3" fmla="*/ 2303890 w 2417139"/>
                <a:gd name="connsiteY3" fmla="*/ 452996 h 472046"/>
                <a:gd name="connsiteX4" fmla="*/ 230389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303890 w 2417139"/>
                <a:gd name="connsiteY3" fmla="*/ 113249 h 472046"/>
                <a:gd name="connsiteX4" fmla="*/ 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417139 w 2417139"/>
                <a:gd name="connsiteY3" fmla="*/ 339747 h 472046"/>
                <a:gd name="connsiteX4" fmla="*/ 2310240 w 2417139"/>
                <a:gd name="connsiteY4" fmla="*/ 472046 h 472046"/>
                <a:gd name="connsiteX5" fmla="*/ 0 w 2417139"/>
                <a:gd name="connsiteY5" fmla="*/ 452996 h 472046"/>
                <a:gd name="connsiteX6" fmla="*/ 0 w 2417139"/>
                <a:gd name="connsiteY6" fmla="*/ 113249 h 472046"/>
                <a:gd name="connsiteX7" fmla="*/ 0 w 2417139"/>
                <a:gd name="connsiteY7" fmla="*/ 113249 h 472046"/>
                <a:gd name="connsiteX8" fmla="*/ 2303890 w 2417139"/>
                <a:gd name="connsiteY8" fmla="*/ 113249 h 472046"/>
                <a:gd name="connsiteX9" fmla="*/ 2417139 w 2417139"/>
                <a:gd name="connsiteY9" fmla="*/ 0 h 472046"/>
                <a:gd name="connsiteX10" fmla="*/ 2303890 w 2417139"/>
                <a:gd name="connsiteY10" fmla="*/ 141824 h 472046"/>
                <a:gd name="connsiteX11" fmla="*/ 2303890 w 2417139"/>
                <a:gd name="connsiteY11" fmla="*/ 468871 h 472046"/>
                <a:gd name="connsiteX0" fmla="*/ 0 w 2417139"/>
                <a:gd name="connsiteY0" fmla="*/ 113249 h 472046"/>
                <a:gd name="connsiteX1" fmla="*/ 2303890 w 2417139"/>
                <a:gd name="connsiteY1" fmla="*/ 113249 h 472046"/>
                <a:gd name="connsiteX2" fmla="*/ 2303890 w 2417139"/>
                <a:gd name="connsiteY2" fmla="*/ 452996 h 472046"/>
                <a:gd name="connsiteX3" fmla="*/ 0 w 2417139"/>
                <a:gd name="connsiteY3" fmla="*/ 452996 h 472046"/>
                <a:gd name="connsiteX4" fmla="*/ 0 w 2417139"/>
                <a:gd name="connsiteY4" fmla="*/ 113249 h 472046"/>
                <a:gd name="connsiteX0" fmla="*/ 2303890 w 2417139"/>
                <a:gd name="connsiteY0" fmla="*/ 113249 h 472046"/>
                <a:gd name="connsiteX1" fmla="*/ 2417139 w 2417139"/>
                <a:gd name="connsiteY1" fmla="*/ 0 h 472046"/>
                <a:gd name="connsiteX2" fmla="*/ 2417139 w 2417139"/>
                <a:gd name="connsiteY2" fmla="*/ 339747 h 472046"/>
                <a:gd name="connsiteX3" fmla="*/ 2303890 w 2417139"/>
                <a:gd name="connsiteY3" fmla="*/ 452996 h 472046"/>
                <a:gd name="connsiteX4" fmla="*/ 230389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303890 w 2417139"/>
                <a:gd name="connsiteY3" fmla="*/ 113249 h 472046"/>
                <a:gd name="connsiteX4" fmla="*/ 0 w 2417139"/>
                <a:gd name="connsiteY4" fmla="*/ 113249 h 472046"/>
                <a:gd name="connsiteX0" fmla="*/ 0 w 2417139"/>
                <a:gd name="connsiteY0" fmla="*/ 113249 h 472046"/>
                <a:gd name="connsiteX1" fmla="*/ 113249 w 2417139"/>
                <a:gd name="connsiteY1" fmla="*/ 0 h 472046"/>
                <a:gd name="connsiteX2" fmla="*/ 2417139 w 2417139"/>
                <a:gd name="connsiteY2" fmla="*/ 0 h 472046"/>
                <a:gd name="connsiteX3" fmla="*/ 2417139 w 2417139"/>
                <a:gd name="connsiteY3" fmla="*/ 339747 h 472046"/>
                <a:gd name="connsiteX4" fmla="*/ 2310240 w 2417139"/>
                <a:gd name="connsiteY4" fmla="*/ 472046 h 472046"/>
                <a:gd name="connsiteX5" fmla="*/ 0 w 2417139"/>
                <a:gd name="connsiteY5" fmla="*/ 452996 h 472046"/>
                <a:gd name="connsiteX6" fmla="*/ 0 w 2417139"/>
                <a:gd name="connsiteY6" fmla="*/ 113249 h 472046"/>
                <a:gd name="connsiteX7" fmla="*/ 0 w 2417139"/>
                <a:gd name="connsiteY7" fmla="*/ 113249 h 472046"/>
                <a:gd name="connsiteX8" fmla="*/ 2303890 w 2417139"/>
                <a:gd name="connsiteY8" fmla="*/ 144999 h 472046"/>
                <a:gd name="connsiteX9" fmla="*/ 2417139 w 2417139"/>
                <a:gd name="connsiteY9" fmla="*/ 0 h 472046"/>
                <a:gd name="connsiteX10" fmla="*/ 2303890 w 2417139"/>
                <a:gd name="connsiteY10" fmla="*/ 141824 h 472046"/>
                <a:gd name="connsiteX11" fmla="*/ 2303890 w 2417139"/>
                <a:gd name="connsiteY11" fmla="*/ 468871 h 4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7139" h="472046" stroke="0" extrusionOk="0">
                  <a:moveTo>
                    <a:pt x="0" y="113249"/>
                  </a:moveTo>
                  <a:lnTo>
                    <a:pt x="2303890" y="113249"/>
                  </a:lnTo>
                  <a:lnTo>
                    <a:pt x="2303890" y="452996"/>
                  </a:lnTo>
                  <a:lnTo>
                    <a:pt x="0" y="452996"/>
                  </a:lnTo>
                  <a:lnTo>
                    <a:pt x="0" y="113249"/>
                  </a:lnTo>
                  <a:close/>
                </a:path>
                <a:path w="2417139" h="472046" fill="darkenLess" stroke="0" extrusionOk="0">
                  <a:moveTo>
                    <a:pt x="2303890" y="113249"/>
                  </a:moveTo>
                  <a:lnTo>
                    <a:pt x="2417139" y="0"/>
                  </a:lnTo>
                  <a:lnTo>
                    <a:pt x="2417139" y="339747"/>
                  </a:lnTo>
                  <a:lnTo>
                    <a:pt x="2303890" y="452996"/>
                  </a:lnTo>
                  <a:lnTo>
                    <a:pt x="2303890" y="113249"/>
                  </a:lnTo>
                  <a:close/>
                </a:path>
                <a:path w="2417139" h="472046" fill="lightenLess" stroke="0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417139" y="0"/>
                  </a:lnTo>
                  <a:lnTo>
                    <a:pt x="2303890" y="113249"/>
                  </a:lnTo>
                  <a:lnTo>
                    <a:pt x="0" y="113249"/>
                  </a:lnTo>
                  <a:close/>
                </a:path>
                <a:path w="2417139" h="472046" fill="none" extrusionOk="0">
                  <a:moveTo>
                    <a:pt x="0" y="113249"/>
                  </a:moveTo>
                  <a:lnTo>
                    <a:pt x="113249" y="0"/>
                  </a:lnTo>
                  <a:lnTo>
                    <a:pt x="2417139" y="0"/>
                  </a:lnTo>
                  <a:lnTo>
                    <a:pt x="2417139" y="339747"/>
                  </a:lnTo>
                  <a:lnTo>
                    <a:pt x="2310240" y="472046"/>
                  </a:lnTo>
                  <a:lnTo>
                    <a:pt x="0" y="452996"/>
                  </a:lnTo>
                  <a:lnTo>
                    <a:pt x="0" y="113249"/>
                  </a:lnTo>
                  <a:close/>
                  <a:moveTo>
                    <a:pt x="0" y="113249"/>
                  </a:moveTo>
                  <a:lnTo>
                    <a:pt x="2303890" y="144999"/>
                  </a:lnTo>
                  <a:lnTo>
                    <a:pt x="2417139" y="0"/>
                  </a:lnTo>
                  <a:moveTo>
                    <a:pt x="2303890" y="141824"/>
                  </a:moveTo>
                  <a:cubicBezTo>
                    <a:pt x="2304948" y="267773"/>
                    <a:pt x="2302832" y="342922"/>
                    <a:pt x="2303890" y="468871"/>
                  </a:cubicBezTo>
                </a:path>
              </a:pathLst>
            </a:custGeom>
            <a:solidFill>
              <a:srgbClr val="FFC1C1"/>
            </a:solidFill>
            <a:ln>
              <a:solidFill>
                <a:schemeClr val="tx1"/>
              </a:solidFill>
            </a:ln>
            <a:effectLst>
              <a:glow rad="38100">
                <a:srgbClr val="C00000">
                  <a:alpha val="12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530B2F-DB4E-4264-B932-24AE48148491}"/>
                </a:ext>
              </a:extLst>
            </p:cNvPr>
            <p:cNvSpPr/>
            <p:nvPr/>
          </p:nvSpPr>
          <p:spPr>
            <a:xfrm>
              <a:off x="8654048" y="6048950"/>
              <a:ext cx="1544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spc="100" dirty="0">
                  <a:latin typeface="David's Scrawl" panose="02000000000000000000" pitchFamily="2" charset="0"/>
                </a:rPr>
                <a:t> Sustainable</a:t>
              </a:r>
              <a:endParaRPr lang="en-US" b="1" dirty="0">
                <a:latin typeface="David's Scrawl" panose="02000000000000000000" pitchFamily="2" charset="0"/>
              </a:endParaRPr>
            </a:p>
          </p:txBody>
        </p:sp>
      </p:grpSp>
      <p:sp>
        <p:nvSpPr>
          <p:cNvPr id="101" name="Rectangle: Rounded Corners 14">
            <a:extLst>
              <a:ext uri="{FF2B5EF4-FFF2-40B4-BE49-F238E27FC236}">
                <a16:creationId xmlns:a16="http://schemas.microsoft.com/office/drawing/2014/main" id="{19A77680-0128-4093-915D-D0970D32E3E4}"/>
              </a:ext>
            </a:extLst>
          </p:cNvPr>
          <p:cNvSpPr/>
          <p:nvPr/>
        </p:nvSpPr>
        <p:spPr>
          <a:xfrm flipH="1" flipV="1">
            <a:off x="10097655" y="2330820"/>
            <a:ext cx="1715726" cy="350846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12 w 1162062"/>
              <a:gd name="connsiteY0" fmla="*/ 76905 h 373856"/>
              <a:gd name="connsiteX1" fmla="*/ 68364 w 1162062"/>
              <a:gd name="connsiteY1" fmla="*/ 13316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23105 w 1162062"/>
              <a:gd name="connsiteY13" fmla="*/ 230284 h 373856"/>
              <a:gd name="connsiteX14" fmla="*/ 37475 w 1162062"/>
              <a:gd name="connsiteY14" fmla="*/ 179234 h 373856"/>
              <a:gd name="connsiteX15" fmla="*/ 12 w 1162062"/>
              <a:gd name="connsiteY15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67168 w 1167168"/>
              <a:gd name="connsiteY6" fmla="*/ 169069 h 373856"/>
              <a:gd name="connsiteX7" fmla="*/ 1142049 w 1167168"/>
              <a:gd name="connsiteY7" fmla="*/ 282818 h 373856"/>
              <a:gd name="connsiteX8" fmla="*/ 1093613 w 1167168"/>
              <a:gd name="connsiteY8" fmla="*/ 368652 h 373856"/>
              <a:gd name="connsiteX9" fmla="*/ 852842 w 1167168"/>
              <a:gd name="connsiteY9" fmla="*/ 373856 h 373856"/>
              <a:gd name="connsiteX10" fmla="*/ 295631 w 1167168"/>
              <a:gd name="connsiteY10" fmla="*/ 350044 h 373856"/>
              <a:gd name="connsiteX11" fmla="*/ 73470 w 1167168"/>
              <a:gd name="connsiteY11" fmla="*/ 361508 h 373856"/>
              <a:gd name="connsiteX12" fmla="*/ 12261 w 1167168"/>
              <a:gd name="connsiteY12" fmla="*/ 305062 h 373856"/>
              <a:gd name="connsiteX13" fmla="*/ 28211 w 1167168"/>
              <a:gd name="connsiteY13" fmla="*/ 230284 h 373856"/>
              <a:gd name="connsiteX14" fmla="*/ 42581 w 1167168"/>
              <a:gd name="connsiteY14" fmla="*/ 179234 h 373856"/>
              <a:gd name="connsiteX15" fmla="*/ 15176 w 1167168"/>
              <a:gd name="connsiteY15" fmla="*/ 112578 h 373856"/>
              <a:gd name="connsiteX16" fmla="*/ 5118 w 1167168"/>
              <a:gd name="connsiteY16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42049 w 1167168"/>
              <a:gd name="connsiteY8" fmla="*/ 282818 h 373856"/>
              <a:gd name="connsiteX9" fmla="*/ 1093613 w 1167168"/>
              <a:gd name="connsiteY9" fmla="*/ 368652 h 373856"/>
              <a:gd name="connsiteX10" fmla="*/ 852842 w 1167168"/>
              <a:gd name="connsiteY10" fmla="*/ 373856 h 373856"/>
              <a:gd name="connsiteX11" fmla="*/ 295631 w 1167168"/>
              <a:gd name="connsiteY11" fmla="*/ 350044 h 373856"/>
              <a:gd name="connsiteX12" fmla="*/ 73470 w 1167168"/>
              <a:gd name="connsiteY12" fmla="*/ 361508 h 373856"/>
              <a:gd name="connsiteX13" fmla="*/ 12261 w 1167168"/>
              <a:gd name="connsiteY13" fmla="*/ 305062 h 373856"/>
              <a:gd name="connsiteX14" fmla="*/ 28211 w 1167168"/>
              <a:gd name="connsiteY14" fmla="*/ 230284 h 373856"/>
              <a:gd name="connsiteX15" fmla="*/ 42581 w 1167168"/>
              <a:gd name="connsiteY15" fmla="*/ 179234 h 373856"/>
              <a:gd name="connsiteX16" fmla="*/ 15176 w 1167168"/>
              <a:gd name="connsiteY16" fmla="*/ 112578 h 373856"/>
              <a:gd name="connsiteX17" fmla="*/ 5118 w 1167168"/>
              <a:gd name="connsiteY17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42691 w 1167168"/>
              <a:gd name="connsiteY8" fmla="*/ 238129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40881 w 1165468"/>
              <a:gd name="connsiteY16" fmla="*/ 179234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5468" h="373856">
                <a:moveTo>
                  <a:pt x="3418" y="76905"/>
                </a:moveTo>
                <a:cubicBezTo>
                  <a:pt x="3418" y="45731"/>
                  <a:pt x="64667" y="27274"/>
                  <a:pt x="95841" y="27274"/>
                </a:cubicBezTo>
                <a:lnTo>
                  <a:pt x="379655" y="0"/>
                </a:lnTo>
                <a:lnTo>
                  <a:pt x="961757" y="25204"/>
                </a:lnTo>
                <a:lnTo>
                  <a:pt x="1103818" y="18079"/>
                </a:lnTo>
                <a:cubicBezTo>
                  <a:pt x="1134992" y="18079"/>
                  <a:pt x="1136876" y="49273"/>
                  <a:pt x="1136876" y="80447"/>
                </a:cubicBezTo>
                <a:cubicBezTo>
                  <a:pt x="1136275" y="94483"/>
                  <a:pt x="1135673" y="108519"/>
                  <a:pt x="1135072" y="122555"/>
                </a:cubicBezTo>
                <a:lnTo>
                  <a:pt x="1165468" y="169069"/>
                </a:lnTo>
                <a:lnTo>
                  <a:pt x="1140991" y="238129"/>
                </a:lnTo>
                <a:lnTo>
                  <a:pt x="1140349" y="282818"/>
                </a:lnTo>
                <a:cubicBezTo>
                  <a:pt x="1140349" y="313992"/>
                  <a:pt x="1123087" y="368652"/>
                  <a:pt x="1091913" y="368652"/>
                </a:cubicBezTo>
                <a:lnTo>
                  <a:pt x="851142" y="373856"/>
                </a:lnTo>
                <a:lnTo>
                  <a:pt x="293931" y="350044"/>
                </a:lnTo>
                <a:lnTo>
                  <a:pt x="71770" y="361508"/>
                </a:lnTo>
                <a:cubicBezTo>
                  <a:pt x="40596" y="361508"/>
                  <a:pt x="10561" y="336236"/>
                  <a:pt x="10561" y="305062"/>
                </a:cubicBezTo>
                <a:cubicBezTo>
                  <a:pt x="3018" y="283192"/>
                  <a:pt x="33756" y="263372"/>
                  <a:pt x="38809" y="242401"/>
                </a:cubicBezTo>
                <a:cubicBezTo>
                  <a:pt x="43862" y="221430"/>
                  <a:pt x="27020" y="205004"/>
                  <a:pt x="24847" y="185386"/>
                </a:cubicBezTo>
                <a:cubicBezTo>
                  <a:pt x="22675" y="165768"/>
                  <a:pt x="33820" y="131330"/>
                  <a:pt x="27576" y="114275"/>
                </a:cubicBezTo>
                <a:cubicBezTo>
                  <a:pt x="21332" y="97220"/>
                  <a:pt x="-10309" y="91122"/>
                  <a:pt x="3418" y="76905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4">
            <a:extLst>
              <a:ext uri="{FF2B5EF4-FFF2-40B4-BE49-F238E27FC236}">
                <a16:creationId xmlns:a16="http://schemas.microsoft.com/office/drawing/2014/main" id="{99138D49-CFCD-4A9E-8054-0A04580D96FC}"/>
              </a:ext>
            </a:extLst>
          </p:cNvPr>
          <p:cNvSpPr/>
          <p:nvPr/>
        </p:nvSpPr>
        <p:spPr>
          <a:xfrm flipV="1">
            <a:off x="10102060" y="3490152"/>
            <a:ext cx="1489866" cy="368496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12 w 1162062"/>
              <a:gd name="connsiteY0" fmla="*/ 76905 h 373856"/>
              <a:gd name="connsiteX1" fmla="*/ 68364 w 1162062"/>
              <a:gd name="connsiteY1" fmla="*/ 13316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23105 w 1162062"/>
              <a:gd name="connsiteY13" fmla="*/ 230284 h 373856"/>
              <a:gd name="connsiteX14" fmla="*/ 37475 w 1162062"/>
              <a:gd name="connsiteY14" fmla="*/ 179234 h 373856"/>
              <a:gd name="connsiteX15" fmla="*/ 12 w 1162062"/>
              <a:gd name="connsiteY15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67168 w 1167168"/>
              <a:gd name="connsiteY6" fmla="*/ 169069 h 373856"/>
              <a:gd name="connsiteX7" fmla="*/ 1142049 w 1167168"/>
              <a:gd name="connsiteY7" fmla="*/ 282818 h 373856"/>
              <a:gd name="connsiteX8" fmla="*/ 1093613 w 1167168"/>
              <a:gd name="connsiteY8" fmla="*/ 368652 h 373856"/>
              <a:gd name="connsiteX9" fmla="*/ 852842 w 1167168"/>
              <a:gd name="connsiteY9" fmla="*/ 373856 h 373856"/>
              <a:gd name="connsiteX10" fmla="*/ 295631 w 1167168"/>
              <a:gd name="connsiteY10" fmla="*/ 350044 h 373856"/>
              <a:gd name="connsiteX11" fmla="*/ 73470 w 1167168"/>
              <a:gd name="connsiteY11" fmla="*/ 361508 h 373856"/>
              <a:gd name="connsiteX12" fmla="*/ 12261 w 1167168"/>
              <a:gd name="connsiteY12" fmla="*/ 305062 h 373856"/>
              <a:gd name="connsiteX13" fmla="*/ 28211 w 1167168"/>
              <a:gd name="connsiteY13" fmla="*/ 230284 h 373856"/>
              <a:gd name="connsiteX14" fmla="*/ 42581 w 1167168"/>
              <a:gd name="connsiteY14" fmla="*/ 179234 h 373856"/>
              <a:gd name="connsiteX15" fmla="*/ 15176 w 1167168"/>
              <a:gd name="connsiteY15" fmla="*/ 112578 h 373856"/>
              <a:gd name="connsiteX16" fmla="*/ 5118 w 1167168"/>
              <a:gd name="connsiteY16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42049 w 1167168"/>
              <a:gd name="connsiteY8" fmla="*/ 282818 h 373856"/>
              <a:gd name="connsiteX9" fmla="*/ 1093613 w 1167168"/>
              <a:gd name="connsiteY9" fmla="*/ 368652 h 373856"/>
              <a:gd name="connsiteX10" fmla="*/ 852842 w 1167168"/>
              <a:gd name="connsiteY10" fmla="*/ 373856 h 373856"/>
              <a:gd name="connsiteX11" fmla="*/ 295631 w 1167168"/>
              <a:gd name="connsiteY11" fmla="*/ 350044 h 373856"/>
              <a:gd name="connsiteX12" fmla="*/ 73470 w 1167168"/>
              <a:gd name="connsiteY12" fmla="*/ 361508 h 373856"/>
              <a:gd name="connsiteX13" fmla="*/ 12261 w 1167168"/>
              <a:gd name="connsiteY13" fmla="*/ 305062 h 373856"/>
              <a:gd name="connsiteX14" fmla="*/ 28211 w 1167168"/>
              <a:gd name="connsiteY14" fmla="*/ 230284 h 373856"/>
              <a:gd name="connsiteX15" fmla="*/ 42581 w 1167168"/>
              <a:gd name="connsiteY15" fmla="*/ 179234 h 373856"/>
              <a:gd name="connsiteX16" fmla="*/ 15176 w 1167168"/>
              <a:gd name="connsiteY16" fmla="*/ 112578 h 373856"/>
              <a:gd name="connsiteX17" fmla="*/ 5118 w 1167168"/>
              <a:gd name="connsiteY17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42691 w 1167168"/>
              <a:gd name="connsiteY8" fmla="*/ 238129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40881 w 1165468"/>
              <a:gd name="connsiteY16" fmla="*/ 179234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36709 w 1165468"/>
              <a:gd name="connsiteY14" fmla="*/ 302679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17606 w 1165468"/>
              <a:gd name="connsiteY13" fmla="*/ 356744 h 373856"/>
              <a:gd name="connsiteX14" fmla="*/ 36709 w 1165468"/>
              <a:gd name="connsiteY14" fmla="*/ 302679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17606 w 1165468"/>
              <a:gd name="connsiteY13" fmla="*/ 356744 h 373856"/>
              <a:gd name="connsiteX14" fmla="*/ 36709 w 1165468"/>
              <a:gd name="connsiteY14" fmla="*/ 302679 h 373856"/>
              <a:gd name="connsiteX15" fmla="*/ 14528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10427 w 1172477"/>
              <a:gd name="connsiteY0" fmla="*/ 76905 h 373856"/>
              <a:gd name="connsiteX1" fmla="*/ 102850 w 1172477"/>
              <a:gd name="connsiteY1" fmla="*/ 27274 h 373856"/>
              <a:gd name="connsiteX2" fmla="*/ 386664 w 1172477"/>
              <a:gd name="connsiteY2" fmla="*/ 0 h 373856"/>
              <a:gd name="connsiteX3" fmla="*/ 968766 w 1172477"/>
              <a:gd name="connsiteY3" fmla="*/ 25204 h 373856"/>
              <a:gd name="connsiteX4" fmla="*/ 1110827 w 1172477"/>
              <a:gd name="connsiteY4" fmla="*/ 18079 h 373856"/>
              <a:gd name="connsiteX5" fmla="*/ 1143885 w 1172477"/>
              <a:gd name="connsiteY5" fmla="*/ 80447 h 373856"/>
              <a:gd name="connsiteX6" fmla="*/ 1142081 w 1172477"/>
              <a:gd name="connsiteY6" fmla="*/ 122555 h 373856"/>
              <a:gd name="connsiteX7" fmla="*/ 1172477 w 1172477"/>
              <a:gd name="connsiteY7" fmla="*/ 169069 h 373856"/>
              <a:gd name="connsiteX8" fmla="*/ 1148000 w 1172477"/>
              <a:gd name="connsiteY8" fmla="*/ 238129 h 373856"/>
              <a:gd name="connsiteX9" fmla="*/ 1147358 w 1172477"/>
              <a:gd name="connsiteY9" fmla="*/ 282818 h 373856"/>
              <a:gd name="connsiteX10" fmla="*/ 1098922 w 1172477"/>
              <a:gd name="connsiteY10" fmla="*/ 368652 h 373856"/>
              <a:gd name="connsiteX11" fmla="*/ 858151 w 1172477"/>
              <a:gd name="connsiteY11" fmla="*/ 373856 h 373856"/>
              <a:gd name="connsiteX12" fmla="*/ 300940 w 1172477"/>
              <a:gd name="connsiteY12" fmla="*/ 350044 h 373856"/>
              <a:gd name="connsiteX13" fmla="*/ 24615 w 1172477"/>
              <a:gd name="connsiteY13" fmla="*/ 356744 h 373856"/>
              <a:gd name="connsiteX14" fmla="*/ 43718 w 1172477"/>
              <a:gd name="connsiteY14" fmla="*/ 302679 h 373856"/>
              <a:gd name="connsiteX15" fmla="*/ 21537 w 1172477"/>
              <a:gd name="connsiteY15" fmla="*/ 242401 h 373856"/>
              <a:gd name="connsiteX16" fmla="*/ 31856 w 1172477"/>
              <a:gd name="connsiteY16" fmla="*/ 185386 h 373856"/>
              <a:gd name="connsiteX17" fmla="*/ 4701 w 1172477"/>
              <a:gd name="connsiteY17" fmla="*/ 114275 h 373856"/>
              <a:gd name="connsiteX18" fmla="*/ 10427 w 1172477"/>
              <a:gd name="connsiteY18" fmla="*/ 76905 h 373856"/>
              <a:gd name="connsiteX0" fmla="*/ 40147 w 1168578"/>
              <a:gd name="connsiteY0" fmla="*/ 79288 h 373856"/>
              <a:gd name="connsiteX1" fmla="*/ 98951 w 1168578"/>
              <a:gd name="connsiteY1" fmla="*/ 27274 h 373856"/>
              <a:gd name="connsiteX2" fmla="*/ 382765 w 1168578"/>
              <a:gd name="connsiteY2" fmla="*/ 0 h 373856"/>
              <a:gd name="connsiteX3" fmla="*/ 964867 w 1168578"/>
              <a:gd name="connsiteY3" fmla="*/ 25204 h 373856"/>
              <a:gd name="connsiteX4" fmla="*/ 1106928 w 1168578"/>
              <a:gd name="connsiteY4" fmla="*/ 18079 h 373856"/>
              <a:gd name="connsiteX5" fmla="*/ 1139986 w 1168578"/>
              <a:gd name="connsiteY5" fmla="*/ 80447 h 373856"/>
              <a:gd name="connsiteX6" fmla="*/ 1138182 w 1168578"/>
              <a:gd name="connsiteY6" fmla="*/ 122555 h 373856"/>
              <a:gd name="connsiteX7" fmla="*/ 1168578 w 1168578"/>
              <a:gd name="connsiteY7" fmla="*/ 169069 h 373856"/>
              <a:gd name="connsiteX8" fmla="*/ 1144101 w 1168578"/>
              <a:gd name="connsiteY8" fmla="*/ 238129 h 373856"/>
              <a:gd name="connsiteX9" fmla="*/ 1143459 w 1168578"/>
              <a:gd name="connsiteY9" fmla="*/ 282818 h 373856"/>
              <a:gd name="connsiteX10" fmla="*/ 1095023 w 1168578"/>
              <a:gd name="connsiteY10" fmla="*/ 368652 h 373856"/>
              <a:gd name="connsiteX11" fmla="*/ 854252 w 1168578"/>
              <a:gd name="connsiteY11" fmla="*/ 373856 h 373856"/>
              <a:gd name="connsiteX12" fmla="*/ 297041 w 1168578"/>
              <a:gd name="connsiteY12" fmla="*/ 350044 h 373856"/>
              <a:gd name="connsiteX13" fmla="*/ 20716 w 1168578"/>
              <a:gd name="connsiteY13" fmla="*/ 356744 h 373856"/>
              <a:gd name="connsiteX14" fmla="*/ 39819 w 1168578"/>
              <a:gd name="connsiteY14" fmla="*/ 302679 h 373856"/>
              <a:gd name="connsiteX15" fmla="*/ 17638 w 1168578"/>
              <a:gd name="connsiteY15" fmla="*/ 242401 h 373856"/>
              <a:gd name="connsiteX16" fmla="*/ 27957 w 1168578"/>
              <a:gd name="connsiteY16" fmla="*/ 185386 h 373856"/>
              <a:gd name="connsiteX17" fmla="*/ 802 w 1168578"/>
              <a:gd name="connsiteY17" fmla="*/ 114275 h 373856"/>
              <a:gd name="connsiteX18" fmla="*/ 40147 w 1168578"/>
              <a:gd name="connsiteY18" fmla="*/ 79288 h 373856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44101 w 1168578"/>
              <a:gd name="connsiteY8" fmla="*/ 238129 h 368652"/>
              <a:gd name="connsiteX9" fmla="*/ 1143459 w 1168578"/>
              <a:gd name="connsiteY9" fmla="*/ 282818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44101 w 1168578"/>
              <a:gd name="connsiteY8" fmla="*/ 238129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57175 w 1168578"/>
              <a:gd name="connsiteY8" fmla="*/ 247658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19504 w 1168578"/>
              <a:gd name="connsiteY6" fmla="*/ 122555 h 368652"/>
              <a:gd name="connsiteX7" fmla="*/ 1168578 w 1168578"/>
              <a:gd name="connsiteY7" fmla="*/ 169069 h 368652"/>
              <a:gd name="connsiteX8" fmla="*/ 1157175 w 1168578"/>
              <a:gd name="connsiteY8" fmla="*/ 247658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8578" h="368652">
                <a:moveTo>
                  <a:pt x="40147" y="79288"/>
                </a:moveTo>
                <a:cubicBezTo>
                  <a:pt x="40147" y="48114"/>
                  <a:pt x="67777" y="27274"/>
                  <a:pt x="98951" y="27274"/>
                </a:cubicBezTo>
                <a:lnTo>
                  <a:pt x="382765" y="0"/>
                </a:lnTo>
                <a:lnTo>
                  <a:pt x="964867" y="25204"/>
                </a:lnTo>
                <a:lnTo>
                  <a:pt x="1106928" y="18079"/>
                </a:lnTo>
                <a:cubicBezTo>
                  <a:pt x="1138102" y="18079"/>
                  <a:pt x="1139986" y="49273"/>
                  <a:pt x="1139986" y="80447"/>
                </a:cubicBezTo>
                <a:cubicBezTo>
                  <a:pt x="1139385" y="94483"/>
                  <a:pt x="1120105" y="108519"/>
                  <a:pt x="1119504" y="122555"/>
                </a:cubicBezTo>
                <a:lnTo>
                  <a:pt x="1168578" y="169069"/>
                </a:lnTo>
                <a:lnTo>
                  <a:pt x="1157175" y="247658"/>
                </a:lnTo>
                <a:lnTo>
                  <a:pt x="1115444" y="285200"/>
                </a:lnTo>
                <a:cubicBezTo>
                  <a:pt x="1115444" y="316374"/>
                  <a:pt x="1126197" y="368652"/>
                  <a:pt x="1095023" y="368652"/>
                </a:cubicBezTo>
                <a:lnTo>
                  <a:pt x="854252" y="342887"/>
                </a:lnTo>
                <a:lnTo>
                  <a:pt x="297041" y="350044"/>
                </a:lnTo>
                <a:lnTo>
                  <a:pt x="20716" y="356744"/>
                </a:lnTo>
                <a:cubicBezTo>
                  <a:pt x="-10458" y="356744"/>
                  <a:pt x="39819" y="333853"/>
                  <a:pt x="39819" y="302679"/>
                </a:cubicBezTo>
                <a:cubicBezTo>
                  <a:pt x="32276" y="280809"/>
                  <a:pt x="12585" y="263372"/>
                  <a:pt x="17638" y="242401"/>
                </a:cubicBezTo>
                <a:cubicBezTo>
                  <a:pt x="22691" y="221430"/>
                  <a:pt x="30130" y="205004"/>
                  <a:pt x="27957" y="185386"/>
                </a:cubicBezTo>
                <a:cubicBezTo>
                  <a:pt x="25785" y="165768"/>
                  <a:pt x="7046" y="131330"/>
                  <a:pt x="802" y="114275"/>
                </a:cubicBezTo>
                <a:cubicBezTo>
                  <a:pt x="-5442" y="97220"/>
                  <a:pt x="26420" y="93505"/>
                  <a:pt x="40147" y="79288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4">
            <a:extLst>
              <a:ext uri="{FF2B5EF4-FFF2-40B4-BE49-F238E27FC236}">
                <a16:creationId xmlns:a16="http://schemas.microsoft.com/office/drawing/2014/main" id="{198706E4-C7FF-47E9-8976-79DB2F80F9A3}"/>
              </a:ext>
            </a:extLst>
          </p:cNvPr>
          <p:cNvSpPr/>
          <p:nvPr/>
        </p:nvSpPr>
        <p:spPr>
          <a:xfrm rot="191564">
            <a:off x="10130238" y="4478695"/>
            <a:ext cx="1135953" cy="398766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12 w 1162062"/>
              <a:gd name="connsiteY0" fmla="*/ 76905 h 373856"/>
              <a:gd name="connsiteX1" fmla="*/ 68364 w 1162062"/>
              <a:gd name="connsiteY1" fmla="*/ 13316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2511 w 1162062"/>
              <a:gd name="connsiteY3" fmla="*/ 2380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52096 w 1162062"/>
              <a:gd name="connsiteY5" fmla="*/ 7928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52096 w 1162062"/>
              <a:gd name="connsiteY7" fmla="*/ 305062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37475 w 1162062"/>
              <a:gd name="connsiteY13" fmla="*/ 179234 h 373856"/>
              <a:gd name="connsiteX14" fmla="*/ 12 w 1162062"/>
              <a:gd name="connsiteY14" fmla="*/ 76905 h 373856"/>
              <a:gd name="connsiteX0" fmla="*/ 12 w 1162062"/>
              <a:gd name="connsiteY0" fmla="*/ 76905 h 373856"/>
              <a:gd name="connsiteX1" fmla="*/ 92435 w 1162062"/>
              <a:gd name="connsiteY1" fmla="*/ 27274 h 373856"/>
              <a:gd name="connsiteX2" fmla="*/ 376249 w 1162062"/>
              <a:gd name="connsiteY2" fmla="*/ 0 h 373856"/>
              <a:gd name="connsiteX3" fmla="*/ 958351 w 1162062"/>
              <a:gd name="connsiteY3" fmla="*/ 25204 h 373856"/>
              <a:gd name="connsiteX4" fmla="*/ 1100412 w 1162062"/>
              <a:gd name="connsiteY4" fmla="*/ 18079 h 373856"/>
              <a:gd name="connsiteX5" fmla="*/ 1133470 w 1162062"/>
              <a:gd name="connsiteY5" fmla="*/ 80447 h 373856"/>
              <a:gd name="connsiteX6" fmla="*/ 1162062 w 1162062"/>
              <a:gd name="connsiteY6" fmla="*/ 169069 h 373856"/>
              <a:gd name="connsiteX7" fmla="*/ 1136943 w 1162062"/>
              <a:gd name="connsiteY7" fmla="*/ 282818 h 373856"/>
              <a:gd name="connsiteX8" fmla="*/ 1088507 w 1162062"/>
              <a:gd name="connsiteY8" fmla="*/ 368652 h 373856"/>
              <a:gd name="connsiteX9" fmla="*/ 847736 w 1162062"/>
              <a:gd name="connsiteY9" fmla="*/ 373856 h 373856"/>
              <a:gd name="connsiteX10" fmla="*/ 290525 w 1162062"/>
              <a:gd name="connsiteY10" fmla="*/ 350044 h 373856"/>
              <a:gd name="connsiteX11" fmla="*/ 68364 w 1162062"/>
              <a:gd name="connsiteY11" fmla="*/ 361508 h 373856"/>
              <a:gd name="connsiteX12" fmla="*/ 7155 w 1162062"/>
              <a:gd name="connsiteY12" fmla="*/ 305062 h 373856"/>
              <a:gd name="connsiteX13" fmla="*/ 23105 w 1162062"/>
              <a:gd name="connsiteY13" fmla="*/ 230284 h 373856"/>
              <a:gd name="connsiteX14" fmla="*/ 37475 w 1162062"/>
              <a:gd name="connsiteY14" fmla="*/ 179234 h 373856"/>
              <a:gd name="connsiteX15" fmla="*/ 12 w 1162062"/>
              <a:gd name="connsiteY15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67168 w 1167168"/>
              <a:gd name="connsiteY6" fmla="*/ 169069 h 373856"/>
              <a:gd name="connsiteX7" fmla="*/ 1142049 w 1167168"/>
              <a:gd name="connsiteY7" fmla="*/ 282818 h 373856"/>
              <a:gd name="connsiteX8" fmla="*/ 1093613 w 1167168"/>
              <a:gd name="connsiteY8" fmla="*/ 368652 h 373856"/>
              <a:gd name="connsiteX9" fmla="*/ 852842 w 1167168"/>
              <a:gd name="connsiteY9" fmla="*/ 373856 h 373856"/>
              <a:gd name="connsiteX10" fmla="*/ 295631 w 1167168"/>
              <a:gd name="connsiteY10" fmla="*/ 350044 h 373856"/>
              <a:gd name="connsiteX11" fmla="*/ 73470 w 1167168"/>
              <a:gd name="connsiteY11" fmla="*/ 361508 h 373856"/>
              <a:gd name="connsiteX12" fmla="*/ 12261 w 1167168"/>
              <a:gd name="connsiteY12" fmla="*/ 305062 h 373856"/>
              <a:gd name="connsiteX13" fmla="*/ 28211 w 1167168"/>
              <a:gd name="connsiteY13" fmla="*/ 230284 h 373856"/>
              <a:gd name="connsiteX14" fmla="*/ 42581 w 1167168"/>
              <a:gd name="connsiteY14" fmla="*/ 179234 h 373856"/>
              <a:gd name="connsiteX15" fmla="*/ 15176 w 1167168"/>
              <a:gd name="connsiteY15" fmla="*/ 112578 h 373856"/>
              <a:gd name="connsiteX16" fmla="*/ 5118 w 1167168"/>
              <a:gd name="connsiteY16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42049 w 1167168"/>
              <a:gd name="connsiteY8" fmla="*/ 282818 h 373856"/>
              <a:gd name="connsiteX9" fmla="*/ 1093613 w 1167168"/>
              <a:gd name="connsiteY9" fmla="*/ 368652 h 373856"/>
              <a:gd name="connsiteX10" fmla="*/ 852842 w 1167168"/>
              <a:gd name="connsiteY10" fmla="*/ 373856 h 373856"/>
              <a:gd name="connsiteX11" fmla="*/ 295631 w 1167168"/>
              <a:gd name="connsiteY11" fmla="*/ 350044 h 373856"/>
              <a:gd name="connsiteX12" fmla="*/ 73470 w 1167168"/>
              <a:gd name="connsiteY12" fmla="*/ 361508 h 373856"/>
              <a:gd name="connsiteX13" fmla="*/ 12261 w 1167168"/>
              <a:gd name="connsiteY13" fmla="*/ 305062 h 373856"/>
              <a:gd name="connsiteX14" fmla="*/ 28211 w 1167168"/>
              <a:gd name="connsiteY14" fmla="*/ 230284 h 373856"/>
              <a:gd name="connsiteX15" fmla="*/ 42581 w 1167168"/>
              <a:gd name="connsiteY15" fmla="*/ 179234 h 373856"/>
              <a:gd name="connsiteX16" fmla="*/ 15176 w 1167168"/>
              <a:gd name="connsiteY16" fmla="*/ 112578 h 373856"/>
              <a:gd name="connsiteX17" fmla="*/ 5118 w 1167168"/>
              <a:gd name="connsiteY17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50742 w 1167168"/>
              <a:gd name="connsiteY6" fmla="*/ 12168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56528 w 1167168"/>
              <a:gd name="connsiteY8" fmla="*/ 234691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5118 w 1167168"/>
              <a:gd name="connsiteY0" fmla="*/ 76905 h 373856"/>
              <a:gd name="connsiteX1" fmla="*/ 97541 w 1167168"/>
              <a:gd name="connsiteY1" fmla="*/ 27274 h 373856"/>
              <a:gd name="connsiteX2" fmla="*/ 381355 w 1167168"/>
              <a:gd name="connsiteY2" fmla="*/ 0 h 373856"/>
              <a:gd name="connsiteX3" fmla="*/ 963457 w 1167168"/>
              <a:gd name="connsiteY3" fmla="*/ 25204 h 373856"/>
              <a:gd name="connsiteX4" fmla="*/ 1105518 w 1167168"/>
              <a:gd name="connsiteY4" fmla="*/ 18079 h 373856"/>
              <a:gd name="connsiteX5" fmla="*/ 1138576 w 1167168"/>
              <a:gd name="connsiteY5" fmla="*/ 80447 h 373856"/>
              <a:gd name="connsiteX6" fmla="*/ 1136772 w 1167168"/>
              <a:gd name="connsiteY6" fmla="*/ 122555 h 373856"/>
              <a:gd name="connsiteX7" fmla="*/ 1167168 w 1167168"/>
              <a:gd name="connsiteY7" fmla="*/ 169069 h 373856"/>
              <a:gd name="connsiteX8" fmla="*/ 1142691 w 1167168"/>
              <a:gd name="connsiteY8" fmla="*/ 238129 h 373856"/>
              <a:gd name="connsiteX9" fmla="*/ 1142049 w 1167168"/>
              <a:gd name="connsiteY9" fmla="*/ 282818 h 373856"/>
              <a:gd name="connsiteX10" fmla="*/ 1093613 w 1167168"/>
              <a:gd name="connsiteY10" fmla="*/ 368652 h 373856"/>
              <a:gd name="connsiteX11" fmla="*/ 852842 w 1167168"/>
              <a:gd name="connsiteY11" fmla="*/ 373856 h 373856"/>
              <a:gd name="connsiteX12" fmla="*/ 295631 w 1167168"/>
              <a:gd name="connsiteY12" fmla="*/ 350044 h 373856"/>
              <a:gd name="connsiteX13" fmla="*/ 73470 w 1167168"/>
              <a:gd name="connsiteY13" fmla="*/ 361508 h 373856"/>
              <a:gd name="connsiteX14" fmla="*/ 12261 w 1167168"/>
              <a:gd name="connsiteY14" fmla="*/ 305062 h 373856"/>
              <a:gd name="connsiteX15" fmla="*/ 28211 w 1167168"/>
              <a:gd name="connsiteY15" fmla="*/ 230284 h 373856"/>
              <a:gd name="connsiteX16" fmla="*/ 42581 w 1167168"/>
              <a:gd name="connsiteY16" fmla="*/ 179234 h 373856"/>
              <a:gd name="connsiteX17" fmla="*/ 15176 w 1167168"/>
              <a:gd name="connsiteY17" fmla="*/ 112578 h 373856"/>
              <a:gd name="connsiteX18" fmla="*/ 5118 w 11671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40881 w 1165468"/>
              <a:gd name="connsiteY16" fmla="*/ 179234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26511 w 1165468"/>
              <a:gd name="connsiteY15" fmla="*/ 230284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10561 w 1165468"/>
              <a:gd name="connsiteY14" fmla="*/ 305062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71770 w 1165468"/>
              <a:gd name="connsiteY13" fmla="*/ 361508 h 373856"/>
              <a:gd name="connsiteX14" fmla="*/ 36709 w 1165468"/>
              <a:gd name="connsiteY14" fmla="*/ 302679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17606 w 1165468"/>
              <a:gd name="connsiteY13" fmla="*/ 356744 h 373856"/>
              <a:gd name="connsiteX14" fmla="*/ 36709 w 1165468"/>
              <a:gd name="connsiteY14" fmla="*/ 302679 h 373856"/>
              <a:gd name="connsiteX15" fmla="*/ 38809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3418 w 1165468"/>
              <a:gd name="connsiteY0" fmla="*/ 76905 h 373856"/>
              <a:gd name="connsiteX1" fmla="*/ 95841 w 1165468"/>
              <a:gd name="connsiteY1" fmla="*/ 27274 h 373856"/>
              <a:gd name="connsiteX2" fmla="*/ 379655 w 1165468"/>
              <a:gd name="connsiteY2" fmla="*/ 0 h 373856"/>
              <a:gd name="connsiteX3" fmla="*/ 961757 w 1165468"/>
              <a:gd name="connsiteY3" fmla="*/ 25204 h 373856"/>
              <a:gd name="connsiteX4" fmla="*/ 1103818 w 1165468"/>
              <a:gd name="connsiteY4" fmla="*/ 18079 h 373856"/>
              <a:gd name="connsiteX5" fmla="*/ 1136876 w 1165468"/>
              <a:gd name="connsiteY5" fmla="*/ 80447 h 373856"/>
              <a:gd name="connsiteX6" fmla="*/ 1135072 w 1165468"/>
              <a:gd name="connsiteY6" fmla="*/ 122555 h 373856"/>
              <a:gd name="connsiteX7" fmla="*/ 1165468 w 1165468"/>
              <a:gd name="connsiteY7" fmla="*/ 169069 h 373856"/>
              <a:gd name="connsiteX8" fmla="*/ 1140991 w 1165468"/>
              <a:gd name="connsiteY8" fmla="*/ 238129 h 373856"/>
              <a:gd name="connsiteX9" fmla="*/ 1140349 w 1165468"/>
              <a:gd name="connsiteY9" fmla="*/ 282818 h 373856"/>
              <a:gd name="connsiteX10" fmla="*/ 1091913 w 1165468"/>
              <a:gd name="connsiteY10" fmla="*/ 368652 h 373856"/>
              <a:gd name="connsiteX11" fmla="*/ 851142 w 1165468"/>
              <a:gd name="connsiteY11" fmla="*/ 373856 h 373856"/>
              <a:gd name="connsiteX12" fmla="*/ 293931 w 1165468"/>
              <a:gd name="connsiteY12" fmla="*/ 350044 h 373856"/>
              <a:gd name="connsiteX13" fmla="*/ 17606 w 1165468"/>
              <a:gd name="connsiteY13" fmla="*/ 356744 h 373856"/>
              <a:gd name="connsiteX14" fmla="*/ 36709 w 1165468"/>
              <a:gd name="connsiteY14" fmla="*/ 302679 h 373856"/>
              <a:gd name="connsiteX15" fmla="*/ 14528 w 1165468"/>
              <a:gd name="connsiteY15" fmla="*/ 242401 h 373856"/>
              <a:gd name="connsiteX16" fmla="*/ 24847 w 1165468"/>
              <a:gd name="connsiteY16" fmla="*/ 185386 h 373856"/>
              <a:gd name="connsiteX17" fmla="*/ 27576 w 1165468"/>
              <a:gd name="connsiteY17" fmla="*/ 114275 h 373856"/>
              <a:gd name="connsiteX18" fmla="*/ 3418 w 1165468"/>
              <a:gd name="connsiteY18" fmla="*/ 76905 h 373856"/>
              <a:gd name="connsiteX0" fmla="*/ 10427 w 1172477"/>
              <a:gd name="connsiteY0" fmla="*/ 76905 h 373856"/>
              <a:gd name="connsiteX1" fmla="*/ 102850 w 1172477"/>
              <a:gd name="connsiteY1" fmla="*/ 27274 h 373856"/>
              <a:gd name="connsiteX2" fmla="*/ 386664 w 1172477"/>
              <a:gd name="connsiteY2" fmla="*/ 0 h 373856"/>
              <a:gd name="connsiteX3" fmla="*/ 968766 w 1172477"/>
              <a:gd name="connsiteY3" fmla="*/ 25204 h 373856"/>
              <a:gd name="connsiteX4" fmla="*/ 1110827 w 1172477"/>
              <a:gd name="connsiteY4" fmla="*/ 18079 h 373856"/>
              <a:gd name="connsiteX5" fmla="*/ 1143885 w 1172477"/>
              <a:gd name="connsiteY5" fmla="*/ 80447 h 373856"/>
              <a:gd name="connsiteX6" fmla="*/ 1142081 w 1172477"/>
              <a:gd name="connsiteY6" fmla="*/ 122555 h 373856"/>
              <a:gd name="connsiteX7" fmla="*/ 1172477 w 1172477"/>
              <a:gd name="connsiteY7" fmla="*/ 169069 h 373856"/>
              <a:gd name="connsiteX8" fmla="*/ 1148000 w 1172477"/>
              <a:gd name="connsiteY8" fmla="*/ 238129 h 373856"/>
              <a:gd name="connsiteX9" fmla="*/ 1147358 w 1172477"/>
              <a:gd name="connsiteY9" fmla="*/ 282818 h 373856"/>
              <a:gd name="connsiteX10" fmla="*/ 1098922 w 1172477"/>
              <a:gd name="connsiteY10" fmla="*/ 368652 h 373856"/>
              <a:gd name="connsiteX11" fmla="*/ 858151 w 1172477"/>
              <a:gd name="connsiteY11" fmla="*/ 373856 h 373856"/>
              <a:gd name="connsiteX12" fmla="*/ 300940 w 1172477"/>
              <a:gd name="connsiteY12" fmla="*/ 350044 h 373856"/>
              <a:gd name="connsiteX13" fmla="*/ 24615 w 1172477"/>
              <a:gd name="connsiteY13" fmla="*/ 356744 h 373856"/>
              <a:gd name="connsiteX14" fmla="*/ 43718 w 1172477"/>
              <a:gd name="connsiteY14" fmla="*/ 302679 h 373856"/>
              <a:gd name="connsiteX15" fmla="*/ 21537 w 1172477"/>
              <a:gd name="connsiteY15" fmla="*/ 242401 h 373856"/>
              <a:gd name="connsiteX16" fmla="*/ 31856 w 1172477"/>
              <a:gd name="connsiteY16" fmla="*/ 185386 h 373856"/>
              <a:gd name="connsiteX17" fmla="*/ 4701 w 1172477"/>
              <a:gd name="connsiteY17" fmla="*/ 114275 h 373856"/>
              <a:gd name="connsiteX18" fmla="*/ 10427 w 1172477"/>
              <a:gd name="connsiteY18" fmla="*/ 76905 h 373856"/>
              <a:gd name="connsiteX0" fmla="*/ 40147 w 1168578"/>
              <a:gd name="connsiteY0" fmla="*/ 79288 h 373856"/>
              <a:gd name="connsiteX1" fmla="*/ 98951 w 1168578"/>
              <a:gd name="connsiteY1" fmla="*/ 27274 h 373856"/>
              <a:gd name="connsiteX2" fmla="*/ 382765 w 1168578"/>
              <a:gd name="connsiteY2" fmla="*/ 0 h 373856"/>
              <a:gd name="connsiteX3" fmla="*/ 964867 w 1168578"/>
              <a:gd name="connsiteY3" fmla="*/ 25204 h 373856"/>
              <a:gd name="connsiteX4" fmla="*/ 1106928 w 1168578"/>
              <a:gd name="connsiteY4" fmla="*/ 18079 h 373856"/>
              <a:gd name="connsiteX5" fmla="*/ 1139986 w 1168578"/>
              <a:gd name="connsiteY5" fmla="*/ 80447 h 373856"/>
              <a:gd name="connsiteX6" fmla="*/ 1138182 w 1168578"/>
              <a:gd name="connsiteY6" fmla="*/ 122555 h 373856"/>
              <a:gd name="connsiteX7" fmla="*/ 1168578 w 1168578"/>
              <a:gd name="connsiteY7" fmla="*/ 169069 h 373856"/>
              <a:gd name="connsiteX8" fmla="*/ 1144101 w 1168578"/>
              <a:gd name="connsiteY8" fmla="*/ 238129 h 373856"/>
              <a:gd name="connsiteX9" fmla="*/ 1143459 w 1168578"/>
              <a:gd name="connsiteY9" fmla="*/ 282818 h 373856"/>
              <a:gd name="connsiteX10" fmla="*/ 1095023 w 1168578"/>
              <a:gd name="connsiteY10" fmla="*/ 368652 h 373856"/>
              <a:gd name="connsiteX11" fmla="*/ 854252 w 1168578"/>
              <a:gd name="connsiteY11" fmla="*/ 373856 h 373856"/>
              <a:gd name="connsiteX12" fmla="*/ 297041 w 1168578"/>
              <a:gd name="connsiteY12" fmla="*/ 350044 h 373856"/>
              <a:gd name="connsiteX13" fmla="*/ 20716 w 1168578"/>
              <a:gd name="connsiteY13" fmla="*/ 356744 h 373856"/>
              <a:gd name="connsiteX14" fmla="*/ 39819 w 1168578"/>
              <a:gd name="connsiteY14" fmla="*/ 302679 h 373856"/>
              <a:gd name="connsiteX15" fmla="*/ 17638 w 1168578"/>
              <a:gd name="connsiteY15" fmla="*/ 242401 h 373856"/>
              <a:gd name="connsiteX16" fmla="*/ 27957 w 1168578"/>
              <a:gd name="connsiteY16" fmla="*/ 185386 h 373856"/>
              <a:gd name="connsiteX17" fmla="*/ 802 w 1168578"/>
              <a:gd name="connsiteY17" fmla="*/ 114275 h 373856"/>
              <a:gd name="connsiteX18" fmla="*/ 40147 w 1168578"/>
              <a:gd name="connsiteY18" fmla="*/ 79288 h 373856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44101 w 1168578"/>
              <a:gd name="connsiteY8" fmla="*/ 238129 h 368652"/>
              <a:gd name="connsiteX9" fmla="*/ 1143459 w 1168578"/>
              <a:gd name="connsiteY9" fmla="*/ 282818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44101 w 1168578"/>
              <a:gd name="connsiteY8" fmla="*/ 238129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38182 w 1168578"/>
              <a:gd name="connsiteY6" fmla="*/ 122555 h 368652"/>
              <a:gd name="connsiteX7" fmla="*/ 1168578 w 1168578"/>
              <a:gd name="connsiteY7" fmla="*/ 169069 h 368652"/>
              <a:gd name="connsiteX8" fmla="*/ 1157175 w 1168578"/>
              <a:gd name="connsiteY8" fmla="*/ 247658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  <a:gd name="connsiteX0" fmla="*/ 40147 w 1168578"/>
              <a:gd name="connsiteY0" fmla="*/ 79288 h 368652"/>
              <a:gd name="connsiteX1" fmla="*/ 98951 w 1168578"/>
              <a:gd name="connsiteY1" fmla="*/ 27274 h 368652"/>
              <a:gd name="connsiteX2" fmla="*/ 382765 w 1168578"/>
              <a:gd name="connsiteY2" fmla="*/ 0 h 368652"/>
              <a:gd name="connsiteX3" fmla="*/ 964867 w 1168578"/>
              <a:gd name="connsiteY3" fmla="*/ 25204 h 368652"/>
              <a:gd name="connsiteX4" fmla="*/ 1106928 w 1168578"/>
              <a:gd name="connsiteY4" fmla="*/ 18079 h 368652"/>
              <a:gd name="connsiteX5" fmla="*/ 1139986 w 1168578"/>
              <a:gd name="connsiteY5" fmla="*/ 80447 h 368652"/>
              <a:gd name="connsiteX6" fmla="*/ 1119504 w 1168578"/>
              <a:gd name="connsiteY6" fmla="*/ 122555 h 368652"/>
              <a:gd name="connsiteX7" fmla="*/ 1168578 w 1168578"/>
              <a:gd name="connsiteY7" fmla="*/ 169069 h 368652"/>
              <a:gd name="connsiteX8" fmla="*/ 1157175 w 1168578"/>
              <a:gd name="connsiteY8" fmla="*/ 247658 h 368652"/>
              <a:gd name="connsiteX9" fmla="*/ 1115444 w 1168578"/>
              <a:gd name="connsiteY9" fmla="*/ 285200 h 368652"/>
              <a:gd name="connsiteX10" fmla="*/ 1095023 w 1168578"/>
              <a:gd name="connsiteY10" fmla="*/ 368652 h 368652"/>
              <a:gd name="connsiteX11" fmla="*/ 854252 w 1168578"/>
              <a:gd name="connsiteY11" fmla="*/ 342887 h 368652"/>
              <a:gd name="connsiteX12" fmla="*/ 297041 w 1168578"/>
              <a:gd name="connsiteY12" fmla="*/ 350044 h 368652"/>
              <a:gd name="connsiteX13" fmla="*/ 20716 w 1168578"/>
              <a:gd name="connsiteY13" fmla="*/ 356744 h 368652"/>
              <a:gd name="connsiteX14" fmla="*/ 39819 w 1168578"/>
              <a:gd name="connsiteY14" fmla="*/ 302679 h 368652"/>
              <a:gd name="connsiteX15" fmla="*/ 17638 w 1168578"/>
              <a:gd name="connsiteY15" fmla="*/ 242401 h 368652"/>
              <a:gd name="connsiteX16" fmla="*/ 27957 w 1168578"/>
              <a:gd name="connsiteY16" fmla="*/ 185386 h 368652"/>
              <a:gd name="connsiteX17" fmla="*/ 802 w 1168578"/>
              <a:gd name="connsiteY17" fmla="*/ 114275 h 368652"/>
              <a:gd name="connsiteX18" fmla="*/ 40147 w 1168578"/>
              <a:gd name="connsiteY18" fmla="*/ 79288 h 36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8578" h="368652">
                <a:moveTo>
                  <a:pt x="40147" y="79288"/>
                </a:moveTo>
                <a:cubicBezTo>
                  <a:pt x="40147" y="48114"/>
                  <a:pt x="67777" y="27274"/>
                  <a:pt x="98951" y="27274"/>
                </a:cubicBezTo>
                <a:lnTo>
                  <a:pt x="382765" y="0"/>
                </a:lnTo>
                <a:lnTo>
                  <a:pt x="964867" y="25204"/>
                </a:lnTo>
                <a:lnTo>
                  <a:pt x="1106928" y="18079"/>
                </a:lnTo>
                <a:cubicBezTo>
                  <a:pt x="1138102" y="18079"/>
                  <a:pt x="1139986" y="49273"/>
                  <a:pt x="1139986" y="80447"/>
                </a:cubicBezTo>
                <a:cubicBezTo>
                  <a:pt x="1139385" y="94483"/>
                  <a:pt x="1120105" y="108519"/>
                  <a:pt x="1119504" y="122555"/>
                </a:cubicBezTo>
                <a:lnTo>
                  <a:pt x="1168578" y="169069"/>
                </a:lnTo>
                <a:lnTo>
                  <a:pt x="1157175" y="247658"/>
                </a:lnTo>
                <a:lnTo>
                  <a:pt x="1115444" y="285200"/>
                </a:lnTo>
                <a:cubicBezTo>
                  <a:pt x="1115444" y="316374"/>
                  <a:pt x="1126197" y="368652"/>
                  <a:pt x="1095023" y="368652"/>
                </a:cubicBezTo>
                <a:lnTo>
                  <a:pt x="854252" y="342887"/>
                </a:lnTo>
                <a:lnTo>
                  <a:pt x="297041" y="350044"/>
                </a:lnTo>
                <a:lnTo>
                  <a:pt x="20716" y="356744"/>
                </a:lnTo>
                <a:cubicBezTo>
                  <a:pt x="-10458" y="356744"/>
                  <a:pt x="39819" y="333853"/>
                  <a:pt x="39819" y="302679"/>
                </a:cubicBezTo>
                <a:cubicBezTo>
                  <a:pt x="32276" y="280809"/>
                  <a:pt x="12585" y="263372"/>
                  <a:pt x="17638" y="242401"/>
                </a:cubicBezTo>
                <a:cubicBezTo>
                  <a:pt x="22691" y="221430"/>
                  <a:pt x="30130" y="205004"/>
                  <a:pt x="27957" y="185386"/>
                </a:cubicBezTo>
                <a:cubicBezTo>
                  <a:pt x="25785" y="165768"/>
                  <a:pt x="7046" y="131330"/>
                  <a:pt x="802" y="114275"/>
                </a:cubicBezTo>
                <a:cubicBezTo>
                  <a:pt x="-5442" y="97220"/>
                  <a:pt x="26420" y="93505"/>
                  <a:pt x="40147" y="79288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0176C2-1AA1-4D01-8310-42FEAE753B9B}"/>
              </a:ext>
            </a:extLst>
          </p:cNvPr>
          <p:cNvSpPr/>
          <p:nvPr/>
        </p:nvSpPr>
        <p:spPr>
          <a:xfrm rot="60000">
            <a:off x="9769149" y="1547680"/>
            <a:ext cx="2351661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Creator</a:t>
            </a:r>
            <a:r>
              <a:rPr lang="en-US" b="1" spc="100" dirty="0">
                <a:latin typeface="David's Scrawl" panose="02000000000000000000" pitchFamily="2" charset="0"/>
              </a:rPr>
              <a:t> </a:t>
            </a:r>
            <a:r>
              <a:rPr lang="en-US" sz="1400" b="1" spc="100" dirty="0">
                <a:latin typeface="David's Scrawl" panose="02000000000000000000" pitchFamily="2" charset="0"/>
              </a:rPr>
              <a:t>- </a:t>
            </a:r>
            <a:r>
              <a:rPr lang="en-US" sz="1400" b="1" dirty="0">
                <a:latin typeface="David's Scrawl" panose="02000000000000000000" pitchFamily="2" charset="0"/>
              </a:rPr>
              <a:t>Attend and enjoy an inspiring and creative experience</a:t>
            </a:r>
            <a:endParaRPr lang="en-US" sz="1400" b="1" spc="100" dirty="0">
              <a:latin typeface="David's Scrawl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71DD7A-E81B-4967-9BF3-E9B809A31616}"/>
              </a:ext>
            </a:extLst>
          </p:cNvPr>
          <p:cNvSpPr/>
          <p:nvPr/>
        </p:nvSpPr>
        <p:spPr>
          <a:xfrm rot="21540000">
            <a:off x="9890449" y="2313998"/>
            <a:ext cx="230155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Collaborator</a:t>
            </a:r>
            <a:r>
              <a:rPr lang="en-US" sz="1600" b="1" spc="100" dirty="0">
                <a:latin typeface="David's Scrawl" panose="02000000000000000000" pitchFamily="2" charset="0"/>
              </a:rPr>
              <a:t> </a:t>
            </a:r>
            <a:r>
              <a:rPr lang="en-US" sz="1400" b="1" spc="100" dirty="0">
                <a:latin typeface="David's Scrawl" panose="02000000000000000000" pitchFamily="2" charset="0"/>
              </a:rPr>
              <a:t>- Compose an immersive and creative experience for the Creators who attend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54C5A1-76B3-4632-ACC0-76DEEA20AE08}"/>
              </a:ext>
            </a:extLst>
          </p:cNvPr>
          <p:cNvSpPr/>
          <p:nvPr/>
        </p:nvSpPr>
        <p:spPr>
          <a:xfrm rot="21540000">
            <a:off x="10033520" y="3486718"/>
            <a:ext cx="215848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Instigator</a:t>
            </a:r>
            <a:r>
              <a:rPr lang="en-US" sz="1400" b="1" spc="100" dirty="0">
                <a:latin typeface="David's Scrawl" panose="02000000000000000000" pitchFamily="2" charset="0"/>
              </a:rPr>
              <a:t> -Part of the core team or lead/co-lead a working group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EFC29-232D-447C-8AAE-76238C464FBF}"/>
              </a:ext>
            </a:extLst>
          </p:cNvPr>
          <p:cNvSpPr/>
          <p:nvPr/>
        </p:nvSpPr>
        <p:spPr>
          <a:xfrm rot="120000">
            <a:off x="10098835" y="4531903"/>
            <a:ext cx="21398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Enabler</a:t>
            </a:r>
            <a:r>
              <a:rPr lang="en-US" sz="1400" b="1" spc="100" dirty="0">
                <a:latin typeface="David's Scrawl" panose="02000000000000000000" pitchFamily="2" charset="0"/>
              </a:rPr>
              <a:t> - Assist on working teams and make the event happen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76734C-A548-4565-A818-6B006CC7A497}"/>
              </a:ext>
            </a:extLst>
          </p:cNvPr>
          <p:cNvSpPr/>
          <p:nvPr/>
        </p:nvSpPr>
        <p:spPr>
          <a:xfrm rot="21387277">
            <a:off x="6370245" y="1275177"/>
            <a:ext cx="3201845" cy="356069"/>
          </a:xfrm>
          <a:prstGeom prst="rect">
            <a:avLst/>
          </a:prstGeom>
        </p:spPr>
        <p:txBody>
          <a:bodyPr wrap="none">
            <a:prstTxWarp prst="textWave1">
              <a:avLst>
                <a:gd name="adj1" fmla="val 5491"/>
                <a:gd name="adj2" fmla="val 0"/>
              </a:avLst>
            </a:prstTxWarp>
            <a:noAutofit/>
          </a:bodyPr>
          <a:lstStyle/>
          <a:p>
            <a:r>
              <a:rPr lang="en-US" sz="2200" b="1" i="1" u="sng" spc="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David's Scrawl" panose="02000000000000000000" pitchFamily="2" charset="0"/>
              </a:rPr>
              <a:t>Begent</a:t>
            </a:r>
            <a:r>
              <a:rPr lang="en-US" sz="2200" b="1" i="1" u="sng" spc="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David's Scrawl" panose="02000000000000000000" pitchFamily="2" charset="0"/>
              </a:rPr>
              <a:t> Ranch - Ramona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5128E-2369-4221-8D2F-504CA2874BF1}"/>
              </a:ext>
            </a:extLst>
          </p:cNvPr>
          <p:cNvSpPr/>
          <p:nvPr/>
        </p:nvSpPr>
        <p:spPr>
          <a:xfrm rot="21400539">
            <a:off x="6591563" y="1813992"/>
            <a:ext cx="576244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Food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B5CB3B-676A-439C-9755-B82A281B00A8}"/>
              </a:ext>
            </a:extLst>
          </p:cNvPr>
          <p:cNvSpPr/>
          <p:nvPr/>
        </p:nvSpPr>
        <p:spPr>
          <a:xfrm rot="21400539">
            <a:off x="7611718" y="1772890"/>
            <a:ext cx="1726564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Artists in Action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6A0EC0-AA4C-416D-8BCA-29C4A72294D4}"/>
              </a:ext>
            </a:extLst>
          </p:cNvPr>
          <p:cNvSpPr/>
          <p:nvPr/>
        </p:nvSpPr>
        <p:spPr>
          <a:xfrm rot="21400539">
            <a:off x="6473860" y="2160210"/>
            <a:ext cx="2746395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Interactive Group Art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986E23-2D49-48F1-88FF-054C73C5B84A}"/>
              </a:ext>
            </a:extLst>
          </p:cNvPr>
          <p:cNvSpPr/>
          <p:nvPr/>
        </p:nvSpPr>
        <p:spPr>
          <a:xfrm rot="21400539">
            <a:off x="6571989" y="3007418"/>
            <a:ext cx="2875450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Hands on Creative Activities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B65002-1F3D-4D84-8201-D666AB1B897C}"/>
              </a:ext>
            </a:extLst>
          </p:cNvPr>
          <p:cNvSpPr/>
          <p:nvPr/>
        </p:nvSpPr>
        <p:spPr>
          <a:xfrm rot="21400539">
            <a:off x="7079590" y="4414929"/>
            <a:ext cx="669683" cy="34233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Music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1E209D1-90CB-44A4-9873-4AD23DC76ECA}"/>
              </a:ext>
            </a:extLst>
          </p:cNvPr>
          <p:cNvSpPr/>
          <p:nvPr/>
        </p:nvSpPr>
        <p:spPr>
          <a:xfrm rot="21400539">
            <a:off x="6581724" y="3911749"/>
            <a:ext cx="1977939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Children's Activities</a:t>
            </a:r>
            <a:endParaRPr lang="en-US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728CEF-E75C-4280-BB56-DA84BC0683B6}"/>
              </a:ext>
            </a:extLst>
          </p:cNvPr>
          <p:cNvSpPr/>
          <p:nvPr/>
        </p:nvSpPr>
        <p:spPr>
          <a:xfrm rot="21400539">
            <a:off x="7200841" y="3441320"/>
            <a:ext cx="722457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Dance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ECEF4F-815C-4A87-8A2C-1E7F4A54BB84}"/>
              </a:ext>
            </a:extLst>
          </p:cNvPr>
          <p:cNvSpPr/>
          <p:nvPr/>
        </p:nvSpPr>
        <p:spPr>
          <a:xfrm rot="40263">
            <a:off x="8074913" y="4261182"/>
            <a:ext cx="1355574" cy="33099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Spoken Word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088E2-97DD-4191-9D29-25D497ED0BA6}"/>
              </a:ext>
            </a:extLst>
          </p:cNvPr>
          <p:cNvSpPr/>
          <p:nvPr/>
        </p:nvSpPr>
        <p:spPr>
          <a:xfrm rot="21153172">
            <a:off x="8600856" y="4684449"/>
            <a:ext cx="576633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Wine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8817750-E3C3-4B15-B0BA-CE6002C8B089}"/>
              </a:ext>
            </a:extLst>
          </p:cNvPr>
          <p:cNvSpPr/>
          <p:nvPr/>
        </p:nvSpPr>
        <p:spPr>
          <a:xfrm rot="21574627">
            <a:off x="6647796" y="4882263"/>
            <a:ext cx="1323810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Martial Arts</a:t>
            </a:r>
          </a:p>
        </p:txBody>
      </p:sp>
      <p:sp>
        <p:nvSpPr>
          <p:cNvPr id="105" name="Rectangle: Rounded Corners 14">
            <a:extLst>
              <a:ext uri="{FF2B5EF4-FFF2-40B4-BE49-F238E27FC236}">
                <a16:creationId xmlns:a16="http://schemas.microsoft.com/office/drawing/2014/main" id="{0EA63942-AAEF-472D-8A09-9AC3222A0DBD}"/>
              </a:ext>
            </a:extLst>
          </p:cNvPr>
          <p:cNvSpPr/>
          <p:nvPr/>
        </p:nvSpPr>
        <p:spPr>
          <a:xfrm rot="21382410" flipH="1" flipV="1">
            <a:off x="7761982" y="2527683"/>
            <a:ext cx="1556596" cy="345649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7614 w 1162090"/>
              <a:gd name="connsiteY7" fmla="*/ 229939 h 373856"/>
              <a:gd name="connsiteX8" fmla="*/ 1152124 w 1162090"/>
              <a:gd name="connsiteY8" fmla="*/ 305062 h 373856"/>
              <a:gd name="connsiteX9" fmla="*/ 1088535 w 1162090"/>
              <a:gd name="connsiteY9" fmla="*/ 368652 h 373856"/>
              <a:gd name="connsiteX10" fmla="*/ 847764 w 1162090"/>
              <a:gd name="connsiteY10" fmla="*/ 373856 h 373856"/>
              <a:gd name="connsiteX11" fmla="*/ 290553 w 1162090"/>
              <a:gd name="connsiteY11" fmla="*/ 350044 h 373856"/>
              <a:gd name="connsiteX12" fmla="*/ 68392 w 1162090"/>
              <a:gd name="connsiteY12" fmla="*/ 361508 h 373856"/>
              <a:gd name="connsiteX13" fmla="*/ 7183 w 1162090"/>
              <a:gd name="connsiteY13" fmla="*/ 305062 h 373856"/>
              <a:gd name="connsiteX14" fmla="*/ 9565 w 1162090"/>
              <a:gd name="connsiteY14" fmla="*/ 180975 h 373856"/>
              <a:gd name="connsiteX15" fmla="*/ 40 w 1162090"/>
              <a:gd name="connsiteY15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7614 w 1162090"/>
              <a:gd name="connsiteY7" fmla="*/ 229939 h 373856"/>
              <a:gd name="connsiteX8" fmla="*/ 1152124 w 1162090"/>
              <a:gd name="connsiteY8" fmla="*/ 305062 h 373856"/>
              <a:gd name="connsiteX9" fmla="*/ 1088535 w 1162090"/>
              <a:gd name="connsiteY9" fmla="*/ 368652 h 373856"/>
              <a:gd name="connsiteX10" fmla="*/ 847764 w 1162090"/>
              <a:gd name="connsiteY10" fmla="*/ 373856 h 373856"/>
              <a:gd name="connsiteX11" fmla="*/ 290553 w 1162090"/>
              <a:gd name="connsiteY11" fmla="*/ 350044 h 373856"/>
              <a:gd name="connsiteX12" fmla="*/ 68392 w 1162090"/>
              <a:gd name="connsiteY12" fmla="*/ 361508 h 373856"/>
              <a:gd name="connsiteX13" fmla="*/ 7183 w 1162090"/>
              <a:gd name="connsiteY13" fmla="*/ 305062 h 373856"/>
              <a:gd name="connsiteX14" fmla="*/ 11766 w 1162090"/>
              <a:gd name="connsiteY14" fmla="*/ 237847 h 373856"/>
              <a:gd name="connsiteX15" fmla="*/ 9565 w 1162090"/>
              <a:gd name="connsiteY15" fmla="*/ 180975 h 373856"/>
              <a:gd name="connsiteX16" fmla="*/ 40 w 1162090"/>
              <a:gd name="connsiteY16" fmla="*/ 76905 h 373856"/>
              <a:gd name="connsiteX0" fmla="*/ 3901 w 1165951"/>
              <a:gd name="connsiteY0" fmla="*/ 76905 h 373856"/>
              <a:gd name="connsiteX1" fmla="*/ 72253 w 1165951"/>
              <a:gd name="connsiteY1" fmla="*/ 13316 h 373856"/>
              <a:gd name="connsiteX2" fmla="*/ 380138 w 1165951"/>
              <a:gd name="connsiteY2" fmla="*/ 0 h 373856"/>
              <a:gd name="connsiteX3" fmla="*/ 956400 w 1165951"/>
              <a:gd name="connsiteY3" fmla="*/ 2380 h 373856"/>
              <a:gd name="connsiteX4" fmla="*/ 1104301 w 1165951"/>
              <a:gd name="connsiteY4" fmla="*/ 18079 h 373856"/>
              <a:gd name="connsiteX5" fmla="*/ 1155985 w 1165951"/>
              <a:gd name="connsiteY5" fmla="*/ 79287 h 373856"/>
              <a:gd name="connsiteX6" fmla="*/ 1165951 w 1165951"/>
              <a:gd name="connsiteY6" fmla="*/ 169069 h 373856"/>
              <a:gd name="connsiteX7" fmla="*/ 1161475 w 1165951"/>
              <a:gd name="connsiteY7" fmla="*/ 229939 h 373856"/>
              <a:gd name="connsiteX8" fmla="*/ 1155985 w 1165951"/>
              <a:gd name="connsiteY8" fmla="*/ 305062 h 373856"/>
              <a:gd name="connsiteX9" fmla="*/ 1092396 w 1165951"/>
              <a:gd name="connsiteY9" fmla="*/ 368652 h 373856"/>
              <a:gd name="connsiteX10" fmla="*/ 851625 w 1165951"/>
              <a:gd name="connsiteY10" fmla="*/ 373856 h 373856"/>
              <a:gd name="connsiteX11" fmla="*/ 294414 w 1165951"/>
              <a:gd name="connsiteY11" fmla="*/ 350044 h 373856"/>
              <a:gd name="connsiteX12" fmla="*/ 72253 w 1165951"/>
              <a:gd name="connsiteY12" fmla="*/ 361508 h 373856"/>
              <a:gd name="connsiteX13" fmla="*/ 11044 w 1165951"/>
              <a:gd name="connsiteY13" fmla="*/ 305062 h 373856"/>
              <a:gd name="connsiteX14" fmla="*/ 15627 w 1165951"/>
              <a:gd name="connsiteY14" fmla="*/ 237847 h 373856"/>
              <a:gd name="connsiteX15" fmla="*/ 13426 w 1165951"/>
              <a:gd name="connsiteY15" fmla="*/ 180975 h 373856"/>
              <a:gd name="connsiteX16" fmla="*/ 8948 w 1165951"/>
              <a:gd name="connsiteY16" fmla="*/ 133291 h 373856"/>
              <a:gd name="connsiteX17" fmla="*/ 3901 w 1165951"/>
              <a:gd name="connsiteY17" fmla="*/ 76905 h 373856"/>
              <a:gd name="connsiteX0" fmla="*/ 2005 w 1184465"/>
              <a:gd name="connsiteY0" fmla="*/ 72085 h 373856"/>
              <a:gd name="connsiteX1" fmla="*/ 90767 w 1184465"/>
              <a:gd name="connsiteY1" fmla="*/ 13316 h 373856"/>
              <a:gd name="connsiteX2" fmla="*/ 398652 w 1184465"/>
              <a:gd name="connsiteY2" fmla="*/ 0 h 373856"/>
              <a:gd name="connsiteX3" fmla="*/ 974914 w 1184465"/>
              <a:gd name="connsiteY3" fmla="*/ 2380 h 373856"/>
              <a:gd name="connsiteX4" fmla="*/ 1122815 w 1184465"/>
              <a:gd name="connsiteY4" fmla="*/ 18079 h 373856"/>
              <a:gd name="connsiteX5" fmla="*/ 1174499 w 1184465"/>
              <a:gd name="connsiteY5" fmla="*/ 79287 h 373856"/>
              <a:gd name="connsiteX6" fmla="*/ 1184465 w 1184465"/>
              <a:gd name="connsiteY6" fmla="*/ 169069 h 373856"/>
              <a:gd name="connsiteX7" fmla="*/ 1179989 w 1184465"/>
              <a:gd name="connsiteY7" fmla="*/ 229939 h 373856"/>
              <a:gd name="connsiteX8" fmla="*/ 1174499 w 1184465"/>
              <a:gd name="connsiteY8" fmla="*/ 305062 h 373856"/>
              <a:gd name="connsiteX9" fmla="*/ 1110910 w 1184465"/>
              <a:gd name="connsiteY9" fmla="*/ 368652 h 373856"/>
              <a:gd name="connsiteX10" fmla="*/ 870139 w 1184465"/>
              <a:gd name="connsiteY10" fmla="*/ 373856 h 373856"/>
              <a:gd name="connsiteX11" fmla="*/ 312928 w 1184465"/>
              <a:gd name="connsiteY11" fmla="*/ 350044 h 373856"/>
              <a:gd name="connsiteX12" fmla="*/ 90767 w 1184465"/>
              <a:gd name="connsiteY12" fmla="*/ 361508 h 373856"/>
              <a:gd name="connsiteX13" fmla="*/ 29558 w 1184465"/>
              <a:gd name="connsiteY13" fmla="*/ 305062 h 373856"/>
              <a:gd name="connsiteX14" fmla="*/ 34141 w 1184465"/>
              <a:gd name="connsiteY14" fmla="*/ 237847 h 373856"/>
              <a:gd name="connsiteX15" fmla="*/ 31940 w 1184465"/>
              <a:gd name="connsiteY15" fmla="*/ 180975 h 373856"/>
              <a:gd name="connsiteX16" fmla="*/ 27462 w 1184465"/>
              <a:gd name="connsiteY16" fmla="*/ 133291 h 373856"/>
              <a:gd name="connsiteX17" fmla="*/ 2005 w 1184465"/>
              <a:gd name="connsiteY17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974916 w 1184467"/>
              <a:gd name="connsiteY3" fmla="*/ 2380 h 373856"/>
              <a:gd name="connsiteX4" fmla="*/ 1122817 w 1184467"/>
              <a:gd name="connsiteY4" fmla="*/ 18079 h 373856"/>
              <a:gd name="connsiteX5" fmla="*/ 1174501 w 1184467"/>
              <a:gd name="connsiteY5" fmla="*/ 79287 h 373856"/>
              <a:gd name="connsiteX6" fmla="*/ 1184467 w 1184467"/>
              <a:gd name="connsiteY6" fmla="*/ 169069 h 373856"/>
              <a:gd name="connsiteX7" fmla="*/ 1179991 w 1184467"/>
              <a:gd name="connsiteY7" fmla="*/ 229939 h 373856"/>
              <a:gd name="connsiteX8" fmla="*/ 1174501 w 1184467"/>
              <a:gd name="connsiteY8" fmla="*/ 305062 h 373856"/>
              <a:gd name="connsiteX9" fmla="*/ 1110912 w 1184467"/>
              <a:gd name="connsiteY9" fmla="*/ 368652 h 373856"/>
              <a:gd name="connsiteX10" fmla="*/ 870141 w 1184467"/>
              <a:gd name="connsiteY10" fmla="*/ 373856 h 373856"/>
              <a:gd name="connsiteX11" fmla="*/ 312930 w 1184467"/>
              <a:gd name="connsiteY11" fmla="*/ 350044 h 373856"/>
              <a:gd name="connsiteX12" fmla="*/ 90769 w 1184467"/>
              <a:gd name="connsiteY12" fmla="*/ 361508 h 373856"/>
              <a:gd name="connsiteX13" fmla="*/ 29560 w 1184467"/>
              <a:gd name="connsiteY13" fmla="*/ 305062 h 373856"/>
              <a:gd name="connsiteX14" fmla="*/ 34143 w 1184467"/>
              <a:gd name="connsiteY14" fmla="*/ 237847 h 373856"/>
              <a:gd name="connsiteX15" fmla="*/ 31942 w 1184467"/>
              <a:gd name="connsiteY15" fmla="*/ 180975 h 373856"/>
              <a:gd name="connsiteX16" fmla="*/ 27464 w 1184467"/>
              <a:gd name="connsiteY16" fmla="*/ 133291 h 373856"/>
              <a:gd name="connsiteX17" fmla="*/ 2007 w 1184467"/>
              <a:gd name="connsiteY17" fmla="*/ 72085 h 373856"/>
              <a:gd name="connsiteX0" fmla="*/ 2007 w 1184467"/>
              <a:gd name="connsiteY0" fmla="*/ 72704 h 374475"/>
              <a:gd name="connsiteX1" fmla="*/ 172734 w 1184467"/>
              <a:gd name="connsiteY1" fmla="*/ 29371 h 374475"/>
              <a:gd name="connsiteX2" fmla="*/ 398654 w 1184467"/>
              <a:gd name="connsiteY2" fmla="*/ 619 h 374475"/>
              <a:gd name="connsiteX3" fmla="*/ 710392 w 1184467"/>
              <a:gd name="connsiteY3" fmla="*/ 0 h 374475"/>
              <a:gd name="connsiteX4" fmla="*/ 974916 w 1184467"/>
              <a:gd name="connsiteY4" fmla="*/ 2999 h 374475"/>
              <a:gd name="connsiteX5" fmla="*/ 1122817 w 1184467"/>
              <a:gd name="connsiteY5" fmla="*/ 18698 h 374475"/>
              <a:gd name="connsiteX6" fmla="*/ 1174501 w 1184467"/>
              <a:gd name="connsiteY6" fmla="*/ 79906 h 374475"/>
              <a:gd name="connsiteX7" fmla="*/ 1184467 w 1184467"/>
              <a:gd name="connsiteY7" fmla="*/ 169688 h 374475"/>
              <a:gd name="connsiteX8" fmla="*/ 1179991 w 1184467"/>
              <a:gd name="connsiteY8" fmla="*/ 230558 h 374475"/>
              <a:gd name="connsiteX9" fmla="*/ 1174501 w 1184467"/>
              <a:gd name="connsiteY9" fmla="*/ 305681 h 374475"/>
              <a:gd name="connsiteX10" fmla="*/ 1110912 w 1184467"/>
              <a:gd name="connsiteY10" fmla="*/ 369271 h 374475"/>
              <a:gd name="connsiteX11" fmla="*/ 870141 w 1184467"/>
              <a:gd name="connsiteY11" fmla="*/ 374475 h 374475"/>
              <a:gd name="connsiteX12" fmla="*/ 312930 w 1184467"/>
              <a:gd name="connsiteY12" fmla="*/ 350663 h 374475"/>
              <a:gd name="connsiteX13" fmla="*/ 90769 w 1184467"/>
              <a:gd name="connsiteY13" fmla="*/ 362127 h 374475"/>
              <a:gd name="connsiteX14" fmla="*/ 29560 w 1184467"/>
              <a:gd name="connsiteY14" fmla="*/ 305681 h 374475"/>
              <a:gd name="connsiteX15" fmla="*/ 34143 w 1184467"/>
              <a:gd name="connsiteY15" fmla="*/ 238466 h 374475"/>
              <a:gd name="connsiteX16" fmla="*/ 31942 w 1184467"/>
              <a:gd name="connsiteY16" fmla="*/ 181594 h 374475"/>
              <a:gd name="connsiteX17" fmla="*/ 27464 w 1184467"/>
              <a:gd name="connsiteY17" fmla="*/ 133910 h 374475"/>
              <a:gd name="connsiteX18" fmla="*/ 2007 w 1184467"/>
              <a:gd name="connsiteY18" fmla="*/ 72704 h 374475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74501 w 1184467"/>
              <a:gd name="connsiteY6" fmla="*/ 79287 h 373856"/>
              <a:gd name="connsiteX7" fmla="*/ 1184467 w 1184467"/>
              <a:gd name="connsiteY7" fmla="*/ 169069 h 373856"/>
              <a:gd name="connsiteX8" fmla="*/ 1179991 w 1184467"/>
              <a:gd name="connsiteY8" fmla="*/ 229939 h 373856"/>
              <a:gd name="connsiteX9" fmla="*/ 1174501 w 1184467"/>
              <a:gd name="connsiteY9" fmla="*/ 305062 h 373856"/>
              <a:gd name="connsiteX10" fmla="*/ 1110912 w 1184467"/>
              <a:gd name="connsiteY10" fmla="*/ 368652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00933 w 1184467"/>
              <a:gd name="connsiteY6" fmla="*/ 87413 h 373856"/>
              <a:gd name="connsiteX7" fmla="*/ 1184467 w 1184467"/>
              <a:gd name="connsiteY7" fmla="*/ 169069 h 373856"/>
              <a:gd name="connsiteX8" fmla="*/ 1179991 w 1184467"/>
              <a:gd name="connsiteY8" fmla="*/ 229939 h 373856"/>
              <a:gd name="connsiteX9" fmla="*/ 1174501 w 1184467"/>
              <a:gd name="connsiteY9" fmla="*/ 305062 h 373856"/>
              <a:gd name="connsiteX10" fmla="*/ 1110912 w 1184467"/>
              <a:gd name="connsiteY10" fmla="*/ 368652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00933 w 1184467"/>
              <a:gd name="connsiteY6" fmla="*/ 87413 h 373856"/>
              <a:gd name="connsiteX7" fmla="*/ 1184467 w 1184467"/>
              <a:gd name="connsiteY7" fmla="*/ 169069 h 373856"/>
              <a:gd name="connsiteX8" fmla="*/ 1086012 w 1184467"/>
              <a:gd name="connsiteY8" fmla="*/ 233246 h 373856"/>
              <a:gd name="connsiteX9" fmla="*/ 1174501 w 1184467"/>
              <a:gd name="connsiteY9" fmla="*/ 305062 h 373856"/>
              <a:gd name="connsiteX10" fmla="*/ 1110912 w 1184467"/>
              <a:gd name="connsiteY10" fmla="*/ 368652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00933 w 1184467"/>
              <a:gd name="connsiteY6" fmla="*/ 87413 h 373856"/>
              <a:gd name="connsiteX7" fmla="*/ 1184467 w 1184467"/>
              <a:gd name="connsiteY7" fmla="*/ 169069 h 373856"/>
              <a:gd name="connsiteX8" fmla="*/ 1086012 w 1184467"/>
              <a:gd name="connsiteY8" fmla="*/ 233246 h 373856"/>
              <a:gd name="connsiteX9" fmla="*/ 1112288 w 1184467"/>
              <a:gd name="connsiteY9" fmla="*/ 302137 h 373856"/>
              <a:gd name="connsiteX10" fmla="*/ 1110912 w 1184467"/>
              <a:gd name="connsiteY10" fmla="*/ 368652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00933 w 1184467"/>
              <a:gd name="connsiteY6" fmla="*/ 87413 h 373856"/>
              <a:gd name="connsiteX7" fmla="*/ 1184467 w 1184467"/>
              <a:gd name="connsiteY7" fmla="*/ 169069 h 373856"/>
              <a:gd name="connsiteX8" fmla="*/ 1029310 w 1184467"/>
              <a:gd name="connsiteY8" fmla="*/ 226720 h 373856"/>
              <a:gd name="connsiteX9" fmla="*/ 1112288 w 1184467"/>
              <a:gd name="connsiteY9" fmla="*/ 302137 h 373856"/>
              <a:gd name="connsiteX10" fmla="*/ 1110912 w 1184467"/>
              <a:gd name="connsiteY10" fmla="*/ 368652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73856"/>
              <a:gd name="connsiteX1" fmla="*/ 172734 w 1184467"/>
              <a:gd name="connsiteY1" fmla="*/ 28752 h 373856"/>
              <a:gd name="connsiteX2" fmla="*/ 398654 w 1184467"/>
              <a:gd name="connsiteY2" fmla="*/ 0 h 373856"/>
              <a:gd name="connsiteX3" fmla="*/ 718459 w 1184467"/>
              <a:gd name="connsiteY3" fmla="*/ 26788 h 373856"/>
              <a:gd name="connsiteX4" fmla="*/ 974916 w 1184467"/>
              <a:gd name="connsiteY4" fmla="*/ 2380 h 373856"/>
              <a:gd name="connsiteX5" fmla="*/ 1122817 w 1184467"/>
              <a:gd name="connsiteY5" fmla="*/ 18079 h 373856"/>
              <a:gd name="connsiteX6" fmla="*/ 1100933 w 1184467"/>
              <a:gd name="connsiteY6" fmla="*/ 87413 h 373856"/>
              <a:gd name="connsiteX7" fmla="*/ 1184467 w 1184467"/>
              <a:gd name="connsiteY7" fmla="*/ 169069 h 373856"/>
              <a:gd name="connsiteX8" fmla="*/ 1029310 w 1184467"/>
              <a:gd name="connsiteY8" fmla="*/ 226720 h 373856"/>
              <a:gd name="connsiteX9" fmla="*/ 1112288 w 1184467"/>
              <a:gd name="connsiteY9" fmla="*/ 302137 h 373856"/>
              <a:gd name="connsiteX10" fmla="*/ 1044499 w 1184467"/>
              <a:gd name="connsiteY10" fmla="*/ 353950 h 373856"/>
              <a:gd name="connsiteX11" fmla="*/ 870141 w 1184467"/>
              <a:gd name="connsiteY11" fmla="*/ 373856 h 373856"/>
              <a:gd name="connsiteX12" fmla="*/ 312930 w 1184467"/>
              <a:gd name="connsiteY12" fmla="*/ 350044 h 373856"/>
              <a:gd name="connsiteX13" fmla="*/ 90769 w 1184467"/>
              <a:gd name="connsiteY13" fmla="*/ 361508 h 373856"/>
              <a:gd name="connsiteX14" fmla="*/ 29560 w 1184467"/>
              <a:gd name="connsiteY14" fmla="*/ 305062 h 373856"/>
              <a:gd name="connsiteX15" fmla="*/ 34143 w 1184467"/>
              <a:gd name="connsiteY15" fmla="*/ 237847 h 373856"/>
              <a:gd name="connsiteX16" fmla="*/ 31942 w 1184467"/>
              <a:gd name="connsiteY16" fmla="*/ 180975 h 373856"/>
              <a:gd name="connsiteX17" fmla="*/ 27464 w 1184467"/>
              <a:gd name="connsiteY17" fmla="*/ 133291 h 373856"/>
              <a:gd name="connsiteX18" fmla="*/ 2007 w 1184467"/>
              <a:gd name="connsiteY18" fmla="*/ 72085 h 373856"/>
              <a:gd name="connsiteX0" fmla="*/ 2007 w 1184467"/>
              <a:gd name="connsiteY0" fmla="*/ 72085 h 361507"/>
              <a:gd name="connsiteX1" fmla="*/ 172734 w 1184467"/>
              <a:gd name="connsiteY1" fmla="*/ 28752 h 361507"/>
              <a:gd name="connsiteX2" fmla="*/ 398654 w 1184467"/>
              <a:gd name="connsiteY2" fmla="*/ 0 h 361507"/>
              <a:gd name="connsiteX3" fmla="*/ 718459 w 1184467"/>
              <a:gd name="connsiteY3" fmla="*/ 26788 h 361507"/>
              <a:gd name="connsiteX4" fmla="*/ 974916 w 1184467"/>
              <a:gd name="connsiteY4" fmla="*/ 2380 h 361507"/>
              <a:gd name="connsiteX5" fmla="*/ 1122817 w 1184467"/>
              <a:gd name="connsiteY5" fmla="*/ 18079 h 361507"/>
              <a:gd name="connsiteX6" fmla="*/ 1100933 w 1184467"/>
              <a:gd name="connsiteY6" fmla="*/ 87413 h 361507"/>
              <a:gd name="connsiteX7" fmla="*/ 1184467 w 1184467"/>
              <a:gd name="connsiteY7" fmla="*/ 169069 h 361507"/>
              <a:gd name="connsiteX8" fmla="*/ 1029310 w 1184467"/>
              <a:gd name="connsiteY8" fmla="*/ 226720 h 361507"/>
              <a:gd name="connsiteX9" fmla="*/ 1112288 w 1184467"/>
              <a:gd name="connsiteY9" fmla="*/ 302137 h 361507"/>
              <a:gd name="connsiteX10" fmla="*/ 1044499 w 1184467"/>
              <a:gd name="connsiteY10" fmla="*/ 353950 h 361507"/>
              <a:gd name="connsiteX11" fmla="*/ 753197 w 1184467"/>
              <a:gd name="connsiteY11" fmla="*/ 341333 h 361507"/>
              <a:gd name="connsiteX12" fmla="*/ 312930 w 1184467"/>
              <a:gd name="connsiteY12" fmla="*/ 350044 h 361507"/>
              <a:gd name="connsiteX13" fmla="*/ 90769 w 1184467"/>
              <a:gd name="connsiteY13" fmla="*/ 361508 h 361507"/>
              <a:gd name="connsiteX14" fmla="*/ 29560 w 1184467"/>
              <a:gd name="connsiteY14" fmla="*/ 305062 h 361507"/>
              <a:gd name="connsiteX15" fmla="*/ 34143 w 1184467"/>
              <a:gd name="connsiteY15" fmla="*/ 237847 h 361507"/>
              <a:gd name="connsiteX16" fmla="*/ 31942 w 1184467"/>
              <a:gd name="connsiteY16" fmla="*/ 180975 h 361507"/>
              <a:gd name="connsiteX17" fmla="*/ 27464 w 1184467"/>
              <a:gd name="connsiteY17" fmla="*/ 133291 h 361507"/>
              <a:gd name="connsiteX18" fmla="*/ 2007 w 1184467"/>
              <a:gd name="connsiteY18" fmla="*/ 72085 h 361507"/>
              <a:gd name="connsiteX0" fmla="*/ 2007 w 1184467"/>
              <a:gd name="connsiteY0" fmla="*/ 72085 h 361508"/>
              <a:gd name="connsiteX1" fmla="*/ 172734 w 1184467"/>
              <a:gd name="connsiteY1" fmla="*/ 28752 h 361508"/>
              <a:gd name="connsiteX2" fmla="*/ 398654 w 1184467"/>
              <a:gd name="connsiteY2" fmla="*/ 0 h 361508"/>
              <a:gd name="connsiteX3" fmla="*/ 718459 w 1184467"/>
              <a:gd name="connsiteY3" fmla="*/ 26788 h 361508"/>
              <a:gd name="connsiteX4" fmla="*/ 974916 w 1184467"/>
              <a:gd name="connsiteY4" fmla="*/ 2380 h 361508"/>
              <a:gd name="connsiteX5" fmla="*/ 1122817 w 1184467"/>
              <a:gd name="connsiteY5" fmla="*/ 18079 h 361508"/>
              <a:gd name="connsiteX6" fmla="*/ 1100933 w 1184467"/>
              <a:gd name="connsiteY6" fmla="*/ 87413 h 361508"/>
              <a:gd name="connsiteX7" fmla="*/ 1184467 w 1184467"/>
              <a:gd name="connsiteY7" fmla="*/ 169069 h 361508"/>
              <a:gd name="connsiteX8" fmla="*/ 1029310 w 1184467"/>
              <a:gd name="connsiteY8" fmla="*/ 226720 h 361508"/>
              <a:gd name="connsiteX9" fmla="*/ 1112288 w 1184467"/>
              <a:gd name="connsiteY9" fmla="*/ 302137 h 361508"/>
              <a:gd name="connsiteX10" fmla="*/ 1044499 w 1184467"/>
              <a:gd name="connsiteY10" fmla="*/ 353950 h 361508"/>
              <a:gd name="connsiteX11" fmla="*/ 753197 w 1184467"/>
              <a:gd name="connsiteY11" fmla="*/ 341333 h 361508"/>
              <a:gd name="connsiteX12" fmla="*/ 312930 w 1184467"/>
              <a:gd name="connsiteY12" fmla="*/ 350044 h 361508"/>
              <a:gd name="connsiteX13" fmla="*/ 90769 w 1184467"/>
              <a:gd name="connsiteY13" fmla="*/ 361508 h 361508"/>
              <a:gd name="connsiteX14" fmla="*/ 92759 w 1184467"/>
              <a:gd name="connsiteY14" fmla="*/ 296449 h 361508"/>
              <a:gd name="connsiteX15" fmla="*/ 34143 w 1184467"/>
              <a:gd name="connsiteY15" fmla="*/ 237847 h 361508"/>
              <a:gd name="connsiteX16" fmla="*/ 31942 w 1184467"/>
              <a:gd name="connsiteY16" fmla="*/ 180975 h 361508"/>
              <a:gd name="connsiteX17" fmla="*/ 27464 w 1184467"/>
              <a:gd name="connsiteY17" fmla="*/ 133291 h 361508"/>
              <a:gd name="connsiteX18" fmla="*/ 2007 w 1184467"/>
              <a:gd name="connsiteY18" fmla="*/ 72085 h 361508"/>
              <a:gd name="connsiteX0" fmla="*/ 2007 w 1184467"/>
              <a:gd name="connsiteY0" fmla="*/ 72085 h 361508"/>
              <a:gd name="connsiteX1" fmla="*/ 172734 w 1184467"/>
              <a:gd name="connsiteY1" fmla="*/ 28752 h 361508"/>
              <a:gd name="connsiteX2" fmla="*/ 398654 w 1184467"/>
              <a:gd name="connsiteY2" fmla="*/ 0 h 361508"/>
              <a:gd name="connsiteX3" fmla="*/ 718459 w 1184467"/>
              <a:gd name="connsiteY3" fmla="*/ 26788 h 361508"/>
              <a:gd name="connsiteX4" fmla="*/ 974916 w 1184467"/>
              <a:gd name="connsiteY4" fmla="*/ 2380 h 361508"/>
              <a:gd name="connsiteX5" fmla="*/ 1122817 w 1184467"/>
              <a:gd name="connsiteY5" fmla="*/ 18079 h 361508"/>
              <a:gd name="connsiteX6" fmla="*/ 1100933 w 1184467"/>
              <a:gd name="connsiteY6" fmla="*/ 87413 h 361508"/>
              <a:gd name="connsiteX7" fmla="*/ 1184467 w 1184467"/>
              <a:gd name="connsiteY7" fmla="*/ 169069 h 361508"/>
              <a:gd name="connsiteX8" fmla="*/ 1029310 w 1184467"/>
              <a:gd name="connsiteY8" fmla="*/ 226720 h 361508"/>
              <a:gd name="connsiteX9" fmla="*/ 1112288 w 1184467"/>
              <a:gd name="connsiteY9" fmla="*/ 302137 h 361508"/>
              <a:gd name="connsiteX10" fmla="*/ 1044499 w 1184467"/>
              <a:gd name="connsiteY10" fmla="*/ 353950 h 361508"/>
              <a:gd name="connsiteX11" fmla="*/ 753197 w 1184467"/>
              <a:gd name="connsiteY11" fmla="*/ 341333 h 361508"/>
              <a:gd name="connsiteX12" fmla="*/ 312930 w 1184467"/>
              <a:gd name="connsiteY12" fmla="*/ 350044 h 361508"/>
              <a:gd name="connsiteX13" fmla="*/ 90769 w 1184467"/>
              <a:gd name="connsiteY13" fmla="*/ 361508 h 361508"/>
              <a:gd name="connsiteX14" fmla="*/ 92759 w 1184467"/>
              <a:gd name="connsiteY14" fmla="*/ 296449 h 361508"/>
              <a:gd name="connsiteX15" fmla="*/ 34143 w 1184467"/>
              <a:gd name="connsiteY15" fmla="*/ 237847 h 361508"/>
              <a:gd name="connsiteX16" fmla="*/ 89300 w 1184467"/>
              <a:gd name="connsiteY16" fmla="*/ 179812 h 361508"/>
              <a:gd name="connsiteX17" fmla="*/ 27464 w 1184467"/>
              <a:gd name="connsiteY17" fmla="*/ 133291 h 361508"/>
              <a:gd name="connsiteX18" fmla="*/ 2007 w 1184467"/>
              <a:gd name="connsiteY18" fmla="*/ 72085 h 361508"/>
              <a:gd name="connsiteX0" fmla="*/ 2007 w 1184467"/>
              <a:gd name="connsiteY0" fmla="*/ 72085 h 361508"/>
              <a:gd name="connsiteX1" fmla="*/ 172734 w 1184467"/>
              <a:gd name="connsiteY1" fmla="*/ 28752 h 361508"/>
              <a:gd name="connsiteX2" fmla="*/ 398654 w 1184467"/>
              <a:gd name="connsiteY2" fmla="*/ 0 h 361508"/>
              <a:gd name="connsiteX3" fmla="*/ 718459 w 1184467"/>
              <a:gd name="connsiteY3" fmla="*/ 26788 h 361508"/>
              <a:gd name="connsiteX4" fmla="*/ 974916 w 1184467"/>
              <a:gd name="connsiteY4" fmla="*/ 2380 h 361508"/>
              <a:gd name="connsiteX5" fmla="*/ 1122817 w 1184467"/>
              <a:gd name="connsiteY5" fmla="*/ 18079 h 361508"/>
              <a:gd name="connsiteX6" fmla="*/ 1100933 w 1184467"/>
              <a:gd name="connsiteY6" fmla="*/ 87413 h 361508"/>
              <a:gd name="connsiteX7" fmla="*/ 1184467 w 1184467"/>
              <a:gd name="connsiteY7" fmla="*/ 169069 h 361508"/>
              <a:gd name="connsiteX8" fmla="*/ 1073984 w 1184467"/>
              <a:gd name="connsiteY8" fmla="*/ 227837 h 361508"/>
              <a:gd name="connsiteX9" fmla="*/ 1112288 w 1184467"/>
              <a:gd name="connsiteY9" fmla="*/ 302137 h 361508"/>
              <a:gd name="connsiteX10" fmla="*/ 1044499 w 1184467"/>
              <a:gd name="connsiteY10" fmla="*/ 353950 h 361508"/>
              <a:gd name="connsiteX11" fmla="*/ 753197 w 1184467"/>
              <a:gd name="connsiteY11" fmla="*/ 341333 h 361508"/>
              <a:gd name="connsiteX12" fmla="*/ 312930 w 1184467"/>
              <a:gd name="connsiteY12" fmla="*/ 350044 h 361508"/>
              <a:gd name="connsiteX13" fmla="*/ 90769 w 1184467"/>
              <a:gd name="connsiteY13" fmla="*/ 361508 h 361508"/>
              <a:gd name="connsiteX14" fmla="*/ 92759 w 1184467"/>
              <a:gd name="connsiteY14" fmla="*/ 296449 h 361508"/>
              <a:gd name="connsiteX15" fmla="*/ 34143 w 1184467"/>
              <a:gd name="connsiteY15" fmla="*/ 237847 h 361508"/>
              <a:gd name="connsiteX16" fmla="*/ 89300 w 1184467"/>
              <a:gd name="connsiteY16" fmla="*/ 179812 h 361508"/>
              <a:gd name="connsiteX17" fmla="*/ 27464 w 1184467"/>
              <a:gd name="connsiteY17" fmla="*/ 133291 h 361508"/>
              <a:gd name="connsiteX18" fmla="*/ 2007 w 1184467"/>
              <a:gd name="connsiteY18" fmla="*/ 72085 h 361508"/>
              <a:gd name="connsiteX0" fmla="*/ 2007 w 1132631"/>
              <a:gd name="connsiteY0" fmla="*/ 72085 h 361508"/>
              <a:gd name="connsiteX1" fmla="*/ 172734 w 1132631"/>
              <a:gd name="connsiteY1" fmla="*/ 28752 h 361508"/>
              <a:gd name="connsiteX2" fmla="*/ 398654 w 1132631"/>
              <a:gd name="connsiteY2" fmla="*/ 0 h 361508"/>
              <a:gd name="connsiteX3" fmla="*/ 718459 w 1132631"/>
              <a:gd name="connsiteY3" fmla="*/ 26788 h 361508"/>
              <a:gd name="connsiteX4" fmla="*/ 974916 w 1132631"/>
              <a:gd name="connsiteY4" fmla="*/ 2380 h 361508"/>
              <a:gd name="connsiteX5" fmla="*/ 1122817 w 1132631"/>
              <a:gd name="connsiteY5" fmla="*/ 18079 h 361508"/>
              <a:gd name="connsiteX6" fmla="*/ 1100933 w 1132631"/>
              <a:gd name="connsiteY6" fmla="*/ 87413 h 361508"/>
              <a:gd name="connsiteX7" fmla="*/ 1123595 w 1132631"/>
              <a:gd name="connsiteY7" fmla="*/ 166515 h 361508"/>
              <a:gd name="connsiteX8" fmla="*/ 1073984 w 1132631"/>
              <a:gd name="connsiteY8" fmla="*/ 227837 h 361508"/>
              <a:gd name="connsiteX9" fmla="*/ 1112288 w 1132631"/>
              <a:gd name="connsiteY9" fmla="*/ 302137 h 361508"/>
              <a:gd name="connsiteX10" fmla="*/ 1044499 w 1132631"/>
              <a:gd name="connsiteY10" fmla="*/ 353950 h 361508"/>
              <a:gd name="connsiteX11" fmla="*/ 753197 w 1132631"/>
              <a:gd name="connsiteY11" fmla="*/ 341333 h 361508"/>
              <a:gd name="connsiteX12" fmla="*/ 312930 w 1132631"/>
              <a:gd name="connsiteY12" fmla="*/ 350044 h 361508"/>
              <a:gd name="connsiteX13" fmla="*/ 90769 w 1132631"/>
              <a:gd name="connsiteY13" fmla="*/ 361508 h 361508"/>
              <a:gd name="connsiteX14" fmla="*/ 92759 w 1132631"/>
              <a:gd name="connsiteY14" fmla="*/ 296449 h 361508"/>
              <a:gd name="connsiteX15" fmla="*/ 34143 w 1132631"/>
              <a:gd name="connsiteY15" fmla="*/ 237847 h 361508"/>
              <a:gd name="connsiteX16" fmla="*/ 89300 w 1132631"/>
              <a:gd name="connsiteY16" fmla="*/ 179812 h 361508"/>
              <a:gd name="connsiteX17" fmla="*/ 27464 w 1132631"/>
              <a:gd name="connsiteY17" fmla="*/ 133291 h 361508"/>
              <a:gd name="connsiteX18" fmla="*/ 2007 w 1132631"/>
              <a:gd name="connsiteY18" fmla="*/ 72085 h 361508"/>
              <a:gd name="connsiteX0" fmla="*/ 2007 w 1132631"/>
              <a:gd name="connsiteY0" fmla="*/ 72085 h 361508"/>
              <a:gd name="connsiteX1" fmla="*/ 172734 w 1132631"/>
              <a:gd name="connsiteY1" fmla="*/ 28752 h 361508"/>
              <a:gd name="connsiteX2" fmla="*/ 398654 w 1132631"/>
              <a:gd name="connsiteY2" fmla="*/ 0 h 361508"/>
              <a:gd name="connsiteX3" fmla="*/ 718459 w 1132631"/>
              <a:gd name="connsiteY3" fmla="*/ 26788 h 361508"/>
              <a:gd name="connsiteX4" fmla="*/ 974916 w 1132631"/>
              <a:gd name="connsiteY4" fmla="*/ 2380 h 361508"/>
              <a:gd name="connsiteX5" fmla="*/ 1122817 w 1132631"/>
              <a:gd name="connsiteY5" fmla="*/ 18079 h 361508"/>
              <a:gd name="connsiteX6" fmla="*/ 1100933 w 1132631"/>
              <a:gd name="connsiteY6" fmla="*/ 87413 h 361508"/>
              <a:gd name="connsiteX7" fmla="*/ 1123595 w 1132631"/>
              <a:gd name="connsiteY7" fmla="*/ 166515 h 361508"/>
              <a:gd name="connsiteX8" fmla="*/ 1092206 w 1132631"/>
              <a:gd name="connsiteY8" fmla="*/ 229453 h 361508"/>
              <a:gd name="connsiteX9" fmla="*/ 1112288 w 1132631"/>
              <a:gd name="connsiteY9" fmla="*/ 302137 h 361508"/>
              <a:gd name="connsiteX10" fmla="*/ 1044499 w 1132631"/>
              <a:gd name="connsiteY10" fmla="*/ 353950 h 361508"/>
              <a:gd name="connsiteX11" fmla="*/ 753197 w 1132631"/>
              <a:gd name="connsiteY11" fmla="*/ 341333 h 361508"/>
              <a:gd name="connsiteX12" fmla="*/ 312930 w 1132631"/>
              <a:gd name="connsiteY12" fmla="*/ 350044 h 361508"/>
              <a:gd name="connsiteX13" fmla="*/ 90769 w 1132631"/>
              <a:gd name="connsiteY13" fmla="*/ 361508 h 361508"/>
              <a:gd name="connsiteX14" fmla="*/ 92759 w 1132631"/>
              <a:gd name="connsiteY14" fmla="*/ 296449 h 361508"/>
              <a:gd name="connsiteX15" fmla="*/ 34143 w 1132631"/>
              <a:gd name="connsiteY15" fmla="*/ 237847 h 361508"/>
              <a:gd name="connsiteX16" fmla="*/ 89300 w 1132631"/>
              <a:gd name="connsiteY16" fmla="*/ 179812 h 361508"/>
              <a:gd name="connsiteX17" fmla="*/ 27464 w 1132631"/>
              <a:gd name="connsiteY17" fmla="*/ 133291 h 361508"/>
              <a:gd name="connsiteX18" fmla="*/ 2007 w 1132631"/>
              <a:gd name="connsiteY18" fmla="*/ 72085 h 361508"/>
              <a:gd name="connsiteX0" fmla="*/ 2007 w 1132631"/>
              <a:gd name="connsiteY0" fmla="*/ 72085 h 361508"/>
              <a:gd name="connsiteX1" fmla="*/ 172734 w 1132631"/>
              <a:gd name="connsiteY1" fmla="*/ 28752 h 361508"/>
              <a:gd name="connsiteX2" fmla="*/ 398654 w 1132631"/>
              <a:gd name="connsiteY2" fmla="*/ 0 h 361508"/>
              <a:gd name="connsiteX3" fmla="*/ 718459 w 1132631"/>
              <a:gd name="connsiteY3" fmla="*/ 26788 h 361508"/>
              <a:gd name="connsiteX4" fmla="*/ 974916 w 1132631"/>
              <a:gd name="connsiteY4" fmla="*/ 2380 h 361508"/>
              <a:gd name="connsiteX5" fmla="*/ 1122817 w 1132631"/>
              <a:gd name="connsiteY5" fmla="*/ 18079 h 361508"/>
              <a:gd name="connsiteX6" fmla="*/ 1100933 w 1132631"/>
              <a:gd name="connsiteY6" fmla="*/ 87413 h 361508"/>
              <a:gd name="connsiteX7" fmla="*/ 1123595 w 1132631"/>
              <a:gd name="connsiteY7" fmla="*/ 166515 h 361508"/>
              <a:gd name="connsiteX8" fmla="*/ 1092206 w 1132631"/>
              <a:gd name="connsiteY8" fmla="*/ 229453 h 361508"/>
              <a:gd name="connsiteX9" fmla="*/ 1112288 w 1132631"/>
              <a:gd name="connsiteY9" fmla="*/ 302137 h 361508"/>
              <a:gd name="connsiteX10" fmla="*/ 1044499 w 1132631"/>
              <a:gd name="connsiteY10" fmla="*/ 353950 h 361508"/>
              <a:gd name="connsiteX11" fmla="*/ 736513 w 1132631"/>
              <a:gd name="connsiteY11" fmla="*/ 305716 h 361508"/>
              <a:gd name="connsiteX12" fmla="*/ 312930 w 1132631"/>
              <a:gd name="connsiteY12" fmla="*/ 350044 h 361508"/>
              <a:gd name="connsiteX13" fmla="*/ 90769 w 1132631"/>
              <a:gd name="connsiteY13" fmla="*/ 361508 h 361508"/>
              <a:gd name="connsiteX14" fmla="*/ 92759 w 1132631"/>
              <a:gd name="connsiteY14" fmla="*/ 296449 h 361508"/>
              <a:gd name="connsiteX15" fmla="*/ 34143 w 1132631"/>
              <a:gd name="connsiteY15" fmla="*/ 237847 h 361508"/>
              <a:gd name="connsiteX16" fmla="*/ 89300 w 1132631"/>
              <a:gd name="connsiteY16" fmla="*/ 179812 h 361508"/>
              <a:gd name="connsiteX17" fmla="*/ 27464 w 1132631"/>
              <a:gd name="connsiteY17" fmla="*/ 133291 h 361508"/>
              <a:gd name="connsiteX18" fmla="*/ 2007 w 1132631"/>
              <a:gd name="connsiteY18" fmla="*/ 72085 h 361508"/>
              <a:gd name="connsiteX0" fmla="*/ 2007 w 1132631"/>
              <a:gd name="connsiteY0" fmla="*/ 72085 h 361508"/>
              <a:gd name="connsiteX1" fmla="*/ 172734 w 1132631"/>
              <a:gd name="connsiteY1" fmla="*/ 28752 h 361508"/>
              <a:gd name="connsiteX2" fmla="*/ 398654 w 1132631"/>
              <a:gd name="connsiteY2" fmla="*/ 0 h 361508"/>
              <a:gd name="connsiteX3" fmla="*/ 718459 w 1132631"/>
              <a:gd name="connsiteY3" fmla="*/ 26788 h 361508"/>
              <a:gd name="connsiteX4" fmla="*/ 974916 w 1132631"/>
              <a:gd name="connsiteY4" fmla="*/ 2380 h 361508"/>
              <a:gd name="connsiteX5" fmla="*/ 1122817 w 1132631"/>
              <a:gd name="connsiteY5" fmla="*/ 18079 h 361508"/>
              <a:gd name="connsiteX6" fmla="*/ 1100933 w 1132631"/>
              <a:gd name="connsiteY6" fmla="*/ 87413 h 361508"/>
              <a:gd name="connsiteX7" fmla="*/ 1123595 w 1132631"/>
              <a:gd name="connsiteY7" fmla="*/ 166515 h 361508"/>
              <a:gd name="connsiteX8" fmla="*/ 1092206 w 1132631"/>
              <a:gd name="connsiteY8" fmla="*/ 229453 h 361508"/>
              <a:gd name="connsiteX9" fmla="*/ 1112288 w 1132631"/>
              <a:gd name="connsiteY9" fmla="*/ 302137 h 361508"/>
              <a:gd name="connsiteX10" fmla="*/ 1044499 w 1132631"/>
              <a:gd name="connsiteY10" fmla="*/ 353950 h 361508"/>
              <a:gd name="connsiteX11" fmla="*/ 736513 w 1132631"/>
              <a:gd name="connsiteY11" fmla="*/ 305716 h 361508"/>
              <a:gd name="connsiteX12" fmla="*/ 310292 w 1132631"/>
              <a:gd name="connsiteY12" fmla="*/ 318517 h 361508"/>
              <a:gd name="connsiteX13" fmla="*/ 90769 w 1132631"/>
              <a:gd name="connsiteY13" fmla="*/ 361508 h 361508"/>
              <a:gd name="connsiteX14" fmla="*/ 92759 w 1132631"/>
              <a:gd name="connsiteY14" fmla="*/ 296449 h 361508"/>
              <a:gd name="connsiteX15" fmla="*/ 34143 w 1132631"/>
              <a:gd name="connsiteY15" fmla="*/ 237847 h 361508"/>
              <a:gd name="connsiteX16" fmla="*/ 89300 w 1132631"/>
              <a:gd name="connsiteY16" fmla="*/ 179812 h 361508"/>
              <a:gd name="connsiteX17" fmla="*/ 27464 w 1132631"/>
              <a:gd name="connsiteY17" fmla="*/ 133291 h 361508"/>
              <a:gd name="connsiteX18" fmla="*/ 2007 w 1132631"/>
              <a:gd name="connsiteY18" fmla="*/ 72085 h 361508"/>
              <a:gd name="connsiteX0" fmla="*/ 2007 w 1132631"/>
              <a:gd name="connsiteY0" fmla="*/ 72085 h 361508"/>
              <a:gd name="connsiteX1" fmla="*/ 172734 w 1132631"/>
              <a:gd name="connsiteY1" fmla="*/ 28752 h 361508"/>
              <a:gd name="connsiteX2" fmla="*/ 398654 w 1132631"/>
              <a:gd name="connsiteY2" fmla="*/ 0 h 361508"/>
              <a:gd name="connsiteX3" fmla="*/ 718459 w 1132631"/>
              <a:gd name="connsiteY3" fmla="*/ 26788 h 361508"/>
              <a:gd name="connsiteX4" fmla="*/ 974916 w 1132631"/>
              <a:gd name="connsiteY4" fmla="*/ 2380 h 361508"/>
              <a:gd name="connsiteX5" fmla="*/ 1122817 w 1132631"/>
              <a:gd name="connsiteY5" fmla="*/ 18079 h 361508"/>
              <a:gd name="connsiteX6" fmla="*/ 1100933 w 1132631"/>
              <a:gd name="connsiteY6" fmla="*/ 87413 h 361508"/>
              <a:gd name="connsiteX7" fmla="*/ 1123595 w 1132631"/>
              <a:gd name="connsiteY7" fmla="*/ 166515 h 361508"/>
              <a:gd name="connsiteX8" fmla="*/ 1092206 w 1132631"/>
              <a:gd name="connsiteY8" fmla="*/ 229453 h 361508"/>
              <a:gd name="connsiteX9" fmla="*/ 1112288 w 1132631"/>
              <a:gd name="connsiteY9" fmla="*/ 302137 h 361508"/>
              <a:gd name="connsiteX10" fmla="*/ 1044499 w 1132631"/>
              <a:gd name="connsiteY10" fmla="*/ 353950 h 361508"/>
              <a:gd name="connsiteX11" fmla="*/ 736513 w 1132631"/>
              <a:gd name="connsiteY11" fmla="*/ 305716 h 361508"/>
              <a:gd name="connsiteX12" fmla="*/ 310292 w 1132631"/>
              <a:gd name="connsiteY12" fmla="*/ 318517 h 361508"/>
              <a:gd name="connsiteX13" fmla="*/ 90769 w 1132631"/>
              <a:gd name="connsiteY13" fmla="*/ 361508 h 361508"/>
              <a:gd name="connsiteX14" fmla="*/ 92759 w 1132631"/>
              <a:gd name="connsiteY14" fmla="*/ 296449 h 361508"/>
              <a:gd name="connsiteX15" fmla="*/ 66668 w 1132631"/>
              <a:gd name="connsiteY15" fmla="*/ 237887 h 361508"/>
              <a:gd name="connsiteX16" fmla="*/ 89300 w 1132631"/>
              <a:gd name="connsiteY16" fmla="*/ 179812 h 361508"/>
              <a:gd name="connsiteX17" fmla="*/ 27464 w 1132631"/>
              <a:gd name="connsiteY17" fmla="*/ 133291 h 361508"/>
              <a:gd name="connsiteX18" fmla="*/ 2007 w 1132631"/>
              <a:gd name="connsiteY18" fmla="*/ 72085 h 361508"/>
              <a:gd name="connsiteX0" fmla="*/ 57598 w 1105205"/>
              <a:gd name="connsiteY0" fmla="*/ 79448 h 361508"/>
              <a:gd name="connsiteX1" fmla="*/ 145308 w 1105205"/>
              <a:gd name="connsiteY1" fmla="*/ 28752 h 361508"/>
              <a:gd name="connsiteX2" fmla="*/ 371228 w 1105205"/>
              <a:gd name="connsiteY2" fmla="*/ 0 h 361508"/>
              <a:gd name="connsiteX3" fmla="*/ 691033 w 1105205"/>
              <a:gd name="connsiteY3" fmla="*/ 26788 h 361508"/>
              <a:gd name="connsiteX4" fmla="*/ 947490 w 1105205"/>
              <a:gd name="connsiteY4" fmla="*/ 2380 h 361508"/>
              <a:gd name="connsiteX5" fmla="*/ 1095391 w 1105205"/>
              <a:gd name="connsiteY5" fmla="*/ 18079 h 361508"/>
              <a:gd name="connsiteX6" fmla="*/ 1073507 w 1105205"/>
              <a:gd name="connsiteY6" fmla="*/ 87413 h 361508"/>
              <a:gd name="connsiteX7" fmla="*/ 1096169 w 1105205"/>
              <a:gd name="connsiteY7" fmla="*/ 166515 h 361508"/>
              <a:gd name="connsiteX8" fmla="*/ 1064780 w 1105205"/>
              <a:gd name="connsiteY8" fmla="*/ 229453 h 361508"/>
              <a:gd name="connsiteX9" fmla="*/ 1084862 w 1105205"/>
              <a:gd name="connsiteY9" fmla="*/ 302137 h 361508"/>
              <a:gd name="connsiteX10" fmla="*/ 1017073 w 1105205"/>
              <a:gd name="connsiteY10" fmla="*/ 353950 h 361508"/>
              <a:gd name="connsiteX11" fmla="*/ 709087 w 1105205"/>
              <a:gd name="connsiteY11" fmla="*/ 305716 h 361508"/>
              <a:gd name="connsiteX12" fmla="*/ 282866 w 1105205"/>
              <a:gd name="connsiteY12" fmla="*/ 318517 h 361508"/>
              <a:gd name="connsiteX13" fmla="*/ 63343 w 1105205"/>
              <a:gd name="connsiteY13" fmla="*/ 361508 h 361508"/>
              <a:gd name="connsiteX14" fmla="*/ 65333 w 1105205"/>
              <a:gd name="connsiteY14" fmla="*/ 296449 h 361508"/>
              <a:gd name="connsiteX15" fmla="*/ 39242 w 1105205"/>
              <a:gd name="connsiteY15" fmla="*/ 237887 h 361508"/>
              <a:gd name="connsiteX16" fmla="*/ 61874 w 1105205"/>
              <a:gd name="connsiteY16" fmla="*/ 179812 h 361508"/>
              <a:gd name="connsiteX17" fmla="*/ 38 w 1105205"/>
              <a:gd name="connsiteY17" fmla="*/ 133291 h 361508"/>
              <a:gd name="connsiteX18" fmla="*/ 57598 w 1105205"/>
              <a:gd name="connsiteY18" fmla="*/ 79448 h 361508"/>
              <a:gd name="connsiteX0" fmla="*/ 57598 w 1105205"/>
              <a:gd name="connsiteY0" fmla="*/ 77068 h 359128"/>
              <a:gd name="connsiteX1" fmla="*/ 145308 w 1105205"/>
              <a:gd name="connsiteY1" fmla="*/ 26372 h 359128"/>
              <a:gd name="connsiteX2" fmla="*/ 368306 w 1105205"/>
              <a:gd name="connsiteY2" fmla="*/ 17275 h 359128"/>
              <a:gd name="connsiteX3" fmla="*/ 691033 w 1105205"/>
              <a:gd name="connsiteY3" fmla="*/ 24408 h 359128"/>
              <a:gd name="connsiteX4" fmla="*/ 947490 w 1105205"/>
              <a:gd name="connsiteY4" fmla="*/ 0 h 359128"/>
              <a:gd name="connsiteX5" fmla="*/ 1095391 w 1105205"/>
              <a:gd name="connsiteY5" fmla="*/ 15699 h 359128"/>
              <a:gd name="connsiteX6" fmla="*/ 1073507 w 1105205"/>
              <a:gd name="connsiteY6" fmla="*/ 85033 h 359128"/>
              <a:gd name="connsiteX7" fmla="*/ 1096169 w 1105205"/>
              <a:gd name="connsiteY7" fmla="*/ 164135 h 359128"/>
              <a:gd name="connsiteX8" fmla="*/ 1064780 w 1105205"/>
              <a:gd name="connsiteY8" fmla="*/ 227073 h 359128"/>
              <a:gd name="connsiteX9" fmla="*/ 1084862 w 1105205"/>
              <a:gd name="connsiteY9" fmla="*/ 299757 h 359128"/>
              <a:gd name="connsiteX10" fmla="*/ 1017073 w 1105205"/>
              <a:gd name="connsiteY10" fmla="*/ 351570 h 359128"/>
              <a:gd name="connsiteX11" fmla="*/ 709087 w 1105205"/>
              <a:gd name="connsiteY11" fmla="*/ 303336 h 359128"/>
              <a:gd name="connsiteX12" fmla="*/ 282866 w 1105205"/>
              <a:gd name="connsiteY12" fmla="*/ 316137 h 359128"/>
              <a:gd name="connsiteX13" fmla="*/ 63343 w 1105205"/>
              <a:gd name="connsiteY13" fmla="*/ 359128 h 359128"/>
              <a:gd name="connsiteX14" fmla="*/ 65333 w 1105205"/>
              <a:gd name="connsiteY14" fmla="*/ 294069 h 359128"/>
              <a:gd name="connsiteX15" fmla="*/ 39242 w 1105205"/>
              <a:gd name="connsiteY15" fmla="*/ 235507 h 359128"/>
              <a:gd name="connsiteX16" fmla="*/ 61874 w 1105205"/>
              <a:gd name="connsiteY16" fmla="*/ 177432 h 359128"/>
              <a:gd name="connsiteX17" fmla="*/ 38 w 1105205"/>
              <a:gd name="connsiteY17" fmla="*/ 130911 h 359128"/>
              <a:gd name="connsiteX18" fmla="*/ 57598 w 1105205"/>
              <a:gd name="connsiteY18" fmla="*/ 77068 h 359128"/>
              <a:gd name="connsiteX0" fmla="*/ 57598 w 1105205"/>
              <a:gd name="connsiteY0" fmla="*/ 61369 h 343429"/>
              <a:gd name="connsiteX1" fmla="*/ 145308 w 1105205"/>
              <a:gd name="connsiteY1" fmla="*/ 10673 h 343429"/>
              <a:gd name="connsiteX2" fmla="*/ 368306 w 1105205"/>
              <a:gd name="connsiteY2" fmla="*/ 1576 h 343429"/>
              <a:gd name="connsiteX3" fmla="*/ 691033 w 1105205"/>
              <a:gd name="connsiteY3" fmla="*/ 8709 h 343429"/>
              <a:gd name="connsiteX4" fmla="*/ 947846 w 1105205"/>
              <a:gd name="connsiteY4" fmla="*/ 21316 h 343429"/>
              <a:gd name="connsiteX5" fmla="*/ 1095391 w 1105205"/>
              <a:gd name="connsiteY5" fmla="*/ 0 h 343429"/>
              <a:gd name="connsiteX6" fmla="*/ 1073507 w 1105205"/>
              <a:gd name="connsiteY6" fmla="*/ 69334 h 343429"/>
              <a:gd name="connsiteX7" fmla="*/ 1096169 w 1105205"/>
              <a:gd name="connsiteY7" fmla="*/ 148436 h 343429"/>
              <a:gd name="connsiteX8" fmla="*/ 1064780 w 1105205"/>
              <a:gd name="connsiteY8" fmla="*/ 211374 h 343429"/>
              <a:gd name="connsiteX9" fmla="*/ 1084862 w 1105205"/>
              <a:gd name="connsiteY9" fmla="*/ 284058 h 343429"/>
              <a:gd name="connsiteX10" fmla="*/ 1017073 w 1105205"/>
              <a:gd name="connsiteY10" fmla="*/ 335871 h 343429"/>
              <a:gd name="connsiteX11" fmla="*/ 709087 w 1105205"/>
              <a:gd name="connsiteY11" fmla="*/ 287637 h 343429"/>
              <a:gd name="connsiteX12" fmla="*/ 282866 w 1105205"/>
              <a:gd name="connsiteY12" fmla="*/ 300438 h 343429"/>
              <a:gd name="connsiteX13" fmla="*/ 63343 w 1105205"/>
              <a:gd name="connsiteY13" fmla="*/ 343429 h 343429"/>
              <a:gd name="connsiteX14" fmla="*/ 65333 w 1105205"/>
              <a:gd name="connsiteY14" fmla="*/ 278370 h 343429"/>
              <a:gd name="connsiteX15" fmla="*/ 39242 w 1105205"/>
              <a:gd name="connsiteY15" fmla="*/ 219808 h 343429"/>
              <a:gd name="connsiteX16" fmla="*/ 61874 w 1105205"/>
              <a:gd name="connsiteY16" fmla="*/ 161733 h 343429"/>
              <a:gd name="connsiteX17" fmla="*/ 38 w 1105205"/>
              <a:gd name="connsiteY17" fmla="*/ 115212 h 343429"/>
              <a:gd name="connsiteX18" fmla="*/ 57598 w 1105205"/>
              <a:gd name="connsiteY18" fmla="*/ 61369 h 34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5205" h="343429">
                <a:moveTo>
                  <a:pt x="57598" y="61369"/>
                </a:moveTo>
                <a:cubicBezTo>
                  <a:pt x="57598" y="30195"/>
                  <a:pt x="114134" y="10673"/>
                  <a:pt x="145308" y="10673"/>
                </a:cubicBezTo>
                <a:lnTo>
                  <a:pt x="368306" y="1576"/>
                </a:lnTo>
                <a:lnTo>
                  <a:pt x="691033" y="8709"/>
                </a:lnTo>
                <a:lnTo>
                  <a:pt x="947846" y="21316"/>
                </a:lnTo>
                <a:lnTo>
                  <a:pt x="1095391" y="0"/>
                </a:lnTo>
                <a:cubicBezTo>
                  <a:pt x="1126565" y="0"/>
                  <a:pt x="1073507" y="38160"/>
                  <a:pt x="1073507" y="69334"/>
                </a:cubicBezTo>
                <a:lnTo>
                  <a:pt x="1096169" y="148436"/>
                </a:lnTo>
                <a:lnTo>
                  <a:pt x="1064780" y="211374"/>
                </a:lnTo>
                <a:lnTo>
                  <a:pt x="1084862" y="284058"/>
                </a:lnTo>
                <a:cubicBezTo>
                  <a:pt x="1084862" y="315232"/>
                  <a:pt x="1048247" y="335871"/>
                  <a:pt x="1017073" y="335871"/>
                </a:cubicBezTo>
                <a:lnTo>
                  <a:pt x="709087" y="287637"/>
                </a:lnTo>
                <a:lnTo>
                  <a:pt x="282866" y="300438"/>
                </a:lnTo>
                <a:lnTo>
                  <a:pt x="63343" y="343429"/>
                </a:lnTo>
                <a:cubicBezTo>
                  <a:pt x="32169" y="343429"/>
                  <a:pt x="65333" y="309544"/>
                  <a:pt x="65333" y="278370"/>
                </a:cubicBezTo>
                <a:cubicBezTo>
                  <a:pt x="55895" y="257760"/>
                  <a:pt x="38845" y="240489"/>
                  <a:pt x="39242" y="219808"/>
                </a:cubicBezTo>
                <a:cubicBezTo>
                  <a:pt x="39639" y="199127"/>
                  <a:pt x="62987" y="179159"/>
                  <a:pt x="61874" y="161733"/>
                </a:cubicBezTo>
                <a:cubicBezTo>
                  <a:pt x="60761" y="144307"/>
                  <a:pt x="1626" y="132557"/>
                  <a:pt x="38" y="115212"/>
                </a:cubicBezTo>
                <a:cubicBezTo>
                  <a:pt x="-1549" y="97867"/>
                  <a:pt x="47047" y="81365"/>
                  <a:pt x="57598" y="61369"/>
                </a:cubicBezTo>
                <a:close/>
              </a:path>
            </a:pathLst>
          </a:custGeom>
          <a:solidFill>
            <a:schemeClr val="accent4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4">
            <a:extLst>
              <a:ext uri="{FF2B5EF4-FFF2-40B4-BE49-F238E27FC236}">
                <a16:creationId xmlns:a16="http://schemas.microsoft.com/office/drawing/2014/main" id="{CF445FA6-6A9A-471C-BDA0-CCEADE5FE15D}"/>
              </a:ext>
            </a:extLst>
          </p:cNvPr>
          <p:cNvSpPr/>
          <p:nvPr/>
        </p:nvSpPr>
        <p:spPr>
          <a:xfrm rot="21382410" flipH="1">
            <a:off x="8713411" y="3363178"/>
            <a:ext cx="904258" cy="395557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6984 w 1169034"/>
              <a:gd name="connsiteY0" fmla="*/ 76905 h 373856"/>
              <a:gd name="connsiteX1" fmla="*/ 75336 w 1169034"/>
              <a:gd name="connsiteY1" fmla="*/ 13316 h 373856"/>
              <a:gd name="connsiteX2" fmla="*/ 383221 w 1169034"/>
              <a:gd name="connsiteY2" fmla="*/ 0 h 373856"/>
              <a:gd name="connsiteX3" fmla="*/ 959483 w 1169034"/>
              <a:gd name="connsiteY3" fmla="*/ 2380 h 373856"/>
              <a:gd name="connsiteX4" fmla="*/ 1107384 w 1169034"/>
              <a:gd name="connsiteY4" fmla="*/ 18079 h 373856"/>
              <a:gd name="connsiteX5" fmla="*/ 1159068 w 1169034"/>
              <a:gd name="connsiteY5" fmla="*/ 79287 h 373856"/>
              <a:gd name="connsiteX6" fmla="*/ 1169034 w 1169034"/>
              <a:gd name="connsiteY6" fmla="*/ 169069 h 373856"/>
              <a:gd name="connsiteX7" fmla="*/ 1159068 w 1169034"/>
              <a:gd name="connsiteY7" fmla="*/ 305062 h 373856"/>
              <a:gd name="connsiteX8" fmla="*/ 1095479 w 1169034"/>
              <a:gd name="connsiteY8" fmla="*/ 368652 h 373856"/>
              <a:gd name="connsiteX9" fmla="*/ 854708 w 1169034"/>
              <a:gd name="connsiteY9" fmla="*/ 373856 h 373856"/>
              <a:gd name="connsiteX10" fmla="*/ 297497 w 1169034"/>
              <a:gd name="connsiteY10" fmla="*/ 350044 h 373856"/>
              <a:gd name="connsiteX11" fmla="*/ 75336 w 1169034"/>
              <a:gd name="connsiteY11" fmla="*/ 361508 h 373856"/>
              <a:gd name="connsiteX12" fmla="*/ 25 w 1169034"/>
              <a:gd name="connsiteY12" fmla="*/ 305977 h 373856"/>
              <a:gd name="connsiteX13" fmla="*/ 16509 w 1169034"/>
              <a:gd name="connsiteY13" fmla="*/ 180975 h 373856"/>
              <a:gd name="connsiteX14" fmla="*/ 6984 w 1169034"/>
              <a:gd name="connsiteY14" fmla="*/ 76905 h 373856"/>
              <a:gd name="connsiteX0" fmla="*/ 6984 w 1169034"/>
              <a:gd name="connsiteY0" fmla="*/ 76905 h 373856"/>
              <a:gd name="connsiteX1" fmla="*/ 75336 w 1169034"/>
              <a:gd name="connsiteY1" fmla="*/ 13316 h 373856"/>
              <a:gd name="connsiteX2" fmla="*/ 383221 w 1169034"/>
              <a:gd name="connsiteY2" fmla="*/ 0 h 373856"/>
              <a:gd name="connsiteX3" fmla="*/ 959483 w 1169034"/>
              <a:gd name="connsiteY3" fmla="*/ 2380 h 373856"/>
              <a:gd name="connsiteX4" fmla="*/ 1107384 w 1169034"/>
              <a:gd name="connsiteY4" fmla="*/ 18079 h 373856"/>
              <a:gd name="connsiteX5" fmla="*/ 1159068 w 1169034"/>
              <a:gd name="connsiteY5" fmla="*/ 79287 h 373856"/>
              <a:gd name="connsiteX6" fmla="*/ 1169034 w 1169034"/>
              <a:gd name="connsiteY6" fmla="*/ 169069 h 373856"/>
              <a:gd name="connsiteX7" fmla="*/ 1159068 w 1169034"/>
              <a:gd name="connsiteY7" fmla="*/ 305062 h 373856"/>
              <a:gd name="connsiteX8" fmla="*/ 1095479 w 1169034"/>
              <a:gd name="connsiteY8" fmla="*/ 368652 h 373856"/>
              <a:gd name="connsiteX9" fmla="*/ 854708 w 1169034"/>
              <a:gd name="connsiteY9" fmla="*/ 373856 h 373856"/>
              <a:gd name="connsiteX10" fmla="*/ 297497 w 1169034"/>
              <a:gd name="connsiteY10" fmla="*/ 350044 h 373856"/>
              <a:gd name="connsiteX11" fmla="*/ 77499 w 1169034"/>
              <a:gd name="connsiteY11" fmla="*/ 328413 h 373856"/>
              <a:gd name="connsiteX12" fmla="*/ 25 w 1169034"/>
              <a:gd name="connsiteY12" fmla="*/ 305977 h 373856"/>
              <a:gd name="connsiteX13" fmla="*/ 16509 w 1169034"/>
              <a:gd name="connsiteY13" fmla="*/ 180975 h 373856"/>
              <a:gd name="connsiteX14" fmla="*/ 6984 w 1169034"/>
              <a:gd name="connsiteY14" fmla="*/ 76905 h 373856"/>
              <a:gd name="connsiteX0" fmla="*/ 6984 w 1169034"/>
              <a:gd name="connsiteY0" fmla="*/ 79295 h 376246"/>
              <a:gd name="connsiteX1" fmla="*/ 71916 w 1169034"/>
              <a:gd name="connsiteY1" fmla="*/ 0 h 376246"/>
              <a:gd name="connsiteX2" fmla="*/ 383221 w 1169034"/>
              <a:gd name="connsiteY2" fmla="*/ 2390 h 376246"/>
              <a:gd name="connsiteX3" fmla="*/ 959483 w 1169034"/>
              <a:gd name="connsiteY3" fmla="*/ 4770 h 376246"/>
              <a:gd name="connsiteX4" fmla="*/ 1107384 w 1169034"/>
              <a:gd name="connsiteY4" fmla="*/ 20469 h 376246"/>
              <a:gd name="connsiteX5" fmla="*/ 1159068 w 1169034"/>
              <a:gd name="connsiteY5" fmla="*/ 81677 h 376246"/>
              <a:gd name="connsiteX6" fmla="*/ 1169034 w 1169034"/>
              <a:gd name="connsiteY6" fmla="*/ 171459 h 376246"/>
              <a:gd name="connsiteX7" fmla="*/ 1159068 w 1169034"/>
              <a:gd name="connsiteY7" fmla="*/ 307452 h 376246"/>
              <a:gd name="connsiteX8" fmla="*/ 1095479 w 1169034"/>
              <a:gd name="connsiteY8" fmla="*/ 371042 h 376246"/>
              <a:gd name="connsiteX9" fmla="*/ 854708 w 1169034"/>
              <a:gd name="connsiteY9" fmla="*/ 376246 h 376246"/>
              <a:gd name="connsiteX10" fmla="*/ 297497 w 1169034"/>
              <a:gd name="connsiteY10" fmla="*/ 352434 h 376246"/>
              <a:gd name="connsiteX11" fmla="*/ 77499 w 1169034"/>
              <a:gd name="connsiteY11" fmla="*/ 330803 h 376246"/>
              <a:gd name="connsiteX12" fmla="*/ 25 w 1169034"/>
              <a:gd name="connsiteY12" fmla="*/ 308367 h 376246"/>
              <a:gd name="connsiteX13" fmla="*/ 16509 w 1169034"/>
              <a:gd name="connsiteY13" fmla="*/ 183365 h 376246"/>
              <a:gd name="connsiteX14" fmla="*/ 6984 w 1169034"/>
              <a:gd name="connsiteY14" fmla="*/ 79295 h 376246"/>
              <a:gd name="connsiteX0" fmla="*/ 6984 w 1169034"/>
              <a:gd name="connsiteY0" fmla="*/ 79295 h 376246"/>
              <a:gd name="connsiteX1" fmla="*/ 71916 w 1169034"/>
              <a:gd name="connsiteY1" fmla="*/ 0 h 376246"/>
              <a:gd name="connsiteX2" fmla="*/ 383221 w 1169034"/>
              <a:gd name="connsiteY2" fmla="*/ 2390 h 376246"/>
              <a:gd name="connsiteX3" fmla="*/ 629201 w 1169034"/>
              <a:gd name="connsiteY3" fmla="*/ 6386 h 376246"/>
              <a:gd name="connsiteX4" fmla="*/ 959483 w 1169034"/>
              <a:gd name="connsiteY4" fmla="*/ 4770 h 376246"/>
              <a:gd name="connsiteX5" fmla="*/ 1107384 w 1169034"/>
              <a:gd name="connsiteY5" fmla="*/ 20469 h 376246"/>
              <a:gd name="connsiteX6" fmla="*/ 1159068 w 1169034"/>
              <a:gd name="connsiteY6" fmla="*/ 81677 h 376246"/>
              <a:gd name="connsiteX7" fmla="*/ 1169034 w 1169034"/>
              <a:gd name="connsiteY7" fmla="*/ 171459 h 376246"/>
              <a:gd name="connsiteX8" fmla="*/ 1159068 w 1169034"/>
              <a:gd name="connsiteY8" fmla="*/ 307452 h 376246"/>
              <a:gd name="connsiteX9" fmla="*/ 1095479 w 1169034"/>
              <a:gd name="connsiteY9" fmla="*/ 371042 h 376246"/>
              <a:gd name="connsiteX10" fmla="*/ 854708 w 1169034"/>
              <a:gd name="connsiteY10" fmla="*/ 376246 h 376246"/>
              <a:gd name="connsiteX11" fmla="*/ 297497 w 1169034"/>
              <a:gd name="connsiteY11" fmla="*/ 352434 h 376246"/>
              <a:gd name="connsiteX12" fmla="*/ 77499 w 1169034"/>
              <a:gd name="connsiteY12" fmla="*/ 330803 h 376246"/>
              <a:gd name="connsiteX13" fmla="*/ 25 w 1169034"/>
              <a:gd name="connsiteY13" fmla="*/ 308367 h 376246"/>
              <a:gd name="connsiteX14" fmla="*/ 16509 w 1169034"/>
              <a:gd name="connsiteY14" fmla="*/ 183365 h 376246"/>
              <a:gd name="connsiteX15" fmla="*/ 6984 w 1169034"/>
              <a:gd name="connsiteY15" fmla="*/ 79295 h 376246"/>
              <a:gd name="connsiteX0" fmla="*/ 6984 w 1169034"/>
              <a:gd name="connsiteY0" fmla="*/ 79295 h 376246"/>
              <a:gd name="connsiteX1" fmla="*/ 71916 w 1169034"/>
              <a:gd name="connsiteY1" fmla="*/ 0 h 376246"/>
              <a:gd name="connsiteX2" fmla="*/ 368473 w 1169034"/>
              <a:gd name="connsiteY2" fmla="*/ 27516 h 376246"/>
              <a:gd name="connsiteX3" fmla="*/ 629201 w 1169034"/>
              <a:gd name="connsiteY3" fmla="*/ 6386 h 376246"/>
              <a:gd name="connsiteX4" fmla="*/ 959483 w 1169034"/>
              <a:gd name="connsiteY4" fmla="*/ 4770 h 376246"/>
              <a:gd name="connsiteX5" fmla="*/ 1107384 w 1169034"/>
              <a:gd name="connsiteY5" fmla="*/ 20469 h 376246"/>
              <a:gd name="connsiteX6" fmla="*/ 1159068 w 1169034"/>
              <a:gd name="connsiteY6" fmla="*/ 81677 h 376246"/>
              <a:gd name="connsiteX7" fmla="*/ 1169034 w 1169034"/>
              <a:gd name="connsiteY7" fmla="*/ 171459 h 376246"/>
              <a:gd name="connsiteX8" fmla="*/ 1159068 w 1169034"/>
              <a:gd name="connsiteY8" fmla="*/ 307452 h 376246"/>
              <a:gd name="connsiteX9" fmla="*/ 1095479 w 1169034"/>
              <a:gd name="connsiteY9" fmla="*/ 371042 h 376246"/>
              <a:gd name="connsiteX10" fmla="*/ 854708 w 1169034"/>
              <a:gd name="connsiteY10" fmla="*/ 376246 h 376246"/>
              <a:gd name="connsiteX11" fmla="*/ 297497 w 1169034"/>
              <a:gd name="connsiteY11" fmla="*/ 352434 h 376246"/>
              <a:gd name="connsiteX12" fmla="*/ 77499 w 1169034"/>
              <a:gd name="connsiteY12" fmla="*/ 330803 h 376246"/>
              <a:gd name="connsiteX13" fmla="*/ 25 w 1169034"/>
              <a:gd name="connsiteY13" fmla="*/ 308367 h 376246"/>
              <a:gd name="connsiteX14" fmla="*/ 16509 w 1169034"/>
              <a:gd name="connsiteY14" fmla="*/ 183365 h 376246"/>
              <a:gd name="connsiteX15" fmla="*/ 6984 w 1169034"/>
              <a:gd name="connsiteY15" fmla="*/ 79295 h 376246"/>
              <a:gd name="connsiteX0" fmla="*/ 6984 w 1169034"/>
              <a:gd name="connsiteY0" fmla="*/ 79295 h 376246"/>
              <a:gd name="connsiteX1" fmla="*/ 71916 w 1169034"/>
              <a:gd name="connsiteY1" fmla="*/ 0 h 376246"/>
              <a:gd name="connsiteX2" fmla="*/ 368473 w 1169034"/>
              <a:gd name="connsiteY2" fmla="*/ 27516 h 376246"/>
              <a:gd name="connsiteX3" fmla="*/ 629201 w 1169034"/>
              <a:gd name="connsiteY3" fmla="*/ 6386 h 376246"/>
              <a:gd name="connsiteX4" fmla="*/ 940912 w 1169034"/>
              <a:gd name="connsiteY4" fmla="*/ 29318 h 376246"/>
              <a:gd name="connsiteX5" fmla="*/ 1107384 w 1169034"/>
              <a:gd name="connsiteY5" fmla="*/ 20469 h 376246"/>
              <a:gd name="connsiteX6" fmla="*/ 1159068 w 1169034"/>
              <a:gd name="connsiteY6" fmla="*/ 81677 h 376246"/>
              <a:gd name="connsiteX7" fmla="*/ 1169034 w 1169034"/>
              <a:gd name="connsiteY7" fmla="*/ 171459 h 376246"/>
              <a:gd name="connsiteX8" fmla="*/ 1159068 w 1169034"/>
              <a:gd name="connsiteY8" fmla="*/ 307452 h 376246"/>
              <a:gd name="connsiteX9" fmla="*/ 1095479 w 1169034"/>
              <a:gd name="connsiteY9" fmla="*/ 371042 h 376246"/>
              <a:gd name="connsiteX10" fmla="*/ 854708 w 1169034"/>
              <a:gd name="connsiteY10" fmla="*/ 376246 h 376246"/>
              <a:gd name="connsiteX11" fmla="*/ 297497 w 1169034"/>
              <a:gd name="connsiteY11" fmla="*/ 352434 h 376246"/>
              <a:gd name="connsiteX12" fmla="*/ 77499 w 1169034"/>
              <a:gd name="connsiteY12" fmla="*/ 330803 h 376246"/>
              <a:gd name="connsiteX13" fmla="*/ 25 w 1169034"/>
              <a:gd name="connsiteY13" fmla="*/ 308367 h 376246"/>
              <a:gd name="connsiteX14" fmla="*/ 16509 w 1169034"/>
              <a:gd name="connsiteY14" fmla="*/ 183365 h 376246"/>
              <a:gd name="connsiteX15" fmla="*/ 6984 w 1169034"/>
              <a:gd name="connsiteY15" fmla="*/ 79295 h 376246"/>
              <a:gd name="connsiteX0" fmla="*/ 6984 w 1159068"/>
              <a:gd name="connsiteY0" fmla="*/ 79295 h 376246"/>
              <a:gd name="connsiteX1" fmla="*/ 71916 w 1159068"/>
              <a:gd name="connsiteY1" fmla="*/ 0 h 376246"/>
              <a:gd name="connsiteX2" fmla="*/ 368473 w 1159068"/>
              <a:gd name="connsiteY2" fmla="*/ 27516 h 376246"/>
              <a:gd name="connsiteX3" fmla="*/ 629201 w 1159068"/>
              <a:gd name="connsiteY3" fmla="*/ 6386 h 376246"/>
              <a:gd name="connsiteX4" fmla="*/ 940912 w 1159068"/>
              <a:gd name="connsiteY4" fmla="*/ 29318 h 376246"/>
              <a:gd name="connsiteX5" fmla="*/ 1107384 w 1159068"/>
              <a:gd name="connsiteY5" fmla="*/ 20469 h 376246"/>
              <a:gd name="connsiteX6" fmla="*/ 1159068 w 1159068"/>
              <a:gd name="connsiteY6" fmla="*/ 81677 h 376246"/>
              <a:gd name="connsiteX7" fmla="*/ 1147285 w 1159068"/>
              <a:gd name="connsiteY7" fmla="*/ 171224 h 376246"/>
              <a:gd name="connsiteX8" fmla="*/ 1159068 w 1159068"/>
              <a:gd name="connsiteY8" fmla="*/ 307452 h 376246"/>
              <a:gd name="connsiteX9" fmla="*/ 1095479 w 1159068"/>
              <a:gd name="connsiteY9" fmla="*/ 371042 h 376246"/>
              <a:gd name="connsiteX10" fmla="*/ 854708 w 1159068"/>
              <a:gd name="connsiteY10" fmla="*/ 376246 h 376246"/>
              <a:gd name="connsiteX11" fmla="*/ 297497 w 1159068"/>
              <a:gd name="connsiteY11" fmla="*/ 352434 h 376246"/>
              <a:gd name="connsiteX12" fmla="*/ 77499 w 1159068"/>
              <a:gd name="connsiteY12" fmla="*/ 330803 h 376246"/>
              <a:gd name="connsiteX13" fmla="*/ 25 w 1159068"/>
              <a:gd name="connsiteY13" fmla="*/ 308367 h 376246"/>
              <a:gd name="connsiteX14" fmla="*/ 16509 w 1159068"/>
              <a:gd name="connsiteY14" fmla="*/ 183365 h 376246"/>
              <a:gd name="connsiteX15" fmla="*/ 6984 w 1159068"/>
              <a:gd name="connsiteY15" fmla="*/ 79295 h 376246"/>
              <a:gd name="connsiteX0" fmla="*/ 6984 w 1159068"/>
              <a:gd name="connsiteY0" fmla="*/ 79295 h 376246"/>
              <a:gd name="connsiteX1" fmla="*/ 71916 w 1159068"/>
              <a:gd name="connsiteY1" fmla="*/ 0 h 376246"/>
              <a:gd name="connsiteX2" fmla="*/ 368473 w 1159068"/>
              <a:gd name="connsiteY2" fmla="*/ 27516 h 376246"/>
              <a:gd name="connsiteX3" fmla="*/ 629201 w 1159068"/>
              <a:gd name="connsiteY3" fmla="*/ 6386 h 376246"/>
              <a:gd name="connsiteX4" fmla="*/ 940912 w 1159068"/>
              <a:gd name="connsiteY4" fmla="*/ 29318 h 376246"/>
              <a:gd name="connsiteX5" fmla="*/ 1107384 w 1159068"/>
              <a:gd name="connsiteY5" fmla="*/ 20469 h 376246"/>
              <a:gd name="connsiteX6" fmla="*/ 1159068 w 1159068"/>
              <a:gd name="connsiteY6" fmla="*/ 81677 h 376246"/>
              <a:gd name="connsiteX7" fmla="*/ 1147285 w 1159068"/>
              <a:gd name="connsiteY7" fmla="*/ 171224 h 376246"/>
              <a:gd name="connsiteX8" fmla="*/ 1159068 w 1159068"/>
              <a:gd name="connsiteY8" fmla="*/ 307452 h 376246"/>
              <a:gd name="connsiteX9" fmla="*/ 1077006 w 1159068"/>
              <a:gd name="connsiteY9" fmla="*/ 343957 h 376246"/>
              <a:gd name="connsiteX10" fmla="*/ 854708 w 1159068"/>
              <a:gd name="connsiteY10" fmla="*/ 376246 h 376246"/>
              <a:gd name="connsiteX11" fmla="*/ 297497 w 1159068"/>
              <a:gd name="connsiteY11" fmla="*/ 352434 h 376246"/>
              <a:gd name="connsiteX12" fmla="*/ 77499 w 1159068"/>
              <a:gd name="connsiteY12" fmla="*/ 330803 h 376246"/>
              <a:gd name="connsiteX13" fmla="*/ 25 w 1159068"/>
              <a:gd name="connsiteY13" fmla="*/ 308367 h 376246"/>
              <a:gd name="connsiteX14" fmla="*/ 16509 w 1159068"/>
              <a:gd name="connsiteY14" fmla="*/ 183365 h 376246"/>
              <a:gd name="connsiteX15" fmla="*/ 6984 w 1159068"/>
              <a:gd name="connsiteY15" fmla="*/ 79295 h 376246"/>
              <a:gd name="connsiteX0" fmla="*/ 6984 w 1159068"/>
              <a:gd name="connsiteY0" fmla="*/ 79295 h 376246"/>
              <a:gd name="connsiteX1" fmla="*/ 71916 w 1159068"/>
              <a:gd name="connsiteY1" fmla="*/ 0 h 376246"/>
              <a:gd name="connsiteX2" fmla="*/ 368473 w 1159068"/>
              <a:gd name="connsiteY2" fmla="*/ 27516 h 376246"/>
              <a:gd name="connsiteX3" fmla="*/ 629201 w 1159068"/>
              <a:gd name="connsiteY3" fmla="*/ 6386 h 376246"/>
              <a:gd name="connsiteX4" fmla="*/ 940912 w 1159068"/>
              <a:gd name="connsiteY4" fmla="*/ 29318 h 376246"/>
              <a:gd name="connsiteX5" fmla="*/ 1107384 w 1159068"/>
              <a:gd name="connsiteY5" fmla="*/ 20469 h 376246"/>
              <a:gd name="connsiteX6" fmla="*/ 1159068 w 1159068"/>
              <a:gd name="connsiteY6" fmla="*/ 81677 h 376246"/>
              <a:gd name="connsiteX7" fmla="*/ 1147285 w 1159068"/>
              <a:gd name="connsiteY7" fmla="*/ 171224 h 376246"/>
              <a:gd name="connsiteX8" fmla="*/ 1159068 w 1159068"/>
              <a:gd name="connsiteY8" fmla="*/ 307452 h 376246"/>
              <a:gd name="connsiteX9" fmla="*/ 1077006 w 1159068"/>
              <a:gd name="connsiteY9" fmla="*/ 343957 h 376246"/>
              <a:gd name="connsiteX10" fmla="*/ 854708 w 1159068"/>
              <a:gd name="connsiteY10" fmla="*/ 376246 h 376246"/>
              <a:gd name="connsiteX11" fmla="*/ 580157 w 1159068"/>
              <a:gd name="connsiteY11" fmla="*/ 357517 h 376246"/>
              <a:gd name="connsiteX12" fmla="*/ 297497 w 1159068"/>
              <a:gd name="connsiteY12" fmla="*/ 352434 h 376246"/>
              <a:gd name="connsiteX13" fmla="*/ 77499 w 1159068"/>
              <a:gd name="connsiteY13" fmla="*/ 330803 h 376246"/>
              <a:gd name="connsiteX14" fmla="*/ 25 w 1159068"/>
              <a:gd name="connsiteY14" fmla="*/ 308367 h 376246"/>
              <a:gd name="connsiteX15" fmla="*/ 16509 w 1159068"/>
              <a:gd name="connsiteY15" fmla="*/ 183365 h 376246"/>
              <a:gd name="connsiteX16" fmla="*/ 6984 w 1159068"/>
              <a:gd name="connsiteY16" fmla="*/ 79295 h 376246"/>
              <a:gd name="connsiteX0" fmla="*/ 6984 w 1159068"/>
              <a:gd name="connsiteY0" fmla="*/ 79295 h 376246"/>
              <a:gd name="connsiteX1" fmla="*/ 71916 w 1159068"/>
              <a:gd name="connsiteY1" fmla="*/ 0 h 376246"/>
              <a:gd name="connsiteX2" fmla="*/ 368473 w 1159068"/>
              <a:gd name="connsiteY2" fmla="*/ 27516 h 376246"/>
              <a:gd name="connsiteX3" fmla="*/ 629201 w 1159068"/>
              <a:gd name="connsiteY3" fmla="*/ 6386 h 376246"/>
              <a:gd name="connsiteX4" fmla="*/ 940912 w 1159068"/>
              <a:gd name="connsiteY4" fmla="*/ 29318 h 376246"/>
              <a:gd name="connsiteX5" fmla="*/ 1107384 w 1159068"/>
              <a:gd name="connsiteY5" fmla="*/ 20469 h 376246"/>
              <a:gd name="connsiteX6" fmla="*/ 1159068 w 1159068"/>
              <a:gd name="connsiteY6" fmla="*/ 81677 h 376246"/>
              <a:gd name="connsiteX7" fmla="*/ 1147285 w 1159068"/>
              <a:gd name="connsiteY7" fmla="*/ 171224 h 376246"/>
              <a:gd name="connsiteX8" fmla="*/ 1159068 w 1159068"/>
              <a:gd name="connsiteY8" fmla="*/ 307452 h 376246"/>
              <a:gd name="connsiteX9" fmla="*/ 1077006 w 1159068"/>
              <a:gd name="connsiteY9" fmla="*/ 343957 h 376246"/>
              <a:gd name="connsiteX10" fmla="*/ 854708 w 1159068"/>
              <a:gd name="connsiteY10" fmla="*/ 376246 h 376246"/>
              <a:gd name="connsiteX11" fmla="*/ 581046 w 1159068"/>
              <a:gd name="connsiteY11" fmla="*/ 324230 h 376246"/>
              <a:gd name="connsiteX12" fmla="*/ 297497 w 1159068"/>
              <a:gd name="connsiteY12" fmla="*/ 352434 h 376246"/>
              <a:gd name="connsiteX13" fmla="*/ 77499 w 1159068"/>
              <a:gd name="connsiteY13" fmla="*/ 330803 h 376246"/>
              <a:gd name="connsiteX14" fmla="*/ 25 w 1159068"/>
              <a:gd name="connsiteY14" fmla="*/ 308367 h 376246"/>
              <a:gd name="connsiteX15" fmla="*/ 16509 w 1159068"/>
              <a:gd name="connsiteY15" fmla="*/ 183365 h 376246"/>
              <a:gd name="connsiteX16" fmla="*/ 6984 w 1159068"/>
              <a:gd name="connsiteY16" fmla="*/ 79295 h 37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9068" h="376246">
                <a:moveTo>
                  <a:pt x="6984" y="79295"/>
                </a:moveTo>
                <a:cubicBezTo>
                  <a:pt x="6984" y="48121"/>
                  <a:pt x="40742" y="0"/>
                  <a:pt x="71916" y="0"/>
                </a:cubicBezTo>
                <a:lnTo>
                  <a:pt x="368473" y="27516"/>
                </a:lnTo>
                <a:lnTo>
                  <a:pt x="629201" y="6386"/>
                </a:lnTo>
                <a:lnTo>
                  <a:pt x="940912" y="29318"/>
                </a:lnTo>
                <a:lnTo>
                  <a:pt x="1107384" y="20469"/>
                </a:lnTo>
                <a:cubicBezTo>
                  <a:pt x="1138558" y="20469"/>
                  <a:pt x="1159068" y="50503"/>
                  <a:pt x="1159068" y="81677"/>
                </a:cubicBezTo>
                <a:lnTo>
                  <a:pt x="1147285" y="171224"/>
                </a:lnTo>
                <a:lnTo>
                  <a:pt x="1159068" y="307452"/>
                </a:lnTo>
                <a:cubicBezTo>
                  <a:pt x="1159068" y="338626"/>
                  <a:pt x="1108180" y="343957"/>
                  <a:pt x="1077006" y="343957"/>
                </a:cubicBezTo>
                <a:lnTo>
                  <a:pt x="854708" y="376246"/>
                </a:lnTo>
                <a:lnTo>
                  <a:pt x="581046" y="324230"/>
                </a:lnTo>
                <a:lnTo>
                  <a:pt x="297497" y="352434"/>
                </a:lnTo>
                <a:lnTo>
                  <a:pt x="77499" y="330803"/>
                </a:lnTo>
                <a:cubicBezTo>
                  <a:pt x="46325" y="330803"/>
                  <a:pt x="25" y="339541"/>
                  <a:pt x="25" y="308367"/>
                </a:cubicBezTo>
                <a:cubicBezTo>
                  <a:pt x="-769" y="267005"/>
                  <a:pt x="17303" y="224727"/>
                  <a:pt x="16509" y="183365"/>
                </a:cubicBezTo>
                <a:cubicBezTo>
                  <a:pt x="17303" y="149469"/>
                  <a:pt x="6190" y="113191"/>
                  <a:pt x="6984" y="79295"/>
                </a:cubicBezTo>
                <a:close/>
              </a:path>
            </a:pathLst>
          </a:custGeom>
          <a:solidFill>
            <a:schemeClr val="accent4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53EDF4-FA7B-417A-84B1-E9A0F3A85366}"/>
              </a:ext>
            </a:extLst>
          </p:cNvPr>
          <p:cNvSpPr/>
          <p:nvPr/>
        </p:nvSpPr>
        <p:spPr>
          <a:xfrm>
            <a:off x="8721012" y="0"/>
            <a:ext cx="3470988" cy="81176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's Scrawl" panose="02000000000000000000" pitchFamily="2" charset="0"/>
              </a:rPr>
              <a:t>A Creative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's Scrawl" panose="02000000000000000000" pitchFamily="2" charset="0"/>
              </a:rPr>
              <a:t>Community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's Scrawl" panose="02000000000000000000" pitchFamily="2" charset="0"/>
              </a:rPr>
              <a:t>Gathering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269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138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David's Scrawl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Schwantner</dc:creator>
  <cp:lastModifiedBy>David Schwantner</cp:lastModifiedBy>
  <cp:revision>60</cp:revision>
  <dcterms:created xsi:type="dcterms:W3CDTF">2018-07-11T15:51:59Z</dcterms:created>
  <dcterms:modified xsi:type="dcterms:W3CDTF">2018-11-14T01:05:56Z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9eea9c-5281-4377-b6bc-afc76db9d7b4_Enabled">
    <vt:lpwstr>True</vt:lpwstr>
  </property>
  <property fmtid="{D5CDD505-2E9C-101B-9397-08002B2CF9AE}" pid="3" name="MSIP_Label_229eea9c-5281-4377-b6bc-afc76db9d7b4_SiteId">
    <vt:lpwstr>af73baa8-f594-4eb2-a39d-93e96cad61fc</vt:lpwstr>
  </property>
  <property fmtid="{D5CDD505-2E9C-101B-9397-08002B2CF9AE}" pid="4" name="MSIP_Label_229eea9c-5281-4377-b6bc-afc76db9d7b4_Owner">
    <vt:lpwstr>david.schwantner@asml.com</vt:lpwstr>
  </property>
  <property fmtid="{D5CDD505-2E9C-101B-9397-08002B2CF9AE}" pid="5" name="MSIP_Label_229eea9c-5281-4377-b6bc-afc76db9d7b4_SetDate">
    <vt:lpwstr>2018-07-11T15:52:21.2869056Z</vt:lpwstr>
  </property>
  <property fmtid="{D5CDD505-2E9C-101B-9397-08002B2CF9AE}" pid="6" name="MSIP_Label_229eea9c-5281-4377-b6bc-afc76db9d7b4_Name">
    <vt:lpwstr>Public</vt:lpwstr>
  </property>
  <property fmtid="{D5CDD505-2E9C-101B-9397-08002B2CF9AE}" pid="7" name="MSIP_Label_229eea9c-5281-4377-b6bc-afc76db9d7b4_Application">
    <vt:lpwstr>Microsoft Azure Information Protection</vt:lpwstr>
  </property>
  <property fmtid="{D5CDD505-2E9C-101B-9397-08002B2CF9AE}" pid="8" name="MSIP_Label_229eea9c-5281-4377-b6bc-afc76db9d7b4_Extended_MSFT_Method">
    <vt:lpwstr>Manual</vt:lpwstr>
  </property>
  <property fmtid="{D5CDD505-2E9C-101B-9397-08002B2CF9AE}" pid="9" name="Sensitivity">
    <vt:lpwstr>Public</vt:lpwstr>
  </property>
</Properties>
</file>