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5F8-B401-439D-A884-241E6773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8E96-D511-4323-86D3-52C78785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6270-2616-4D05-BBF8-97B9483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3A0A-C06A-42FB-B1DB-E88B60E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55F5-391B-4028-BC8B-521B29B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F9-EBE2-49CC-81C0-7F930C8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2854-4BF5-4900-A8FF-87184100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63D3-071D-42CC-9E6E-1EFCBF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F29-388C-4487-8642-ED5865A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1322-0D59-4AEA-A880-9F0E51B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6B7B-C2DA-4FBB-B62F-73AF5655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69B0-92AA-4F3A-B263-15371915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952-DAE2-4D2C-B170-183DE6C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23F2-7D8A-4120-844B-4A9F09B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E8-6871-47D7-B63E-6CF490E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281C-2C16-4F5F-9DD5-E7259B6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8D2-FFEB-4CA7-B813-FBFA90D0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5A2B-2DBB-4A72-BD36-AB93602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C593-DEA4-4F76-8FC1-28EBED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9E77-3B42-4BE2-B7A5-8B107A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D26-FC3C-44C0-AFD8-83B004F6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327-0C5F-4468-8FEE-F474FA1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2AC-ACED-4A40-935F-DA14E70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6AA-3951-42AF-A6C8-46791D1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92-56A0-4927-8B5B-285B82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D59-383F-4CD6-B208-3F6993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000D-7DE1-42D8-95A4-87A32DC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F267-E08E-4A80-94AB-3FFAB18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D193-A159-45DA-A295-752441DA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B5B-EB4E-49DE-A4C3-6A9A249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8DDA-EACE-4315-B9DB-91E1B9A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12-7DC7-46DA-9212-FBFE4BC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262D-589A-4147-BC60-966B3CD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C98A-6D42-4F82-A384-4163747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EE5C-F881-47DE-80BE-DF1F79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1DED-44F8-4ECF-97DF-8618233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D8DC-E20D-4AA4-A9A0-F9420BA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6CBF-F527-4B7C-A328-068197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117E-7F47-49F0-8CCE-D4621E3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A58-404F-4AE8-B297-B227BDE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0EB0-DC4D-4D9E-9139-ED47C76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6ED39-240F-4207-A6DD-3887EB6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9033-EF25-4F9A-813F-ADA6409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9A2-C257-47CB-8AA2-24F879A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E972-04F1-414A-856F-663AAFAD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3EB-2033-43B6-8016-D0B854BA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E185-D0E0-4243-9F9F-7AE4742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38AF-948E-467D-960A-309F7B1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1D40-CE33-48FC-8044-253CAFA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712-DA88-4558-858B-7FABEF4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EA57-4D38-4D06-92BE-268B8F0E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B865-C4F9-45E9-82B5-5E2C83D2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DE5-8F12-4609-A33A-4A3D4452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05FA-B2E0-4E55-A3ED-4E9A8B1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1B3E-E2A3-4953-BD44-2DF0868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EFE1-9AEB-4C05-B9F4-3FBDC9A8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1BF1-47AA-4546-8C5F-324C1EB4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79BE-6ED7-45E2-BED0-52F54D01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7C74-A7E8-4EBE-91F7-5E271C8094B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DAF2-511D-4014-875B-E6E8C09A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D99-C8C9-462A-A7E0-39853D1A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ab6140c699beca8fbae2c35d" descr="{&quot;HashCode&quot;:-293530248,&quot;Placement&quot;:&quot;Footer&quot;,&quot;Top&quot;:524.1047,&quot;Left&quot;:923.827,&quot;SlideWidth&quot;:960,&quot;SlideHeight&quot;:540}">
            <a:extLst>
              <a:ext uri="{FF2B5EF4-FFF2-40B4-BE49-F238E27FC236}">
                <a16:creationId xmlns:a16="http://schemas.microsoft.com/office/drawing/2014/main" id="{F6ABC347-C696-47C9-A717-0D4516FDAE50}"/>
              </a:ext>
            </a:extLst>
          </p:cNvPr>
          <p:cNvSpPr txBox="1"/>
          <p:nvPr userDrawn="1"/>
        </p:nvSpPr>
        <p:spPr>
          <a:xfrm>
            <a:off x="11732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011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14">
            <a:extLst>
              <a:ext uri="{FF2B5EF4-FFF2-40B4-BE49-F238E27FC236}">
                <a16:creationId xmlns:a16="http://schemas.microsoft.com/office/drawing/2014/main" id="{F94DB82C-45D5-40E3-B6C9-5DF2EB99191A}"/>
              </a:ext>
            </a:extLst>
          </p:cNvPr>
          <p:cNvSpPr/>
          <p:nvPr/>
        </p:nvSpPr>
        <p:spPr>
          <a:xfrm flipH="1">
            <a:off x="10084049" y="2318392"/>
            <a:ext cx="1859375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14">
            <a:extLst>
              <a:ext uri="{FF2B5EF4-FFF2-40B4-BE49-F238E27FC236}">
                <a16:creationId xmlns:a16="http://schemas.microsoft.com/office/drawing/2014/main" id="{5B665CD9-1D9B-4438-A01B-99F1E506C545}"/>
              </a:ext>
            </a:extLst>
          </p:cNvPr>
          <p:cNvSpPr/>
          <p:nvPr/>
        </p:nvSpPr>
        <p:spPr>
          <a:xfrm flipV="1">
            <a:off x="10154226" y="3410024"/>
            <a:ext cx="1459923" cy="38092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E77EC210-A8E5-4960-B85E-1D76506518F3}"/>
              </a:ext>
            </a:extLst>
          </p:cNvPr>
          <p:cNvSpPr/>
          <p:nvPr/>
        </p:nvSpPr>
        <p:spPr>
          <a:xfrm rot="5593988">
            <a:off x="10492935" y="3941930"/>
            <a:ext cx="356477" cy="1120439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C5243-6E59-460C-9EBA-8B6E204E4996}"/>
              </a:ext>
            </a:extLst>
          </p:cNvPr>
          <p:cNvSpPr/>
          <p:nvPr/>
        </p:nvSpPr>
        <p:spPr>
          <a:xfrm rot="193988">
            <a:off x="9881354" y="1581149"/>
            <a:ext cx="1186696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400CC9-6441-48DF-82B3-1E27E4792122}"/>
              </a:ext>
            </a:extLst>
          </p:cNvPr>
          <p:cNvSpPr/>
          <p:nvPr/>
        </p:nvSpPr>
        <p:spPr>
          <a:xfrm rot="21251500">
            <a:off x="1621326" y="1418615"/>
            <a:ext cx="5127164" cy="4387421"/>
          </a:xfrm>
          <a:custGeom>
            <a:avLst/>
            <a:gdLst>
              <a:gd name="connsiteX0" fmla="*/ 0 w 4991053"/>
              <a:gd name="connsiteY0" fmla="*/ 1096571 h 4386282"/>
              <a:gd name="connsiteX1" fmla="*/ 2797912 w 4991053"/>
              <a:gd name="connsiteY1" fmla="*/ 1096571 h 4386282"/>
              <a:gd name="connsiteX2" fmla="*/ 2797912 w 4991053"/>
              <a:gd name="connsiteY2" fmla="*/ 0 h 4386282"/>
              <a:gd name="connsiteX3" fmla="*/ 4991053 w 4991053"/>
              <a:gd name="connsiteY3" fmla="*/ 2193141 h 4386282"/>
              <a:gd name="connsiteX4" fmla="*/ 2797912 w 4991053"/>
              <a:gd name="connsiteY4" fmla="*/ 4386282 h 4386282"/>
              <a:gd name="connsiteX5" fmla="*/ 2797912 w 4991053"/>
              <a:gd name="connsiteY5" fmla="*/ 3289712 h 4386282"/>
              <a:gd name="connsiteX6" fmla="*/ 0 w 4991053"/>
              <a:gd name="connsiteY6" fmla="*/ 3289712 h 4386282"/>
              <a:gd name="connsiteX7" fmla="*/ 0 w 4991053"/>
              <a:gd name="connsiteY7" fmla="*/ 1096571 h 4386282"/>
              <a:gd name="connsiteX0" fmla="*/ 136111 w 5127164"/>
              <a:gd name="connsiteY0" fmla="*/ 1096571 h 4386282"/>
              <a:gd name="connsiteX1" fmla="*/ 2934023 w 5127164"/>
              <a:gd name="connsiteY1" fmla="*/ 1096571 h 4386282"/>
              <a:gd name="connsiteX2" fmla="*/ 2934023 w 5127164"/>
              <a:gd name="connsiteY2" fmla="*/ 0 h 4386282"/>
              <a:gd name="connsiteX3" fmla="*/ 5127164 w 5127164"/>
              <a:gd name="connsiteY3" fmla="*/ 2193141 h 4386282"/>
              <a:gd name="connsiteX4" fmla="*/ 2934023 w 5127164"/>
              <a:gd name="connsiteY4" fmla="*/ 4386282 h 4386282"/>
              <a:gd name="connsiteX5" fmla="*/ 2934023 w 5127164"/>
              <a:gd name="connsiteY5" fmla="*/ 3289712 h 4386282"/>
              <a:gd name="connsiteX6" fmla="*/ 0 w 5127164"/>
              <a:gd name="connsiteY6" fmla="*/ 3400685 h 4386282"/>
              <a:gd name="connsiteX7" fmla="*/ 136111 w 5127164"/>
              <a:gd name="connsiteY7" fmla="*/ 1096571 h 4386282"/>
              <a:gd name="connsiteX0" fmla="*/ 136111 w 5127164"/>
              <a:gd name="connsiteY0" fmla="*/ 1100192 h 4389903"/>
              <a:gd name="connsiteX1" fmla="*/ 2934023 w 5127164"/>
              <a:gd name="connsiteY1" fmla="*/ 1100192 h 4389903"/>
              <a:gd name="connsiteX2" fmla="*/ 2786879 w 5127164"/>
              <a:gd name="connsiteY2" fmla="*/ 0 h 4389903"/>
              <a:gd name="connsiteX3" fmla="*/ 5127164 w 5127164"/>
              <a:gd name="connsiteY3" fmla="*/ 2196762 h 4389903"/>
              <a:gd name="connsiteX4" fmla="*/ 2934023 w 5127164"/>
              <a:gd name="connsiteY4" fmla="*/ 4389903 h 4389903"/>
              <a:gd name="connsiteX5" fmla="*/ 2934023 w 5127164"/>
              <a:gd name="connsiteY5" fmla="*/ 3293333 h 4389903"/>
              <a:gd name="connsiteX6" fmla="*/ 0 w 5127164"/>
              <a:gd name="connsiteY6" fmla="*/ 3404306 h 4389903"/>
              <a:gd name="connsiteX7" fmla="*/ 136111 w 5127164"/>
              <a:gd name="connsiteY7" fmla="*/ 1100192 h 4389903"/>
              <a:gd name="connsiteX0" fmla="*/ 136111 w 5127164"/>
              <a:gd name="connsiteY0" fmla="*/ 1100192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36111 w 5127164"/>
              <a:gd name="connsiteY7" fmla="*/ 1100192 h 4387421"/>
              <a:gd name="connsiteX0" fmla="*/ 158767 w 5127164"/>
              <a:gd name="connsiteY0" fmla="*/ 989025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58767 w 5127164"/>
              <a:gd name="connsiteY7" fmla="*/ 989025 h 43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164" h="4387421">
                <a:moveTo>
                  <a:pt x="158767" y="989025"/>
                </a:moveTo>
                <a:lnTo>
                  <a:pt x="2934023" y="1100192"/>
                </a:lnTo>
                <a:lnTo>
                  <a:pt x="2786879" y="0"/>
                </a:lnTo>
                <a:lnTo>
                  <a:pt x="5127164" y="2196762"/>
                </a:lnTo>
                <a:lnTo>
                  <a:pt x="2798109" y="4387421"/>
                </a:lnTo>
                <a:lnTo>
                  <a:pt x="2934023" y="3293333"/>
                </a:lnTo>
                <a:lnTo>
                  <a:pt x="0" y="3404306"/>
                </a:lnTo>
                <a:lnTo>
                  <a:pt x="158767" y="989025"/>
                </a:lnTo>
                <a:close/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684BFF0-A022-41A4-98F4-7E85E2139DDC}"/>
              </a:ext>
            </a:extLst>
          </p:cNvPr>
          <p:cNvSpPr/>
          <p:nvPr/>
        </p:nvSpPr>
        <p:spPr>
          <a:xfrm>
            <a:off x="245222" y="6301828"/>
            <a:ext cx="2429045" cy="464903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11906 w 2429045"/>
              <a:gd name="connsiteY0" fmla="*/ 113249 h 452997"/>
              <a:gd name="connsiteX1" fmla="*/ 2315796 w 2429045"/>
              <a:gd name="connsiteY1" fmla="*/ 113249 h 452997"/>
              <a:gd name="connsiteX2" fmla="*/ 2315796 w 2429045"/>
              <a:gd name="connsiteY2" fmla="*/ 452997 h 452997"/>
              <a:gd name="connsiteX3" fmla="*/ 11906 w 2429045"/>
              <a:gd name="connsiteY3" fmla="*/ 452997 h 452997"/>
              <a:gd name="connsiteX4" fmla="*/ 11906 w 2429045"/>
              <a:gd name="connsiteY4" fmla="*/ 113249 h 452997"/>
              <a:gd name="connsiteX0" fmla="*/ 2315796 w 2429045"/>
              <a:gd name="connsiteY0" fmla="*/ 113249 h 452997"/>
              <a:gd name="connsiteX1" fmla="*/ 2429045 w 2429045"/>
              <a:gd name="connsiteY1" fmla="*/ 0 h 452997"/>
              <a:gd name="connsiteX2" fmla="*/ 2429045 w 2429045"/>
              <a:gd name="connsiteY2" fmla="*/ 339748 h 452997"/>
              <a:gd name="connsiteX3" fmla="*/ 2315796 w 2429045"/>
              <a:gd name="connsiteY3" fmla="*/ 452997 h 452997"/>
              <a:gd name="connsiteX4" fmla="*/ 231579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315796 w 2429045"/>
              <a:gd name="connsiteY3" fmla="*/ 113249 h 452997"/>
              <a:gd name="connsiteX4" fmla="*/ 1190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429045 w 2429045"/>
              <a:gd name="connsiteY3" fmla="*/ 339748 h 452997"/>
              <a:gd name="connsiteX4" fmla="*/ 2315796 w 2429045"/>
              <a:gd name="connsiteY4" fmla="*/ 452997 h 452997"/>
              <a:gd name="connsiteX5" fmla="*/ 11906 w 2429045"/>
              <a:gd name="connsiteY5" fmla="*/ 452997 h 452997"/>
              <a:gd name="connsiteX6" fmla="*/ 11906 w 2429045"/>
              <a:gd name="connsiteY6" fmla="*/ 113249 h 452997"/>
              <a:gd name="connsiteX7" fmla="*/ 0 w 2429045"/>
              <a:gd name="connsiteY7" fmla="*/ 101343 h 452997"/>
              <a:gd name="connsiteX8" fmla="*/ 2315796 w 2429045"/>
              <a:gd name="connsiteY8" fmla="*/ 113249 h 452997"/>
              <a:gd name="connsiteX9" fmla="*/ 2429045 w 2429045"/>
              <a:gd name="connsiteY9" fmla="*/ 0 h 452997"/>
              <a:gd name="connsiteX10" fmla="*/ 2315796 w 2429045"/>
              <a:gd name="connsiteY10" fmla="*/ 113249 h 452997"/>
              <a:gd name="connsiteX11" fmla="*/ 2315796 w 2429045"/>
              <a:gd name="connsiteY11" fmla="*/ 452997 h 452997"/>
              <a:gd name="connsiteX0" fmla="*/ 11906 w 2429045"/>
              <a:gd name="connsiteY0" fmla="*/ 113249 h 452997"/>
              <a:gd name="connsiteX1" fmla="*/ 2315796 w 2429045"/>
              <a:gd name="connsiteY1" fmla="*/ 113249 h 452997"/>
              <a:gd name="connsiteX2" fmla="*/ 2315796 w 2429045"/>
              <a:gd name="connsiteY2" fmla="*/ 452997 h 452997"/>
              <a:gd name="connsiteX3" fmla="*/ 11906 w 2429045"/>
              <a:gd name="connsiteY3" fmla="*/ 452997 h 452997"/>
              <a:gd name="connsiteX4" fmla="*/ 11906 w 2429045"/>
              <a:gd name="connsiteY4" fmla="*/ 113249 h 452997"/>
              <a:gd name="connsiteX0" fmla="*/ 2315796 w 2429045"/>
              <a:gd name="connsiteY0" fmla="*/ 113249 h 452997"/>
              <a:gd name="connsiteX1" fmla="*/ 2429045 w 2429045"/>
              <a:gd name="connsiteY1" fmla="*/ 0 h 452997"/>
              <a:gd name="connsiteX2" fmla="*/ 2429045 w 2429045"/>
              <a:gd name="connsiteY2" fmla="*/ 339748 h 452997"/>
              <a:gd name="connsiteX3" fmla="*/ 2315796 w 2429045"/>
              <a:gd name="connsiteY3" fmla="*/ 452997 h 452997"/>
              <a:gd name="connsiteX4" fmla="*/ 231579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315796 w 2429045"/>
              <a:gd name="connsiteY3" fmla="*/ 113249 h 452997"/>
              <a:gd name="connsiteX4" fmla="*/ 11906 w 2429045"/>
              <a:gd name="connsiteY4" fmla="*/ 113249 h 452997"/>
              <a:gd name="connsiteX0" fmla="*/ 0 w 2429045"/>
              <a:gd name="connsiteY0" fmla="*/ 9419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429045 w 2429045"/>
              <a:gd name="connsiteY3" fmla="*/ 339748 h 452997"/>
              <a:gd name="connsiteX4" fmla="*/ 2315796 w 2429045"/>
              <a:gd name="connsiteY4" fmla="*/ 452997 h 452997"/>
              <a:gd name="connsiteX5" fmla="*/ 11906 w 2429045"/>
              <a:gd name="connsiteY5" fmla="*/ 452997 h 452997"/>
              <a:gd name="connsiteX6" fmla="*/ 0 w 2429045"/>
              <a:gd name="connsiteY6" fmla="*/ 94199 h 452997"/>
              <a:gd name="connsiteX7" fmla="*/ 0 w 2429045"/>
              <a:gd name="connsiteY7" fmla="*/ 101343 h 452997"/>
              <a:gd name="connsiteX8" fmla="*/ 2315796 w 2429045"/>
              <a:gd name="connsiteY8" fmla="*/ 113249 h 452997"/>
              <a:gd name="connsiteX9" fmla="*/ 2429045 w 2429045"/>
              <a:gd name="connsiteY9" fmla="*/ 0 h 452997"/>
              <a:gd name="connsiteX10" fmla="*/ 2315796 w 2429045"/>
              <a:gd name="connsiteY10" fmla="*/ 113249 h 452997"/>
              <a:gd name="connsiteX11" fmla="*/ 2315796 w 2429045"/>
              <a:gd name="connsiteY11" fmla="*/ 452997 h 452997"/>
              <a:gd name="connsiteX0" fmla="*/ 11906 w 2429045"/>
              <a:gd name="connsiteY0" fmla="*/ 113249 h 464903"/>
              <a:gd name="connsiteX1" fmla="*/ 2315796 w 2429045"/>
              <a:gd name="connsiteY1" fmla="*/ 113249 h 464903"/>
              <a:gd name="connsiteX2" fmla="*/ 2315796 w 2429045"/>
              <a:gd name="connsiteY2" fmla="*/ 452997 h 464903"/>
              <a:gd name="connsiteX3" fmla="*/ 11906 w 2429045"/>
              <a:gd name="connsiteY3" fmla="*/ 452997 h 464903"/>
              <a:gd name="connsiteX4" fmla="*/ 11906 w 2429045"/>
              <a:gd name="connsiteY4" fmla="*/ 113249 h 464903"/>
              <a:gd name="connsiteX0" fmla="*/ 2315796 w 2429045"/>
              <a:gd name="connsiteY0" fmla="*/ 113249 h 464903"/>
              <a:gd name="connsiteX1" fmla="*/ 2429045 w 2429045"/>
              <a:gd name="connsiteY1" fmla="*/ 0 h 464903"/>
              <a:gd name="connsiteX2" fmla="*/ 2429045 w 2429045"/>
              <a:gd name="connsiteY2" fmla="*/ 339748 h 464903"/>
              <a:gd name="connsiteX3" fmla="*/ 2315796 w 2429045"/>
              <a:gd name="connsiteY3" fmla="*/ 452997 h 464903"/>
              <a:gd name="connsiteX4" fmla="*/ 2315796 w 2429045"/>
              <a:gd name="connsiteY4" fmla="*/ 113249 h 464903"/>
              <a:gd name="connsiteX0" fmla="*/ 11906 w 2429045"/>
              <a:gd name="connsiteY0" fmla="*/ 113249 h 464903"/>
              <a:gd name="connsiteX1" fmla="*/ 125155 w 2429045"/>
              <a:gd name="connsiteY1" fmla="*/ 0 h 464903"/>
              <a:gd name="connsiteX2" fmla="*/ 2429045 w 2429045"/>
              <a:gd name="connsiteY2" fmla="*/ 0 h 464903"/>
              <a:gd name="connsiteX3" fmla="*/ 2315796 w 2429045"/>
              <a:gd name="connsiteY3" fmla="*/ 113249 h 464903"/>
              <a:gd name="connsiteX4" fmla="*/ 11906 w 2429045"/>
              <a:gd name="connsiteY4" fmla="*/ 113249 h 464903"/>
              <a:gd name="connsiteX0" fmla="*/ 0 w 2429045"/>
              <a:gd name="connsiteY0" fmla="*/ 94199 h 464903"/>
              <a:gd name="connsiteX1" fmla="*/ 125155 w 2429045"/>
              <a:gd name="connsiteY1" fmla="*/ 0 h 464903"/>
              <a:gd name="connsiteX2" fmla="*/ 2429045 w 2429045"/>
              <a:gd name="connsiteY2" fmla="*/ 0 h 464903"/>
              <a:gd name="connsiteX3" fmla="*/ 2429045 w 2429045"/>
              <a:gd name="connsiteY3" fmla="*/ 339748 h 464903"/>
              <a:gd name="connsiteX4" fmla="*/ 2315796 w 2429045"/>
              <a:gd name="connsiteY4" fmla="*/ 452997 h 464903"/>
              <a:gd name="connsiteX5" fmla="*/ 7144 w 2429045"/>
              <a:gd name="connsiteY5" fmla="*/ 464903 h 464903"/>
              <a:gd name="connsiteX6" fmla="*/ 0 w 2429045"/>
              <a:gd name="connsiteY6" fmla="*/ 94199 h 464903"/>
              <a:gd name="connsiteX7" fmla="*/ 0 w 2429045"/>
              <a:gd name="connsiteY7" fmla="*/ 101343 h 464903"/>
              <a:gd name="connsiteX8" fmla="*/ 2315796 w 2429045"/>
              <a:gd name="connsiteY8" fmla="*/ 113249 h 464903"/>
              <a:gd name="connsiteX9" fmla="*/ 2429045 w 2429045"/>
              <a:gd name="connsiteY9" fmla="*/ 0 h 464903"/>
              <a:gd name="connsiteX10" fmla="*/ 2315796 w 2429045"/>
              <a:gd name="connsiteY10" fmla="*/ 113249 h 464903"/>
              <a:gd name="connsiteX11" fmla="*/ 2315796 w 2429045"/>
              <a:gd name="connsiteY11" fmla="*/ 452997 h 46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045" h="464903" stroke="0" extrusionOk="0">
                <a:moveTo>
                  <a:pt x="11906" y="113249"/>
                </a:moveTo>
                <a:lnTo>
                  <a:pt x="2315796" y="113249"/>
                </a:lnTo>
                <a:lnTo>
                  <a:pt x="2315796" y="452997"/>
                </a:lnTo>
                <a:lnTo>
                  <a:pt x="11906" y="452997"/>
                </a:lnTo>
                <a:lnTo>
                  <a:pt x="11906" y="113249"/>
                </a:lnTo>
                <a:close/>
              </a:path>
              <a:path w="2429045" h="464903" fill="darkenLess" stroke="0" extrusionOk="0">
                <a:moveTo>
                  <a:pt x="2315796" y="113249"/>
                </a:moveTo>
                <a:lnTo>
                  <a:pt x="2429045" y="0"/>
                </a:lnTo>
                <a:lnTo>
                  <a:pt x="2429045" y="339748"/>
                </a:lnTo>
                <a:lnTo>
                  <a:pt x="2315796" y="452997"/>
                </a:lnTo>
                <a:lnTo>
                  <a:pt x="2315796" y="113249"/>
                </a:lnTo>
                <a:close/>
              </a:path>
              <a:path w="2429045" h="464903" fill="lightenLess" stroke="0" extrusionOk="0">
                <a:moveTo>
                  <a:pt x="11906" y="113249"/>
                </a:moveTo>
                <a:lnTo>
                  <a:pt x="125155" y="0"/>
                </a:lnTo>
                <a:lnTo>
                  <a:pt x="2429045" y="0"/>
                </a:lnTo>
                <a:lnTo>
                  <a:pt x="2315796" y="113249"/>
                </a:lnTo>
                <a:lnTo>
                  <a:pt x="11906" y="113249"/>
                </a:lnTo>
                <a:close/>
              </a:path>
              <a:path w="2429045" h="464903" fill="none" extrusionOk="0">
                <a:moveTo>
                  <a:pt x="0" y="94199"/>
                </a:moveTo>
                <a:lnTo>
                  <a:pt x="125155" y="0"/>
                </a:lnTo>
                <a:lnTo>
                  <a:pt x="2429045" y="0"/>
                </a:lnTo>
                <a:lnTo>
                  <a:pt x="2429045" y="339748"/>
                </a:lnTo>
                <a:lnTo>
                  <a:pt x="2315796" y="452997"/>
                </a:lnTo>
                <a:lnTo>
                  <a:pt x="7144" y="464903"/>
                </a:lnTo>
                <a:lnTo>
                  <a:pt x="0" y="94199"/>
                </a:lnTo>
                <a:close/>
                <a:moveTo>
                  <a:pt x="0" y="101343"/>
                </a:moveTo>
                <a:lnTo>
                  <a:pt x="2315796" y="113249"/>
                </a:lnTo>
                <a:lnTo>
                  <a:pt x="2429045" y="0"/>
                </a:lnTo>
                <a:moveTo>
                  <a:pt x="2315796" y="113249"/>
                </a:moveTo>
                <a:lnTo>
                  <a:pt x="2315796" y="452997"/>
                </a:ln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fontScale="850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All forms of Creativity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B9D9090-91AC-4B5F-A01D-BB4FD3B6D26D}"/>
              </a:ext>
            </a:extLst>
          </p:cNvPr>
          <p:cNvSpPr/>
          <p:nvPr/>
        </p:nvSpPr>
        <p:spPr>
          <a:xfrm>
            <a:off x="2566690" y="6297755"/>
            <a:ext cx="2275871" cy="474427"/>
          </a:xfrm>
          <a:custGeom>
            <a:avLst/>
            <a:gdLst>
              <a:gd name="connsiteX0" fmla="*/ 0 w 2275871"/>
              <a:gd name="connsiteY0" fmla="*/ 113249 h 452996"/>
              <a:gd name="connsiteX1" fmla="*/ 2162622 w 2275871"/>
              <a:gd name="connsiteY1" fmla="*/ 113249 h 452996"/>
              <a:gd name="connsiteX2" fmla="*/ 2162622 w 2275871"/>
              <a:gd name="connsiteY2" fmla="*/ 452996 h 452996"/>
              <a:gd name="connsiteX3" fmla="*/ 0 w 2275871"/>
              <a:gd name="connsiteY3" fmla="*/ 452996 h 452996"/>
              <a:gd name="connsiteX4" fmla="*/ 0 w 2275871"/>
              <a:gd name="connsiteY4" fmla="*/ 113249 h 452996"/>
              <a:gd name="connsiteX0" fmla="*/ 2162622 w 2275871"/>
              <a:gd name="connsiteY0" fmla="*/ 113249 h 452996"/>
              <a:gd name="connsiteX1" fmla="*/ 2275871 w 2275871"/>
              <a:gd name="connsiteY1" fmla="*/ 0 h 452996"/>
              <a:gd name="connsiteX2" fmla="*/ 2275871 w 2275871"/>
              <a:gd name="connsiteY2" fmla="*/ 339747 h 452996"/>
              <a:gd name="connsiteX3" fmla="*/ 2162622 w 2275871"/>
              <a:gd name="connsiteY3" fmla="*/ 452996 h 452996"/>
              <a:gd name="connsiteX4" fmla="*/ 2162622 w 2275871"/>
              <a:gd name="connsiteY4" fmla="*/ 113249 h 452996"/>
              <a:gd name="connsiteX0" fmla="*/ 0 w 2275871"/>
              <a:gd name="connsiteY0" fmla="*/ 113249 h 452996"/>
              <a:gd name="connsiteX1" fmla="*/ 113249 w 2275871"/>
              <a:gd name="connsiteY1" fmla="*/ 0 h 452996"/>
              <a:gd name="connsiteX2" fmla="*/ 2275871 w 2275871"/>
              <a:gd name="connsiteY2" fmla="*/ 0 h 452996"/>
              <a:gd name="connsiteX3" fmla="*/ 2162622 w 2275871"/>
              <a:gd name="connsiteY3" fmla="*/ 113249 h 452996"/>
              <a:gd name="connsiteX4" fmla="*/ 0 w 2275871"/>
              <a:gd name="connsiteY4" fmla="*/ 113249 h 452996"/>
              <a:gd name="connsiteX0" fmla="*/ 0 w 2275871"/>
              <a:gd name="connsiteY0" fmla="*/ 113249 h 452996"/>
              <a:gd name="connsiteX1" fmla="*/ 113249 w 2275871"/>
              <a:gd name="connsiteY1" fmla="*/ 0 h 452996"/>
              <a:gd name="connsiteX2" fmla="*/ 2275871 w 2275871"/>
              <a:gd name="connsiteY2" fmla="*/ 0 h 452996"/>
              <a:gd name="connsiteX3" fmla="*/ 2275871 w 2275871"/>
              <a:gd name="connsiteY3" fmla="*/ 339747 h 452996"/>
              <a:gd name="connsiteX4" fmla="*/ 2162622 w 2275871"/>
              <a:gd name="connsiteY4" fmla="*/ 452996 h 452996"/>
              <a:gd name="connsiteX5" fmla="*/ 0 w 2275871"/>
              <a:gd name="connsiteY5" fmla="*/ 452996 h 452996"/>
              <a:gd name="connsiteX6" fmla="*/ 0 w 2275871"/>
              <a:gd name="connsiteY6" fmla="*/ 113249 h 452996"/>
              <a:gd name="connsiteX7" fmla="*/ 0 w 2275871"/>
              <a:gd name="connsiteY7" fmla="*/ 113249 h 452996"/>
              <a:gd name="connsiteX8" fmla="*/ 2162622 w 2275871"/>
              <a:gd name="connsiteY8" fmla="*/ 113249 h 452996"/>
              <a:gd name="connsiteX9" fmla="*/ 2275871 w 2275871"/>
              <a:gd name="connsiteY9" fmla="*/ 0 h 452996"/>
              <a:gd name="connsiteX10" fmla="*/ 2162622 w 2275871"/>
              <a:gd name="connsiteY10" fmla="*/ 113249 h 452996"/>
              <a:gd name="connsiteX11" fmla="*/ 2162622 w 2275871"/>
              <a:gd name="connsiteY11" fmla="*/ 452996 h 452996"/>
              <a:gd name="connsiteX0" fmla="*/ 0 w 2275871"/>
              <a:gd name="connsiteY0" fmla="*/ 113249 h 472046"/>
              <a:gd name="connsiteX1" fmla="*/ 2162622 w 2275871"/>
              <a:gd name="connsiteY1" fmla="*/ 113249 h 472046"/>
              <a:gd name="connsiteX2" fmla="*/ 2162622 w 2275871"/>
              <a:gd name="connsiteY2" fmla="*/ 452996 h 472046"/>
              <a:gd name="connsiteX3" fmla="*/ 0 w 2275871"/>
              <a:gd name="connsiteY3" fmla="*/ 452996 h 472046"/>
              <a:gd name="connsiteX4" fmla="*/ 0 w 2275871"/>
              <a:gd name="connsiteY4" fmla="*/ 113249 h 472046"/>
              <a:gd name="connsiteX0" fmla="*/ 2162622 w 2275871"/>
              <a:gd name="connsiteY0" fmla="*/ 113249 h 472046"/>
              <a:gd name="connsiteX1" fmla="*/ 2275871 w 2275871"/>
              <a:gd name="connsiteY1" fmla="*/ 0 h 472046"/>
              <a:gd name="connsiteX2" fmla="*/ 2275871 w 2275871"/>
              <a:gd name="connsiteY2" fmla="*/ 339747 h 472046"/>
              <a:gd name="connsiteX3" fmla="*/ 2162622 w 2275871"/>
              <a:gd name="connsiteY3" fmla="*/ 452996 h 472046"/>
              <a:gd name="connsiteX4" fmla="*/ 2162622 w 2275871"/>
              <a:gd name="connsiteY4" fmla="*/ 113249 h 472046"/>
              <a:gd name="connsiteX0" fmla="*/ 0 w 2275871"/>
              <a:gd name="connsiteY0" fmla="*/ 113249 h 472046"/>
              <a:gd name="connsiteX1" fmla="*/ 113249 w 2275871"/>
              <a:gd name="connsiteY1" fmla="*/ 0 h 472046"/>
              <a:gd name="connsiteX2" fmla="*/ 2275871 w 2275871"/>
              <a:gd name="connsiteY2" fmla="*/ 0 h 472046"/>
              <a:gd name="connsiteX3" fmla="*/ 2162622 w 2275871"/>
              <a:gd name="connsiteY3" fmla="*/ 113249 h 472046"/>
              <a:gd name="connsiteX4" fmla="*/ 0 w 2275871"/>
              <a:gd name="connsiteY4" fmla="*/ 113249 h 472046"/>
              <a:gd name="connsiteX0" fmla="*/ 0 w 2275871"/>
              <a:gd name="connsiteY0" fmla="*/ 113249 h 472046"/>
              <a:gd name="connsiteX1" fmla="*/ 113249 w 2275871"/>
              <a:gd name="connsiteY1" fmla="*/ 0 h 472046"/>
              <a:gd name="connsiteX2" fmla="*/ 2275871 w 2275871"/>
              <a:gd name="connsiteY2" fmla="*/ 0 h 472046"/>
              <a:gd name="connsiteX3" fmla="*/ 2275871 w 2275871"/>
              <a:gd name="connsiteY3" fmla="*/ 339747 h 472046"/>
              <a:gd name="connsiteX4" fmla="*/ 2162622 w 2275871"/>
              <a:gd name="connsiteY4" fmla="*/ 452996 h 472046"/>
              <a:gd name="connsiteX5" fmla="*/ 0 w 2275871"/>
              <a:gd name="connsiteY5" fmla="*/ 452996 h 472046"/>
              <a:gd name="connsiteX6" fmla="*/ 0 w 2275871"/>
              <a:gd name="connsiteY6" fmla="*/ 113249 h 472046"/>
              <a:gd name="connsiteX7" fmla="*/ 0 w 2275871"/>
              <a:gd name="connsiteY7" fmla="*/ 113249 h 472046"/>
              <a:gd name="connsiteX8" fmla="*/ 2162622 w 2275871"/>
              <a:gd name="connsiteY8" fmla="*/ 113249 h 472046"/>
              <a:gd name="connsiteX9" fmla="*/ 2275871 w 2275871"/>
              <a:gd name="connsiteY9" fmla="*/ 0 h 472046"/>
              <a:gd name="connsiteX10" fmla="*/ 2162622 w 2275871"/>
              <a:gd name="connsiteY10" fmla="*/ 113249 h 472046"/>
              <a:gd name="connsiteX11" fmla="*/ 2162622 w 2275871"/>
              <a:gd name="connsiteY11" fmla="*/ 472046 h 472046"/>
              <a:gd name="connsiteX0" fmla="*/ 0 w 2275871"/>
              <a:gd name="connsiteY0" fmla="*/ 113249 h 474427"/>
              <a:gd name="connsiteX1" fmla="*/ 2162622 w 2275871"/>
              <a:gd name="connsiteY1" fmla="*/ 113249 h 474427"/>
              <a:gd name="connsiteX2" fmla="*/ 2162622 w 2275871"/>
              <a:gd name="connsiteY2" fmla="*/ 452996 h 474427"/>
              <a:gd name="connsiteX3" fmla="*/ 0 w 2275871"/>
              <a:gd name="connsiteY3" fmla="*/ 452996 h 474427"/>
              <a:gd name="connsiteX4" fmla="*/ 0 w 2275871"/>
              <a:gd name="connsiteY4" fmla="*/ 113249 h 474427"/>
              <a:gd name="connsiteX0" fmla="*/ 2162622 w 2275871"/>
              <a:gd name="connsiteY0" fmla="*/ 113249 h 474427"/>
              <a:gd name="connsiteX1" fmla="*/ 2275871 w 2275871"/>
              <a:gd name="connsiteY1" fmla="*/ 0 h 474427"/>
              <a:gd name="connsiteX2" fmla="*/ 2275871 w 2275871"/>
              <a:gd name="connsiteY2" fmla="*/ 339747 h 474427"/>
              <a:gd name="connsiteX3" fmla="*/ 2162622 w 2275871"/>
              <a:gd name="connsiteY3" fmla="*/ 452996 h 474427"/>
              <a:gd name="connsiteX4" fmla="*/ 2162622 w 2275871"/>
              <a:gd name="connsiteY4" fmla="*/ 113249 h 474427"/>
              <a:gd name="connsiteX0" fmla="*/ 0 w 2275871"/>
              <a:gd name="connsiteY0" fmla="*/ 113249 h 474427"/>
              <a:gd name="connsiteX1" fmla="*/ 113249 w 2275871"/>
              <a:gd name="connsiteY1" fmla="*/ 0 h 474427"/>
              <a:gd name="connsiteX2" fmla="*/ 2275871 w 2275871"/>
              <a:gd name="connsiteY2" fmla="*/ 0 h 474427"/>
              <a:gd name="connsiteX3" fmla="*/ 2162622 w 2275871"/>
              <a:gd name="connsiteY3" fmla="*/ 113249 h 474427"/>
              <a:gd name="connsiteX4" fmla="*/ 0 w 2275871"/>
              <a:gd name="connsiteY4" fmla="*/ 113249 h 474427"/>
              <a:gd name="connsiteX0" fmla="*/ 0 w 2275871"/>
              <a:gd name="connsiteY0" fmla="*/ 113249 h 474427"/>
              <a:gd name="connsiteX1" fmla="*/ 113249 w 2275871"/>
              <a:gd name="connsiteY1" fmla="*/ 0 h 474427"/>
              <a:gd name="connsiteX2" fmla="*/ 2275871 w 2275871"/>
              <a:gd name="connsiteY2" fmla="*/ 0 h 474427"/>
              <a:gd name="connsiteX3" fmla="*/ 2275871 w 2275871"/>
              <a:gd name="connsiteY3" fmla="*/ 339747 h 474427"/>
              <a:gd name="connsiteX4" fmla="*/ 2162622 w 2275871"/>
              <a:gd name="connsiteY4" fmla="*/ 474427 h 474427"/>
              <a:gd name="connsiteX5" fmla="*/ 0 w 2275871"/>
              <a:gd name="connsiteY5" fmla="*/ 452996 h 474427"/>
              <a:gd name="connsiteX6" fmla="*/ 0 w 2275871"/>
              <a:gd name="connsiteY6" fmla="*/ 113249 h 474427"/>
              <a:gd name="connsiteX7" fmla="*/ 0 w 2275871"/>
              <a:gd name="connsiteY7" fmla="*/ 113249 h 474427"/>
              <a:gd name="connsiteX8" fmla="*/ 2162622 w 2275871"/>
              <a:gd name="connsiteY8" fmla="*/ 113249 h 474427"/>
              <a:gd name="connsiteX9" fmla="*/ 2275871 w 2275871"/>
              <a:gd name="connsiteY9" fmla="*/ 0 h 474427"/>
              <a:gd name="connsiteX10" fmla="*/ 2162622 w 2275871"/>
              <a:gd name="connsiteY10" fmla="*/ 113249 h 474427"/>
              <a:gd name="connsiteX11" fmla="*/ 2162622 w 2275871"/>
              <a:gd name="connsiteY11" fmla="*/ 472046 h 4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5871" h="474427" stroke="0" extrusionOk="0">
                <a:moveTo>
                  <a:pt x="0" y="113249"/>
                </a:moveTo>
                <a:lnTo>
                  <a:pt x="2162622" y="113249"/>
                </a:lnTo>
                <a:lnTo>
                  <a:pt x="2162622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275871" h="474427" fill="darkenLess" stroke="0" extrusionOk="0">
                <a:moveTo>
                  <a:pt x="2162622" y="113249"/>
                </a:moveTo>
                <a:lnTo>
                  <a:pt x="2275871" y="0"/>
                </a:lnTo>
                <a:lnTo>
                  <a:pt x="2275871" y="339747"/>
                </a:lnTo>
                <a:lnTo>
                  <a:pt x="2162622" y="452996"/>
                </a:lnTo>
                <a:lnTo>
                  <a:pt x="2162622" y="113249"/>
                </a:lnTo>
                <a:close/>
              </a:path>
              <a:path w="2275871" h="474427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275871" y="0"/>
                </a:lnTo>
                <a:lnTo>
                  <a:pt x="2162622" y="113249"/>
                </a:lnTo>
                <a:lnTo>
                  <a:pt x="0" y="113249"/>
                </a:lnTo>
                <a:close/>
              </a:path>
              <a:path w="2275871" h="474427" fill="none" extrusionOk="0">
                <a:moveTo>
                  <a:pt x="0" y="113249"/>
                </a:moveTo>
                <a:lnTo>
                  <a:pt x="113249" y="0"/>
                </a:lnTo>
                <a:lnTo>
                  <a:pt x="2275871" y="0"/>
                </a:lnTo>
                <a:lnTo>
                  <a:pt x="2275871" y="339747"/>
                </a:lnTo>
                <a:lnTo>
                  <a:pt x="2162622" y="474427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162622" y="113249"/>
                </a:lnTo>
                <a:lnTo>
                  <a:pt x="2275871" y="0"/>
                </a:lnTo>
                <a:moveTo>
                  <a:pt x="2162622" y="113249"/>
                </a:moveTo>
                <a:lnTo>
                  <a:pt x="2162622" y="472046"/>
                </a:ln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"Only 300 Cars!"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C9B0178-EAD0-49DB-BDF8-76D9460BA4E4}"/>
              </a:ext>
            </a:extLst>
          </p:cNvPr>
          <p:cNvSpPr/>
          <p:nvPr/>
        </p:nvSpPr>
        <p:spPr>
          <a:xfrm>
            <a:off x="1467028" y="5899012"/>
            <a:ext cx="2424282" cy="491095"/>
          </a:xfrm>
          <a:custGeom>
            <a:avLst/>
            <a:gdLst>
              <a:gd name="connsiteX0" fmla="*/ 0 w 2417139"/>
              <a:gd name="connsiteY0" fmla="*/ 113249 h 452996"/>
              <a:gd name="connsiteX1" fmla="*/ 2303890 w 2417139"/>
              <a:gd name="connsiteY1" fmla="*/ 113249 h 452996"/>
              <a:gd name="connsiteX2" fmla="*/ 2303890 w 2417139"/>
              <a:gd name="connsiteY2" fmla="*/ 452996 h 452996"/>
              <a:gd name="connsiteX3" fmla="*/ 0 w 2417139"/>
              <a:gd name="connsiteY3" fmla="*/ 452996 h 452996"/>
              <a:gd name="connsiteX4" fmla="*/ 0 w 2417139"/>
              <a:gd name="connsiteY4" fmla="*/ 113249 h 452996"/>
              <a:gd name="connsiteX0" fmla="*/ 2303890 w 2417139"/>
              <a:gd name="connsiteY0" fmla="*/ 113249 h 452996"/>
              <a:gd name="connsiteX1" fmla="*/ 2417139 w 2417139"/>
              <a:gd name="connsiteY1" fmla="*/ 0 h 452996"/>
              <a:gd name="connsiteX2" fmla="*/ 2417139 w 2417139"/>
              <a:gd name="connsiteY2" fmla="*/ 339747 h 452996"/>
              <a:gd name="connsiteX3" fmla="*/ 2303890 w 2417139"/>
              <a:gd name="connsiteY3" fmla="*/ 452996 h 452996"/>
              <a:gd name="connsiteX4" fmla="*/ 230389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303890 w 2417139"/>
              <a:gd name="connsiteY3" fmla="*/ 113249 h 452996"/>
              <a:gd name="connsiteX4" fmla="*/ 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417139 w 2417139"/>
              <a:gd name="connsiteY3" fmla="*/ 339747 h 452996"/>
              <a:gd name="connsiteX4" fmla="*/ 2303890 w 2417139"/>
              <a:gd name="connsiteY4" fmla="*/ 452996 h 452996"/>
              <a:gd name="connsiteX5" fmla="*/ 0 w 2417139"/>
              <a:gd name="connsiteY5" fmla="*/ 452996 h 452996"/>
              <a:gd name="connsiteX6" fmla="*/ 0 w 2417139"/>
              <a:gd name="connsiteY6" fmla="*/ 113249 h 452996"/>
              <a:gd name="connsiteX7" fmla="*/ 0 w 2417139"/>
              <a:gd name="connsiteY7" fmla="*/ 113249 h 452996"/>
              <a:gd name="connsiteX8" fmla="*/ 2303890 w 2417139"/>
              <a:gd name="connsiteY8" fmla="*/ 113249 h 452996"/>
              <a:gd name="connsiteX9" fmla="*/ 2417139 w 2417139"/>
              <a:gd name="connsiteY9" fmla="*/ 0 h 452996"/>
              <a:gd name="connsiteX10" fmla="*/ 2303890 w 2417139"/>
              <a:gd name="connsiteY10" fmla="*/ 113249 h 452996"/>
              <a:gd name="connsiteX11" fmla="*/ 2303890 w 2417139"/>
              <a:gd name="connsiteY11" fmla="*/ 452996 h 45299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132299 h 472046"/>
              <a:gd name="connsiteX11" fmla="*/ 2303890 w 2417139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94199 h 472046"/>
              <a:gd name="connsiteX11" fmla="*/ 2303890 w 2417139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153730 h 472046"/>
              <a:gd name="connsiteX11" fmla="*/ 2303890 w 2417139"/>
              <a:gd name="connsiteY11" fmla="*/ 472046 h 472046"/>
              <a:gd name="connsiteX0" fmla="*/ 0 w 2419520"/>
              <a:gd name="connsiteY0" fmla="*/ 113249 h 452996"/>
              <a:gd name="connsiteX1" fmla="*/ 2303890 w 2419520"/>
              <a:gd name="connsiteY1" fmla="*/ 113249 h 452996"/>
              <a:gd name="connsiteX2" fmla="*/ 2303890 w 2419520"/>
              <a:gd name="connsiteY2" fmla="*/ 452996 h 452996"/>
              <a:gd name="connsiteX3" fmla="*/ 0 w 2419520"/>
              <a:gd name="connsiteY3" fmla="*/ 452996 h 452996"/>
              <a:gd name="connsiteX4" fmla="*/ 0 w 2419520"/>
              <a:gd name="connsiteY4" fmla="*/ 113249 h 452996"/>
              <a:gd name="connsiteX0" fmla="*/ 2303890 w 2419520"/>
              <a:gd name="connsiteY0" fmla="*/ 113249 h 452996"/>
              <a:gd name="connsiteX1" fmla="*/ 2417139 w 2419520"/>
              <a:gd name="connsiteY1" fmla="*/ 0 h 452996"/>
              <a:gd name="connsiteX2" fmla="*/ 2417139 w 2419520"/>
              <a:gd name="connsiteY2" fmla="*/ 339747 h 452996"/>
              <a:gd name="connsiteX3" fmla="*/ 2303890 w 2419520"/>
              <a:gd name="connsiteY3" fmla="*/ 452996 h 452996"/>
              <a:gd name="connsiteX4" fmla="*/ 2303890 w 2419520"/>
              <a:gd name="connsiteY4" fmla="*/ 113249 h 452996"/>
              <a:gd name="connsiteX0" fmla="*/ 0 w 2419520"/>
              <a:gd name="connsiteY0" fmla="*/ 113249 h 452996"/>
              <a:gd name="connsiteX1" fmla="*/ 113249 w 2419520"/>
              <a:gd name="connsiteY1" fmla="*/ 0 h 452996"/>
              <a:gd name="connsiteX2" fmla="*/ 2417139 w 2419520"/>
              <a:gd name="connsiteY2" fmla="*/ 0 h 452996"/>
              <a:gd name="connsiteX3" fmla="*/ 2303890 w 2419520"/>
              <a:gd name="connsiteY3" fmla="*/ 113249 h 452996"/>
              <a:gd name="connsiteX4" fmla="*/ 0 w 2419520"/>
              <a:gd name="connsiteY4" fmla="*/ 113249 h 452996"/>
              <a:gd name="connsiteX0" fmla="*/ 0 w 2419520"/>
              <a:gd name="connsiteY0" fmla="*/ 113249 h 452996"/>
              <a:gd name="connsiteX1" fmla="*/ 113249 w 2419520"/>
              <a:gd name="connsiteY1" fmla="*/ 0 h 452996"/>
              <a:gd name="connsiteX2" fmla="*/ 2417139 w 2419520"/>
              <a:gd name="connsiteY2" fmla="*/ 0 h 452996"/>
              <a:gd name="connsiteX3" fmla="*/ 2417139 w 2419520"/>
              <a:gd name="connsiteY3" fmla="*/ 339747 h 452996"/>
              <a:gd name="connsiteX4" fmla="*/ 2303890 w 2419520"/>
              <a:gd name="connsiteY4" fmla="*/ 452996 h 452996"/>
              <a:gd name="connsiteX5" fmla="*/ 0 w 2419520"/>
              <a:gd name="connsiteY5" fmla="*/ 452996 h 452996"/>
              <a:gd name="connsiteX6" fmla="*/ 0 w 2419520"/>
              <a:gd name="connsiteY6" fmla="*/ 113249 h 452996"/>
              <a:gd name="connsiteX7" fmla="*/ 0 w 2419520"/>
              <a:gd name="connsiteY7" fmla="*/ 113249 h 452996"/>
              <a:gd name="connsiteX8" fmla="*/ 2303890 w 2419520"/>
              <a:gd name="connsiteY8" fmla="*/ 113249 h 452996"/>
              <a:gd name="connsiteX9" fmla="*/ 2419520 w 2419520"/>
              <a:gd name="connsiteY9" fmla="*/ 14288 h 452996"/>
              <a:gd name="connsiteX10" fmla="*/ 2303890 w 2419520"/>
              <a:gd name="connsiteY10" fmla="*/ 134680 h 452996"/>
              <a:gd name="connsiteX11" fmla="*/ 2303890 w 2419520"/>
              <a:gd name="connsiteY11" fmla="*/ 452996 h 452996"/>
              <a:gd name="connsiteX0" fmla="*/ 0 w 2419520"/>
              <a:gd name="connsiteY0" fmla="*/ 132299 h 472046"/>
              <a:gd name="connsiteX1" fmla="*/ 2303890 w 2419520"/>
              <a:gd name="connsiteY1" fmla="*/ 132299 h 472046"/>
              <a:gd name="connsiteX2" fmla="*/ 2303890 w 2419520"/>
              <a:gd name="connsiteY2" fmla="*/ 472046 h 472046"/>
              <a:gd name="connsiteX3" fmla="*/ 0 w 2419520"/>
              <a:gd name="connsiteY3" fmla="*/ 472046 h 472046"/>
              <a:gd name="connsiteX4" fmla="*/ 0 w 2419520"/>
              <a:gd name="connsiteY4" fmla="*/ 132299 h 472046"/>
              <a:gd name="connsiteX0" fmla="*/ 2303890 w 2419520"/>
              <a:gd name="connsiteY0" fmla="*/ 132299 h 472046"/>
              <a:gd name="connsiteX1" fmla="*/ 2417139 w 2419520"/>
              <a:gd name="connsiteY1" fmla="*/ 19050 h 472046"/>
              <a:gd name="connsiteX2" fmla="*/ 2417139 w 2419520"/>
              <a:gd name="connsiteY2" fmla="*/ 358797 h 472046"/>
              <a:gd name="connsiteX3" fmla="*/ 2303890 w 2419520"/>
              <a:gd name="connsiteY3" fmla="*/ 472046 h 472046"/>
              <a:gd name="connsiteX4" fmla="*/ 2303890 w 2419520"/>
              <a:gd name="connsiteY4" fmla="*/ 132299 h 472046"/>
              <a:gd name="connsiteX0" fmla="*/ 0 w 2419520"/>
              <a:gd name="connsiteY0" fmla="*/ 132299 h 472046"/>
              <a:gd name="connsiteX1" fmla="*/ 113249 w 2419520"/>
              <a:gd name="connsiteY1" fmla="*/ 19050 h 472046"/>
              <a:gd name="connsiteX2" fmla="*/ 2417139 w 2419520"/>
              <a:gd name="connsiteY2" fmla="*/ 19050 h 472046"/>
              <a:gd name="connsiteX3" fmla="*/ 2303890 w 2419520"/>
              <a:gd name="connsiteY3" fmla="*/ 132299 h 472046"/>
              <a:gd name="connsiteX4" fmla="*/ 0 w 2419520"/>
              <a:gd name="connsiteY4" fmla="*/ 132299 h 472046"/>
              <a:gd name="connsiteX0" fmla="*/ 0 w 2419520"/>
              <a:gd name="connsiteY0" fmla="*/ 132299 h 472046"/>
              <a:gd name="connsiteX1" fmla="*/ 113249 w 2419520"/>
              <a:gd name="connsiteY1" fmla="*/ 19050 h 472046"/>
              <a:gd name="connsiteX2" fmla="*/ 2417139 w 2419520"/>
              <a:gd name="connsiteY2" fmla="*/ 0 h 472046"/>
              <a:gd name="connsiteX3" fmla="*/ 2417139 w 2419520"/>
              <a:gd name="connsiteY3" fmla="*/ 358797 h 472046"/>
              <a:gd name="connsiteX4" fmla="*/ 2303890 w 2419520"/>
              <a:gd name="connsiteY4" fmla="*/ 472046 h 472046"/>
              <a:gd name="connsiteX5" fmla="*/ 0 w 2419520"/>
              <a:gd name="connsiteY5" fmla="*/ 472046 h 472046"/>
              <a:gd name="connsiteX6" fmla="*/ 0 w 2419520"/>
              <a:gd name="connsiteY6" fmla="*/ 132299 h 472046"/>
              <a:gd name="connsiteX7" fmla="*/ 0 w 2419520"/>
              <a:gd name="connsiteY7" fmla="*/ 132299 h 472046"/>
              <a:gd name="connsiteX8" fmla="*/ 2303890 w 2419520"/>
              <a:gd name="connsiteY8" fmla="*/ 132299 h 472046"/>
              <a:gd name="connsiteX9" fmla="*/ 2419520 w 2419520"/>
              <a:gd name="connsiteY9" fmla="*/ 33338 h 472046"/>
              <a:gd name="connsiteX10" fmla="*/ 2303890 w 2419520"/>
              <a:gd name="connsiteY10" fmla="*/ 153730 h 472046"/>
              <a:gd name="connsiteX11" fmla="*/ 2303890 w 2419520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4758 w 2417139"/>
              <a:gd name="connsiteY9" fmla="*/ 0 h 472046"/>
              <a:gd name="connsiteX10" fmla="*/ 2303890 w 2417139"/>
              <a:gd name="connsiteY10" fmla="*/ 153730 h 472046"/>
              <a:gd name="connsiteX11" fmla="*/ 2303890 w 2417139"/>
              <a:gd name="connsiteY11" fmla="*/ 472046 h 472046"/>
              <a:gd name="connsiteX0" fmla="*/ 0 w 2417139"/>
              <a:gd name="connsiteY0" fmla="*/ 134680 h 474427"/>
              <a:gd name="connsiteX1" fmla="*/ 2303890 w 2417139"/>
              <a:gd name="connsiteY1" fmla="*/ 134680 h 474427"/>
              <a:gd name="connsiteX2" fmla="*/ 2303890 w 2417139"/>
              <a:gd name="connsiteY2" fmla="*/ 474427 h 474427"/>
              <a:gd name="connsiteX3" fmla="*/ 0 w 2417139"/>
              <a:gd name="connsiteY3" fmla="*/ 474427 h 474427"/>
              <a:gd name="connsiteX4" fmla="*/ 0 w 2417139"/>
              <a:gd name="connsiteY4" fmla="*/ 134680 h 474427"/>
              <a:gd name="connsiteX0" fmla="*/ 2303890 w 2417139"/>
              <a:gd name="connsiteY0" fmla="*/ 134680 h 474427"/>
              <a:gd name="connsiteX1" fmla="*/ 2417139 w 2417139"/>
              <a:gd name="connsiteY1" fmla="*/ 21431 h 474427"/>
              <a:gd name="connsiteX2" fmla="*/ 2417139 w 2417139"/>
              <a:gd name="connsiteY2" fmla="*/ 361178 h 474427"/>
              <a:gd name="connsiteX3" fmla="*/ 2303890 w 2417139"/>
              <a:gd name="connsiteY3" fmla="*/ 474427 h 474427"/>
              <a:gd name="connsiteX4" fmla="*/ 2303890 w 2417139"/>
              <a:gd name="connsiteY4" fmla="*/ 134680 h 474427"/>
              <a:gd name="connsiteX0" fmla="*/ 0 w 2417139"/>
              <a:gd name="connsiteY0" fmla="*/ 134680 h 474427"/>
              <a:gd name="connsiteX1" fmla="*/ 113249 w 2417139"/>
              <a:gd name="connsiteY1" fmla="*/ 21431 h 474427"/>
              <a:gd name="connsiteX2" fmla="*/ 2417139 w 2417139"/>
              <a:gd name="connsiteY2" fmla="*/ 0 h 474427"/>
              <a:gd name="connsiteX3" fmla="*/ 2303890 w 2417139"/>
              <a:gd name="connsiteY3" fmla="*/ 134680 h 474427"/>
              <a:gd name="connsiteX4" fmla="*/ 0 w 2417139"/>
              <a:gd name="connsiteY4" fmla="*/ 134680 h 474427"/>
              <a:gd name="connsiteX0" fmla="*/ 0 w 2417139"/>
              <a:gd name="connsiteY0" fmla="*/ 134680 h 474427"/>
              <a:gd name="connsiteX1" fmla="*/ 113249 w 2417139"/>
              <a:gd name="connsiteY1" fmla="*/ 21431 h 474427"/>
              <a:gd name="connsiteX2" fmla="*/ 2417139 w 2417139"/>
              <a:gd name="connsiteY2" fmla="*/ 2381 h 474427"/>
              <a:gd name="connsiteX3" fmla="*/ 2417139 w 2417139"/>
              <a:gd name="connsiteY3" fmla="*/ 361178 h 474427"/>
              <a:gd name="connsiteX4" fmla="*/ 2303890 w 2417139"/>
              <a:gd name="connsiteY4" fmla="*/ 474427 h 474427"/>
              <a:gd name="connsiteX5" fmla="*/ 0 w 2417139"/>
              <a:gd name="connsiteY5" fmla="*/ 474427 h 474427"/>
              <a:gd name="connsiteX6" fmla="*/ 0 w 2417139"/>
              <a:gd name="connsiteY6" fmla="*/ 134680 h 474427"/>
              <a:gd name="connsiteX7" fmla="*/ 0 w 2417139"/>
              <a:gd name="connsiteY7" fmla="*/ 134680 h 474427"/>
              <a:gd name="connsiteX8" fmla="*/ 2303890 w 2417139"/>
              <a:gd name="connsiteY8" fmla="*/ 134680 h 474427"/>
              <a:gd name="connsiteX9" fmla="*/ 2414758 w 2417139"/>
              <a:gd name="connsiteY9" fmla="*/ 2381 h 474427"/>
              <a:gd name="connsiteX10" fmla="*/ 2303890 w 2417139"/>
              <a:gd name="connsiteY10" fmla="*/ 156111 h 474427"/>
              <a:gd name="connsiteX11" fmla="*/ 2303890 w 2417139"/>
              <a:gd name="connsiteY11" fmla="*/ 474427 h 474427"/>
              <a:gd name="connsiteX0" fmla="*/ 7143 w 2424282"/>
              <a:gd name="connsiteY0" fmla="*/ 134680 h 491095"/>
              <a:gd name="connsiteX1" fmla="*/ 2311033 w 2424282"/>
              <a:gd name="connsiteY1" fmla="*/ 134680 h 491095"/>
              <a:gd name="connsiteX2" fmla="*/ 2311033 w 2424282"/>
              <a:gd name="connsiteY2" fmla="*/ 474427 h 491095"/>
              <a:gd name="connsiteX3" fmla="*/ 7143 w 2424282"/>
              <a:gd name="connsiteY3" fmla="*/ 474427 h 491095"/>
              <a:gd name="connsiteX4" fmla="*/ 7143 w 2424282"/>
              <a:gd name="connsiteY4" fmla="*/ 134680 h 491095"/>
              <a:gd name="connsiteX0" fmla="*/ 2311033 w 2424282"/>
              <a:gd name="connsiteY0" fmla="*/ 134680 h 491095"/>
              <a:gd name="connsiteX1" fmla="*/ 2424282 w 2424282"/>
              <a:gd name="connsiteY1" fmla="*/ 21431 h 491095"/>
              <a:gd name="connsiteX2" fmla="*/ 2424282 w 2424282"/>
              <a:gd name="connsiteY2" fmla="*/ 361178 h 491095"/>
              <a:gd name="connsiteX3" fmla="*/ 2311033 w 2424282"/>
              <a:gd name="connsiteY3" fmla="*/ 474427 h 491095"/>
              <a:gd name="connsiteX4" fmla="*/ 231103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0 h 491095"/>
              <a:gd name="connsiteX3" fmla="*/ 2311033 w 2424282"/>
              <a:gd name="connsiteY3" fmla="*/ 134680 h 491095"/>
              <a:gd name="connsiteX4" fmla="*/ 714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2381 h 491095"/>
              <a:gd name="connsiteX3" fmla="*/ 2424282 w 2424282"/>
              <a:gd name="connsiteY3" fmla="*/ 361178 h 491095"/>
              <a:gd name="connsiteX4" fmla="*/ 2311033 w 2424282"/>
              <a:gd name="connsiteY4" fmla="*/ 474427 h 491095"/>
              <a:gd name="connsiteX5" fmla="*/ 0 w 2424282"/>
              <a:gd name="connsiteY5" fmla="*/ 491095 h 491095"/>
              <a:gd name="connsiteX6" fmla="*/ 7143 w 2424282"/>
              <a:gd name="connsiteY6" fmla="*/ 134680 h 491095"/>
              <a:gd name="connsiteX7" fmla="*/ 7143 w 2424282"/>
              <a:gd name="connsiteY7" fmla="*/ 134680 h 491095"/>
              <a:gd name="connsiteX8" fmla="*/ 2311033 w 2424282"/>
              <a:gd name="connsiteY8" fmla="*/ 134680 h 491095"/>
              <a:gd name="connsiteX9" fmla="*/ 2421901 w 2424282"/>
              <a:gd name="connsiteY9" fmla="*/ 2381 h 491095"/>
              <a:gd name="connsiteX10" fmla="*/ 2311033 w 2424282"/>
              <a:gd name="connsiteY10" fmla="*/ 156111 h 491095"/>
              <a:gd name="connsiteX11" fmla="*/ 2311033 w 2424282"/>
              <a:gd name="connsiteY11" fmla="*/ 474427 h 491095"/>
              <a:gd name="connsiteX0" fmla="*/ 7143 w 2424282"/>
              <a:gd name="connsiteY0" fmla="*/ 134680 h 491095"/>
              <a:gd name="connsiteX1" fmla="*/ 2311033 w 2424282"/>
              <a:gd name="connsiteY1" fmla="*/ 134680 h 491095"/>
              <a:gd name="connsiteX2" fmla="*/ 2311033 w 2424282"/>
              <a:gd name="connsiteY2" fmla="*/ 474427 h 491095"/>
              <a:gd name="connsiteX3" fmla="*/ 7143 w 2424282"/>
              <a:gd name="connsiteY3" fmla="*/ 474427 h 491095"/>
              <a:gd name="connsiteX4" fmla="*/ 7143 w 2424282"/>
              <a:gd name="connsiteY4" fmla="*/ 134680 h 491095"/>
              <a:gd name="connsiteX0" fmla="*/ 2311033 w 2424282"/>
              <a:gd name="connsiteY0" fmla="*/ 134680 h 491095"/>
              <a:gd name="connsiteX1" fmla="*/ 2424282 w 2424282"/>
              <a:gd name="connsiteY1" fmla="*/ 21431 h 491095"/>
              <a:gd name="connsiteX2" fmla="*/ 2424282 w 2424282"/>
              <a:gd name="connsiteY2" fmla="*/ 361178 h 491095"/>
              <a:gd name="connsiteX3" fmla="*/ 2311033 w 2424282"/>
              <a:gd name="connsiteY3" fmla="*/ 474427 h 491095"/>
              <a:gd name="connsiteX4" fmla="*/ 231103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0 h 491095"/>
              <a:gd name="connsiteX3" fmla="*/ 2311033 w 2424282"/>
              <a:gd name="connsiteY3" fmla="*/ 134680 h 491095"/>
              <a:gd name="connsiteX4" fmla="*/ 714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2381 h 491095"/>
              <a:gd name="connsiteX3" fmla="*/ 2424282 w 2424282"/>
              <a:gd name="connsiteY3" fmla="*/ 361178 h 491095"/>
              <a:gd name="connsiteX4" fmla="*/ 2311033 w 2424282"/>
              <a:gd name="connsiteY4" fmla="*/ 474427 h 491095"/>
              <a:gd name="connsiteX5" fmla="*/ 0 w 2424282"/>
              <a:gd name="connsiteY5" fmla="*/ 491095 h 491095"/>
              <a:gd name="connsiteX6" fmla="*/ 7143 w 2424282"/>
              <a:gd name="connsiteY6" fmla="*/ 134680 h 491095"/>
              <a:gd name="connsiteX7" fmla="*/ 7143 w 2424282"/>
              <a:gd name="connsiteY7" fmla="*/ 134680 h 491095"/>
              <a:gd name="connsiteX8" fmla="*/ 2311033 w 2424282"/>
              <a:gd name="connsiteY8" fmla="*/ 134680 h 491095"/>
              <a:gd name="connsiteX9" fmla="*/ 2421901 w 2424282"/>
              <a:gd name="connsiteY9" fmla="*/ 2381 h 491095"/>
              <a:gd name="connsiteX10" fmla="*/ 2311033 w 2424282"/>
              <a:gd name="connsiteY10" fmla="*/ 127536 h 491095"/>
              <a:gd name="connsiteX11" fmla="*/ 2311033 w 2424282"/>
              <a:gd name="connsiteY11" fmla="*/ 474427 h 4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82" h="491095" stroke="0" extrusionOk="0">
                <a:moveTo>
                  <a:pt x="7143" y="134680"/>
                </a:moveTo>
                <a:lnTo>
                  <a:pt x="2311033" y="134680"/>
                </a:lnTo>
                <a:lnTo>
                  <a:pt x="2311033" y="474427"/>
                </a:lnTo>
                <a:lnTo>
                  <a:pt x="7143" y="474427"/>
                </a:lnTo>
                <a:lnTo>
                  <a:pt x="7143" y="134680"/>
                </a:lnTo>
                <a:close/>
              </a:path>
              <a:path w="2424282" h="491095" fill="darkenLess" stroke="0" extrusionOk="0">
                <a:moveTo>
                  <a:pt x="2311033" y="134680"/>
                </a:moveTo>
                <a:lnTo>
                  <a:pt x="2424282" y="21431"/>
                </a:lnTo>
                <a:lnTo>
                  <a:pt x="2424282" y="361178"/>
                </a:lnTo>
                <a:lnTo>
                  <a:pt x="2311033" y="474427"/>
                </a:lnTo>
                <a:lnTo>
                  <a:pt x="2311033" y="134680"/>
                </a:lnTo>
                <a:close/>
              </a:path>
              <a:path w="2424282" h="491095" fill="lightenLess" stroke="0" extrusionOk="0">
                <a:moveTo>
                  <a:pt x="7143" y="134680"/>
                </a:moveTo>
                <a:lnTo>
                  <a:pt x="120392" y="21431"/>
                </a:lnTo>
                <a:lnTo>
                  <a:pt x="2424282" y="0"/>
                </a:lnTo>
                <a:lnTo>
                  <a:pt x="2311033" y="134680"/>
                </a:lnTo>
                <a:lnTo>
                  <a:pt x="7143" y="134680"/>
                </a:lnTo>
                <a:close/>
              </a:path>
              <a:path w="2424282" h="491095" fill="none" extrusionOk="0">
                <a:moveTo>
                  <a:pt x="7143" y="134680"/>
                </a:moveTo>
                <a:lnTo>
                  <a:pt x="120392" y="21431"/>
                </a:lnTo>
                <a:lnTo>
                  <a:pt x="2424282" y="2381"/>
                </a:lnTo>
                <a:lnTo>
                  <a:pt x="2424282" y="361178"/>
                </a:lnTo>
                <a:lnTo>
                  <a:pt x="2311033" y="474427"/>
                </a:lnTo>
                <a:lnTo>
                  <a:pt x="0" y="491095"/>
                </a:lnTo>
                <a:lnTo>
                  <a:pt x="7143" y="134680"/>
                </a:lnTo>
                <a:close/>
                <a:moveTo>
                  <a:pt x="7143" y="134680"/>
                </a:moveTo>
                <a:lnTo>
                  <a:pt x="2311033" y="134680"/>
                </a:lnTo>
                <a:cubicBezTo>
                  <a:pt x="2348783" y="96930"/>
                  <a:pt x="2384151" y="40131"/>
                  <a:pt x="2421901" y="2381"/>
                </a:cubicBezTo>
                <a:moveTo>
                  <a:pt x="2311033" y="127536"/>
                </a:moveTo>
                <a:lnTo>
                  <a:pt x="2311033" y="474427"/>
                </a:ln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Everyone Welcome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40D086A-C0D9-4C39-AB17-4C20B579DE66}"/>
              </a:ext>
            </a:extLst>
          </p:cNvPr>
          <p:cNvSpPr/>
          <p:nvPr/>
        </p:nvSpPr>
        <p:spPr>
          <a:xfrm>
            <a:off x="4752975" y="6313116"/>
            <a:ext cx="2407280" cy="466304"/>
          </a:xfrm>
          <a:custGeom>
            <a:avLst/>
            <a:gdLst>
              <a:gd name="connsiteX0" fmla="*/ 0 w 2407280"/>
              <a:gd name="connsiteY0" fmla="*/ 111814 h 447254"/>
              <a:gd name="connsiteX1" fmla="*/ 2295467 w 2407280"/>
              <a:gd name="connsiteY1" fmla="*/ 111814 h 447254"/>
              <a:gd name="connsiteX2" fmla="*/ 2295467 w 2407280"/>
              <a:gd name="connsiteY2" fmla="*/ 447254 h 447254"/>
              <a:gd name="connsiteX3" fmla="*/ 0 w 2407280"/>
              <a:gd name="connsiteY3" fmla="*/ 447254 h 447254"/>
              <a:gd name="connsiteX4" fmla="*/ 0 w 2407280"/>
              <a:gd name="connsiteY4" fmla="*/ 111814 h 447254"/>
              <a:gd name="connsiteX0" fmla="*/ 2295467 w 2407280"/>
              <a:gd name="connsiteY0" fmla="*/ 111814 h 447254"/>
              <a:gd name="connsiteX1" fmla="*/ 2407280 w 2407280"/>
              <a:gd name="connsiteY1" fmla="*/ 0 h 447254"/>
              <a:gd name="connsiteX2" fmla="*/ 2407280 w 2407280"/>
              <a:gd name="connsiteY2" fmla="*/ 335441 h 447254"/>
              <a:gd name="connsiteX3" fmla="*/ 2295467 w 2407280"/>
              <a:gd name="connsiteY3" fmla="*/ 447254 h 447254"/>
              <a:gd name="connsiteX4" fmla="*/ 2295467 w 2407280"/>
              <a:gd name="connsiteY4" fmla="*/ 111814 h 447254"/>
              <a:gd name="connsiteX0" fmla="*/ 0 w 2407280"/>
              <a:gd name="connsiteY0" fmla="*/ 111814 h 447254"/>
              <a:gd name="connsiteX1" fmla="*/ 111814 w 2407280"/>
              <a:gd name="connsiteY1" fmla="*/ 0 h 447254"/>
              <a:gd name="connsiteX2" fmla="*/ 2407280 w 2407280"/>
              <a:gd name="connsiteY2" fmla="*/ 0 h 447254"/>
              <a:gd name="connsiteX3" fmla="*/ 2295467 w 2407280"/>
              <a:gd name="connsiteY3" fmla="*/ 111814 h 447254"/>
              <a:gd name="connsiteX4" fmla="*/ 0 w 2407280"/>
              <a:gd name="connsiteY4" fmla="*/ 111814 h 447254"/>
              <a:gd name="connsiteX0" fmla="*/ 0 w 2407280"/>
              <a:gd name="connsiteY0" fmla="*/ 111814 h 447254"/>
              <a:gd name="connsiteX1" fmla="*/ 111814 w 2407280"/>
              <a:gd name="connsiteY1" fmla="*/ 0 h 447254"/>
              <a:gd name="connsiteX2" fmla="*/ 2407280 w 2407280"/>
              <a:gd name="connsiteY2" fmla="*/ 0 h 447254"/>
              <a:gd name="connsiteX3" fmla="*/ 2407280 w 2407280"/>
              <a:gd name="connsiteY3" fmla="*/ 335441 h 447254"/>
              <a:gd name="connsiteX4" fmla="*/ 2295467 w 2407280"/>
              <a:gd name="connsiteY4" fmla="*/ 447254 h 447254"/>
              <a:gd name="connsiteX5" fmla="*/ 0 w 2407280"/>
              <a:gd name="connsiteY5" fmla="*/ 447254 h 447254"/>
              <a:gd name="connsiteX6" fmla="*/ 0 w 2407280"/>
              <a:gd name="connsiteY6" fmla="*/ 111814 h 447254"/>
              <a:gd name="connsiteX7" fmla="*/ 0 w 2407280"/>
              <a:gd name="connsiteY7" fmla="*/ 111814 h 447254"/>
              <a:gd name="connsiteX8" fmla="*/ 2295467 w 2407280"/>
              <a:gd name="connsiteY8" fmla="*/ 111814 h 447254"/>
              <a:gd name="connsiteX9" fmla="*/ 2407280 w 2407280"/>
              <a:gd name="connsiteY9" fmla="*/ 0 h 447254"/>
              <a:gd name="connsiteX10" fmla="*/ 2295467 w 2407280"/>
              <a:gd name="connsiteY10" fmla="*/ 111814 h 447254"/>
              <a:gd name="connsiteX11" fmla="*/ 2295467 w 2407280"/>
              <a:gd name="connsiteY11" fmla="*/ 447254 h 447254"/>
              <a:gd name="connsiteX0" fmla="*/ 0 w 2407280"/>
              <a:gd name="connsiteY0" fmla="*/ 111814 h 466304"/>
              <a:gd name="connsiteX1" fmla="*/ 2295467 w 2407280"/>
              <a:gd name="connsiteY1" fmla="*/ 111814 h 466304"/>
              <a:gd name="connsiteX2" fmla="*/ 2295467 w 2407280"/>
              <a:gd name="connsiteY2" fmla="*/ 447254 h 466304"/>
              <a:gd name="connsiteX3" fmla="*/ 0 w 2407280"/>
              <a:gd name="connsiteY3" fmla="*/ 447254 h 466304"/>
              <a:gd name="connsiteX4" fmla="*/ 0 w 2407280"/>
              <a:gd name="connsiteY4" fmla="*/ 111814 h 466304"/>
              <a:gd name="connsiteX0" fmla="*/ 2295467 w 2407280"/>
              <a:gd name="connsiteY0" fmla="*/ 111814 h 466304"/>
              <a:gd name="connsiteX1" fmla="*/ 2407280 w 2407280"/>
              <a:gd name="connsiteY1" fmla="*/ 0 h 466304"/>
              <a:gd name="connsiteX2" fmla="*/ 2407280 w 2407280"/>
              <a:gd name="connsiteY2" fmla="*/ 335441 h 466304"/>
              <a:gd name="connsiteX3" fmla="*/ 2295467 w 2407280"/>
              <a:gd name="connsiteY3" fmla="*/ 447254 h 466304"/>
              <a:gd name="connsiteX4" fmla="*/ 2295467 w 2407280"/>
              <a:gd name="connsiteY4" fmla="*/ 111814 h 466304"/>
              <a:gd name="connsiteX0" fmla="*/ 0 w 2407280"/>
              <a:gd name="connsiteY0" fmla="*/ 111814 h 466304"/>
              <a:gd name="connsiteX1" fmla="*/ 111814 w 2407280"/>
              <a:gd name="connsiteY1" fmla="*/ 0 h 466304"/>
              <a:gd name="connsiteX2" fmla="*/ 2407280 w 2407280"/>
              <a:gd name="connsiteY2" fmla="*/ 0 h 466304"/>
              <a:gd name="connsiteX3" fmla="*/ 2295467 w 2407280"/>
              <a:gd name="connsiteY3" fmla="*/ 111814 h 466304"/>
              <a:gd name="connsiteX4" fmla="*/ 0 w 2407280"/>
              <a:gd name="connsiteY4" fmla="*/ 111814 h 466304"/>
              <a:gd name="connsiteX0" fmla="*/ 0 w 2407280"/>
              <a:gd name="connsiteY0" fmla="*/ 111814 h 466304"/>
              <a:gd name="connsiteX1" fmla="*/ 111814 w 2407280"/>
              <a:gd name="connsiteY1" fmla="*/ 0 h 466304"/>
              <a:gd name="connsiteX2" fmla="*/ 2407280 w 2407280"/>
              <a:gd name="connsiteY2" fmla="*/ 0 h 466304"/>
              <a:gd name="connsiteX3" fmla="*/ 2407280 w 2407280"/>
              <a:gd name="connsiteY3" fmla="*/ 335441 h 466304"/>
              <a:gd name="connsiteX4" fmla="*/ 2295467 w 2407280"/>
              <a:gd name="connsiteY4" fmla="*/ 447254 h 466304"/>
              <a:gd name="connsiteX5" fmla="*/ 0 w 2407280"/>
              <a:gd name="connsiteY5" fmla="*/ 466304 h 466304"/>
              <a:gd name="connsiteX6" fmla="*/ 0 w 2407280"/>
              <a:gd name="connsiteY6" fmla="*/ 111814 h 466304"/>
              <a:gd name="connsiteX7" fmla="*/ 0 w 2407280"/>
              <a:gd name="connsiteY7" fmla="*/ 111814 h 466304"/>
              <a:gd name="connsiteX8" fmla="*/ 2295467 w 2407280"/>
              <a:gd name="connsiteY8" fmla="*/ 111814 h 466304"/>
              <a:gd name="connsiteX9" fmla="*/ 2407280 w 2407280"/>
              <a:gd name="connsiteY9" fmla="*/ 0 h 466304"/>
              <a:gd name="connsiteX10" fmla="*/ 2295467 w 2407280"/>
              <a:gd name="connsiteY10" fmla="*/ 111814 h 466304"/>
              <a:gd name="connsiteX11" fmla="*/ 2295467 w 2407280"/>
              <a:gd name="connsiteY11" fmla="*/ 447254 h 46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7280" h="466304" stroke="0" extrusionOk="0">
                <a:moveTo>
                  <a:pt x="0" y="111814"/>
                </a:moveTo>
                <a:lnTo>
                  <a:pt x="2295467" y="111814"/>
                </a:lnTo>
                <a:lnTo>
                  <a:pt x="2295467" y="447254"/>
                </a:lnTo>
                <a:lnTo>
                  <a:pt x="0" y="447254"/>
                </a:lnTo>
                <a:lnTo>
                  <a:pt x="0" y="111814"/>
                </a:lnTo>
                <a:close/>
              </a:path>
              <a:path w="2407280" h="466304" fill="darkenLess" stroke="0" extrusionOk="0">
                <a:moveTo>
                  <a:pt x="2295467" y="111814"/>
                </a:moveTo>
                <a:lnTo>
                  <a:pt x="2407280" y="0"/>
                </a:lnTo>
                <a:lnTo>
                  <a:pt x="2407280" y="335441"/>
                </a:lnTo>
                <a:lnTo>
                  <a:pt x="2295467" y="447254"/>
                </a:lnTo>
                <a:lnTo>
                  <a:pt x="2295467" y="111814"/>
                </a:lnTo>
                <a:close/>
              </a:path>
              <a:path w="2407280" h="466304" fill="lightenLess" stroke="0" extrusionOk="0">
                <a:moveTo>
                  <a:pt x="0" y="111814"/>
                </a:moveTo>
                <a:lnTo>
                  <a:pt x="111814" y="0"/>
                </a:lnTo>
                <a:lnTo>
                  <a:pt x="2407280" y="0"/>
                </a:lnTo>
                <a:lnTo>
                  <a:pt x="2295467" y="111814"/>
                </a:lnTo>
                <a:lnTo>
                  <a:pt x="0" y="111814"/>
                </a:lnTo>
                <a:close/>
              </a:path>
              <a:path w="2407280" h="466304" fill="none" extrusionOk="0">
                <a:moveTo>
                  <a:pt x="0" y="111814"/>
                </a:moveTo>
                <a:lnTo>
                  <a:pt x="111814" y="0"/>
                </a:lnTo>
                <a:lnTo>
                  <a:pt x="2407280" y="0"/>
                </a:lnTo>
                <a:lnTo>
                  <a:pt x="2407280" y="335441"/>
                </a:lnTo>
                <a:lnTo>
                  <a:pt x="2295467" y="447254"/>
                </a:lnTo>
                <a:lnTo>
                  <a:pt x="0" y="466304"/>
                </a:lnTo>
                <a:lnTo>
                  <a:pt x="0" y="111814"/>
                </a:lnTo>
                <a:close/>
                <a:moveTo>
                  <a:pt x="0" y="111814"/>
                </a:moveTo>
                <a:lnTo>
                  <a:pt x="2295467" y="111814"/>
                </a:lnTo>
                <a:lnTo>
                  <a:pt x="2407280" y="0"/>
                </a:lnTo>
                <a:moveTo>
                  <a:pt x="2295467" y="111814"/>
                </a:moveTo>
                <a:lnTo>
                  <a:pt x="2295467" y="447254"/>
                </a:ln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Not a craft Faire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609B416-27CA-4063-84C7-9B832D05FC95}"/>
              </a:ext>
            </a:extLst>
          </p:cNvPr>
          <p:cNvSpPr/>
          <p:nvPr/>
        </p:nvSpPr>
        <p:spPr>
          <a:xfrm>
            <a:off x="7046639" y="6297756"/>
            <a:ext cx="2417139" cy="469666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303890 w 2417139"/>
              <a:gd name="connsiteY4" fmla="*/ 452997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303890 w 2417139"/>
              <a:gd name="connsiteY10" fmla="*/ 113249 h 469666"/>
              <a:gd name="connsiteX11" fmla="*/ 2277696 w 2417139"/>
              <a:gd name="connsiteY11" fmla="*/ 469666 h 469666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303890 w 2417139"/>
              <a:gd name="connsiteY4" fmla="*/ 452997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277697 w 2417139"/>
              <a:gd name="connsiteY10" fmla="*/ 113249 h 469666"/>
              <a:gd name="connsiteX11" fmla="*/ 2277696 w 2417139"/>
              <a:gd name="connsiteY11" fmla="*/ 469666 h 469666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270553 w 2417139"/>
              <a:gd name="connsiteY4" fmla="*/ 469665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277697 w 2417139"/>
              <a:gd name="connsiteY10" fmla="*/ 113249 h 469666"/>
              <a:gd name="connsiteX11" fmla="*/ 2277696 w 2417139"/>
              <a:gd name="connsiteY11" fmla="*/ 469666 h 46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69666" stroke="0" extrusionOk="0">
                <a:moveTo>
                  <a:pt x="0" y="113249"/>
                </a:moveTo>
                <a:lnTo>
                  <a:pt x="2303890" y="113249"/>
                </a:lnTo>
                <a:lnTo>
                  <a:pt x="2303890" y="452997"/>
                </a:lnTo>
                <a:lnTo>
                  <a:pt x="0" y="452997"/>
                </a:lnTo>
                <a:lnTo>
                  <a:pt x="0" y="113249"/>
                </a:lnTo>
                <a:close/>
              </a:path>
              <a:path w="2417139" h="469666" fill="darkenLess" stroke="0" extrusionOk="0">
                <a:moveTo>
                  <a:pt x="2303890" y="113249"/>
                </a:moveTo>
                <a:lnTo>
                  <a:pt x="2417139" y="0"/>
                </a:lnTo>
                <a:lnTo>
                  <a:pt x="2417139" y="339748"/>
                </a:lnTo>
                <a:lnTo>
                  <a:pt x="2303890" y="452997"/>
                </a:lnTo>
                <a:lnTo>
                  <a:pt x="2303890" y="113249"/>
                </a:lnTo>
                <a:close/>
              </a:path>
              <a:path w="2417139" h="46966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303890" y="113249"/>
                </a:lnTo>
                <a:lnTo>
                  <a:pt x="0" y="113249"/>
                </a:lnTo>
                <a:close/>
              </a:path>
              <a:path w="2417139" h="469666" fill="none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417139" y="339748"/>
                </a:lnTo>
                <a:lnTo>
                  <a:pt x="2270553" y="469665"/>
                </a:lnTo>
                <a:lnTo>
                  <a:pt x="0" y="452997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303890" y="113249"/>
                </a:lnTo>
                <a:lnTo>
                  <a:pt x="2417139" y="0"/>
                </a:lnTo>
                <a:moveTo>
                  <a:pt x="2277697" y="113249"/>
                </a:moveTo>
                <a:cubicBezTo>
                  <a:pt x="2277697" y="226498"/>
                  <a:pt x="2277696" y="356417"/>
                  <a:pt x="2277696" y="469666"/>
                </a:cubicBez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Intimacy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1200CEF-92EC-42A5-9D3A-AADD6C7A6684}"/>
              </a:ext>
            </a:extLst>
          </p:cNvPr>
          <p:cNvSpPr/>
          <p:nvPr/>
        </p:nvSpPr>
        <p:spPr>
          <a:xfrm>
            <a:off x="3815070" y="5899087"/>
            <a:ext cx="2417139" cy="481572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81572 h 481572"/>
              <a:gd name="connsiteX6" fmla="*/ 0 w 2417139"/>
              <a:gd name="connsiteY6" fmla="*/ 141824 h 481572"/>
              <a:gd name="connsiteX7" fmla="*/ 0 w 2417139"/>
              <a:gd name="connsiteY7" fmla="*/ 141824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81572 h 481572"/>
              <a:gd name="connsiteX6" fmla="*/ 0 w 2417139"/>
              <a:gd name="connsiteY6" fmla="*/ 141824 h 481572"/>
              <a:gd name="connsiteX7" fmla="*/ 4763 w 2417139"/>
              <a:gd name="connsiteY7" fmla="*/ 129918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72047 h 481572"/>
              <a:gd name="connsiteX6" fmla="*/ 0 w 2417139"/>
              <a:gd name="connsiteY6" fmla="*/ 141824 h 481572"/>
              <a:gd name="connsiteX7" fmla="*/ 4763 w 2417139"/>
              <a:gd name="connsiteY7" fmla="*/ 129918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81572" stroke="0" extrusionOk="0">
                <a:moveTo>
                  <a:pt x="0" y="141824"/>
                </a:moveTo>
                <a:lnTo>
                  <a:pt x="2303890" y="141824"/>
                </a:lnTo>
                <a:lnTo>
                  <a:pt x="2303890" y="481572"/>
                </a:lnTo>
                <a:lnTo>
                  <a:pt x="0" y="481572"/>
                </a:lnTo>
                <a:lnTo>
                  <a:pt x="0" y="141824"/>
                </a:lnTo>
                <a:close/>
              </a:path>
              <a:path w="2417139" h="481572" fill="darkenLess" stroke="0" extrusionOk="0">
                <a:moveTo>
                  <a:pt x="2303890" y="141824"/>
                </a:moveTo>
                <a:lnTo>
                  <a:pt x="2417139" y="28575"/>
                </a:lnTo>
                <a:lnTo>
                  <a:pt x="2417139" y="368323"/>
                </a:lnTo>
                <a:lnTo>
                  <a:pt x="2303890" y="481572"/>
                </a:lnTo>
                <a:lnTo>
                  <a:pt x="2303890" y="141824"/>
                </a:lnTo>
                <a:close/>
              </a:path>
              <a:path w="2417139" h="481572" fill="lightenLess" stroke="0" extrusionOk="0">
                <a:moveTo>
                  <a:pt x="0" y="141824"/>
                </a:moveTo>
                <a:lnTo>
                  <a:pt x="113249" y="28575"/>
                </a:lnTo>
                <a:lnTo>
                  <a:pt x="2417139" y="28575"/>
                </a:lnTo>
                <a:lnTo>
                  <a:pt x="2303890" y="141824"/>
                </a:lnTo>
                <a:lnTo>
                  <a:pt x="0" y="141824"/>
                </a:lnTo>
                <a:close/>
              </a:path>
              <a:path w="2417139" h="481572" fill="none" extrusionOk="0">
                <a:moveTo>
                  <a:pt x="0" y="141824"/>
                </a:moveTo>
                <a:lnTo>
                  <a:pt x="115630" y="0"/>
                </a:lnTo>
                <a:lnTo>
                  <a:pt x="2417139" y="28575"/>
                </a:lnTo>
                <a:lnTo>
                  <a:pt x="2417139" y="368323"/>
                </a:lnTo>
                <a:lnTo>
                  <a:pt x="2303890" y="481572"/>
                </a:lnTo>
                <a:lnTo>
                  <a:pt x="0" y="472047"/>
                </a:lnTo>
                <a:lnTo>
                  <a:pt x="0" y="141824"/>
                </a:lnTo>
                <a:close/>
                <a:moveTo>
                  <a:pt x="4763" y="129918"/>
                </a:moveTo>
                <a:lnTo>
                  <a:pt x="2303890" y="141824"/>
                </a:lnTo>
                <a:lnTo>
                  <a:pt x="2417139" y="28575"/>
                </a:lnTo>
                <a:moveTo>
                  <a:pt x="2303890" y="141824"/>
                </a:moveTo>
                <a:lnTo>
                  <a:pt x="2303890" y="481572"/>
                </a:ln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fontScale="850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Affordable for Families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F1B860F-4ECB-4322-B813-47A9F18CD90B}"/>
              </a:ext>
            </a:extLst>
          </p:cNvPr>
          <p:cNvSpPr/>
          <p:nvPr/>
        </p:nvSpPr>
        <p:spPr>
          <a:xfrm>
            <a:off x="6148305" y="5920442"/>
            <a:ext cx="2340394" cy="461307"/>
          </a:xfrm>
          <a:custGeom>
            <a:avLst/>
            <a:gdLst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0 w 2340394"/>
              <a:gd name="connsiteY7" fmla="*/ 113249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27145 w 2340394"/>
              <a:gd name="connsiteY11" fmla="*/ 45299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27145 w 2340394"/>
              <a:gd name="connsiteY11" fmla="*/ 45299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3394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18071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30320 w 2340394"/>
              <a:gd name="connsiteY4" fmla="*/ 4402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18071 h 4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394" h="452996" stroke="0" extrusionOk="0">
                <a:moveTo>
                  <a:pt x="0" y="113249"/>
                </a:moveTo>
                <a:lnTo>
                  <a:pt x="2227145" y="113249"/>
                </a:lnTo>
                <a:lnTo>
                  <a:pt x="2227145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340394" h="452996" fill="darkenLess" stroke="0" extrusionOk="0">
                <a:moveTo>
                  <a:pt x="2227145" y="113249"/>
                </a:moveTo>
                <a:lnTo>
                  <a:pt x="2340394" y="0"/>
                </a:lnTo>
                <a:lnTo>
                  <a:pt x="2340394" y="339747"/>
                </a:lnTo>
                <a:lnTo>
                  <a:pt x="2227145" y="452996"/>
                </a:lnTo>
                <a:lnTo>
                  <a:pt x="2227145" y="113249"/>
                </a:lnTo>
                <a:close/>
              </a:path>
              <a:path w="2340394" h="45299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340394" y="0"/>
                </a:lnTo>
                <a:lnTo>
                  <a:pt x="2227145" y="113249"/>
                </a:lnTo>
                <a:lnTo>
                  <a:pt x="0" y="113249"/>
                </a:lnTo>
                <a:close/>
              </a:path>
              <a:path w="2340394" h="452996" fill="none" extrusionOk="0">
                <a:moveTo>
                  <a:pt x="0" y="113249"/>
                </a:moveTo>
                <a:lnTo>
                  <a:pt x="113249" y="0"/>
                </a:lnTo>
                <a:lnTo>
                  <a:pt x="2340394" y="0"/>
                </a:lnTo>
                <a:lnTo>
                  <a:pt x="2340394" y="339747"/>
                </a:lnTo>
                <a:lnTo>
                  <a:pt x="2230320" y="440296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12700" y="103724"/>
                </a:moveTo>
                <a:lnTo>
                  <a:pt x="2227145" y="113249"/>
                </a:lnTo>
                <a:lnTo>
                  <a:pt x="2340394" y="0"/>
                </a:lnTo>
                <a:moveTo>
                  <a:pt x="2227145" y="113249"/>
                </a:moveTo>
                <a:cubicBezTo>
                  <a:pt x="2228203" y="220148"/>
                  <a:pt x="2229262" y="311172"/>
                  <a:pt x="2230320" y="418071"/>
                </a:cubicBez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1">
            <a:normAutofit/>
          </a:bodyPr>
          <a:lstStyle/>
          <a:p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Ramona!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AECDCE4-360C-440F-94D8-AAEBBCCD9FE5}"/>
              </a:ext>
            </a:extLst>
          </p:cNvPr>
          <p:cNvSpPr/>
          <p:nvPr/>
        </p:nvSpPr>
        <p:spPr>
          <a:xfrm>
            <a:off x="9342888" y="6301826"/>
            <a:ext cx="2417139" cy="452996"/>
          </a:xfrm>
          <a:prstGeom prst="cube">
            <a:avLst/>
          </a:pr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  <a:scene3d>
            <a:camera prst="orthographicFront">
              <a:rot lat="0" lon="0" rev="3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 Integrity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760BFAE-FEC5-47F9-9716-214EFAE98CB8}"/>
              </a:ext>
            </a:extLst>
          </p:cNvPr>
          <p:cNvSpPr/>
          <p:nvPr/>
        </p:nvSpPr>
        <p:spPr>
          <a:xfrm>
            <a:off x="8401050" y="5920446"/>
            <a:ext cx="2398207" cy="472046"/>
          </a:xfrm>
          <a:custGeom>
            <a:avLst/>
            <a:gdLst>
              <a:gd name="connsiteX0" fmla="*/ 0 w 2417139"/>
              <a:gd name="connsiteY0" fmla="*/ 113249 h 452996"/>
              <a:gd name="connsiteX1" fmla="*/ 2303890 w 2417139"/>
              <a:gd name="connsiteY1" fmla="*/ 113249 h 452996"/>
              <a:gd name="connsiteX2" fmla="*/ 2303890 w 2417139"/>
              <a:gd name="connsiteY2" fmla="*/ 452996 h 452996"/>
              <a:gd name="connsiteX3" fmla="*/ 0 w 2417139"/>
              <a:gd name="connsiteY3" fmla="*/ 452996 h 452996"/>
              <a:gd name="connsiteX4" fmla="*/ 0 w 2417139"/>
              <a:gd name="connsiteY4" fmla="*/ 113249 h 452996"/>
              <a:gd name="connsiteX0" fmla="*/ 2303890 w 2417139"/>
              <a:gd name="connsiteY0" fmla="*/ 113249 h 452996"/>
              <a:gd name="connsiteX1" fmla="*/ 2417139 w 2417139"/>
              <a:gd name="connsiteY1" fmla="*/ 0 h 452996"/>
              <a:gd name="connsiteX2" fmla="*/ 2417139 w 2417139"/>
              <a:gd name="connsiteY2" fmla="*/ 339747 h 452996"/>
              <a:gd name="connsiteX3" fmla="*/ 2303890 w 2417139"/>
              <a:gd name="connsiteY3" fmla="*/ 452996 h 452996"/>
              <a:gd name="connsiteX4" fmla="*/ 230389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303890 w 2417139"/>
              <a:gd name="connsiteY3" fmla="*/ 113249 h 452996"/>
              <a:gd name="connsiteX4" fmla="*/ 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417139 w 2417139"/>
              <a:gd name="connsiteY3" fmla="*/ 339747 h 452996"/>
              <a:gd name="connsiteX4" fmla="*/ 2303890 w 2417139"/>
              <a:gd name="connsiteY4" fmla="*/ 452996 h 452996"/>
              <a:gd name="connsiteX5" fmla="*/ 0 w 2417139"/>
              <a:gd name="connsiteY5" fmla="*/ 452996 h 452996"/>
              <a:gd name="connsiteX6" fmla="*/ 0 w 2417139"/>
              <a:gd name="connsiteY6" fmla="*/ 113249 h 452996"/>
              <a:gd name="connsiteX7" fmla="*/ 0 w 2417139"/>
              <a:gd name="connsiteY7" fmla="*/ 113249 h 452996"/>
              <a:gd name="connsiteX8" fmla="*/ 2303890 w 2417139"/>
              <a:gd name="connsiteY8" fmla="*/ 113249 h 452996"/>
              <a:gd name="connsiteX9" fmla="*/ 2417139 w 2417139"/>
              <a:gd name="connsiteY9" fmla="*/ 0 h 452996"/>
              <a:gd name="connsiteX10" fmla="*/ 2303890 w 2417139"/>
              <a:gd name="connsiteY10" fmla="*/ 113249 h 452996"/>
              <a:gd name="connsiteX11" fmla="*/ 2303890 w 2417139"/>
              <a:gd name="connsiteY11" fmla="*/ 452996 h 452996"/>
              <a:gd name="connsiteX0" fmla="*/ 0 w 2417139"/>
              <a:gd name="connsiteY0" fmla="*/ 113249 h 468871"/>
              <a:gd name="connsiteX1" fmla="*/ 2303890 w 2417139"/>
              <a:gd name="connsiteY1" fmla="*/ 113249 h 468871"/>
              <a:gd name="connsiteX2" fmla="*/ 2303890 w 2417139"/>
              <a:gd name="connsiteY2" fmla="*/ 452996 h 468871"/>
              <a:gd name="connsiteX3" fmla="*/ 0 w 2417139"/>
              <a:gd name="connsiteY3" fmla="*/ 452996 h 468871"/>
              <a:gd name="connsiteX4" fmla="*/ 0 w 2417139"/>
              <a:gd name="connsiteY4" fmla="*/ 113249 h 468871"/>
              <a:gd name="connsiteX0" fmla="*/ 2303890 w 2417139"/>
              <a:gd name="connsiteY0" fmla="*/ 113249 h 468871"/>
              <a:gd name="connsiteX1" fmla="*/ 2417139 w 2417139"/>
              <a:gd name="connsiteY1" fmla="*/ 0 h 468871"/>
              <a:gd name="connsiteX2" fmla="*/ 2417139 w 2417139"/>
              <a:gd name="connsiteY2" fmla="*/ 339747 h 468871"/>
              <a:gd name="connsiteX3" fmla="*/ 2303890 w 2417139"/>
              <a:gd name="connsiteY3" fmla="*/ 452996 h 468871"/>
              <a:gd name="connsiteX4" fmla="*/ 2303890 w 2417139"/>
              <a:gd name="connsiteY4" fmla="*/ 113249 h 468871"/>
              <a:gd name="connsiteX0" fmla="*/ 0 w 2417139"/>
              <a:gd name="connsiteY0" fmla="*/ 113249 h 468871"/>
              <a:gd name="connsiteX1" fmla="*/ 113249 w 2417139"/>
              <a:gd name="connsiteY1" fmla="*/ 0 h 468871"/>
              <a:gd name="connsiteX2" fmla="*/ 2417139 w 2417139"/>
              <a:gd name="connsiteY2" fmla="*/ 0 h 468871"/>
              <a:gd name="connsiteX3" fmla="*/ 2303890 w 2417139"/>
              <a:gd name="connsiteY3" fmla="*/ 113249 h 468871"/>
              <a:gd name="connsiteX4" fmla="*/ 0 w 2417139"/>
              <a:gd name="connsiteY4" fmla="*/ 113249 h 468871"/>
              <a:gd name="connsiteX0" fmla="*/ 0 w 2417139"/>
              <a:gd name="connsiteY0" fmla="*/ 113249 h 468871"/>
              <a:gd name="connsiteX1" fmla="*/ 113249 w 2417139"/>
              <a:gd name="connsiteY1" fmla="*/ 0 h 468871"/>
              <a:gd name="connsiteX2" fmla="*/ 2417139 w 2417139"/>
              <a:gd name="connsiteY2" fmla="*/ 0 h 468871"/>
              <a:gd name="connsiteX3" fmla="*/ 2417139 w 2417139"/>
              <a:gd name="connsiteY3" fmla="*/ 339747 h 468871"/>
              <a:gd name="connsiteX4" fmla="*/ 2303890 w 2417139"/>
              <a:gd name="connsiteY4" fmla="*/ 452996 h 468871"/>
              <a:gd name="connsiteX5" fmla="*/ 0 w 2417139"/>
              <a:gd name="connsiteY5" fmla="*/ 452996 h 468871"/>
              <a:gd name="connsiteX6" fmla="*/ 0 w 2417139"/>
              <a:gd name="connsiteY6" fmla="*/ 113249 h 468871"/>
              <a:gd name="connsiteX7" fmla="*/ 0 w 2417139"/>
              <a:gd name="connsiteY7" fmla="*/ 113249 h 468871"/>
              <a:gd name="connsiteX8" fmla="*/ 2303890 w 2417139"/>
              <a:gd name="connsiteY8" fmla="*/ 113249 h 468871"/>
              <a:gd name="connsiteX9" fmla="*/ 2417139 w 2417139"/>
              <a:gd name="connsiteY9" fmla="*/ 0 h 468871"/>
              <a:gd name="connsiteX10" fmla="*/ 2303890 w 2417139"/>
              <a:gd name="connsiteY10" fmla="*/ 113249 h 468871"/>
              <a:gd name="connsiteX11" fmla="*/ 2303890 w 2417139"/>
              <a:gd name="connsiteY11" fmla="*/ 468871 h 468871"/>
              <a:gd name="connsiteX0" fmla="*/ 0 w 2417139"/>
              <a:gd name="connsiteY0" fmla="*/ 113249 h 491096"/>
              <a:gd name="connsiteX1" fmla="*/ 2303890 w 2417139"/>
              <a:gd name="connsiteY1" fmla="*/ 113249 h 491096"/>
              <a:gd name="connsiteX2" fmla="*/ 2303890 w 2417139"/>
              <a:gd name="connsiteY2" fmla="*/ 452996 h 491096"/>
              <a:gd name="connsiteX3" fmla="*/ 0 w 2417139"/>
              <a:gd name="connsiteY3" fmla="*/ 452996 h 491096"/>
              <a:gd name="connsiteX4" fmla="*/ 0 w 2417139"/>
              <a:gd name="connsiteY4" fmla="*/ 113249 h 491096"/>
              <a:gd name="connsiteX0" fmla="*/ 2303890 w 2417139"/>
              <a:gd name="connsiteY0" fmla="*/ 113249 h 491096"/>
              <a:gd name="connsiteX1" fmla="*/ 2417139 w 2417139"/>
              <a:gd name="connsiteY1" fmla="*/ 0 h 491096"/>
              <a:gd name="connsiteX2" fmla="*/ 2417139 w 2417139"/>
              <a:gd name="connsiteY2" fmla="*/ 339747 h 491096"/>
              <a:gd name="connsiteX3" fmla="*/ 2303890 w 2417139"/>
              <a:gd name="connsiteY3" fmla="*/ 452996 h 491096"/>
              <a:gd name="connsiteX4" fmla="*/ 230389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303890 w 2417139"/>
              <a:gd name="connsiteY3" fmla="*/ 113249 h 491096"/>
              <a:gd name="connsiteX4" fmla="*/ 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417139 w 2417139"/>
              <a:gd name="connsiteY3" fmla="*/ 339747 h 491096"/>
              <a:gd name="connsiteX4" fmla="*/ 2303890 w 2417139"/>
              <a:gd name="connsiteY4" fmla="*/ 452996 h 491096"/>
              <a:gd name="connsiteX5" fmla="*/ 0 w 2417139"/>
              <a:gd name="connsiteY5" fmla="*/ 452996 h 491096"/>
              <a:gd name="connsiteX6" fmla="*/ 0 w 2417139"/>
              <a:gd name="connsiteY6" fmla="*/ 113249 h 491096"/>
              <a:gd name="connsiteX7" fmla="*/ 0 w 2417139"/>
              <a:gd name="connsiteY7" fmla="*/ 113249 h 491096"/>
              <a:gd name="connsiteX8" fmla="*/ 2303890 w 2417139"/>
              <a:gd name="connsiteY8" fmla="*/ 113249 h 491096"/>
              <a:gd name="connsiteX9" fmla="*/ 2417139 w 2417139"/>
              <a:gd name="connsiteY9" fmla="*/ 0 h 491096"/>
              <a:gd name="connsiteX10" fmla="*/ 2303890 w 2417139"/>
              <a:gd name="connsiteY10" fmla="*/ 113249 h 491096"/>
              <a:gd name="connsiteX11" fmla="*/ 2307065 w 2417139"/>
              <a:gd name="connsiteY11" fmla="*/ 491096 h 491096"/>
              <a:gd name="connsiteX0" fmla="*/ 0 w 2417139"/>
              <a:gd name="connsiteY0" fmla="*/ 113249 h 491096"/>
              <a:gd name="connsiteX1" fmla="*/ 2303890 w 2417139"/>
              <a:gd name="connsiteY1" fmla="*/ 113249 h 491096"/>
              <a:gd name="connsiteX2" fmla="*/ 2303890 w 2417139"/>
              <a:gd name="connsiteY2" fmla="*/ 452996 h 491096"/>
              <a:gd name="connsiteX3" fmla="*/ 0 w 2417139"/>
              <a:gd name="connsiteY3" fmla="*/ 452996 h 491096"/>
              <a:gd name="connsiteX4" fmla="*/ 0 w 2417139"/>
              <a:gd name="connsiteY4" fmla="*/ 113249 h 491096"/>
              <a:gd name="connsiteX0" fmla="*/ 2303890 w 2417139"/>
              <a:gd name="connsiteY0" fmla="*/ 113249 h 491096"/>
              <a:gd name="connsiteX1" fmla="*/ 2417139 w 2417139"/>
              <a:gd name="connsiteY1" fmla="*/ 0 h 491096"/>
              <a:gd name="connsiteX2" fmla="*/ 2417139 w 2417139"/>
              <a:gd name="connsiteY2" fmla="*/ 339747 h 491096"/>
              <a:gd name="connsiteX3" fmla="*/ 2303890 w 2417139"/>
              <a:gd name="connsiteY3" fmla="*/ 452996 h 491096"/>
              <a:gd name="connsiteX4" fmla="*/ 230389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303890 w 2417139"/>
              <a:gd name="connsiteY3" fmla="*/ 113249 h 491096"/>
              <a:gd name="connsiteX4" fmla="*/ 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417139 w 2417139"/>
              <a:gd name="connsiteY3" fmla="*/ 339747 h 491096"/>
              <a:gd name="connsiteX4" fmla="*/ 2310240 w 2417139"/>
              <a:gd name="connsiteY4" fmla="*/ 472046 h 491096"/>
              <a:gd name="connsiteX5" fmla="*/ 0 w 2417139"/>
              <a:gd name="connsiteY5" fmla="*/ 452996 h 491096"/>
              <a:gd name="connsiteX6" fmla="*/ 0 w 2417139"/>
              <a:gd name="connsiteY6" fmla="*/ 113249 h 491096"/>
              <a:gd name="connsiteX7" fmla="*/ 0 w 2417139"/>
              <a:gd name="connsiteY7" fmla="*/ 113249 h 491096"/>
              <a:gd name="connsiteX8" fmla="*/ 2303890 w 2417139"/>
              <a:gd name="connsiteY8" fmla="*/ 113249 h 491096"/>
              <a:gd name="connsiteX9" fmla="*/ 2417139 w 2417139"/>
              <a:gd name="connsiteY9" fmla="*/ 0 h 491096"/>
              <a:gd name="connsiteX10" fmla="*/ 2303890 w 2417139"/>
              <a:gd name="connsiteY10" fmla="*/ 113249 h 491096"/>
              <a:gd name="connsiteX11" fmla="*/ 2307065 w 2417139"/>
              <a:gd name="connsiteY11" fmla="*/ 491096 h 49109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13249 h 472046"/>
              <a:gd name="connsiteX9" fmla="*/ 2417139 w 2417139"/>
              <a:gd name="connsiteY9" fmla="*/ 0 h 472046"/>
              <a:gd name="connsiteX10" fmla="*/ 2303890 w 2417139"/>
              <a:gd name="connsiteY10" fmla="*/ 113249 h 472046"/>
              <a:gd name="connsiteX11" fmla="*/ 2303890 w 2417139"/>
              <a:gd name="connsiteY11" fmla="*/ 468871 h 47204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13249 h 472046"/>
              <a:gd name="connsiteX9" fmla="*/ 2417139 w 2417139"/>
              <a:gd name="connsiteY9" fmla="*/ 0 h 472046"/>
              <a:gd name="connsiteX10" fmla="*/ 2303890 w 2417139"/>
              <a:gd name="connsiteY10" fmla="*/ 141824 h 472046"/>
              <a:gd name="connsiteX11" fmla="*/ 2303890 w 2417139"/>
              <a:gd name="connsiteY11" fmla="*/ 468871 h 47204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44999 h 472046"/>
              <a:gd name="connsiteX9" fmla="*/ 2417139 w 2417139"/>
              <a:gd name="connsiteY9" fmla="*/ 0 h 472046"/>
              <a:gd name="connsiteX10" fmla="*/ 2303890 w 2417139"/>
              <a:gd name="connsiteY10" fmla="*/ 141824 h 472046"/>
              <a:gd name="connsiteX11" fmla="*/ 2303890 w 2417139"/>
              <a:gd name="connsiteY11" fmla="*/ 468871 h 4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72046" stroke="0" extrusionOk="0">
                <a:moveTo>
                  <a:pt x="0" y="113249"/>
                </a:moveTo>
                <a:lnTo>
                  <a:pt x="2303890" y="113249"/>
                </a:lnTo>
                <a:lnTo>
                  <a:pt x="2303890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417139" h="472046" fill="darkenLess" stroke="0" extrusionOk="0">
                <a:moveTo>
                  <a:pt x="2303890" y="113249"/>
                </a:moveTo>
                <a:lnTo>
                  <a:pt x="2417139" y="0"/>
                </a:lnTo>
                <a:lnTo>
                  <a:pt x="2417139" y="339747"/>
                </a:lnTo>
                <a:lnTo>
                  <a:pt x="2303890" y="452996"/>
                </a:lnTo>
                <a:lnTo>
                  <a:pt x="2303890" y="113249"/>
                </a:lnTo>
                <a:close/>
              </a:path>
              <a:path w="2417139" h="47204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303890" y="113249"/>
                </a:lnTo>
                <a:lnTo>
                  <a:pt x="0" y="113249"/>
                </a:lnTo>
                <a:close/>
              </a:path>
              <a:path w="2417139" h="472046" fill="none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417139" y="339747"/>
                </a:lnTo>
                <a:lnTo>
                  <a:pt x="2310240" y="472046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303890" y="144999"/>
                </a:lnTo>
                <a:lnTo>
                  <a:pt x="2417139" y="0"/>
                </a:lnTo>
                <a:moveTo>
                  <a:pt x="2303890" y="141824"/>
                </a:moveTo>
                <a:cubicBezTo>
                  <a:pt x="2304948" y="267773"/>
                  <a:pt x="2302832" y="342922"/>
                  <a:pt x="2303890" y="468871"/>
                </a:cubicBezTo>
              </a:path>
            </a:pathLst>
          </a:custGeom>
          <a:solidFill>
            <a:schemeClr val="bg1"/>
          </a:solidFill>
          <a:ln w="15875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just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 Sustainable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8349A-E7BC-4466-A53D-95D87862C47A}"/>
              </a:ext>
            </a:extLst>
          </p:cNvPr>
          <p:cNvSpPr txBox="1"/>
          <p:nvPr/>
        </p:nvSpPr>
        <p:spPr>
          <a:xfrm rot="21045789">
            <a:off x="265730" y="1144961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5B441-A0AA-4960-A7F7-05958007C9DC}"/>
              </a:ext>
            </a:extLst>
          </p:cNvPr>
          <p:cNvSpPr txBox="1"/>
          <p:nvPr/>
        </p:nvSpPr>
        <p:spPr>
          <a:xfrm rot="21416024">
            <a:off x="3965661" y="947404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What!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2B0510C9-B9AF-4039-B96F-5BDC494AC91F}"/>
              </a:ext>
            </a:extLst>
          </p:cNvPr>
          <p:cNvSpPr/>
          <p:nvPr/>
        </p:nvSpPr>
        <p:spPr>
          <a:xfrm>
            <a:off x="2735971" y="1433691"/>
            <a:ext cx="2829452" cy="925689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Immersive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242547AD-30DA-49A3-A105-FA3BBFCF0B3A}"/>
              </a:ext>
            </a:extLst>
          </p:cNvPr>
          <p:cNvSpPr/>
          <p:nvPr/>
        </p:nvSpPr>
        <p:spPr>
          <a:xfrm>
            <a:off x="2355792" y="2236956"/>
            <a:ext cx="4107451" cy="1211094"/>
          </a:xfrm>
          <a:prstGeom prst="irregularSeal2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Inspired and </a:t>
            </a:r>
          </a:p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Entertained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9AF2D911-0D1F-459F-B2FC-925FBF037A84}"/>
              </a:ext>
            </a:extLst>
          </p:cNvPr>
          <p:cNvSpPr/>
          <p:nvPr/>
        </p:nvSpPr>
        <p:spPr>
          <a:xfrm flipH="1">
            <a:off x="4283816" y="3093156"/>
            <a:ext cx="2275027" cy="1061157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Hands-on</a:t>
            </a: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1BB6F768-9BEA-4BD2-93D7-7765A4CE2487}"/>
              </a:ext>
            </a:extLst>
          </p:cNvPr>
          <p:cNvSpPr/>
          <p:nvPr/>
        </p:nvSpPr>
        <p:spPr>
          <a:xfrm rot="21162890" flipH="1">
            <a:off x="2522311" y="4580327"/>
            <a:ext cx="3629316" cy="778083"/>
          </a:xfrm>
          <a:prstGeom prst="irregularSeal2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Collaborative</a:t>
            </a:r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3C8BAFF4-0BE4-4788-8ED2-A1BC0DCC099B}"/>
              </a:ext>
            </a:extLst>
          </p:cNvPr>
          <p:cNvSpPr/>
          <p:nvPr/>
        </p:nvSpPr>
        <p:spPr>
          <a:xfrm>
            <a:off x="2340862" y="3624106"/>
            <a:ext cx="2558517" cy="1129005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Personal</a:t>
            </a:r>
          </a:p>
        </p:txBody>
      </p:sp>
      <p:sp>
        <p:nvSpPr>
          <p:cNvPr id="30" name="Scroll: Vertical 2">
            <a:extLst>
              <a:ext uri="{FF2B5EF4-FFF2-40B4-BE49-F238E27FC236}">
                <a16:creationId xmlns:a16="http://schemas.microsoft.com/office/drawing/2014/main" id="{2D361764-D478-479F-9741-FDBFFF7DAB4B}"/>
              </a:ext>
            </a:extLst>
          </p:cNvPr>
          <p:cNvSpPr/>
          <p:nvPr/>
        </p:nvSpPr>
        <p:spPr>
          <a:xfrm rot="21402315" flipV="1">
            <a:off x="5934480" y="1054808"/>
            <a:ext cx="4481477" cy="4664523"/>
          </a:xfrm>
          <a:custGeom>
            <a:avLst/>
            <a:gdLst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48000 w 3251200"/>
              <a:gd name="connsiteY3" fmla="*/ 0 h 3544712"/>
              <a:gd name="connsiteX4" fmla="*/ 3251200 w 3251200"/>
              <a:gd name="connsiteY4" fmla="*/ 203200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311"/>
              <a:gd name="connsiteY0" fmla="*/ 3544712 h 3544712"/>
              <a:gd name="connsiteX1" fmla="*/ 406400 w 3251311"/>
              <a:gd name="connsiteY1" fmla="*/ 3341512 h 3544712"/>
              <a:gd name="connsiteX2" fmla="*/ 203200 w 3251311"/>
              <a:gd name="connsiteY2" fmla="*/ 3341512 h 3544712"/>
              <a:gd name="connsiteX3" fmla="*/ 304800 w 3251311"/>
              <a:gd name="connsiteY3" fmla="*/ 3239912 h 3544712"/>
              <a:gd name="connsiteX4" fmla="*/ 203200 w 3251311"/>
              <a:gd name="connsiteY4" fmla="*/ 3138312 h 3544712"/>
              <a:gd name="connsiteX5" fmla="*/ 406400 w 3251311"/>
              <a:gd name="connsiteY5" fmla="*/ 3138312 h 3544712"/>
              <a:gd name="connsiteX6" fmla="*/ 406400 w 3251311"/>
              <a:gd name="connsiteY6" fmla="*/ 203200 h 3544712"/>
              <a:gd name="connsiteX7" fmla="*/ 609600 w 3251311"/>
              <a:gd name="connsiteY7" fmla="*/ 0 h 3544712"/>
              <a:gd name="connsiteX8" fmla="*/ 3048000 w 3251311"/>
              <a:gd name="connsiteY8" fmla="*/ 0 h 3544712"/>
              <a:gd name="connsiteX9" fmla="*/ 3251200 w 3251311"/>
              <a:gd name="connsiteY9" fmla="*/ 203200 h 3544712"/>
              <a:gd name="connsiteX10" fmla="*/ 3048000 w 3251311"/>
              <a:gd name="connsiteY10" fmla="*/ 406400 h 3544712"/>
              <a:gd name="connsiteX11" fmla="*/ 2844800 w 3251311"/>
              <a:gd name="connsiteY11" fmla="*/ 406400 h 3544712"/>
              <a:gd name="connsiteX12" fmla="*/ 2844800 w 3251311"/>
              <a:gd name="connsiteY12" fmla="*/ 3341512 h 3544712"/>
              <a:gd name="connsiteX13" fmla="*/ 2641600 w 3251311"/>
              <a:gd name="connsiteY13" fmla="*/ 3544712 h 3544712"/>
              <a:gd name="connsiteX14" fmla="*/ 203200 w 3251311"/>
              <a:gd name="connsiteY14" fmla="*/ 3544712 h 3544712"/>
              <a:gd name="connsiteX15" fmla="*/ 812800 w 3251311"/>
              <a:gd name="connsiteY15" fmla="*/ 203200 h 3544712"/>
              <a:gd name="connsiteX16" fmla="*/ 609600 w 3251311"/>
              <a:gd name="connsiteY16" fmla="*/ 406400 h 3544712"/>
              <a:gd name="connsiteX17" fmla="*/ 508000 w 3251311"/>
              <a:gd name="connsiteY17" fmla="*/ 304800 h 3544712"/>
              <a:gd name="connsiteX18" fmla="*/ 609600 w 3251311"/>
              <a:gd name="connsiteY18" fmla="*/ 203200 h 3544712"/>
              <a:gd name="connsiteX19" fmla="*/ 812800 w 3251311"/>
              <a:gd name="connsiteY19" fmla="*/ 203200 h 3544712"/>
              <a:gd name="connsiteX0" fmla="*/ 812800 w 3251311"/>
              <a:gd name="connsiteY0" fmla="*/ 203200 h 3544712"/>
              <a:gd name="connsiteX1" fmla="*/ 609600 w 3251311"/>
              <a:gd name="connsiteY1" fmla="*/ 406400 h 3544712"/>
              <a:gd name="connsiteX2" fmla="*/ 508000 w 3251311"/>
              <a:gd name="connsiteY2" fmla="*/ 304800 h 3544712"/>
              <a:gd name="connsiteX3" fmla="*/ 609600 w 3251311"/>
              <a:gd name="connsiteY3" fmla="*/ 203200 h 3544712"/>
              <a:gd name="connsiteX4" fmla="*/ 812800 w 3251311"/>
              <a:gd name="connsiteY4" fmla="*/ 203200 h 3544712"/>
              <a:gd name="connsiteX5" fmla="*/ 406400 w 3251311"/>
              <a:gd name="connsiteY5" fmla="*/ 3341512 h 3544712"/>
              <a:gd name="connsiteX6" fmla="*/ 203200 w 3251311"/>
              <a:gd name="connsiteY6" fmla="*/ 3544712 h 3544712"/>
              <a:gd name="connsiteX7" fmla="*/ 0 w 3251311"/>
              <a:gd name="connsiteY7" fmla="*/ 3341512 h 3544712"/>
              <a:gd name="connsiteX8" fmla="*/ 203200 w 3251311"/>
              <a:gd name="connsiteY8" fmla="*/ 3138312 h 3544712"/>
              <a:gd name="connsiteX9" fmla="*/ 304800 w 3251311"/>
              <a:gd name="connsiteY9" fmla="*/ 3239912 h 3544712"/>
              <a:gd name="connsiteX10" fmla="*/ 203200 w 3251311"/>
              <a:gd name="connsiteY10" fmla="*/ 3341512 h 3544712"/>
              <a:gd name="connsiteX11" fmla="*/ 406400 w 3251311"/>
              <a:gd name="connsiteY11" fmla="*/ 3341512 h 3544712"/>
              <a:gd name="connsiteX0" fmla="*/ 406400 w 3251311"/>
              <a:gd name="connsiteY0" fmla="*/ 3138312 h 3544712"/>
              <a:gd name="connsiteX1" fmla="*/ 406400 w 3251311"/>
              <a:gd name="connsiteY1" fmla="*/ 203200 h 3544712"/>
              <a:gd name="connsiteX2" fmla="*/ 609600 w 3251311"/>
              <a:gd name="connsiteY2" fmla="*/ 0 h 3544712"/>
              <a:gd name="connsiteX3" fmla="*/ 3025041 w 3251311"/>
              <a:gd name="connsiteY3" fmla="*/ 64715 h 3544712"/>
              <a:gd name="connsiteX4" fmla="*/ 3251200 w 3251311"/>
              <a:gd name="connsiteY4" fmla="*/ 203200 h 3544712"/>
              <a:gd name="connsiteX5" fmla="*/ 3048000 w 3251311"/>
              <a:gd name="connsiteY5" fmla="*/ 406400 h 3544712"/>
              <a:gd name="connsiteX6" fmla="*/ 2844800 w 3251311"/>
              <a:gd name="connsiteY6" fmla="*/ 406400 h 3544712"/>
              <a:gd name="connsiteX7" fmla="*/ 2844800 w 3251311"/>
              <a:gd name="connsiteY7" fmla="*/ 3341512 h 3544712"/>
              <a:gd name="connsiteX8" fmla="*/ 2641600 w 3251311"/>
              <a:gd name="connsiteY8" fmla="*/ 3544712 h 3544712"/>
              <a:gd name="connsiteX9" fmla="*/ 203200 w 3251311"/>
              <a:gd name="connsiteY9" fmla="*/ 3544712 h 3544712"/>
              <a:gd name="connsiteX10" fmla="*/ 0 w 3251311"/>
              <a:gd name="connsiteY10" fmla="*/ 3341512 h 3544712"/>
              <a:gd name="connsiteX11" fmla="*/ 203200 w 3251311"/>
              <a:gd name="connsiteY11" fmla="*/ 3138312 h 3544712"/>
              <a:gd name="connsiteX12" fmla="*/ 406400 w 3251311"/>
              <a:gd name="connsiteY12" fmla="*/ 3138312 h 3544712"/>
              <a:gd name="connsiteX13" fmla="*/ 609600 w 3251311"/>
              <a:gd name="connsiteY13" fmla="*/ 0 h 3544712"/>
              <a:gd name="connsiteX14" fmla="*/ 812800 w 3251311"/>
              <a:gd name="connsiteY14" fmla="*/ 203200 h 3544712"/>
              <a:gd name="connsiteX15" fmla="*/ 609600 w 3251311"/>
              <a:gd name="connsiteY15" fmla="*/ 406400 h 3544712"/>
              <a:gd name="connsiteX16" fmla="*/ 508000 w 3251311"/>
              <a:gd name="connsiteY16" fmla="*/ 304800 h 3544712"/>
              <a:gd name="connsiteX17" fmla="*/ 609600 w 3251311"/>
              <a:gd name="connsiteY17" fmla="*/ 203200 h 3544712"/>
              <a:gd name="connsiteX18" fmla="*/ 812800 w 3251311"/>
              <a:gd name="connsiteY18" fmla="*/ 203200 h 3544712"/>
              <a:gd name="connsiteX19" fmla="*/ 2844800 w 3251311"/>
              <a:gd name="connsiteY19" fmla="*/ 406400 h 3544712"/>
              <a:gd name="connsiteX20" fmla="*/ 609600 w 3251311"/>
              <a:gd name="connsiteY20" fmla="*/ 406400 h 3544712"/>
              <a:gd name="connsiteX21" fmla="*/ 203200 w 3251311"/>
              <a:gd name="connsiteY21" fmla="*/ 3138312 h 3544712"/>
              <a:gd name="connsiteX22" fmla="*/ 304800 w 3251311"/>
              <a:gd name="connsiteY22" fmla="*/ 3239912 h 3544712"/>
              <a:gd name="connsiteX23" fmla="*/ 203200 w 3251311"/>
              <a:gd name="connsiteY23" fmla="*/ 3341512 h 3544712"/>
              <a:gd name="connsiteX24" fmla="*/ 406400 w 3251311"/>
              <a:gd name="connsiteY24" fmla="*/ 3341512 h 3544712"/>
              <a:gd name="connsiteX25" fmla="*/ 203200 w 3251311"/>
              <a:gd name="connsiteY25" fmla="*/ 3544712 h 3544712"/>
              <a:gd name="connsiteX26" fmla="*/ 406400 w 3251311"/>
              <a:gd name="connsiteY26" fmla="*/ 3341512 h 3544712"/>
              <a:gd name="connsiteX27" fmla="*/ 406400 w 3251311"/>
              <a:gd name="connsiteY27" fmla="*/ 3138312 h 3544712"/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25041 w 3251200"/>
              <a:gd name="connsiteY3" fmla="*/ 64715 h 3544712"/>
              <a:gd name="connsiteX4" fmla="*/ 3207985 w 3251200"/>
              <a:gd name="connsiteY4" fmla="*/ 252852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274"/>
              <a:gd name="connsiteY0" fmla="*/ 3544712 h 3544712"/>
              <a:gd name="connsiteX1" fmla="*/ 406400 w 3251274"/>
              <a:gd name="connsiteY1" fmla="*/ 3341512 h 3544712"/>
              <a:gd name="connsiteX2" fmla="*/ 203200 w 3251274"/>
              <a:gd name="connsiteY2" fmla="*/ 3341512 h 3544712"/>
              <a:gd name="connsiteX3" fmla="*/ 304800 w 3251274"/>
              <a:gd name="connsiteY3" fmla="*/ 3239912 h 3544712"/>
              <a:gd name="connsiteX4" fmla="*/ 203200 w 3251274"/>
              <a:gd name="connsiteY4" fmla="*/ 3138312 h 3544712"/>
              <a:gd name="connsiteX5" fmla="*/ 406400 w 3251274"/>
              <a:gd name="connsiteY5" fmla="*/ 3138312 h 3544712"/>
              <a:gd name="connsiteX6" fmla="*/ 406400 w 3251274"/>
              <a:gd name="connsiteY6" fmla="*/ 203200 h 3544712"/>
              <a:gd name="connsiteX7" fmla="*/ 609600 w 3251274"/>
              <a:gd name="connsiteY7" fmla="*/ 0 h 3544712"/>
              <a:gd name="connsiteX8" fmla="*/ 3029461 w 3251274"/>
              <a:gd name="connsiteY8" fmla="*/ 49915 h 3544712"/>
              <a:gd name="connsiteX9" fmla="*/ 3251200 w 3251274"/>
              <a:gd name="connsiteY9" fmla="*/ 203200 h 3544712"/>
              <a:gd name="connsiteX10" fmla="*/ 3048000 w 3251274"/>
              <a:gd name="connsiteY10" fmla="*/ 406400 h 3544712"/>
              <a:gd name="connsiteX11" fmla="*/ 2844800 w 3251274"/>
              <a:gd name="connsiteY11" fmla="*/ 406400 h 3544712"/>
              <a:gd name="connsiteX12" fmla="*/ 2844800 w 3251274"/>
              <a:gd name="connsiteY12" fmla="*/ 3341512 h 3544712"/>
              <a:gd name="connsiteX13" fmla="*/ 2641600 w 3251274"/>
              <a:gd name="connsiteY13" fmla="*/ 3544712 h 3544712"/>
              <a:gd name="connsiteX14" fmla="*/ 203200 w 3251274"/>
              <a:gd name="connsiteY14" fmla="*/ 3544712 h 3544712"/>
              <a:gd name="connsiteX15" fmla="*/ 812800 w 3251274"/>
              <a:gd name="connsiteY15" fmla="*/ 203200 h 3544712"/>
              <a:gd name="connsiteX16" fmla="*/ 609600 w 3251274"/>
              <a:gd name="connsiteY16" fmla="*/ 406400 h 3544712"/>
              <a:gd name="connsiteX17" fmla="*/ 508000 w 3251274"/>
              <a:gd name="connsiteY17" fmla="*/ 304800 h 3544712"/>
              <a:gd name="connsiteX18" fmla="*/ 609600 w 3251274"/>
              <a:gd name="connsiteY18" fmla="*/ 203200 h 3544712"/>
              <a:gd name="connsiteX19" fmla="*/ 812800 w 3251274"/>
              <a:gd name="connsiteY19" fmla="*/ 203200 h 3544712"/>
              <a:gd name="connsiteX0" fmla="*/ 812800 w 3251274"/>
              <a:gd name="connsiteY0" fmla="*/ 203200 h 3544712"/>
              <a:gd name="connsiteX1" fmla="*/ 609600 w 3251274"/>
              <a:gd name="connsiteY1" fmla="*/ 406400 h 3544712"/>
              <a:gd name="connsiteX2" fmla="*/ 508000 w 3251274"/>
              <a:gd name="connsiteY2" fmla="*/ 304800 h 3544712"/>
              <a:gd name="connsiteX3" fmla="*/ 609600 w 3251274"/>
              <a:gd name="connsiteY3" fmla="*/ 203200 h 3544712"/>
              <a:gd name="connsiteX4" fmla="*/ 812800 w 3251274"/>
              <a:gd name="connsiteY4" fmla="*/ 203200 h 3544712"/>
              <a:gd name="connsiteX5" fmla="*/ 406400 w 3251274"/>
              <a:gd name="connsiteY5" fmla="*/ 3341512 h 3544712"/>
              <a:gd name="connsiteX6" fmla="*/ 203200 w 3251274"/>
              <a:gd name="connsiteY6" fmla="*/ 3544712 h 3544712"/>
              <a:gd name="connsiteX7" fmla="*/ 0 w 3251274"/>
              <a:gd name="connsiteY7" fmla="*/ 3341512 h 3544712"/>
              <a:gd name="connsiteX8" fmla="*/ 203200 w 3251274"/>
              <a:gd name="connsiteY8" fmla="*/ 3138312 h 3544712"/>
              <a:gd name="connsiteX9" fmla="*/ 304800 w 3251274"/>
              <a:gd name="connsiteY9" fmla="*/ 3239912 h 3544712"/>
              <a:gd name="connsiteX10" fmla="*/ 203200 w 3251274"/>
              <a:gd name="connsiteY10" fmla="*/ 3341512 h 3544712"/>
              <a:gd name="connsiteX11" fmla="*/ 406400 w 3251274"/>
              <a:gd name="connsiteY11" fmla="*/ 3341512 h 3544712"/>
              <a:gd name="connsiteX0" fmla="*/ 406400 w 3251274"/>
              <a:gd name="connsiteY0" fmla="*/ 3138312 h 3544712"/>
              <a:gd name="connsiteX1" fmla="*/ 406400 w 3251274"/>
              <a:gd name="connsiteY1" fmla="*/ 203200 h 3544712"/>
              <a:gd name="connsiteX2" fmla="*/ 609600 w 3251274"/>
              <a:gd name="connsiteY2" fmla="*/ 0 h 3544712"/>
              <a:gd name="connsiteX3" fmla="*/ 3025041 w 3251274"/>
              <a:gd name="connsiteY3" fmla="*/ 64715 h 3544712"/>
              <a:gd name="connsiteX4" fmla="*/ 3207985 w 3251274"/>
              <a:gd name="connsiteY4" fmla="*/ 252852 h 3544712"/>
              <a:gd name="connsiteX5" fmla="*/ 3048000 w 3251274"/>
              <a:gd name="connsiteY5" fmla="*/ 406400 h 3544712"/>
              <a:gd name="connsiteX6" fmla="*/ 2844800 w 3251274"/>
              <a:gd name="connsiteY6" fmla="*/ 406400 h 3544712"/>
              <a:gd name="connsiteX7" fmla="*/ 2844800 w 3251274"/>
              <a:gd name="connsiteY7" fmla="*/ 3341512 h 3544712"/>
              <a:gd name="connsiteX8" fmla="*/ 2641600 w 3251274"/>
              <a:gd name="connsiteY8" fmla="*/ 3544712 h 3544712"/>
              <a:gd name="connsiteX9" fmla="*/ 203200 w 3251274"/>
              <a:gd name="connsiteY9" fmla="*/ 3544712 h 3544712"/>
              <a:gd name="connsiteX10" fmla="*/ 0 w 3251274"/>
              <a:gd name="connsiteY10" fmla="*/ 3341512 h 3544712"/>
              <a:gd name="connsiteX11" fmla="*/ 203200 w 3251274"/>
              <a:gd name="connsiteY11" fmla="*/ 3138312 h 3544712"/>
              <a:gd name="connsiteX12" fmla="*/ 406400 w 3251274"/>
              <a:gd name="connsiteY12" fmla="*/ 3138312 h 3544712"/>
              <a:gd name="connsiteX13" fmla="*/ 609600 w 3251274"/>
              <a:gd name="connsiteY13" fmla="*/ 0 h 3544712"/>
              <a:gd name="connsiteX14" fmla="*/ 812800 w 3251274"/>
              <a:gd name="connsiteY14" fmla="*/ 203200 h 3544712"/>
              <a:gd name="connsiteX15" fmla="*/ 609600 w 3251274"/>
              <a:gd name="connsiteY15" fmla="*/ 406400 h 3544712"/>
              <a:gd name="connsiteX16" fmla="*/ 508000 w 3251274"/>
              <a:gd name="connsiteY16" fmla="*/ 304800 h 3544712"/>
              <a:gd name="connsiteX17" fmla="*/ 609600 w 3251274"/>
              <a:gd name="connsiteY17" fmla="*/ 203200 h 3544712"/>
              <a:gd name="connsiteX18" fmla="*/ 812800 w 3251274"/>
              <a:gd name="connsiteY18" fmla="*/ 203200 h 3544712"/>
              <a:gd name="connsiteX19" fmla="*/ 2844800 w 3251274"/>
              <a:gd name="connsiteY19" fmla="*/ 406400 h 3544712"/>
              <a:gd name="connsiteX20" fmla="*/ 609600 w 3251274"/>
              <a:gd name="connsiteY20" fmla="*/ 406400 h 3544712"/>
              <a:gd name="connsiteX21" fmla="*/ 203200 w 3251274"/>
              <a:gd name="connsiteY21" fmla="*/ 3138312 h 3544712"/>
              <a:gd name="connsiteX22" fmla="*/ 304800 w 3251274"/>
              <a:gd name="connsiteY22" fmla="*/ 3239912 h 3544712"/>
              <a:gd name="connsiteX23" fmla="*/ 203200 w 3251274"/>
              <a:gd name="connsiteY23" fmla="*/ 3341512 h 3544712"/>
              <a:gd name="connsiteX24" fmla="*/ 406400 w 3251274"/>
              <a:gd name="connsiteY24" fmla="*/ 3341512 h 3544712"/>
              <a:gd name="connsiteX25" fmla="*/ 203200 w 3251274"/>
              <a:gd name="connsiteY25" fmla="*/ 3544712 h 3544712"/>
              <a:gd name="connsiteX26" fmla="*/ 406400 w 3251274"/>
              <a:gd name="connsiteY26" fmla="*/ 3341512 h 3544712"/>
              <a:gd name="connsiteX27" fmla="*/ 406400 w 3251274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09600 w 3208182"/>
              <a:gd name="connsiteY17" fmla="*/ 203200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0877 w 3208182"/>
              <a:gd name="connsiteY20" fmla="*/ 412049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6924 w 3208182"/>
              <a:gd name="connsiteY20" fmla="*/ 432471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54393 h 3554393"/>
              <a:gd name="connsiteX1" fmla="*/ 406400 w 3208182"/>
              <a:gd name="connsiteY1" fmla="*/ 3351193 h 3554393"/>
              <a:gd name="connsiteX2" fmla="*/ 203200 w 3208182"/>
              <a:gd name="connsiteY2" fmla="*/ 3351193 h 3554393"/>
              <a:gd name="connsiteX3" fmla="*/ 304800 w 3208182"/>
              <a:gd name="connsiteY3" fmla="*/ 3249593 h 3554393"/>
              <a:gd name="connsiteX4" fmla="*/ 203200 w 3208182"/>
              <a:gd name="connsiteY4" fmla="*/ 3147993 h 3554393"/>
              <a:gd name="connsiteX5" fmla="*/ 406400 w 3208182"/>
              <a:gd name="connsiteY5" fmla="*/ 3147993 h 3554393"/>
              <a:gd name="connsiteX6" fmla="*/ 406400 w 3208182"/>
              <a:gd name="connsiteY6" fmla="*/ 212881 h 3554393"/>
              <a:gd name="connsiteX7" fmla="*/ 609600 w 3208182"/>
              <a:gd name="connsiteY7" fmla="*/ 9681 h 3554393"/>
              <a:gd name="connsiteX8" fmla="*/ 3029461 w 3208182"/>
              <a:gd name="connsiteY8" fmla="*/ 59596 h 3554393"/>
              <a:gd name="connsiteX9" fmla="*/ 3202335 w 3208182"/>
              <a:gd name="connsiteY9" fmla="*/ 242898 h 3554393"/>
              <a:gd name="connsiteX10" fmla="*/ 3048000 w 3208182"/>
              <a:gd name="connsiteY10" fmla="*/ 416081 h 3554393"/>
              <a:gd name="connsiteX11" fmla="*/ 2844800 w 3208182"/>
              <a:gd name="connsiteY11" fmla="*/ 416081 h 3554393"/>
              <a:gd name="connsiteX12" fmla="*/ 2802598 w 3208182"/>
              <a:gd name="connsiteY12" fmla="*/ 3343698 h 3554393"/>
              <a:gd name="connsiteX13" fmla="*/ 2641600 w 3208182"/>
              <a:gd name="connsiteY13" fmla="*/ 3554393 h 3554393"/>
              <a:gd name="connsiteX14" fmla="*/ 203200 w 3208182"/>
              <a:gd name="connsiteY14" fmla="*/ 3554393 h 3554393"/>
              <a:gd name="connsiteX15" fmla="*/ 811858 w 3208182"/>
              <a:gd name="connsiteY15" fmla="*/ 190948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09600 w 3208182"/>
              <a:gd name="connsiteY18" fmla="*/ 212881 h 3554393"/>
              <a:gd name="connsiteX19" fmla="*/ 811858 w 3208182"/>
              <a:gd name="connsiteY19" fmla="*/ 190948 h 3554393"/>
              <a:gd name="connsiteX0" fmla="*/ 809252 w 3208182"/>
              <a:gd name="connsiteY0" fmla="*/ 178391 h 3554393"/>
              <a:gd name="connsiteX1" fmla="*/ 609600 w 3208182"/>
              <a:gd name="connsiteY1" fmla="*/ 416081 h 3554393"/>
              <a:gd name="connsiteX2" fmla="*/ 508000 w 3208182"/>
              <a:gd name="connsiteY2" fmla="*/ 314481 h 3554393"/>
              <a:gd name="connsiteX3" fmla="*/ 617096 w 3208182"/>
              <a:gd name="connsiteY3" fmla="*/ 170679 h 3554393"/>
              <a:gd name="connsiteX4" fmla="*/ 809252 w 3208182"/>
              <a:gd name="connsiteY4" fmla="*/ 178391 h 3554393"/>
              <a:gd name="connsiteX5" fmla="*/ 406400 w 3208182"/>
              <a:gd name="connsiteY5" fmla="*/ 3351193 h 3554393"/>
              <a:gd name="connsiteX6" fmla="*/ 203200 w 3208182"/>
              <a:gd name="connsiteY6" fmla="*/ 3554393 h 3554393"/>
              <a:gd name="connsiteX7" fmla="*/ 0 w 3208182"/>
              <a:gd name="connsiteY7" fmla="*/ 3351193 h 3554393"/>
              <a:gd name="connsiteX8" fmla="*/ 203200 w 3208182"/>
              <a:gd name="connsiteY8" fmla="*/ 3147993 h 3554393"/>
              <a:gd name="connsiteX9" fmla="*/ 304800 w 3208182"/>
              <a:gd name="connsiteY9" fmla="*/ 3249593 h 3554393"/>
              <a:gd name="connsiteX10" fmla="*/ 203200 w 3208182"/>
              <a:gd name="connsiteY10" fmla="*/ 3351193 h 3554393"/>
              <a:gd name="connsiteX11" fmla="*/ 406400 w 3208182"/>
              <a:gd name="connsiteY11" fmla="*/ 3351193 h 3554393"/>
              <a:gd name="connsiteX0" fmla="*/ 406400 w 3208182"/>
              <a:gd name="connsiteY0" fmla="*/ 3147993 h 3554393"/>
              <a:gd name="connsiteX1" fmla="*/ 406402 w 3208182"/>
              <a:gd name="connsiteY1" fmla="*/ 212881 h 3554393"/>
              <a:gd name="connsiteX2" fmla="*/ 609600 w 3208182"/>
              <a:gd name="connsiteY2" fmla="*/ 9681 h 3554393"/>
              <a:gd name="connsiteX3" fmla="*/ 1747986 w 3208182"/>
              <a:gd name="connsiteY3" fmla="*/ 36824 h 3554393"/>
              <a:gd name="connsiteX4" fmla="*/ 3025041 w 3208182"/>
              <a:gd name="connsiteY4" fmla="*/ 74396 h 3554393"/>
              <a:gd name="connsiteX5" fmla="*/ 3207985 w 3208182"/>
              <a:gd name="connsiteY5" fmla="*/ 262533 h 3554393"/>
              <a:gd name="connsiteX6" fmla="*/ 3048000 w 3208182"/>
              <a:gd name="connsiteY6" fmla="*/ 416081 h 3554393"/>
              <a:gd name="connsiteX7" fmla="*/ 2844800 w 3208182"/>
              <a:gd name="connsiteY7" fmla="*/ 416081 h 3554393"/>
              <a:gd name="connsiteX8" fmla="*/ 2796550 w 3208182"/>
              <a:gd name="connsiteY8" fmla="*/ 3323275 h 3554393"/>
              <a:gd name="connsiteX9" fmla="*/ 2641600 w 3208182"/>
              <a:gd name="connsiteY9" fmla="*/ 3554393 h 3554393"/>
              <a:gd name="connsiteX10" fmla="*/ 203200 w 3208182"/>
              <a:gd name="connsiteY10" fmla="*/ 3554393 h 3554393"/>
              <a:gd name="connsiteX11" fmla="*/ 0 w 3208182"/>
              <a:gd name="connsiteY11" fmla="*/ 3351193 h 3554393"/>
              <a:gd name="connsiteX12" fmla="*/ 203200 w 3208182"/>
              <a:gd name="connsiteY12" fmla="*/ 3147993 h 3554393"/>
              <a:gd name="connsiteX13" fmla="*/ 406400 w 3208182"/>
              <a:gd name="connsiteY13" fmla="*/ 3147993 h 3554393"/>
              <a:gd name="connsiteX14" fmla="*/ 609600 w 3208182"/>
              <a:gd name="connsiteY14" fmla="*/ 9681 h 3554393"/>
              <a:gd name="connsiteX15" fmla="*/ 811442 w 3208182"/>
              <a:gd name="connsiteY15" fmla="*/ 193293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22617 w 3208182"/>
              <a:gd name="connsiteY18" fmla="*/ 166823 h 3554393"/>
              <a:gd name="connsiteX19" fmla="*/ 804563 w 3208182"/>
              <a:gd name="connsiteY19" fmla="*/ 177559 h 3554393"/>
              <a:gd name="connsiteX20" fmla="*/ 2844800 w 3208182"/>
              <a:gd name="connsiteY20" fmla="*/ 416081 h 3554393"/>
              <a:gd name="connsiteX21" fmla="*/ 1796924 w 3208182"/>
              <a:gd name="connsiteY21" fmla="*/ 442152 h 3554393"/>
              <a:gd name="connsiteX22" fmla="*/ 609600 w 3208182"/>
              <a:gd name="connsiteY22" fmla="*/ 416081 h 3554393"/>
              <a:gd name="connsiteX23" fmla="*/ 203200 w 3208182"/>
              <a:gd name="connsiteY23" fmla="*/ 3147993 h 3554393"/>
              <a:gd name="connsiteX24" fmla="*/ 304800 w 3208182"/>
              <a:gd name="connsiteY24" fmla="*/ 3249593 h 3554393"/>
              <a:gd name="connsiteX25" fmla="*/ 203200 w 3208182"/>
              <a:gd name="connsiteY25" fmla="*/ 3351193 h 3554393"/>
              <a:gd name="connsiteX26" fmla="*/ 406400 w 3208182"/>
              <a:gd name="connsiteY26" fmla="*/ 3351193 h 3554393"/>
              <a:gd name="connsiteX27" fmla="*/ 203200 w 3208182"/>
              <a:gd name="connsiteY27" fmla="*/ 3554393 h 3554393"/>
              <a:gd name="connsiteX28" fmla="*/ 406400 w 3208182"/>
              <a:gd name="connsiteY28" fmla="*/ 3351193 h 3554393"/>
              <a:gd name="connsiteX29" fmla="*/ 406400 w 3208182"/>
              <a:gd name="connsiteY29" fmla="*/ 3147993 h 3554393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796550 w 3208182"/>
              <a:gd name="connsiteY8" fmla="*/ 3320793 h 3551911"/>
              <a:gd name="connsiteX9" fmla="*/ 2641600 w 3208182"/>
              <a:gd name="connsiteY9" fmla="*/ 3551911 h 3551911"/>
              <a:gd name="connsiteX10" fmla="*/ 203200 w 3208182"/>
              <a:gd name="connsiteY10" fmla="*/ 3551911 h 3551911"/>
              <a:gd name="connsiteX11" fmla="*/ 0 w 3208182"/>
              <a:gd name="connsiteY11" fmla="*/ 3348711 h 3551911"/>
              <a:gd name="connsiteX12" fmla="*/ 203200 w 3208182"/>
              <a:gd name="connsiteY12" fmla="*/ 3145511 h 3551911"/>
              <a:gd name="connsiteX13" fmla="*/ 406400 w 3208182"/>
              <a:gd name="connsiteY13" fmla="*/ 3145511 h 3551911"/>
              <a:gd name="connsiteX14" fmla="*/ 609600 w 3208182"/>
              <a:gd name="connsiteY14" fmla="*/ 7199 h 3551911"/>
              <a:gd name="connsiteX15" fmla="*/ 811442 w 3208182"/>
              <a:gd name="connsiteY15" fmla="*/ 190811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22617 w 3208182"/>
              <a:gd name="connsiteY18" fmla="*/ 164341 h 3551911"/>
              <a:gd name="connsiteX19" fmla="*/ 804563 w 3208182"/>
              <a:gd name="connsiteY19" fmla="*/ 175077 h 3551911"/>
              <a:gd name="connsiteX20" fmla="*/ 2844800 w 3208182"/>
              <a:gd name="connsiteY20" fmla="*/ 413599 h 3551911"/>
              <a:gd name="connsiteX21" fmla="*/ 1796924 w 3208182"/>
              <a:gd name="connsiteY21" fmla="*/ 439670 h 3551911"/>
              <a:gd name="connsiteX22" fmla="*/ 609600 w 3208182"/>
              <a:gd name="connsiteY22" fmla="*/ 413599 h 3551911"/>
              <a:gd name="connsiteX23" fmla="*/ 203200 w 3208182"/>
              <a:gd name="connsiteY23" fmla="*/ 3145511 h 3551911"/>
              <a:gd name="connsiteX24" fmla="*/ 304800 w 3208182"/>
              <a:gd name="connsiteY24" fmla="*/ 3247111 h 3551911"/>
              <a:gd name="connsiteX25" fmla="*/ 203200 w 3208182"/>
              <a:gd name="connsiteY25" fmla="*/ 3348711 h 3551911"/>
              <a:gd name="connsiteX26" fmla="*/ 406400 w 3208182"/>
              <a:gd name="connsiteY26" fmla="*/ 3348711 h 3551911"/>
              <a:gd name="connsiteX27" fmla="*/ 203200 w 3208182"/>
              <a:gd name="connsiteY27" fmla="*/ 3551911 h 3551911"/>
              <a:gd name="connsiteX28" fmla="*/ 406400 w 3208182"/>
              <a:gd name="connsiteY28" fmla="*/ 3348711 h 3551911"/>
              <a:gd name="connsiteX29" fmla="*/ 406400 w 3208182"/>
              <a:gd name="connsiteY29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2594"/>
              <a:gd name="connsiteX1" fmla="*/ 406400 w 3208182"/>
              <a:gd name="connsiteY1" fmla="*/ 3348711 h 3552594"/>
              <a:gd name="connsiteX2" fmla="*/ 203200 w 3208182"/>
              <a:gd name="connsiteY2" fmla="*/ 3348711 h 3552594"/>
              <a:gd name="connsiteX3" fmla="*/ 304800 w 3208182"/>
              <a:gd name="connsiteY3" fmla="*/ 3247111 h 3552594"/>
              <a:gd name="connsiteX4" fmla="*/ 203200 w 3208182"/>
              <a:gd name="connsiteY4" fmla="*/ 3145511 h 3552594"/>
              <a:gd name="connsiteX5" fmla="*/ 406400 w 3208182"/>
              <a:gd name="connsiteY5" fmla="*/ 3145511 h 3552594"/>
              <a:gd name="connsiteX6" fmla="*/ 406400 w 3208182"/>
              <a:gd name="connsiteY6" fmla="*/ 210399 h 3552594"/>
              <a:gd name="connsiteX7" fmla="*/ 609600 w 3208182"/>
              <a:gd name="connsiteY7" fmla="*/ 7199 h 3552594"/>
              <a:gd name="connsiteX8" fmla="*/ 3029461 w 3208182"/>
              <a:gd name="connsiteY8" fmla="*/ 57114 h 3552594"/>
              <a:gd name="connsiteX9" fmla="*/ 3202335 w 3208182"/>
              <a:gd name="connsiteY9" fmla="*/ 240416 h 3552594"/>
              <a:gd name="connsiteX10" fmla="*/ 3048000 w 3208182"/>
              <a:gd name="connsiteY10" fmla="*/ 413599 h 3552594"/>
              <a:gd name="connsiteX11" fmla="*/ 2844800 w 3208182"/>
              <a:gd name="connsiteY11" fmla="*/ 413599 h 3552594"/>
              <a:gd name="connsiteX12" fmla="*/ 2802598 w 3208182"/>
              <a:gd name="connsiteY12" fmla="*/ 3341216 h 3552594"/>
              <a:gd name="connsiteX13" fmla="*/ 2641600 w 3208182"/>
              <a:gd name="connsiteY13" fmla="*/ 3551911 h 3552594"/>
              <a:gd name="connsiteX14" fmla="*/ 203200 w 3208182"/>
              <a:gd name="connsiteY14" fmla="*/ 3551911 h 3552594"/>
              <a:gd name="connsiteX15" fmla="*/ 811858 w 3208182"/>
              <a:gd name="connsiteY15" fmla="*/ 188466 h 3552594"/>
              <a:gd name="connsiteX16" fmla="*/ 609600 w 3208182"/>
              <a:gd name="connsiteY16" fmla="*/ 413599 h 3552594"/>
              <a:gd name="connsiteX17" fmla="*/ 508000 w 3208182"/>
              <a:gd name="connsiteY17" fmla="*/ 311999 h 3552594"/>
              <a:gd name="connsiteX18" fmla="*/ 609600 w 3208182"/>
              <a:gd name="connsiteY18" fmla="*/ 210399 h 3552594"/>
              <a:gd name="connsiteX19" fmla="*/ 811858 w 3208182"/>
              <a:gd name="connsiteY19" fmla="*/ 188466 h 3552594"/>
              <a:gd name="connsiteX0" fmla="*/ 809252 w 3208182"/>
              <a:gd name="connsiteY0" fmla="*/ 175909 h 3552594"/>
              <a:gd name="connsiteX1" fmla="*/ 609600 w 3208182"/>
              <a:gd name="connsiteY1" fmla="*/ 413599 h 3552594"/>
              <a:gd name="connsiteX2" fmla="*/ 508000 w 3208182"/>
              <a:gd name="connsiteY2" fmla="*/ 311999 h 3552594"/>
              <a:gd name="connsiteX3" fmla="*/ 617096 w 3208182"/>
              <a:gd name="connsiteY3" fmla="*/ 168197 h 3552594"/>
              <a:gd name="connsiteX4" fmla="*/ 809252 w 3208182"/>
              <a:gd name="connsiteY4" fmla="*/ 175909 h 3552594"/>
              <a:gd name="connsiteX5" fmla="*/ 406400 w 3208182"/>
              <a:gd name="connsiteY5" fmla="*/ 3348711 h 3552594"/>
              <a:gd name="connsiteX6" fmla="*/ 203200 w 3208182"/>
              <a:gd name="connsiteY6" fmla="*/ 3551911 h 3552594"/>
              <a:gd name="connsiteX7" fmla="*/ 0 w 3208182"/>
              <a:gd name="connsiteY7" fmla="*/ 3348711 h 3552594"/>
              <a:gd name="connsiteX8" fmla="*/ 203200 w 3208182"/>
              <a:gd name="connsiteY8" fmla="*/ 3145511 h 3552594"/>
              <a:gd name="connsiteX9" fmla="*/ 304800 w 3208182"/>
              <a:gd name="connsiteY9" fmla="*/ 3247111 h 3552594"/>
              <a:gd name="connsiteX10" fmla="*/ 203200 w 3208182"/>
              <a:gd name="connsiteY10" fmla="*/ 3348711 h 3552594"/>
              <a:gd name="connsiteX11" fmla="*/ 406400 w 3208182"/>
              <a:gd name="connsiteY11" fmla="*/ 3348711 h 3552594"/>
              <a:gd name="connsiteX0" fmla="*/ 406400 w 3208182"/>
              <a:gd name="connsiteY0" fmla="*/ 3145511 h 3552594"/>
              <a:gd name="connsiteX1" fmla="*/ 406402 w 3208182"/>
              <a:gd name="connsiteY1" fmla="*/ 210399 h 3552594"/>
              <a:gd name="connsiteX2" fmla="*/ 609600 w 3208182"/>
              <a:gd name="connsiteY2" fmla="*/ 7199 h 3552594"/>
              <a:gd name="connsiteX3" fmla="*/ 1743821 w 3208182"/>
              <a:gd name="connsiteY3" fmla="*/ 57788 h 3552594"/>
              <a:gd name="connsiteX4" fmla="*/ 3025041 w 3208182"/>
              <a:gd name="connsiteY4" fmla="*/ 71914 h 3552594"/>
              <a:gd name="connsiteX5" fmla="*/ 3207985 w 3208182"/>
              <a:gd name="connsiteY5" fmla="*/ 260051 h 3552594"/>
              <a:gd name="connsiteX6" fmla="*/ 3048000 w 3208182"/>
              <a:gd name="connsiteY6" fmla="*/ 413599 h 3552594"/>
              <a:gd name="connsiteX7" fmla="*/ 2844800 w 3208182"/>
              <a:gd name="connsiteY7" fmla="*/ 413599 h 3552594"/>
              <a:gd name="connsiteX8" fmla="*/ 2834507 w 3208182"/>
              <a:gd name="connsiteY8" fmla="*/ 1460754 h 3552594"/>
              <a:gd name="connsiteX9" fmla="*/ 2796550 w 3208182"/>
              <a:gd name="connsiteY9" fmla="*/ 3320793 h 3552594"/>
              <a:gd name="connsiteX10" fmla="*/ 2641600 w 3208182"/>
              <a:gd name="connsiteY10" fmla="*/ 3551911 h 3552594"/>
              <a:gd name="connsiteX11" fmla="*/ 1403682 w 3208182"/>
              <a:gd name="connsiteY11" fmla="*/ 3552594 h 3552594"/>
              <a:gd name="connsiteX12" fmla="*/ 203200 w 3208182"/>
              <a:gd name="connsiteY12" fmla="*/ 3551911 h 3552594"/>
              <a:gd name="connsiteX13" fmla="*/ 0 w 3208182"/>
              <a:gd name="connsiteY13" fmla="*/ 3348711 h 3552594"/>
              <a:gd name="connsiteX14" fmla="*/ 203200 w 3208182"/>
              <a:gd name="connsiteY14" fmla="*/ 3145511 h 3552594"/>
              <a:gd name="connsiteX15" fmla="*/ 406400 w 3208182"/>
              <a:gd name="connsiteY15" fmla="*/ 3145511 h 3552594"/>
              <a:gd name="connsiteX16" fmla="*/ 609600 w 3208182"/>
              <a:gd name="connsiteY16" fmla="*/ 7199 h 3552594"/>
              <a:gd name="connsiteX17" fmla="*/ 811442 w 3208182"/>
              <a:gd name="connsiteY17" fmla="*/ 190811 h 3552594"/>
              <a:gd name="connsiteX18" fmla="*/ 609600 w 3208182"/>
              <a:gd name="connsiteY18" fmla="*/ 413599 h 3552594"/>
              <a:gd name="connsiteX19" fmla="*/ 508000 w 3208182"/>
              <a:gd name="connsiteY19" fmla="*/ 311999 h 3552594"/>
              <a:gd name="connsiteX20" fmla="*/ 622617 w 3208182"/>
              <a:gd name="connsiteY20" fmla="*/ 164341 h 3552594"/>
              <a:gd name="connsiteX21" fmla="*/ 804563 w 3208182"/>
              <a:gd name="connsiteY21" fmla="*/ 175077 h 3552594"/>
              <a:gd name="connsiteX22" fmla="*/ 2844800 w 3208182"/>
              <a:gd name="connsiteY22" fmla="*/ 413599 h 3552594"/>
              <a:gd name="connsiteX23" fmla="*/ 1796924 w 3208182"/>
              <a:gd name="connsiteY23" fmla="*/ 439670 h 3552594"/>
              <a:gd name="connsiteX24" fmla="*/ 609600 w 3208182"/>
              <a:gd name="connsiteY24" fmla="*/ 413599 h 3552594"/>
              <a:gd name="connsiteX25" fmla="*/ 203200 w 3208182"/>
              <a:gd name="connsiteY25" fmla="*/ 3145511 h 3552594"/>
              <a:gd name="connsiteX26" fmla="*/ 304800 w 3208182"/>
              <a:gd name="connsiteY26" fmla="*/ 3247111 h 3552594"/>
              <a:gd name="connsiteX27" fmla="*/ 203200 w 3208182"/>
              <a:gd name="connsiteY27" fmla="*/ 3348711 h 3552594"/>
              <a:gd name="connsiteX28" fmla="*/ 406400 w 3208182"/>
              <a:gd name="connsiteY28" fmla="*/ 3348711 h 3552594"/>
              <a:gd name="connsiteX29" fmla="*/ 203200 w 3208182"/>
              <a:gd name="connsiteY29" fmla="*/ 3551911 h 3552594"/>
              <a:gd name="connsiteX30" fmla="*/ 406400 w 3208182"/>
              <a:gd name="connsiteY30" fmla="*/ 3348711 h 3552594"/>
              <a:gd name="connsiteX31" fmla="*/ 406400 w 3208182"/>
              <a:gd name="connsiteY31" fmla="*/ 3145511 h 3552594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203200 w 3208182"/>
              <a:gd name="connsiteY14" fmla="*/ 3551911 h 3579371"/>
              <a:gd name="connsiteX15" fmla="*/ 811858 w 3208182"/>
              <a:gd name="connsiteY15" fmla="*/ 188466 h 3579371"/>
              <a:gd name="connsiteX16" fmla="*/ 609600 w 3208182"/>
              <a:gd name="connsiteY16" fmla="*/ 413599 h 3579371"/>
              <a:gd name="connsiteX17" fmla="*/ 508000 w 3208182"/>
              <a:gd name="connsiteY17" fmla="*/ 311999 h 3579371"/>
              <a:gd name="connsiteX18" fmla="*/ 609600 w 3208182"/>
              <a:gd name="connsiteY18" fmla="*/ 210399 h 3579371"/>
              <a:gd name="connsiteX19" fmla="*/ 811858 w 3208182"/>
              <a:gd name="connsiteY19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53071 w 3208182"/>
              <a:gd name="connsiteY14" fmla="*/ 3546855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08182" h="3579371" stroke="0" extrusionOk="0"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cubicBezTo>
                  <a:pt x="324536" y="3334957"/>
                  <a:pt x="270933" y="3348711"/>
                  <a:pt x="203200" y="3348711"/>
                </a:cubicBezTo>
                <a:cubicBezTo>
                  <a:pt x="259312" y="3348711"/>
                  <a:pt x="304800" y="3303223"/>
                  <a:pt x="304800" y="3247111"/>
                </a:cubicBezTo>
                <a:cubicBezTo>
                  <a:pt x="304800" y="3190999"/>
                  <a:pt x="259312" y="3145511"/>
                  <a:pt x="203200" y="3145511"/>
                </a:cubicBezTo>
                <a:lnTo>
                  <a:pt x="406400" y="3145511"/>
                </a:lnTo>
                <a:cubicBezTo>
                  <a:pt x="406400" y="2167140"/>
                  <a:pt x="607113" y="2564273"/>
                  <a:pt x="406400" y="210399"/>
                </a:cubicBezTo>
                <a:cubicBezTo>
                  <a:pt x="406400" y="98175"/>
                  <a:pt x="497376" y="7199"/>
                  <a:pt x="609600" y="7199"/>
                </a:cubicBezTo>
                <a:lnTo>
                  <a:pt x="3029461" y="57114"/>
                </a:lnTo>
                <a:cubicBezTo>
                  <a:pt x="3141685" y="57114"/>
                  <a:pt x="3199245" y="181002"/>
                  <a:pt x="3202335" y="240416"/>
                </a:cubicBezTo>
                <a:cubicBezTo>
                  <a:pt x="3205425" y="299830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30733" y="1389471"/>
                  <a:pt x="2896868" y="2186106"/>
                  <a:pt x="2802598" y="3341216"/>
                </a:cubicBezTo>
                <a:cubicBezTo>
                  <a:pt x="2802598" y="3453440"/>
                  <a:pt x="2753824" y="3551911"/>
                  <a:pt x="2641600" y="3551911"/>
                </a:cubicBezTo>
                <a:lnTo>
                  <a:pt x="1437863" y="3578014"/>
                </a:lnTo>
                <a:lnTo>
                  <a:pt x="203200" y="3551911"/>
                </a:lnTo>
                <a:close/>
                <a:moveTo>
                  <a:pt x="811858" y="188466"/>
                </a:moveTo>
                <a:cubicBezTo>
                  <a:pt x="811858" y="300690"/>
                  <a:pt x="660243" y="393010"/>
                  <a:pt x="609600" y="413599"/>
                </a:cubicBezTo>
                <a:cubicBezTo>
                  <a:pt x="558957" y="434188"/>
                  <a:pt x="508000" y="368111"/>
                  <a:pt x="508000" y="311999"/>
                </a:cubicBezTo>
                <a:cubicBezTo>
                  <a:pt x="508000" y="255887"/>
                  <a:pt x="553488" y="210399"/>
                  <a:pt x="609600" y="210399"/>
                </a:cubicBezTo>
                <a:lnTo>
                  <a:pt x="811858" y="188466"/>
                </a:lnTo>
                <a:close/>
              </a:path>
              <a:path w="3208182" h="3579371" fill="darkenLess" stroke="0" extrusionOk="0">
                <a:moveTo>
                  <a:pt x="809252" y="175909"/>
                </a:moveTo>
                <a:cubicBezTo>
                  <a:pt x="809252" y="288133"/>
                  <a:pt x="659809" y="390917"/>
                  <a:pt x="609600" y="413599"/>
                </a:cubicBezTo>
                <a:cubicBezTo>
                  <a:pt x="559391" y="436281"/>
                  <a:pt x="506751" y="352899"/>
                  <a:pt x="508000" y="311999"/>
                </a:cubicBezTo>
                <a:cubicBezTo>
                  <a:pt x="509249" y="271099"/>
                  <a:pt x="560984" y="168197"/>
                  <a:pt x="617096" y="168197"/>
                </a:cubicBezTo>
                <a:lnTo>
                  <a:pt x="809252" y="175909"/>
                </a:lnTo>
                <a:close/>
                <a:moveTo>
                  <a:pt x="406400" y="3348711"/>
                </a:moveTo>
                <a:cubicBezTo>
                  <a:pt x="406400" y="3460935"/>
                  <a:pt x="315424" y="3551911"/>
                  <a:pt x="203200" y="3551911"/>
                </a:cubicBez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close/>
              </a:path>
              <a:path w="3208182" h="3579371" fill="none" extrusionOk="0">
                <a:moveTo>
                  <a:pt x="406400" y="3145511"/>
                </a:moveTo>
                <a:cubicBezTo>
                  <a:pt x="417342" y="2169083"/>
                  <a:pt x="600780" y="2460134"/>
                  <a:pt x="406402" y="210399"/>
                </a:cubicBezTo>
                <a:cubicBezTo>
                  <a:pt x="406402" y="98175"/>
                  <a:pt x="497376" y="7199"/>
                  <a:pt x="609600" y="7199"/>
                </a:cubicBezTo>
                <a:cubicBezTo>
                  <a:pt x="833197" y="-22144"/>
                  <a:pt x="1341248" y="47002"/>
                  <a:pt x="1743821" y="57788"/>
                </a:cubicBezTo>
                <a:cubicBezTo>
                  <a:pt x="2146394" y="68574"/>
                  <a:pt x="2781708" y="34296"/>
                  <a:pt x="3025041" y="71914"/>
                </a:cubicBezTo>
                <a:cubicBezTo>
                  <a:pt x="3137265" y="71914"/>
                  <a:pt x="3204159" y="203104"/>
                  <a:pt x="3207985" y="260051"/>
                </a:cubicBezTo>
                <a:cubicBezTo>
                  <a:pt x="3211811" y="316998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09218" y="588125"/>
                  <a:pt x="2856617" y="978720"/>
                  <a:pt x="2834507" y="1460754"/>
                </a:cubicBezTo>
                <a:cubicBezTo>
                  <a:pt x="2865642" y="1942570"/>
                  <a:pt x="2828701" y="2972267"/>
                  <a:pt x="2796550" y="3320793"/>
                </a:cubicBezTo>
                <a:cubicBezTo>
                  <a:pt x="2796550" y="3433017"/>
                  <a:pt x="2753824" y="3551911"/>
                  <a:pt x="2641600" y="3551911"/>
                </a:cubicBezTo>
                <a:lnTo>
                  <a:pt x="1418275" y="3579371"/>
                </a:lnTo>
                <a:lnTo>
                  <a:pt x="203200" y="3551911"/>
                </a:ln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lnTo>
                  <a:pt x="406400" y="3145511"/>
                </a:lnTo>
                <a:close/>
                <a:moveTo>
                  <a:pt x="609600" y="7199"/>
                </a:moveTo>
                <a:cubicBezTo>
                  <a:pt x="721824" y="7199"/>
                  <a:pt x="811442" y="78587"/>
                  <a:pt x="811442" y="190811"/>
                </a:cubicBezTo>
                <a:cubicBezTo>
                  <a:pt x="811442" y="303035"/>
                  <a:pt x="660174" y="393401"/>
                  <a:pt x="609600" y="413599"/>
                </a:cubicBezTo>
                <a:cubicBezTo>
                  <a:pt x="559026" y="433797"/>
                  <a:pt x="505831" y="353542"/>
                  <a:pt x="508000" y="311999"/>
                </a:cubicBezTo>
                <a:cubicBezTo>
                  <a:pt x="510169" y="270456"/>
                  <a:pt x="566505" y="164341"/>
                  <a:pt x="622617" y="164341"/>
                </a:cubicBezTo>
                <a:lnTo>
                  <a:pt x="804563" y="175077"/>
                </a:lnTo>
                <a:moveTo>
                  <a:pt x="2844800" y="413599"/>
                </a:moveTo>
                <a:lnTo>
                  <a:pt x="1796924" y="439670"/>
                </a:lnTo>
                <a:lnTo>
                  <a:pt x="609600" y="413599"/>
                </a:lnTo>
                <a:moveTo>
                  <a:pt x="203200" y="3145511"/>
                </a:move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lnTo>
                  <a:pt x="406400" y="314551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outerShdw blurRad="50800" dist="88900" dir="1200000" algn="tl" rotWithShape="0">
              <a:schemeClr val="bg1">
                <a:lumMod val="50000"/>
                <a:alpha val="46000"/>
              </a:schemeClr>
            </a:outerShd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941BA4-A3CA-4E3D-AA19-D0C8EBA4A937}"/>
              </a:ext>
            </a:extLst>
          </p:cNvPr>
          <p:cNvGrpSpPr/>
          <p:nvPr/>
        </p:nvGrpSpPr>
        <p:grpSpPr>
          <a:xfrm>
            <a:off x="6447396" y="1170748"/>
            <a:ext cx="3405444" cy="4007336"/>
            <a:chOff x="6447396" y="1170748"/>
            <a:chExt cx="3405444" cy="4007336"/>
          </a:xfrm>
        </p:grpSpPr>
        <p:sp>
          <p:nvSpPr>
            <p:cNvPr id="49" name="Rectangle: Rounded Corners 14">
              <a:extLst>
                <a:ext uri="{FF2B5EF4-FFF2-40B4-BE49-F238E27FC236}">
                  <a16:creationId xmlns:a16="http://schemas.microsoft.com/office/drawing/2014/main" id="{183250EE-69BC-494D-ACC6-49E4FACE5F3A}"/>
                </a:ext>
              </a:extLst>
            </p:cNvPr>
            <p:cNvSpPr/>
            <p:nvPr/>
          </p:nvSpPr>
          <p:spPr>
            <a:xfrm rot="21382410">
              <a:off x="6447396" y="1170748"/>
              <a:ext cx="3205178" cy="464831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14">
              <a:extLst>
                <a:ext uri="{FF2B5EF4-FFF2-40B4-BE49-F238E27FC236}">
                  <a16:creationId xmlns:a16="http://schemas.microsoft.com/office/drawing/2014/main" id="{9D007CC3-9463-40C3-8D3B-FCBC3E0F066A}"/>
                </a:ext>
              </a:extLst>
            </p:cNvPr>
            <p:cNvSpPr/>
            <p:nvPr/>
          </p:nvSpPr>
          <p:spPr>
            <a:xfrm rot="21382410">
              <a:off x="6674204" y="1749835"/>
              <a:ext cx="639217" cy="277259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14">
              <a:extLst>
                <a:ext uri="{FF2B5EF4-FFF2-40B4-BE49-F238E27FC236}">
                  <a16:creationId xmlns:a16="http://schemas.microsoft.com/office/drawing/2014/main" id="{AD105E8B-BDF5-4414-8E28-FD889045A76C}"/>
                </a:ext>
              </a:extLst>
            </p:cNvPr>
            <p:cNvSpPr/>
            <p:nvPr/>
          </p:nvSpPr>
          <p:spPr>
            <a:xfrm rot="21382410">
              <a:off x="7611507" y="1669991"/>
              <a:ext cx="2029478" cy="327776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14">
              <a:extLst>
                <a:ext uri="{FF2B5EF4-FFF2-40B4-BE49-F238E27FC236}">
                  <a16:creationId xmlns:a16="http://schemas.microsoft.com/office/drawing/2014/main" id="{419B41B6-EBCA-4718-ACE6-B99DE9B4FC03}"/>
                </a:ext>
              </a:extLst>
            </p:cNvPr>
            <p:cNvSpPr/>
            <p:nvPr/>
          </p:nvSpPr>
          <p:spPr>
            <a:xfrm rot="21382410">
              <a:off x="6551264" y="2073410"/>
              <a:ext cx="2600071" cy="352323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14">
              <a:extLst>
                <a:ext uri="{FF2B5EF4-FFF2-40B4-BE49-F238E27FC236}">
                  <a16:creationId xmlns:a16="http://schemas.microsoft.com/office/drawing/2014/main" id="{43FDE469-1F61-4438-BA0A-0C9C5CA7E6DA}"/>
                </a:ext>
              </a:extLst>
            </p:cNvPr>
            <p:cNvSpPr/>
            <p:nvPr/>
          </p:nvSpPr>
          <p:spPr>
            <a:xfrm rot="21423424">
              <a:off x="7799787" y="2429790"/>
              <a:ext cx="1529208" cy="36465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4">
              <a:extLst>
                <a:ext uri="{FF2B5EF4-FFF2-40B4-BE49-F238E27FC236}">
                  <a16:creationId xmlns:a16="http://schemas.microsoft.com/office/drawing/2014/main" id="{CE1CABAF-3CF2-4762-9FA4-63816F241518}"/>
                </a:ext>
              </a:extLst>
            </p:cNvPr>
            <p:cNvSpPr/>
            <p:nvPr/>
          </p:nvSpPr>
          <p:spPr>
            <a:xfrm rot="21382410">
              <a:off x="6639505" y="2883997"/>
              <a:ext cx="3213335" cy="377131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14">
              <a:extLst>
                <a:ext uri="{FF2B5EF4-FFF2-40B4-BE49-F238E27FC236}">
                  <a16:creationId xmlns:a16="http://schemas.microsoft.com/office/drawing/2014/main" id="{4F94B51F-9F7A-45F7-B320-16A0B413BC57}"/>
                </a:ext>
              </a:extLst>
            </p:cNvPr>
            <p:cNvSpPr/>
            <p:nvPr/>
          </p:nvSpPr>
          <p:spPr>
            <a:xfrm rot="21385088">
              <a:off x="6682706" y="3810304"/>
              <a:ext cx="2141913" cy="3304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14">
              <a:extLst>
                <a:ext uri="{FF2B5EF4-FFF2-40B4-BE49-F238E27FC236}">
                  <a16:creationId xmlns:a16="http://schemas.microsoft.com/office/drawing/2014/main" id="{ECA798C1-9E5B-4740-B75A-9589C6637EFD}"/>
                </a:ext>
              </a:extLst>
            </p:cNvPr>
            <p:cNvSpPr/>
            <p:nvPr/>
          </p:nvSpPr>
          <p:spPr>
            <a:xfrm rot="21382410">
              <a:off x="7181822" y="3325404"/>
              <a:ext cx="952556" cy="372294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14">
              <a:extLst>
                <a:ext uri="{FF2B5EF4-FFF2-40B4-BE49-F238E27FC236}">
                  <a16:creationId xmlns:a16="http://schemas.microsoft.com/office/drawing/2014/main" id="{8F968859-0267-4192-BECE-456D847A45BB}"/>
                </a:ext>
              </a:extLst>
            </p:cNvPr>
            <p:cNvSpPr/>
            <p:nvPr/>
          </p:nvSpPr>
          <p:spPr>
            <a:xfrm rot="21382410">
              <a:off x="8709825" y="3408684"/>
              <a:ext cx="1025450" cy="343829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4">
              <a:extLst>
                <a:ext uri="{FF2B5EF4-FFF2-40B4-BE49-F238E27FC236}">
                  <a16:creationId xmlns:a16="http://schemas.microsoft.com/office/drawing/2014/main" id="{272AC010-D9E7-4A95-A9AD-D61A97A8F844}"/>
                </a:ext>
              </a:extLst>
            </p:cNvPr>
            <p:cNvSpPr/>
            <p:nvPr/>
          </p:nvSpPr>
          <p:spPr>
            <a:xfrm rot="84925">
              <a:off x="8275674" y="4121229"/>
              <a:ext cx="1553642" cy="36357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14">
              <a:extLst>
                <a:ext uri="{FF2B5EF4-FFF2-40B4-BE49-F238E27FC236}">
                  <a16:creationId xmlns:a16="http://schemas.microsoft.com/office/drawing/2014/main" id="{922A1ECA-CF32-4592-A8FB-DD3E4C2BAFEC}"/>
                </a:ext>
              </a:extLst>
            </p:cNvPr>
            <p:cNvSpPr/>
            <p:nvPr/>
          </p:nvSpPr>
          <p:spPr>
            <a:xfrm rot="21382410">
              <a:off x="7322682" y="4387601"/>
              <a:ext cx="705759" cy="34339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14">
              <a:extLst>
                <a:ext uri="{FF2B5EF4-FFF2-40B4-BE49-F238E27FC236}">
                  <a16:creationId xmlns:a16="http://schemas.microsoft.com/office/drawing/2014/main" id="{5E7092B5-55D8-40D1-B35B-5A088C31BD53}"/>
                </a:ext>
              </a:extLst>
            </p:cNvPr>
            <p:cNvSpPr/>
            <p:nvPr/>
          </p:nvSpPr>
          <p:spPr>
            <a:xfrm rot="21352633">
              <a:off x="8653989" y="4540075"/>
              <a:ext cx="711200" cy="42236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14">
              <a:extLst>
                <a:ext uri="{FF2B5EF4-FFF2-40B4-BE49-F238E27FC236}">
                  <a16:creationId xmlns:a16="http://schemas.microsoft.com/office/drawing/2014/main" id="{8AEB2D4C-744D-4A3A-968B-C7A7D9D4A35D}"/>
                </a:ext>
              </a:extLst>
            </p:cNvPr>
            <p:cNvSpPr/>
            <p:nvPr/>
          </p:nvSpPr>
          <p:spPr>
            <a:xfrm rot="21556498">
              <a:off x="6780682" y="4822168"/>
              <a:ext cx="1495996" cy="355916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6734C-A548-4565-A818-6B006CC7A497}"/>
              </a:ext>
            </a:extLst>
          </p:cNvPr>
          <p:cNvSpPr/>
          <p:nvPr/>
        </p:nvSpPr>
        <p:spPr>
          <a:xfrm rot="21387277">
            <a:off x="6410222" y="1200529"/>
            <a:ext cx="3233863" cy="356069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5491"/>
                <a:gd name="adj2" fmla="val 0"/>
              </a:avLst>
            </a:prstTxWarp>
            <a:noAutofit/>
          </a:bodyPr>
          <a:lstStyle/>
          <a:p>
            <a:r>
              <a:rPr lang="en-US" sz="2200" b="1" i="1" u="sng" spc="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Begent</a:t>
            </a:r>
            <a:r>
              <a:rPr lang="en-US" sz="2200" b="1" i="1" u="sng" spc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 Ranch - Ramona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176C2-1AA1-4D01-8310-42FEAE753B9B}"/>
              </a:ext>
            </a:extLst>
          </p:cNvPr>
          <p:cNvSpPr/>
          <p:nvPr/>
        </p:nvSpPr>
        <p:spPr>
          <a:xfrm rot="60000">
            <a:off x="9806473" y="1566342"/>
            <a:ext cx="235166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Creator</a:t>
            </a:r>
            <a:r>
              <a:rPr lang="en-US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</a:t>
            </a:r>
            <a:r>
              <a:rPr lang="en-US" sz="1400" b="1" dirty="0">
                <a:latin typeface="David's Scrawl" panose="02000000000000000000" pitchFamily="2" charset="0"/>
              </a:rPr>
              <a:t>Attend and enjoy an inspiring and creative experience</a:t>
            </a:r>
            <a:endParaRPr lang="en-US" sz="1400" b="1" spc="100" dirty="0">
              <a:latin typeface="David's Scrawl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988C-D6EE-42C5-B720-0B15B1291829}"/>
              </a:ext>
            </a:extLst>
          </p:cNvPr>
          <p:cNvSpPr/>
          <p:nvPr/>
        </p:nvSpPr>
        <p:spPr>
          <a:xfrm>
            <a:off x="10144889" y="946178"/>
            <a:ext cx="1744835" cy="792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How to be involved?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E4B5F9-F865-440F-9AB9-52477A2C7ED5}"/>
              </a:ext>
            </a:extLst>
          </p:cNvPr>
          <p:cNvSpPr/>
          <p:nvPr/>
        </p:nvSpPr>
        <p:spPr>
          <a:xfrm>
            <a:off x="6798" y="7832"/>
            <a:ext cx="7450666" cy="110976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DeflateBottom">
              <a:avLst>
                <a:gd name="adj" fmla="val 50738"/>
              </a:avLst>
            </a:prstTxWarp>
            <a:spAutoFit/>
          </a:bodyPr>
          <a:lstStyle/>
          <a:p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A</a:t>
            </a:r>
            <a:r>
              <a:rPr lang="en-US" sz="36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NOMA</a:t>
            </a:r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R</a:t>
            </a:r>
            <a:endParaRPr lang="en-US" b="1" kern="0" spc="-100" dirty="0">
              <a:solidFill>
                <a:schemeClr val="tx1">
                  <a:lumMod val="85000"/>
                  <a:lumOff val="15000"/>
                </a:schemeClr>
              </a:solidFill>
              <a:latin typeface="Segoe Script" panose="020B0504020000000003" pitchFamily="34" charset="0"/>
              <a:cs typeface="Adobe Devanagari" panose="02040503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8D877A-1D68-4EFC-A982-E077044EF9FD}"/>
              </a:ext>
            </a:extLst>
          </p:cNvPr>
          <p:cNvSpPr/>
          <p:nvPr/>
        </p:nvSpPr>
        <p:spPr>
          <a:xfrm>
            <a:off x="7358556" y="191910"/>
            <a:ext cx="3320733" cy="7337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A Creative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Community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Gathering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5128E-2369-4221-8D2F-504CA2874BF1}"/>
              </a:ext>
            </a:extLst>
          </p:cNvPr>
          <p:cNvSpPr/>
          <p:nvPr/>
        </p:nvSpPr>
        <p:spPr>
          <a:xfrm rot="21400539">
            <a:off x="6644668" y="1739344"/>
            <a:ext cx="582006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Food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B5CB3B-676A-439C-9755-B82A281B00A8}"/>
              </a:ext>
            </a:extLst>
          </p:cNvPr>
          <p:cNvSpPr/>
          <p:nvPr/>
        </p:nvSpPr>
        <p:spPr>
          <a:xfrm rot="21400539">
            <a:off x="7659071" y="1698242"/>
            <a:ext cx="174383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Artists in 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A0EC0-AA4C-416D-8BCA-29C4A72294D4}"/>
              </a:ext>
            </a:extLst>
          </p:cNvPr>
          <p:cNvSpPr/>
          <p:nvPr/>
        </p:nvSpPr>
        <p:spPr>
          <a:xfrm rot="21400539">
            <a:off x="6518714" y="2098460"/>
            <a:ext cx="232454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Interactive Group 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986E23-2D49-48F1-88FF-054C73C5B84A}"/>
              </a:ext>
            </a:extLst>
          </p:cNvPr>
          <p:cNvSpPr/>
          <p:nvPr/>
        </p:nvSpPr>
        <p:spPr>
          <a:xfrm rot="21400539">
            <a:off x="6647894" y="2932770"/>
            <a:ext cx="290420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Hands on Creative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B65002-1F3D-4D84-8201-D666AB1B897C}"/>
              </a:ext>
            </a:extLst>
          </p:cNvPr>
          <p:cNvSpPr/>
          <p:nvPr/>
        </p:nvSpPr>
        <p:spPr>
          <a:xfrm rot="21400539">
            <a:off x="7309397" y="4414580"/>
            <a:ext cx="676380" cy="3423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Music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989C-9FB8-4041-90AC-EA607B2EE208}"/>
              </a:ext>
            </a:extLst>
          </p:cNvPr>
          <p:cNvSpPr txBox="1"/>
          <p:nvPr/>
        </p:nvSpPr>
        <p:spPr>
          <a:xfrm rot="16200000">
            <a:off x="11643453" y="630945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David's Scrawl" panose="02000000000000000000" pitchFamily="2" charset="0"/>
              </a:rPr>
              <a:t>D.S.-2 0 1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1DD7A-E81B-4967-9BF3-E9B809A31616}"/>
              </a:ext>
            </a:extLst>
          </p:cNvPr>
          <p:cNvSpPr/>
          <p:nvPr/>
        </p:nvSpPr>
        <p:spPr>
          <a:xfrm rot="21540000">
            <a:off x="9890449" y="2286005"/>
            <a:ext cx="230155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Collaborator</a:t>
            </a:r>
            <a:r>
              <a:rPr lang="en-US" sz="1600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Compose an immersive and creative experience for the Creators who attend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C5A1-76B3-4632-ACC0-76DEEA20AE08}"/>
              </a:ext>
            </a:extLst>
          </p:cNvPr>
          <p:cNvSpPr/>
          <p:nvPr/>
        </p:nvSpPr>
        <p:spPr>
          <a:xfrm rot="21540000">
            <a:off x="10033520" y="3421401"/>
            <a:ext cx="2158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Instigator</a:t>
            </a:r>
            <a:r>
              <a:rPr lang="en-US" sz="1400" b="1" spc="100" dirty="0">
                <a:latin typeface="David's Scrawl" panose="02000000000000000000" pitchFamily="2" charset="0"/>
              </a:rPr>
              <a:t> -Part of the core team or lead/co-lead a working group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FC29-232D-447C-8AAE-76238C464FBF}"/>
              </a:ext>
            </a:extLst>
          </p:cNvPr>
          <p:cNvSpPr/>
          <p:nvPr/>
        </p:nvSpPr>
        <p:spPr>
          <a:xfrm rot="120000">
            <a:off x="10052180" y="4344510"/>
            <a:ext cx="21398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Enabler</a:t>
            </a:r>
            <a:r>
              <a:rPr lang="en-US" sz="1400" b="1" spc="100" dirty="0">
                <a:latin typeface="David's Scrawl" panose="02000000000000000000" pitchFamily="2" charset="0"/>
              </a:rPr>
              <a:t> - Assist on working teams and make the event happen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2F1013-4B6F-44D9-8899-B4ED9F0000DE}"/>
              </a:ext>
            </a:extLst>
          </p:cNvPr>
          <p:cNvSpPr/>
          <p:nvPr/>
        </p:nvSpPr>
        <p:spPr>
          <a:xfrm rot="21400539">
            <a:off x="7791296" y="2486334"/>
            <a:ext cx="137963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Permaculture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E209D1-90CB-44A4-9873-4AD23DC76ECA}"/>
              </a:ext>
            </a:extLst>
          </p:cNvPr>
          <p:cNvSpPr/>
          <p:nvPr/>
        </p:nvSpPr>
        <p:spPr>
          <a:xfrm rot="21400539">
            <a:off x="6627820" y="3837101"/>
            <a:ext cx="1997718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Children's Activities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28CEF-E75C-4280-BB56-DA84BC0683B6}"/>
              </a:ext>
            </a:extLst>
          </p:cNvPr>
          <p:cNvSpPr/>
          <p:nvPr/>
        </p:nvSpPr>
        <p:spPr>
          <a:xfrm rot="21400539">
            <a:off x="7253214" y="3366672"/>
            <a:ext cx="729682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Dance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BD58EA-6B5B-4A79-8993-C1CB7DD95839}"/>
              </a:ext>
            </a:extLst>
          </p:cNvPr>
          <p:cNvSpPr/>
          <p:nvPr/>
        </p:nvSpPr>
        <p:spPr>
          <a:xfrm rot="21400539">
            <a:off x="8721516" y="3427182"/>
            <a:ext cx="87517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Theater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CEF4F-815C-4A87-8A2C-1E7F4A54BB84}"/>
              </a:ext>
            </a:extLst>
          </p:cNvPr>
          <p:cNvSpPr/>
          <p:nvPr/>
        </p:nvSpPr>
        <p:spPr>
          <a:xfrm rot="40263">
            <a:off x="8255571" y="4140809"/>
            <a:ext cx="1369130" cy="330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Spoken Word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088E2-97DD-4191-9D29-25D497ED0BA6}"/>
              </a:ext>
            </a:extLst>
          </p:cNvPr>
          <p:cNvSpPr/>
          <p:nvPr/>
        </p:nvSpPr>
        <p:spPr>
          <a:xfrm rot="21153172">
            <a:off x="8653959" y="4609801"/>
            <a:ext cx="582399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Wine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817750-E3C3-4B15-B0BA-CE6002C8B089}"/>
              </a:ext>
            </a:extLst>
          </p:cNvPr>
          <p:cNvSpPr/>
          <p:nvPr/>
        </p:nvSpPr>
        <p:spPr>
          <a:xfrm rot="21574627">
            <a:off x="6794324" y="4850484"/>
            <a:ext cx="1337048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Martial 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09A4E2-E78E-4671-B68A-C5389595A787}"/>
              </a:ext>
            </a:extLst>
          </p:cNvPr>
          <p:cNvGrpSpPr/>
          <p:nvPr/>
        </p:nvGrpSpPr>
        <p:grpSpPr>
          <a:xfrm>
            <a:off x="109192" y="2864738"/>
            <a:ext cx="2255974" cy="805187"/>
            <a:chOff x="109192" y="2864738"/>
            <a:chExt cx="2255974" cy="805187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F11F6A9-33E8-4000-9485-E783E43FBEDA}"/>
                </a:ext>
              </a:extLst>
            </p:cNvPr>
            <p:cNvSpPr/>
            <p:nvPr/>
          </p:nvSpPr>
          <p:spPr>
            <a:xfrm rot="209590" flipH="1" flipV="1">
              <a:off x="109192" y="2864738"/>
              <a:ext cx="2255974" cy="80518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7AF3CD-376D-436A-9B02-61B7FAC1FF10}"/>
                </a:ext>
              </a:extLst>
            </p:cNvPr>
            <p:cNvSpPr/>
            <p:nvPr/>
          </p:nvSpPr>
          <p:spPr>
            <a:xfrm>
              <a:off x="425450" y="3004235"/>
              <a:ext cx="166370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Creativity In</a:t>
              </a:r>
            </a:p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Everything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AEA95E-ACB6-443F-9D57-3ECDB1D60B48}"/>
              </a:ext>
            </a:extLst>
          </p:cNvPr>
          <p:cNvGrpSpPr/>
          <p:nvPr/>
        </p:nvGrpSpPr>
        <p:grpSpPr>
          <a:xfrm>
            <a:off x="127275" y="1851762"/>
            <a:ext cx="2366044" cy="776820"/>
            <a:chOff x="127275" y="1851762"/>
            <a:chExt cx="2366044" cy="776820"/>
          </a:xfrm>
        </p:grpSpPr>
        <p:sp>
          <p:nvSpPr>
            <p:cNvPr id="75" name="Cloud 16">
              <a:extLst>
                <a:ext uri="{FF2B5EF4-FFF2-40B4-BE49-F238E27FC236}">
                  <a16:creationId xmlns:a16="http://schemas.microsoft.com/office/drawing/2014/main" id="{8D50C396-CDC1-4D64-A5BB-36641C17A1DC}"/>
                </a:ext>
              </a:extLst>
            </p:cNvPr>
            <p:cNvSpPr/>
            <p:nvPr/>
          </p:nvSpPr>
          <p:spPr>
            <a:xfrm rot="21425880">
              <a:off x="127275" y="1851762"/>
              <a:ext cx="2366044" cy="77682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62E7A-25E9-4144-AADF-312892544A4B}"/>
                </a:ext>
              </a:extLst>
            </p:cNvPr>
            <p:cNvSpPr/>
            <p:nvPr/>
          </p:nvSpPr>
          <p:spPr>
            <a:xfrm rot="21232035">
              <a:off x="406401" y="1899335"/>
              <a:ext cx="193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People Need </a:t>
              </a:r>
            </a:p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Encouragement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D341EF-28FB-466E-B052-32DEE0192208}"/>
              </a:ext>
            </a:extLst>
          </p:cNvPr>
          <p:cNvGrpSpPr/>
          <p:nvPr/>
        </p:nvGrpSpPr>
        <p:grpSpPr>
          <a:xfrm>
            <a:off x="157143" y="3921832"/>
            <a:ext cx="1944208" cy="756098"/>
            <a:chOff x="157143" y="3921832"/>
            <a:chExt cx="1944208" cy="756098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08C2D6B4-E9CF-4B9E-ACA5-16EBC9FCA756}"/>
                </a:ext>
              </a:extLst>
            </p:cNvPr>
            <p:cNvSpPr/>
            <p:nvPr/>
          </p:nvSpPr>
          <p:spPr>
            <a:xfrm flipH="1">
              <a:off x="157143" y="3921832"/>
              <a:ext cx="1944208" cy="75609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E42181-7C6C-4E22-996E-6525C6CEF0BD}"/>
                </a:ext>
              </a:extLst>
            </p:cNvPr>
            <p:cNvSpPr/>
            <p:nvPr/>
          </p:nvSpPr>
          <p:spPr>
            <a:xfrm rot="150993">
              <a:off x="495045" y="4076184"/>
              <a:ext cx="11689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Ramona!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B5BEC1-9FB0-4480-B5CE-E12AB55EA57E}"/>
              </a:ext>
            </a:extLst>
          </p:cNvPr>
          <p:cNvGrpSpPr/>
          <p:nvPr/>
        </p:nvGrpSpPr>
        <p:grpSpPr>
          <a:xfrm>
            <a:off x="26818" y="4881997"/>
            <a:ext cx="2387720" cy="838424"/>
            <a:chOff x="26818" y="4881997"/>
            <a:chExt cx="2387720" cy="838424"/>
          </a:xfrm>
        </p:grpSpPr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5E60128B-7D71-4F1D-9192-A2DD4BCA14FC}"/>
                </a:ext>
              </a:extLst>
            </p:cNvPr>
            <p:cNvSpPr/>
            <p:nvPr/>
          </p:nvSpPr>
          <p:spPr>
            <a:xfrm rot="10555032" flipH="1" flipV="1">
              <a:off x="26818" y="4881997"/>
              <a:ext cx="2387720" cy="83842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14036 w 43256"/>
                <a:gd name="connsiteY12" fmla="*/ 5051 h 43219"/>
                <a:gd name="connsiteX13" fmla="*/ 15336 w 43256"/>
                <a:gd name="connsiteY13" fmla="*/ 639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D5C3F7-305F-48DE-B0A6-94A2E032855F}"/>
                </a:ext>
              </a:extLst>
            </p:cNvPr>
            <p:cNvSpPr/>
            <p:nvPr/>
          </p:nvSpPr>
          <p:spPr>
            <a:xfrm rot="21081626">
              <a:off x="290657" y="4928285"/>
              <a:ext cx="19332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Creativity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Changes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6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139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David's Scrawl</vt:lpstr>
      <vt:lpstr>Segoe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Schwantner</dc:creator>
  <cp:lastModifiedBy>David Schwantner</cp:lastModifiedBy>
  <cp:revision>39</cp:revision>
  <dcterms:created xsi:type="dcterms:W3CDTF">2018-07-11T15:51:59Z</dcterms:created>
  <dcterms:modified xsi:type="dcterms:W3CDTF">2018-07-14T00:49:25Z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9eea9c-5281-4377-b6bc-afc76db9d7b4_Enabled">
    <vt:lpwstr>True</vt:lpwstr>
  </property>
  <property fmtid="{D5CDD505-2E9C-101B-9397-08002B2CF9AE}" pid="3" name="MSIP_Label_229eea9c-5281-4377-b6bc-afc76db9d7b4_SiteId">
    <vt:lpwstr>af73baa8-f594-4eb2-a39d-93e96cad61fc</vt:lpwstr>
  </property>
  <property fmtid="{D5CDD505-2E9C-101B-9397-08002B2CF9AE}" pid="4" name="MSIP_Label_229eea9c-5281-4377-b6bc-afc76db9d7b4_Owner">
    <vt:lpwstr>david.schwantner@asml.com</vt:lpwstr>
  </property>
  <property fmtid="{D5CDD505-2E9C-101B-9397-08002B2CF9AE}" pid="5" name="MSIP_Label_229eea9c-5281-4377-b6bc-afc76db9d7b4_SetDate">
    <vt:lpwstr>2018-07-11T15:52:21.2869056Z</vt:lpwstr>
  </property>
  <property fmtid="{D5CDD505-2E9C-101B-9397-08002B2CF9AE}" pid="6" name="MSIP_Label_229eea9c-5281-4377-b6bc-afc76db9d7b4_Name">
    <vt:lpwstr>Public</vt:lpwstr>
  </property>
  <property fmtid="{D5CDD505-2E9C-101B-9397-08002B2CF9AE}" pid="7" name="MSIP_Label_229eea9c-5281-4377-b6bc-afc76db9d7b4_Application">
    <vt:lpwstr>Microsoft Azure Information Protection</vt:lpwstr>
  </property>
  <property fmtid="{D5CDD505-2E9C-101B-9397-08002B2CF9AE}" pid="8" name="MSIP_Label_229eea9c-5281-4377-b6bc-afc76db9d7b4_Extended_MSFT_Method">
    <vt:lpwstr>Manual</vt:lpwstr>
  </property>
  <property fmtid="{D5CDD505-2E9C-101B-9397-08002B2CF9AE}" pid="9" name="Sensitivity">
    <vt:lpwstr>Public</vt:lpwstr>
  </property>
</Properties>
</file>