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55F8-B401-439D-A884-241E67732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A8E96-D511-4323-86D3-52C78785D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76270-2616-4D05-BBF8-97B9483F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3A0A-C06A-42FB-B1DB-E88B60EA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55F5-391B-4028-BC8B-521B29BF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6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50F9-EBE2-49CC-81C0-7F930C81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12854-4BF5-4900-A8FF-871841008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63D3-071D-42CC-9E6E-1EFCBF5B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FF29-388C-4487-8642-ED5865A4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F1322-0D59-4AEA-A880-9F0E51BF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9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76B7B-C2DA-4FBB-B62F-73AF56557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669B0-92AA-4F3A-B263-15371915F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8952-DAE2-4D2C-B170-183DE6C7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423F2-7D8A-4120-844B-4A9F09B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52E8-6871-47D7-B63E-6CF490EF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3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281C-2C16-4F5F-9DD5-E7259B6E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D8D2-FFEB-4CA7-B813-FBFA90D0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5A2B-2DBB-4A72-BD36-AB936023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6C593-DEA4-4F76-8FC1-28EBED31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9E77-3B42-4BE2-B7A5-8B107A6A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0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CD26-FC3C-44C0-AFD8-83B004F6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84327-0C5F-4468-8FEE-F474FA19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12AC-ACED-4A40-935F-DA14E707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76AA-3951-42AF-A6C8-46791D19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9A92-56A0-4927-8B5B-285B8228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6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9D59-383F-4CD6-B208-3F699397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000D-7DE1-42D8-95A4-87A32DC6A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3F267-E08E-4A80-94AB-3FFAB189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D193-A159-45DA-A295-752441DA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87B5B-EB4E-49DE-A4C3-6A9A2493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8DDA-EACE-4315-B9DB-91E1B9A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A012-7DC7-46DA-9212-FBFE4BC6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7262D-589A-4147-BC60-966B3CD1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6C98A-6D42-4F82-A384-4163747B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9EE5C-F881-47DE-80BE-DF1F79E45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91DED-44F8-4ECF-97DF-86182333A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0D8DC-E20D-4AA4-A9A0-F9420BAD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86CBF-F527-4B7C-A328-06819706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D117E-7F47-49F0-8CCE-D4621E3A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0A58-404F-4AE8-B297-B227BDE0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40EB0-DC4D-4D9E-9139-ED47C765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6ED39-240F-4207-A6DD-3887EB66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69033-EF25-4F9A-813F-ADA64097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62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C9A2-C257-47CB-8AA2-24F879A2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E972-04F1-414A-856F-663AAFAD4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2C3EB-2033-43B6-8016-D0B854BA3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E185-D0E0-4243-9F9F-7AE4742B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E38AF-948E-467D-960A-309F7B1D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91D40-CE33-48FC-8044-253CAFAD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3712-DA88-4558-858B-7FABEF4F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BEA57-4D38-4D06-92BE-268B8F0E4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B865-C4F9-45E9-82B5-5E2C83D2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6DE5-8F12-4609-A33A-4A3D4452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7C74-A7E8-4EBE-91F7-5E271C8094B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F05FA-B2E0-4E55-A3ED-4E9A8B11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11B3E-E2A3-4953-BD44-2DF0868E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4EFE1-9AEB-4C05-B9F4-3FBDC9A8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1BF1-47AA-4546-8C5F-324C1EB4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79BE-6ED7-45E2-BED0-52F54D010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7C74-A7E8-4EBE-91F7-5E271C8094B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DAF2-511D-4014-875B-E6E8C09AC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0D99-C8C9-462A-A7E0-39853D1AF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3A0E-FB45-451C-AE91-E41C94BC41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ab6140c699beca8fbae2c35d" descr="{&quot;HashCode&quot;:-293530248,&quot;Placement&quot;:&quot;Footer&quot;,&quot;Top&quot;:524.1047,&quot;Left&quot;:923.827,&quot;SlideWidth&quot;:960,&quot;SlideHeight&quot;:540}">
            <a:extLst>
              <a:ext uri="{FF2B5EF4-FFF2-40B4-BE49-F238E27FC236}">
                <a16:creationId xmlns:a16="http://schemas.microsoft.com/office/drawing/2014/main" id="{F6ABC347-C696-47C9-A717-0D4516FDAE50}"/>
              </a:ext>
            </a:extLst>
          </p:cNvPr>
          <p:cNvSpPr txBox="1"/>
          <p:nvPr userDrawn="1"/>
        </p:nvSpPr>
        <p:spPr>
          <a:xfrm>
            <a:off x="11732603" y="6656129"/>
            <a:ext cx="459397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F238C"/>
                </a:solidFill>
                <a:latin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420114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14">
            <a:extLst>
              <a:ext uri="{FF2B5EF4-FFF2-40B4-BE49-F238E27FC236}">
                <a16:creationId xmlns:a16="http://schemas.microsoft.com/office/drawing/2014/main" id="{F94DB82C-45D5-40E3-B6C9-5DF2EB99191A}"/>
              </a:ext>
            </a:extLst>
          </p:cNvPr>
          <p:cNvSpPr/>
          <p:nvPr/>
        </p:nvSpPr>
        <p:spPr>
          <a:xfrm flipH="1">
            <a:off x="10084049" y="2318392"/>
            <a:ext cx="1859375" cy="346075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2090" h="373856">
                <a:moveTo>
                  <a:pt x="40" y="76905"/>
                </a:moveTo>
                <a:cubicBezTo>
                  <a:pt x="40" y="45731"/>
                  <a:pt x="37218" y="13316"/>
                  <a:pt x="68392" y="13316"/>
                </a:cubicBezTo>
                <a:lnTo>
                  <a:pt x="376277" y="0"/>
                </a:lnTo>
                <a:lnTo>
                  <a:pt x="952539" y="2380"/>
                </a:lnTo>
                <a:lnTo>
                  <a:pt x="1100440" y="18079"/>
                </a:lnTo>
                <a:cubicBezTo>
                  <a:pt x="1131614" y="18079"/>
                  <a:pt x="1152124" y="48113"/>
                  <a:pt x="1152124" y="79287"/>
                </a:cubicBezTo>
                <a:lnTo>
                  <a:pt x="1162090" y="169069"/>
                </a:lnTo>
                <a:lnTo>
                  <a:pt x="1152124" y="305062"/>
                </a:lnTo>
                <a:cubicBezTo>
                  <a:pt x="1152124" y="336236"/>
                  <a:pt x="1119709" y="368652"/>
                  <a:pt x="1088535" y="368652"/>
                </a:cubicBezTo>
                <a:lnTo>
                  <a:pt x="847764" y="373856"/>
                </a:lnTo>
                <a:lnTo>
                  <a:pt x="290553" y="350044"/>
                </a:lnTo>
                <a:lnTo>
                  <a:pt x="68392" y="361508"/>
                </a:lnTo>
                <a:cubicBezTo>
                  <a:pt x="37218" y="361508"/>
                  <a:pt x="7183" y="336236"/>
                  <a:pt x="7183" y="305062"/>
                </a:cubicBezTo>
                <a:cubicBezTo>
                  <a:pt x="6389" y="263700"/>
                  <a:pt x="10359" y="222337"/>
                  <a:pt x="9565" y="180975"/>
                </a:cubicBezTo>
                <a:cubicBezTo>
                  <a:pt x="10359" y="147079"/>
                  <a:pt x="-754" y="110801"/>
                  <a:pt x="40" y="76905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14">
            <a:extLst>
              <a:ext uri="{FF2B5EF4-FFF2-40B4-BE49-F238E27FC236}">
                <a16:creationId xmlns:a16="http://schemas.microsoft.com/office/drawing/2014/main" id="{5B665CD9-1D9B-4438-A01B-99F1E506C545}"/>
              </a:ext>
            </a:extLst>
          </p:cNvPr>
          <p:cNvSpPr/>
          <p:nvPr/>
        </p:nvSpPr>
        <p:spPr>
          <a:xfrm flipV="1">
            <a:off x="10154226" y="3410024"/>
            <a:ext cx="1459923" cy="380925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2090" h="373856">
                <a:moveTo>
                  <a:pt x="40" y="76905"/>
                </a:moveTo>
                <a:cubicBezTo>
                  <a:pt x="40" y="45731"/>
                  <a:pt x="37218" y="13316"/>
                  <a:pt x="68392" y="13316"/>
                </a:cubicBezTo>
                <a:lnTo>
                  <a:pt x="376277" y="0"/>
                </a:lnTo>
                <a:lnTo>
                  <a:pt x="952539" y="2380"/>
                </a:lnTo>
                <a:lnTo>
                  <a:pt x="1100440" y="18079"/>
                </a:lnTo>
                <a:cubicBezTo>
                  <a:pt x="1131614" y="18079"/>
                  <a:pt x="1152124" y="48113"/>
                  <a:pt x="1152124" y="79287"/>
                </a:cubicBezTo>
                <a:lnTo>
                  <a:pt x="1162090" y="169069"/>
                </a:lnTo>
                <a:lnTo>
                  <a:pt x="1152124" y="305062"/>
                </a:lnTo>
                <a:cubicBezTo>
                  <a:pt x="1152124" y="336236"/>
                  <a:pt x="1119709" y="368652"/>
                  <a:pt x="1088535" y="368652"/>
                </a:cubicBezTo>
                <a:lnTo>
                  <a:pt x="847764" y="373856"/>
                </a:lnTo>
                <a:lnTo>
                  <a:pt x="290553" y="350044"/>
                </a:lnTo>
                <a:lnTo>
                  <a:pt x="68392" y="361508"/>
                </a:lnTo>
                <a:cubicBezTo>
                  <a:pt x="37218" y="361508"/>
                  <a:pt x="7183" y="336236"/>
                  <a:pt x="7183" y="305062"/>
                </a:cubicBezTo>
                <a:cubicBezTo>
                  <a:pt x="6389" y="263700"/>
                  <a:pt x="10359" y="222337"/>
                  <a:pt x="9565" y="180975"/>
                </a:cubicBezTo>
                <a:cubicBezTo>
                  <a:pt x="10359" y="147079"/>
                  <a:pt x="-754" y="110801"/>
                  <a:pt x="40" y="76905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14">
            <a:extLst>
              <a:ext uri="{FF2B5EF4-FFF2-40B4-BE49-F238E27FC236}">
                <a16:creationId xmlns:a16="http://schemas.microsoft.com/office/drawing/2014/main" id="{E77EC210-A8E5-4960-B85E-1D76506518F3}"/>
              </a:ext>
            </a:extLst>
          </p:cNvPr>
          <p:cNvSpPr/>
          <p:nvPr/>
        </p:nvSpPr>
        <p:spPr>
          <a:xfrm rot="5593988">
            <a:off x="10492935" y="3941930"/>
            <a:ext cx="356477" cy="1120439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2090" h="373856">
                <a:moveTo>
                  <a:pt x="40" y="76905"/>
                </a:moveTo>
                <a:cubicBezTo>
                  <a:pt x="40" y="45731"/>
                  <a:pt x="37218" y="13316"/>
                  <a:pt x="68392" y="13316"/>
                </a:cubicBezTo>
                <a:lnTo>
                  <a:pt x="376277" y="0"/>
                </a:lnTo>
                <a:lnTo>
                  <a:pt x="952539" y="2380"/>
                </a:lnTo>
                <a:lnTo>
                  <a:pt x="1100440" y="18079"/>
                </a:lnTo>
                <a:cubicBezTo>
                  <a:pt x="1131614" y="18079"/>
                  <a:pt x="1152124" y="48113"/>
                  <a:pt x="1152124" y="79287"/>
                </a:cubicBezTo>
                <a:lnTo>
                  <a:pt x="1162090" y="169069"/>
                </a:lnTo>
                <a:lnTo>
                  <a:pt x="1152124" y="305062"/>
                </a:lnTo>
                <a:cubicBezTo>
                  <a:pt x="1152124" y="336236"/>
                  <a:pt x="1119709" y="368652"/>
                  <a:pt x="1088535" y="368652"/>
                </a:cubicBezTo>
                <a:lnTo>
                  <a:pt x="847764" y="373856"/>
                </a:lnTo>
                <a:lnTo>
                  <a:pt x="290553" y="350044"/>
                </a:lnTo>
                <a:lnTo>
                  <a:pt x="68392" y="361508"/>
                </a:lnTo>
                <a:cubicBezTo>
                  <a:pt x="37218" y="361508"/>
                  <a:pt x="7183" y="336236"/>
                  <a:pt x="7183" y="305062"/>
                </a:cubicBezTo>
                <a:cubicBezTo>
                  <a:pt x="6389" y="263700"/>
                  <a:pt x="10359" y="222337"/>
                  <a:pt x="9565" y="180975"/>
                </a:cubicBezTo>
                <a:cubicBezTo>
                  <a:pt x="10359" y="147079"/>
                  <a:pt x="-754" y="110801"/>
                  <a:pt x="40" y="76905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0C5243-6E59-460C-9EBA-8B6E204E4996}"/>
              </a:ext>
            </a:extLst>
          </p:cNvPr>
          <p:cNvSpPr/>
          <p:nvPr/>
        </p:nvSpPr>
        <p:spPr>
          <a:xfrm rot="193988">
            <a:off x="9881354" y="1581149"/>
            <a:ext cx="1186696" cy="346075"/>
          </a:xfrm>
          <a:custGeom>
            <a:avLst/>
            <a:gdLst>
              <a:gd name="connsiteX0" fmla="*/ 0 w 1140178"/>
              <a:gd name="connsiteY0" fmla="*/ 56446 h 338667"/>
              <a:gd name="connsiteX1" fmla="*/ 56446 w 1140178"/>
              <a:gd name="connsiteY1" fmla="*/ 0 h 338667"/>
              <a:gd name="connsiteX2" fmla="*/ 1083732 w 1140178"/>
              <a:gd name="connsiteY2" fmla="*/ 0 h 338667"/>
              <a:gd name="connsiteX3" fmla="*/ 1140178 w 1140178"/>
              <a:gd name="connsiteY3" fmla="*/ 56446 h 338667"/>
              <a:gd name="connsiteX4" fmla="*/ 1140178 w 1140178"/>
              <a:gd name="connsiteY4" fmla="*/ 282221 h 338667"/>
              <a:gd name="connsiteX5" fmla="*/ 1083732 w 1140178"/>
              <a:gd name="connsiteY5" fmla="*/ 338667 h 338667"/>
              <a:gd name="connsiteX6" fmla="*/ 56446 w 1140178"/>
              <a:gd name="connsiteY6" fmla="*/ 338667 h 338667"/>
              <a:gd name="connsiteX7" fmla="*/ 0 w 1140178"/>
              <a:gd name="connsiteY7" fmla="*/ 282221 h 338667"/>
              <a:gd name="connsiteX8" fmla="*/ 0 w 1140178"/>
              <a:gd name="connsiteY8" fmla="*/ 56446 h 338667"/>
              <a:gd name="connsiteX0" fmla="*/ 0 w 1140178"/>
              <a:gd name="connsiteY0" fmla="*/ 57857 h 340078"/>
              <a:gd name="connsiteX1" fmla="*/ 56446 w 1140178"/>
              <a:gd name="connsiteY1" fmla="*/ 1411 h 340078"/>
              <a:gd name="connsiteX2" fmla="*/ 942975 w 1140178"/>
              <a:gd name="connsiteY2" fmla="*/ 0 h 340078"/>
              <a:gd name="connsiteX3" fmla="*/ 1083732 w 1140178"/>
              <a:gd name="connsiteY3" fmla="*/ 1411 h 340078"/>
              <a:gd name="connsiteX4" fmla="*/ 1140178 w 1140178"/>
              <a:gd name="connsiteY4" fmla="*/ 57857 h 340078"/>
              <a:gd name="connsiteX5" fmla="*/ 1140178 w 1140178"/>
              <a:gd name="connsiteY5" fmla="*/ 283632 h 340078"/>
              <a:gd name="connsiteX6" fmla="*/ 1083732 w 1140178"/>
              <a:gd name="connsiteY6" fmla="*/ 340078 h 340078"/>
              <a:gd name="connsiteX7" fmla="*/ 56446 w 1140178"/>
              <a:gd name="connsiteY7" fmla="*/ 340078 h 340078"/>
              <a:gd name="connsiteX8" fmla="*/ 0 w 1140178"/>
              <a:gd name="connsiteY8" fmla="*/ 283632 h 340078"/>
              <a:gd name="connsiteX9" fmla="*/ 0 w 1140178"/>
              <a:gd name="connsiteY9" fmla="*/ 57857 h 340078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3732 w 1140178"/>
              <a:gd name="connsiteY3" fmla="*/ 10936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178"/>
              <a:gd name="connsiteY0" fmla="*/ 67382 h 349603"/>
              <a:gd name="connsiteX1" fmla="*/ 56446 w 1140178"/>
              <a:gd name="connsiteY1" fmla="*/ 10936 h 349603"/>
              <a:gd name="connsiteX2" fmla="*/ 940593 w 1140178"/>
              <a:gd name="connsiteY2" fmla="*/ 0 h 349603"/>
              <a:gd name="connsiteX3" fmla="*/ 1088494 w 1140178"/>
              <a:gd name="connsiteY3" fmla="*/ 6174 h 349603"/>
              <a:gd name="connsiteX4" fmla="*/ 1140178 w 1140178"/>
              <a:gd name="connsiteY4" fmla="*/ 67382 h 349603"/>
              <a:gd name="connsiteX5" fmla="*/ 1140178 w 1140178"/>
              <a:gd name="connsiteY5" fmla="*/ 293157 h 349603"/>
              <a:gd name="connsiteX6" fmla="*/ 1083732 w 1140178"/>
              <a:gd name="connsiteY6" fmla="*/ 349603 h 349603"/>
              <a:gd name="connsiteX7" fmla="*/ 56446 w 1140178"/>
              <a:gd name="connsiteY7" fmla="*/ 349603 h 349603"/>
              <a:gd name="connsiteX8" fmla="*/ 0 w 1140178"/>
              <a:gd name="connsiteY8" fmla="*/ 293157 h 349603"/>
              <a:gd name="connsiteX9" fmla="*/ 0 w 1140178"/>
              <a:gd name="connsiteY9" fmla="*/ 67382 h 349603"/>
              <a:gd name="connsiteX0" fmla="*/ 0 w 1140619"/>
              <a:gd name="connsiteY0" fmla="*/ 67382 h 349603"/>
              <a:gd name="connsiteX1" fmla="*/ 56446 w 1140619"/>
              <a:gd name="connsiteY1" fmla="*/ 10936 h 349603"/>
              <a:gd name="connsiteX2" fmla="*/ 940593 w 1140619"/>
              <a:gd name="connsiteY2" fmla="*/ 0 h 349603"/>
              <a:gd name="connsiteX3" fmla="*/ 1088494 w 1140619"/>
              <a:gd name="connsiteY3" fmla="*/ 6174 h 349603"/>
              <a:gd name="connsiteX4" fmla="*/ 1140178 w 1140619"/>
              <a:gd name="connsiteY4" fmla="*/ 67382 h 349603"/>
              <a:gd name="connsiteX5" fmla="*/ 1140619 w 1140619"/>
              <a:gd name="connsiteY5" fmla="*/ 152401 h 349603"/>
              <a:gd name="connsiteX6" fmla="*/ 1140178 w 1140619"/>
              <a:gd name="connsiteY6" fmla="*/ 293157 h 349603"/>
              <a:gd name="connsiteX7" fmla="*/ 1083732 w 1140619"/>
              <a:gd name="connsiteY7" fmla="*/ 349603 h 349603"/>
              <a:gd name="connsiteX8" fmla="*/ 56446 w 1140619"/>
              <a:gd name="connsiteY8" fmla="*/ 349603 h 349603"/>
              <a:gd name="connsiteX9" fmla="*/ 0 w 1140619"/>
              <a:gd name="connsiteY9" fmla="*/ 293157 h 349603"/>
              <a:gd name="connsiteX10" fmla="*/ 0 w 1140619"/>
              <a:gd name="connsiteY10" fmla="*/ 67382 h 349603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56446 w 1140619"/>
              <a:gd name="connsiteY9" fmla="*/ 349603 h 350045"/>
              <a:gd name="connsiteX10" fmla="*/ 0 w 1140619"/>
              <a:gd name="connsiteY10" fmla="*/ 293157 h 350045"/>
              <a:gd name="connsiteX11" fmla="*/ 0 w 1140619"/>
              <a:gd name="connsiteY11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940593 w 1140619"/>
              <a:gd name="connsiteY2" fmla="*/ 0 h 350045"/>
              <a:gd name="connsiteX3" fmla="*/ 1088494 w 1140619"/>
              <a:gd name="connsiteY3" fmla="*/ 6174 h 350045"/>
              <a:gd name="connsiteX4" fmla="*/ 1140178 w 1140619"/>
              <a:gd name="connsiteY4" fmla="*/ 67382 h 350045"/>
              <a:gd name="connsiteX5" fmla="*/ 1140619 w 1140619"/>
              <a:gd name="connsiteY5" fmla="*/ 152401 h 350045"/>
              <a:gd name="connsiteX6" fmla="*/ 1140178 w 1140619"/>
              <a:gd name="connsiteY6" fmla="*/ 293157 h 350045"/>
              <a:gd name="connsiteX7" fmla="*/ 1083732 w 1140619"/>
              <a:gd name="connsiteY7" fmla="*/ 349603 h 350045"/>
              <a:gd name="connsiteX8" fmla="*/ 838200 w 1140619"/>
              <a:gd name="connsiteY8" fmla="*/ 350045 h 350045"/>
              <a:gd name="connsiteX9" fmla="*/ 273844 w 1140619"/>
              <a:gd name="connsiteY9" fmla="*/ 350045 h 350045"/>
              <a:gd name="connsiteX10" fmla="*/ 56446 w 1140619"/>
              <a:gd name="connsiteY10" fmla="*/ 349603 h 350045"/>
              <a:gd name="connsiteX11" fmla="*/ 0 w 1140619"/>
              <a:gd name="connsiteY11" fmla="*/ 293157 h 350045"/>
              <a:gd name="connsiteX12" fmla="*/ 0 w 1140619"/>
              <a:gd name="connsiteY12" fmla="*/ 67382 h 350045"/>
              <a:gd name="connsiteX0" fmla="*/ 0 w 1140619"/>
              <a:gd name="connsiteY0" fmla="*/ 67382 h 350045"/>
              <a:gd name="connsiteX1" fmla="*/ 56446 w 1140619"/>
              <a:gd name="connsiteY1" fmla="*/ 10936 h 350045"/>
              <a:gd name="connsiteX2" fmla="*/ 357188 w 1140619"/>
              <a:gd name="connsiteY2" fmla="*/ 2382 h 350045"/>
              <a:gd name="connsiteX3" fmla="*/ 940593 w 1140619"/>
              <a:gd name="connsiteY3" fmla="*/ 0 h 350045"/>
              <a:gd name="connsiteX4" fmla="*/ 1088494 w 1140619"/>
              <a:gd name="connsiteY4" fmla="*/ 6174 h 350045"/>
              <a:gd name="connsiteX5" fmla="*/ 1140178 w 1140619"/>
              <a:gd name="connsiteY5" fmla="*/ 67382 h 350045"/>
              <a:gd name="connsiteX6" fmla="*/ 1140619 w 1140619"/>
              <a:gd name="connsiteY6" fmla="*/ 152401 h 350045"/>
              <a:gd name="connsiteX7" fmla="*/ 1140178 w 1140619"/>
              <a:gd name="connsiteY7" fmla="*/ 293157 h 350045"/>
              <a:gd name="connsiteX8" fmla="*/ 1083732 w 1140619"/>
              <a:gd name="connsiteY8" fmla="*/ 349603 h 350045"/>
              <a:gd name="connsiteX9" fmla="*/ 838200 w 1140619"/>
              <a:gd name="connsiteY9" fmla="*/ 350045 h 350045"/>
              <a:gd name="connsiteX10" fmla="*/ 273844 w 1140619"/>
              <a:gd name="connsiteY10" fmla="*/ 350045 h 350045"/>
              <a:gd name="connsiteX11" fmla="*/ 56446 w 1140619"/>
              <a:gd name="connsiteY11" fmla="*/ 349603 h 350045"/>
              <a:gd name="connsiteX12" fmla="*/ 0 w 1140619"/>
              <a:gd name="connsiteY12" fmla="*/ 293157 h 350045"/>
              <a:gd name="connsiteX13" fmla="*/ 0 w 1140619"/>
              <a:gd name="connsiteY13" fmla="*/ 67382 h 350045"/>
              <a:gd name="connsiteX0" fmla="*/ 2381 w 1143000"/>
              <a:gd name="connsiteY0" fmla="*/ 67382 h 350045"/>
              <a:gd name="connsiteX1" fmla="*/ 58827 w 1143000"/>
              <a:gd name="connsiteY1" fmla="*/ 10936 h 350045"/>
              <a:gd name="connsiteX2" fmla="*/ 359569 w 1143000"/>
              <a:gd name="connsiteY2" fmla="*/ 2382 h 350045"/>
              <a:gd name="connsiteX3" fmla="*/ 942974 w 1143000"/>
              <a:gd name="connsiteY3" fmla="*/ 0 h 350045"/>
              <a:gd name="connsiteX4" fmla="*/ 1090875 w 1143000"/>
              <a:gd name="connsiteY4" fmla="*/ 6174 h 350045"/>
              <a:gd name="connsiteX5" fmla="*/ 1142559 w 1143000"/>
              <a:gd name="connsiteY5" fmla="*/ 67382 h 350045"/>
              <a:gd name="connsiteX6" fmla="*/ 1143000 w 1143000"/>
              <a:gd name="connsiteY6" fmla="*/ 152401 h 350045"/>
              <a:gd name="connsiteX7" fmla="*/ 1142559 w 1143000"/>
              <a:gd name="connsiteY7" fmla="*/ 293157 h 350045"/>
              <a:gd name="connsiteX8" fmla="*/ 1086113 w 1143000"/>
              <a:gd name="connsiteY8" fmla="*/ 349603 h 350045"/>
              <a:gd name="connsiteX9" fmla="*/ 840581 w 1143000"/>
              <a:gd name="connsiteY9" fmla="*/ 350045 h 350045"/>
              <a:gd name="connsiteX10" fmla="*/ 276225 w 1143000"/>
              <a:gd name="connsiteY10" fmla="*/ 350045 h 350045"/>
              <a:gd name="connsiteX11" fmla="*/ 58827 w 1143000"/>
              <a:gd name="connsiteY11" fmla="*/ 349603 h 350045"/>
              <a:gd name="connsiteX12" fmla="*/ 2381 w 1143000"/>
              <a:gd name="connsiteY12" fmla="*/ 293157 h 350045"/>
              <a:gd name="connsiteX13" fmla="*/ 0 w 1143000"/>
              <a:gd name="connsiteY13" fmla="*/ 169070 h 350045"/>
              <a:gd name="connsiteX14" fmla="*/ 2381 w 1143000"/>
              <a:gd name="connsiteY14" fmla="*/ 67382 h 350045"/>
              <a:gd name="connsiteX0" fmla="*/ 40 w 1152565"/>
              <a:gd name="connsiteY0" fmla="*/ 65000 h 350045"/>
              <a:gd name="connsiteX1" fmla="*/ 68392 w 1152565"/>
              <a:gd name="connsiteY1" fmla="*/ 10936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65000 h 350045"/>
              <a:gd name="connsiteX1" fmla="*/ 68392 w 1152565"/>
              <a:gd name="connsiteY1" fmla="*/ 1411 h 350045"/>
              <a:gd name="connsiteX2" fmla="*/ 369134 w 1152565"/>
              <a:gd name="connsiteY2" fmla="*/ 2382 h 350045"/>
              <a:gd name="connsiteX3" fmla="*/ 952539 w 1152565"/>
              <a:gd name="connsiteY3" fmla="*/ 0 h 350045"/>
              <a:gd name="connsiteX4" fmla="*/ 1100440 w 1152565"/>
              <a:gd name="connsiteY4" fmla="*/ 6174 h 350045"/>
              <a:gd name="connsiteX5" fmla="*/ 1152124 w 1152565"/>
              <a:gd name="connsiteY5" fmla="*/ 67382 h 350045"/>
              <a:gd name="connsiteX6" fmla="*/ 1152565 w 1152565"/>
              <a:gd name="connsiteY6" fmla="*/ 152401 h 350045"/>
              <a:gd name="connsiteX7" fmla="*/ 1152124 w 1152565"/>
              <a:gd name="connsiteY7" fmla="*/ 293157 h 350045"/>
              <a:gd name="connsiteX8" fmla="*/ 1095678 w 1152565"/>
              <a:gd name="connsiteY8" fmla="*/ 349603 h 350045"/>
              <a:gd name="connsiteX9" fmla="*/ 850146 w 1152565"/>
              <a:gd name="connsiteY9" fmla="*/ 350045 h 350045"/>
              <a:gd name="connsiteX10" fmla="*/ 285790 w 1152565"/>
              <a:gd name="connsiteY10" fmla="*/ 350045 h 350045"/>
              <a:gd name="connsiteX11" fmla="*/ 68392 w 1152565"/>
              <a:gd name="connsiteY11" fmla="*/ 349603 h 350045"/>
              <a:gd name="connsiteX12" fmla="*/ 11946 w 1152565"/>
              <a:gd name="connsiteY12" fmla="*/ 293157 h 350045"/>
              <a:gd name="connsiteX13" fmla="*/ 9565 w 1152565"/>
              <a:gd name="connsiteY13" fmla="*/ 169070 h 350045"/>
              <a:gd name="connsiteX14" fmla="*/ 40 w 1152565"/>
              <a:gd name="connsiteY14" fmla="*/ 65000 h 350045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11905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1950"/>
              <a:gd name="connsiteX1" fmla="*/ 68392 w 1152565"/>
              <a:gd name="connsiteY1" fmla="*/ 13316 h 361950"/>
              <a:gd name="connsiteX2" fmla="*/ 376277 w 1152565"/>
              <a:gd name="connsiteY2" fmla="*/ 0 h 361950"/>
              <a:gd name="connsiteX3" fmla="*/ 952539 w 1152565"/>
              <a:gd name="connsiteY3" fmla="*/ 2380 h 361950"/>
              <a:gd name="connsiteX4" fmla="*/ 1100440 w 1152565"/>
              <a:gd name="connsiteY4" fmla="*/ 18079 h 361950"/>
              <a:gd name="connsiteX5" fmla="*/ 1152124 w 1152565"/>
              <a:gd name="connsiteY5" fmla="*/ 79287 h 361950"/>
              <a:gd name="connsiteX6" fmla="*/ 1152565 w 1152565"/>
              <a:gd name="connsiteY6" fmla="*/ 164306 h 361950"/>
              <a:gd name="connsiteX7" fmla="*/ 1152124 w 1152565"/>
              <a:gd name="connsiteY7" fmla="*/ 305062 h 361950"/>
              <a:gd name="connsiteX8" fmla="*/ 1095678 w 1152565"/>
              <a:gd name="connsiteY8" fmla="*/ 361508 h 361950"/>
              <a:gd name="connsiteX9" fmla="*/ 850146 w 1152565"/>
              <a:gd name="connsiteY9" fmla="*/ 361950 h 361950"/>
              <a:gd name="connsiteX10" fmla="*/ 285790 w 1152565"/>
              <a:gd name="connsiteY10" fmla="*/ 361950 h 361950"/>
              <a:gd name="connsiteX11" fmla="*/ 68392 w 1152565"/>
              <a:gd name="connsiteY11" fmla="*/ 361508 h 361950"/>
              <a:gd name="connsiteX12" fmla="*/ 11946 w 1152565"/>
              <a:gd name="connsiteY12" fmla="*/ 305062 h 361950"/>
              <a:gd name="connsiteX13" fmla="*/ 9565 w 1152565"/>
              <a:gd name="connsiteY13" fmla="*/ 180975 h 361950"/>
              <a:gd name="connsiteX14" fmla="*/ 40 w 1152565"/>
              <a:gd name="connsiteY14" fmla="*/ 76905 h 361950"/>
              <a:gd name="connsiteX0" fmla="*/ 40 w 1152565"/>
              <a:gd name="connsiteY0" fmla="*/ 76905 h 368652"/>
              <a:gd name="connsiteX1" fmla="*/ 68392 w 1152565"/>
              <a:gd name="connsiteY1" fmla="*/ 13316 h 368652"/>
              <a:gd name="connsiteX2" fmla="*/ 376277 w 1152565"/>
              <a:gd name="connsiteY2" fmla="*/ 0 h 368652"/>
              <a:gd name="connsiteX3" fmla="*/ 952539 w 1152565"/>
              <a:gd name="connsiteY3" fmla="*/ 2380 h 368652"/>
              <a:gd name="connsiteX4" fmla="*/ 1100440 w 1152565"/>
              <a:gd name="connsiteY4" fmla="*/ 18079 h 368652"/>
              <a:gd name="connsiteX5" fmla="*/ 1152124 w 1152565"/>
              <a:gd name="connsiteY5" fmla="*/ 79287 h 368652"/>
              <a:gd name="connsiteX6" fmla="*/ 1152565 w 1152565"/>
              <a:gd name="connsiteY6" fmla="*/ 164306 h 368652"/>
              <a:gd name="connsiteX7" fmla="*/ 1152124 w 1152565"/>
              <a:gd name="connsiteY7" fmla="*/ 305062 h 368652"/>
              <a:gd name="connsiteX8" fmla="*/ 1088535 w 1152565"/>
              <a:gd name="connsiteY8" fmla="*/ 368652 h 368652"/>
              <a:gd name="connsiteX9" fmla="*/ 850146 w 1152565"/>
              <a:gd name="connsiteY9" fmla="*/ 361950 h 368652"/>
              <a:gd name="connsiteX10" fmla="*/ 285790 w 1152565"/>
              <a:gd name="connsiteY10" fmla="*/ 361950 h 368652"/>
              <a:gd name="connsiteX11" fmla="*/ 68392 w 1152565"/>
              <a:gd name="connsiteY11" fmla="*/ 361508 h 368652"/>
              <a:gd name="connsiteX12" fmla="*/ 11946 w 1152565"/>
              <a:gd name="connsiteY12" fmla="*/ 305062 h 368652"/>
              <a:gd name="connsiteX13" fmla="*/ 9565 w 1152565"/>
              <a:gd name="connsiteY13" fmla="*/ 180975 h 368652"/>
              <a:gd name="connsiteX14" fmla="*/ 40 w 1152565"/>
              <a:gd name="connsiteY14" fmla="*/ 76905 h 368652"/>
              <a:gd name="connsiteX0" fmla="*/ 40 w 1162090"/>
              <a:gd name="connsiteY0" fmla="*/ 76905 h 368652"/>
              <a:gd name="connsiteX1" fmla="*/ 68392 w 1162090"/>
              <a:gd name="connsiteY1" fmla="*/ 13316 h 368652"/>
              <a:gd name="connsiteX2" fmla="*/ 376277 w 1162090"/>
              <a:gd name="connsiteY2" fmla="*/ 0 h 368652"/>
              <a:gd name="connsiteX3" fmla="*/ 952539 w 1162090"/>
              <a:gd name="connsiteY3" fmla="*/ 2380 h 368652"/>
              <a:gd name="connsiteX4" fmla="*/ 1100440 w 1162090"/>
              <a:gd name="connsiteY4" fmla="*/ 18079 h 368652"/>
              <a:gd name="connsiteX5" fmla="*/ 1152124 w 1162090"/>
              <a:gd name="connsiteY5" fmla="*/ 79287 h 368652"/>
              <a:gd name="connsiteX6" fmla="*/ 1162090 w 1162090"/>
              <a:gd name="connsiteY6" fmla="*/ 169069 h 368652"/>
              <a:gd name="connsiteX7" fmla="*/ 1152124 w 1162090"/>
              <a:gd name="connsiteY7" fmla="*/ 305062 h 368652"/>
              <a:gd name="connsiteX8" fmla="*/ 1088535 w 1162090"/>
              <a:gd name="connsiteY8" fmla="*/ 368652 h 368652"/>
              <a:gd name="connsiteX9" fmla="*/ 850146 w 1162090"/>
              <a:gd name="connsiteY9" fmla="*/ 361950 h 368652"/>
              <a:gd name="connsiteX10" fmla="*/ 285790 w 1162090"/>
              <a:gd name="connsiteY10" fmla="*/ 361950 h 368652"/>
              <a:gd name="connsiteX11" fmla="*/ 68392 w 1162090"/>
              <a:gd name="connsiteY11" fmla="*/ 361508 h 368652"/>
              <a:gd name="connsiteX12" fmla="*/ 11946 w 1162090"/>
              <a:gd name="connsiteY12" fmla="*/ 305062 h 368652"/>
              <a:gd name="connsiteX13" fmla="*/ 9565 w 1162090"/>
              <a:gd name="connsiteY13" fmla="*/ 180975 h 368652"/>
              <a:gd name="connsiteX14" fmla="*/ 40 w 1162090"/>
              <a:gd name="connsiteY14" fmla="*/ 76905 h 368652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5790 w 1162090"/>
              <a:gd name="connsiteY10" fmla="*/ 361950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11946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83409 w 1162090"/>
              <a:gd name="connsiteY10" fmla="*/ 36909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  <a:gd name="connsiteX0" fmla="*/ 40 w 1162090"/>
              <a:gd name="connsiteY0" fmla="*/ 76905 h 373856"/>
              <a:gd name="connsiteX1" fmla="*/ 68392 w 1162090"/>
              <a:gd name="connsiteY1" fmla="*/ 13316 h 373856"/>
              <a:gd name="connsiteX2" fmla="*/ 376277 w 1162090"/>
              <a:gd name="connsiteY2" fmla="*/ 0 h 373856"/>
              <a:gd name="connsiteX3" fmla="*/ 952539 w 1162090"/>
              <a:gd name="connsiteY3" fmla="*/ 2380 h 373856"/>
              <a:gd name="connsiteX4" fmla="*/ 1100440 w 1162090"/>
              <a:gd name="connsiteY4" fmla="*/ 18079 h 373856"/>
              <a:gd name="connsiteX5" fmla="*/ 1152124 w 1162090"/>
              <a:gd name="connsiteY5" fmla="*/ 79287 h 373856"/>
              <a:gd name="connsiteX6" fmla="*/ 1162090 w 1162090"/>
              <a:gd name="connsiteY6" fmla="*/ 169069 h 373856"/>
              <a:gd name="connsiteX7" fmla="*/ 1152124 w 1162090"/>
              <a:gd name="connsiteY7" fmla="*/ 305062 h 373856"/>
              <a:gd name="connsiteX8" fmla="*/ 1088535 w 1162090"/>
              <a:gd name="connsiteY8" fmla="*/ 368652 h 373856"/>
              <a:gd name="connsiteX9" fmla="*/ 847764 w 1162090"/>
              <a:gd name="connsiteY9" fmla="*/ 373856 h 373856"/>
              <a:gd name="connsiteX10" fmla="*/ 290553 w 1162090"/>
              <a:gd name="connsiteY10" fmla="*/ 350044 h 373856"/>
              <a:gd name="connsiteX11" fmla="*/ 68392 w 1162090"/>
              <a:gd name="connsiteY11" fmla="*/ 361508 h 373856"/>
              <a:gd name="connsiteX12" fmla="*/ 7183 w 1162090"/>
              <a:gd name="connsiteY12" fmla="*/ 305062 h 373856"/>
              <a:gd name="connsiteX13" fmla="*/ 9565 w 1162090"/>
              <a:gd name="connsiteY13" fmla="*/ 180975 h 373856"/>
              <a:gd name="connsiteX14" fmla="*/ 40 w 1162090"/>
              <a:gd name="connsiteY14" fmla="*/ 76905 h 37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2090" h="373856">
                <a:moveTo>
                  <a:pt x="40" y="76905"/>
                </a:moveTo>
                <a:cubicBezTo>
                  <a:pt x="40" y="45731"/>
                  <a:pt x="37218" y="13316"/>
                  <a:pt x="68392" y="13316"/>
                </a:cubicBezTo>
                <a:lnTo>
                  <a:pt x="376277" y="0"/>
                </a:lnTo>
                <a:lnTo>
                  <a:pt x="952539" y="2380"/>
                </a:lnTo>
                <a:lnTo>
                  <a:pt x="1100440" y="18079"/>
                </a:lnTo>
                <a:cubicBezTo>
                  <a:pt x="1131614" y="18079"/>
                  <a:pt x="1152124" y="48113"/>
                  <a:pt x="1152124" y="79287"/>
                </a:cubicBezTo>
                <a:lnTo>
                  <a:pt x="1162090" y="169069"/>
                </a:lnTo>
                <a:lnTo>
                  <a:pt x="1152124" y="305062"/>
                </a:lnTo>
                <a:cubicBezTo>
                  <a:pt x="1152124" y="336236"/>
                  <a:pt x="1119709" y="368652"/>
                  <a:pt x="1088535" y="368652"/>
                </a:cubicBezTo>
                <a:lnTo>
                  <a:pt x="847764" y="373856"/>
                </a:lnTo>
                <a:lnTo>
                  <a:pt x="290553" y="350044"/>
                </a:lnTo>
                <a:lnTo>
                  <a:pt x="68392" y="361508"/>
                </a:lnTo>
                <a:cubicBezTo>
                  <a:pt x="37218" y="361508"/>
                  <a:pt x="7183" y="336236"/>
                  <a:pt x="7183" y="305062"/>
                </a:cubicBezTo>
                <a:cubicBezTo>
                  <a:pt x="6389" y="263700"/>
                  <a:pt x="10359" y="222337"/>
                  <a:pt x="9565" y="180975"/>
                </a:cubicBezTo>
                <a:cubicBezTo>
                  <a:pt x="10359" y="147079"/>
                  <a:pt x="-754" y="110801"/>
                  <a:pt x="40" y="76905"/>
                </a:cubicBezTo>
                <a:close/>
              </a:path>
            </a:pathLst>
          </a:custGeom>
          <a:solidFill>
            <a:srgbClr val="C0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9400CC9-6441-48DF-82B3-1E27E4792122}"/>
              </a:ext>
            </a:extLst>
          </p:cNvPr>
          <p:cNvSpPr/>
          <p:nvPr/>
        </p:nvSpPr>
        <p:spPr>
          <a:xfrm rot="21251500">
            <a:off x="1621326" y="1418615"/>
            <a:ext cx="5127164" cy="4387421"/>
          </a:xfrm>
          <a:custGeom>
            <a:avLst/>
            <a:gdLst>
              <a:gd name="connsiteX0" fmla="*/ 0 w 4991053"/>
              <a:gd name="connsiteY0" fmla="*/ 1096571 h 4386282"/>
              <a:gd name="connsiteX1" fmla="*/ 2797912 w 4991053"/>
              <a:gd name="connsiteY1" fmla="*/ 1096571 h 4386282"/>
              <a:gd name="connsiteX2" fmla="*/ 2797912 w 4991053"/>
              <a:gd name="connsiteY2" fmla="*/ 0 h 4386282"/>
              <a:gd name="connsiteX3" fmla="*/ 4991053 w 4991053"/>
              <a:gd name="connsiteY3" fmla="*/ 2193141 h 4386282"/>
              <a:gd name="connsiteX4" fmla="*/ 2797912 w 4991053"/>
              <a:gd name="connsiteY4" fmla="*/ 4386282 h 4386282"/>
              <a:gd name="connsiteX5" fmla="*/ 2797912 w 4991053"/>
              <a:gd name="connsiteY5" fmla="*/ 3289712 h 4386282"/>
              <a:gd name="connsiteX6" fmla="*/ 0 w 4991053"/>
              <a:gd name="connsiteY6" fmla="*/ 3289712 h 4386282"/>
              <a:gd name="connsiteX7" fmla="*/ 0 w 4991053"/>
              <a:gd name="connsiteY7" fmla="*/ 1096571 h 4386282"/>
              <a:gd name="connsiteX0" fmla="*/ 136111 w 5127164"/>
              <a:gd name="connsiteY0" fmla="*/ 1096571 h 4386282"/>
              <a:gd name="connsiteX1" fmla="*/ 2934023 w 5127164"/>
              <a:gd name="connsiteY1" fmla="*/ 1096571 h 4386282"/>
              <a:gd name="connsiteX2" fmla="*/ 2934023 w 5127164"/>
              <a:gd name="connsiteY2" fmla="*/ 0 h 4386282"/>
              <a:gd name="connsiteX3" fmla="*/ 5127164 w 5127164"/>
              <a:gd name="connsiteY3" fmla="*/ 2193141 h 4386282"/>
              <a:gd name="connsiteX4" fmla="*/ 2934023 w 5127164"/>
              <a:gd name="connsiteY4" fmla="*/ 4386282 h 4386282"/>
              <a:gd name="connsiteX5" fmla="*/ 2934023 w 5127164"/>
              <a:gd name="connsiteY5" fmla="*/ 3289712 h 4386282"/>
              <a:gd name="connsiteX6" fmla="*/ 0 w 5127164"/>
              <a:gd name="connsiteY6" fmla="*/ 3400685 h 4386282"/>
              <a:gd name="connsiteX7" fmla="*/ 136111 w 5127164"/>
              <a:gd name="connsiteY7" fmla="*/ 1096571 h 4386282"/>
              <a:gd name="connsiteX0" fmla="*/ 136111 w 5127164"/>
              <a:gd name="connsiteY0" fmla="*/ 1100192 h 4389903"/>
              <a:gd name="connsiteX1" fmla="*/ 2934023 w 5127164"/>
              <a:gd name="connsiteY1" fmla="*/ 1100192 h 4389903"/>
              <a:gd name="connsiteX2" fmla="*/ 2786879 w 5127164"/>
              <a:gd name="connsiteY2" fmla="*/ 0 h 4389903"/>
              <a:gd name="connsiteX3" fmla="*/ 5127164 w 5127164"/>
              <a:gd name="connsiteY3" fmla="*/ 2196762 h 4389903"/>
              <a:gd name="connsiteX4" fmla="*/ 2934023 w 5127164"/>
              <a:gd name="connsiteY4" fmla="*/ 4389903 h 4389903"/>
              <a:gd name="connsiteX5" fmla="*/ 2934023 w 5127164"/>
              <a:gd name="connsiteY5" fmla="*/ 3293333 h 4389903"/>
              <a:gd name="connsiteX6" fmla="*/ 0 w 5127164"/>
              <a:gd name="connsiteY6" fmla="*/ 3404306 h 4389903"/>
              <a:gd name="connsiteX7" fmla="*/ 136111 w 5127164"/>
              <a:gd name="connsiteY7" fmla="*/ 1100192 h 4389903"/>
              <a:gd name="connsiteX0" fmla="*/ 136111 w 5127164"/>
              <a:gd name="connsiteY0" fmla="*/ 1100192 h 4387421"/>
              <a:gd name="connsiteX1" fmla="*/ 2934023 w 5127164"/>
              <a:gd name="connsiteY1" fmla="*/ 1100192 h 4387421"/>
              <a:gd name="connsiteX2" fmla="*/ 2786879 w 5127164"/>
              <a:gd name="connsiteY2" fmla="*/ 0 h 4387421"/>
              <a:gd name="connsiteX3" fmla="*/ 5127164 w 5127164"/>
              <a:gd name="connsiteY3" fmla="*/ 2196762 h 4387421"/>
              <a:gd name="connsiteX4" fmla="*/ 2798109 w 5127164"/>
              <a:gd name="connsiteY4" fmla="*/ 4387421 h 4387421"/>
              <a:gd name="connsiteX5" fmla="*/ 2934023 w 5127164"/>
              <a:gd name="connsiteY5" fmla="*/ 3293333 h 4387421"/>
              <a:gd name="connsiteX6" fmla="*/ 0 w 5127164"/>
              <a:gd name="connsiteY6" fmla="*/ 3404306 h 4387421"/>
              <a:gd name="connsiteX7" fmla="*/ 136111 w 5127164"/>
              <a:gd name="connsiteY7" fmla="*/ 1100192 h 4387421"/>
              <a:gd name="connsiteX0" fmla="*/ 158767 w 5127164"/>
              <a:gd name="connsiteY0" fmla="*/ 989025 h 4387421"/>
              <a:gd name="connsiteX1" fmla="*/ 2934023 w 5127164"/>
              <a:gd name="connsiteY1" fmla="*/ 1100192 h 4387421"/>
              <a:gd name="connsiteX2" fmla="*/ 2786879 w 5127164"/>
              <a:gd name="connsiteY2" fmla="*/ 0 h 4387421"/>
              <a:gd name="connsiteX3" fmla="*/ 5127164 w 5127164"/>
              <a:gd name="connsiteY3" fmla="*/ 2196762 h 4387421"/>
              <a:gd name="connsiteX4" fmla="*/ 2798109 w 5127164"/>
              <a:gd name="connsiteY4" fmla="*/ 4387421 h 4387421"/>
              <a:gd name="connsiteX5" fmla="*/ 2934023 w 5127164"/>
              <a:gd name="connsiteY5" fmla="*/ 3293333 h 4387421"/>
              <a:gd name="connsiteX6" fmla="*/ 0 w 5127164"/>
              <a:gd name="connsiteY6" fmla="*/ 3404306 h 4387421"/>
              <a:gd name="connsiteX7" fmla="*/ 158767 w 5127164"/>
              <a:gd name="connsiteY7" fmla="*/ 989025 h 438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7164" h="4387421">
                <a:moveTo>
                  <a:pt x="158767" y="989025"/>
                </a:moveTo>
                <a:lnTo>
                  <a:pt x="2934023" y="1100192"/>
                </a:lnTo>
                <a:lnTo>
                  <a:pt x="2786879" y="0"/>
                </a:lnTo>
                <a:lnTo>
                  <a:pt x="5127164" y="2196762"/>
                </a:lnTo>
                <a:lnTo>
                  <a:pt x="2798109" y="4387421"/>
                </a:lnTo>
                <a:lnTo>
                  <a:pt x="2934023" y="3293333"/>
                </a:lnTo>
                <a:lnTo>
                  <a:pt x="0" y="3404306"/>
                </a:lnTo>
                <a:lnTo>
                  <a:pt x="158767" y="989025"/>
                </a:lnTo>
                <a:close/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</a:ln>
          <a:effectLst>
            <a:glow rad="1016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David's Scrawl" panose="02000000000000000000" pitchFamily="2" charset="0"/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7684BFF0-A022-41A4-98F4-7E85E2139DDC}"/>
              </a:ext>
            </a:extLst>
          </p:cNvPr>
          <p:cNvSpPr/>
          <p:nvPr/>
        </p:nvSpPr>
        <p:spPr>
          <a:xfrm>
            <a:off x="245222" y="6301828"/>
            <a:ext cx="2429045" cy="464903"/>
          </a:xfrm>
          <a:custGeom>
            <a:avLst/>
            <a:gdLst>
              <a:gd name="connsiteX0" fmla="*/ 0 w 2417139"/>
              <a:gd name="connsiteY0" fmla="*/ 113249 h 452997"/>
              <a:gd name="connsiteX1" fmla="*/ 2303890 w 2417139"/>
              <a:gd name="connsiteY1" fmla="*/ 113249 h 452997"/>
              <a:gd name="connsiteX2" fmla="*/ 2303890 w 2417139"/>
              <a:gd name="connsiteY2" fmla="*/ 452997 h 452997"/>
              <a:gd name="connsiteX3" fmla="*/ 0 w 2417139"/>
              <a:gd name="connsiteY3" fmla="*/ 452997 h 452997"/>
              <a:gd name="connsiteX4" fmla="*/ 0 w 2417139"/>
              <a:gd name="connsiteY4" fmla="*/ 113249 h 452997"/>
              <a:gd name="connsiteX0" fmla="*/ 2303890 w 2417139"/>
              <a:gd name="connsiteY0" fmla="*/ 113249 h 452997"/>
              <a:gd name="connsiteX1" fmla="*/ 2417139 w 2417139"/>
              <a:gd name="connsiteY1" fmla="*/ 0 h 452997"/>
              <a:gd name="connsiteX2" fmla="*/ 2417139 w 2417139"/>
              <a:gd name="connsiteY2" fmla="*/ 339748 h 452997"/>
              <a:gd name="connsiteX3" fmla="*/ 2303890 w 2417139"/>
              <a:gd name="connsiteY3" fmla="*/ 452997 h 452997"/>
              <a:gd name="connsiteX4" fmla="*/ 2303890 w 2417139"/>
              <a:gd name="connsiteY4" fmla="*/ 113249 h 452997"/>
              <a:gd name="connsiteX0" fmla="*/ 0 w 2417139"/>
              <a:gd name="connsiteY0" fmla="*/ 113249 h 452997"/>
              <a:gd name="connsiteX1" fmla="*/ 113249 w 2417139"/>
              <a:gd name="connsiteY1" fmla="*/ 0 h 452997"/>
              <a:gd name="connsiteX2" fmla="*/ 2417139 w 2417139"/>
              <a:gd name="connsiteY2" fmla="*/ 0 h 452997"/>
              <a:gd name="connsiteX3" fmla="*/ 2303890 w 2417139"/>
              <a:gd name="connsiteY3" fmla="*/ 113249 h 452997"/>
              <a:gd name="connsiteX4" fmla="*/ 0 w 2417139"/>
              <a:gd name="connsiteY4" fmla="*/ 113249 h 452997"/>
              <a:gd name="connsiteX0" fmla="*/ 0 w 2417139"/>
              <a:gd name="connsiteY0" fmla="*/ 113249 h 452997"/>
              <a:gd name="connsiteX1" fmla="*/ 113249 w 2417139"/>
              <a:gd name="connsiteY1" fmla="*/ 0 h 452997"/>
              <a:gd name="connsiteX2" fmla="*/ 2417139 w 2417139"/>
              <a:gd name="connsiteY2" fmla="*/ 0 h 452997"/>
              <a:gd name="connsiteX3" fmla="*/ 2417139 w 2417139"/>
              <a:gd name="connsiteY3" fmla="*/ 339748 h 452997"/>
              <a:gd name="connsiteX4" fmla="*/ 2303890 w 2417139"/>
              <a:gd name="connsiteY4" fmla="*/ 452997 h 452997"/>
              <a:gd name="connsiteX5" fmla="*/ 0 w 2417139"/>
              <a:gd name="connsiteY5" fmla="*/ 452997 h 452997"/>
              <a:gd name="connsiteX6" fmla="*/ 0 w 2417139"/>
              <a:gd name="connsiteY6" fmla="*/ 113249 h 452997"/>
              <a:gd name="connsiteX7" fmla="*/ 0 w 2417139"/>
              <a:gd name="connsiteY7" fmla="*/ 113249 h 452997"/>
              <a:gd name="connsiteX8" fmla="*/ 2303890 w 2417139"/>
              <a:gd name="connsiteY8" fmla="*/ 113249 h 452997"/>
              <a:gd name="connsiteX9" fmla="*/ 2417139 w 2417139"/>
              <a:gd name="connsiteY9" fmla="*/ 0 h 452997"/>
              <a:gd name="connsiteX10" fmla="*/ 2303890 w 2417139"/>
              <a:gd name="connsiteY10" fmla="*/ 113249 h 452997"/>
              <a:gd name="connsiteX11" fmla="*/ 2303890 w 2417139"/>
              <a:gd name="connsiteY11" fmla="*/ 452997 h 452997"/>
              <a:gd name="connsiteX0" fmla="*/ 11906 w 2429045"/>
              <a:gd name="connsiteY0" fmla="*/ 113249 h 452997"/>
              <a:gd name="connsiteX1" fmla="*/ 2315796 w 2429045"/>
              <a:gd name="connsiteY1" fmla="*/ 113249 h 452997"/>
              <a:gd name="connsiteX2" fmla="*/ 2315796 w 2429045"/>
              <a:gd name="connsiteY2" fmla="*/ 452997 h 452997"/>
              <a:gd name="connsiteX3" fmla="*/ 11906 w 2429045"/>
              <a:gd name="connsiteY3" fmla="*/ 452997 h 452997"/>
              <a:gd name="connsiteX4" fmla="*/ 11906 w 2429045"/>
              <a:gd name="connsiteY4" fmla="*/ 113249 h 452997"/>
              <a:gd name="connsiteX0" fmla="*/ 2315796 w 2429045"/>
              <a:gd name="connsiteY0" fmla="*/ 113249 h 452997"/>
              <a:gd name="connsiteX1" fmla="*/ 2429045 w 2429045"/>
              <a:gd name="connsiteY1" fmla="*/ 0 h 452997"/>
              <a:gd name="connsiteX2" fmla="*/ 2429045 w 2429045"/>
              <a:gd name="connsiteY2" fmla="*/ 339748 h 452997"/>
              <a:gd name="connsiteX3" fmla="*/ 2315796 w 2429045"/>
              <a:gd name="connsiteY3" fmla="*/ 452997 h 452997"/>
              <a:gd name="connsiteX4" fmla="*/ 2315796 w 2429045"/>
              <a:gd name="connsiteY4" fmla="*/ 113249 h 452997"/>
              <a:gd name="connsiteX0" fmla="*/ 11906 w 2429045"/>
              <a:gd name="connsiteY0" fmla="*/ 113249 h 452997"/>
              <a:gd name="connsiteX1" fmla="*/ 125155 w 2429045"/>
              <a:gd name="connsiteY1" fmla="*/ 0 h 452997"/>
              <a:gd name="connsiteX2" fmla="*/ 2429045 w 2429045"/>
              <a:gd name="connsiteY2" fmla="*/ 0 h 452997"/>
              <a:gd name="connsiteX3" fmla="*/ 2315796 w 2429045"/>
              <a:gd name="connsiteY3" fmla="*/ 113249 h 452997"/>
              <a:gd name="connsiteX4" fmla="*/ 11906 w 2429045"/>
              <a:gd name="connsiteY4" fmla="*/ 113249 h 452997"/>
              <a:gd name="connsiteX0" fmla="*/ 11906 w 2429045"/>
              <a:gd name="connsiteY0" fmla="*/ 113249 h 452997"/>
              <a:gd name="connsiteX1" fmla="*/ 125155 w 2429045"/>
              <a:gd name="connsiteY1" fmla="*/ 0 h 452997"/>
              <a:gd name="connsiteX2" fmla="*/ 2429045 w 2429045"/>
              <a:gd name="connsiteY2" fmla="*/ 0 h 452997"/>
              <a:gd name="connsiteX3" fmla="*/ 2429045 w 2429045"/>
              <a:gd name="connsiteY3" fmla="*/ 339748 h 452997"/>
              <a:gd name="connsiteX4" fmla="*/ 2315796 w 2429045"/>
              <a:gd name="connsiteY4" fmla="*/ 452997 h 452997"/>
              <a:gd name="connsiteX5" fmla="*/ 11906 w 2429045"/>
              <a:gd name="connsiteY5" fmla="*/ 452997 h 452997"/>
              <a:gd name="connsiteX6" fmla="*/ 11906 w 2429045"/>
              <a:gd name="connsiteY6" fmla="*/ 113249 h 452997"/>
              <a:gd name="connsiteX7" fmla="*/ 0 w 2429045"/>
              <a:gd name="connsiteY7" fmla="*/ 101343 h 452997"/>
              <a:gd name="connsiteX8" fmla="*/ 2315796 w 2429045"/>
              <a:gd name="connsiteY8" fmla="*/ 113249 h 452997"/>
              <a:gd name="connsiteX9" fmla="*/ 2429045 w 2429045"/>
              <a:gd name="connsiteY9" fmla="*/ 0 h 452997"/>
              <a:gd name="connsiteX10" fmla="*/ 2315796 w 2429045"/>
              <a:gd name="connsiteY10" fmla="*/ 113249 h 452997"/>
              <a:gd name="connsiteX11" fmla="*/ 2315796 w 2429045"/>
              <a:gd name="connsiteY11" fmla="*/ 452997 h 452997"/>
              <a:gd name="connsiteX0" fmla="*/ 11906 w 2429045"/>
              <a:gd name="connsiteY0" fmla="*/ 113249 h 452997"/>
              <a:gd name="connsiteX1" fmla="*/ 2315796 w 2429045"/>
              <a:gd name="connsiteY1" fmla="*/ 113249 h 452997"/>
              <a:gd name="connsiteX2" fmla="*/ 2315796 w 2429045"/>
              <a:gd name="connsiteY2" fmla="*/ 452997 h 452997"/>
              <a:gd name="connsiteX3" fmla="*/ 11906 w 2429045"/>
              <a:gd name="connsiteY3" fmla="*/ 452997 h 452997"/>
              <a:gd name="connsiteX4" fmla="*/ 11906 w 2429045"/>
              <a:gd name="connsiteY4" fmla="*/ 113249 h 452997"/>
              <a:gd name="connsiteX0" fmla="*/ 2315796 w 2429045"/>
              <a:gd name="connsiteY0" fmla="*/ 113249 h 452997"/>
              <a:gd name="connsiteX1" fmla="*/ 2429045 w 2429045"/>
              <a:gd name="connsiteY1" fmla="*/ 0 h 452997"/>
              <a:gd name="connsiteX2" fmla="*/ 2429045 w 2429045"/>
              <a:gd name="connsiteY2" fmla="*/ 339748 h 452997"/>
              <a:gd name="connsiteX3" fmla="*/ 2315796 w 2429045"/>
              <a:gd name="connsiteY3" fmla="*/ 452997 h 452997"/>
              <a:gd name="connsiteX4" fmla="*/ 2315796 w 2429045"/>
              <a:gd name="connsiteY4" fmla="*/ 113249 h 452997"/>
              <a:gd name="connsiteX0" fmla="*/ 11906 w 2429045"/>
              <a:gd name="connsiteY0" fmla="*/ 113249 h 452997"/>
              <a:gd name="connsiteX1" fmla="*/ 125155 w 2429045"/>
              <a:gd name="connsiteY1" fmla="*/ 0 h 452997"/>
              <a:gd name="connsiteX2" fmla="*/ 2429045 w 2429045"/>
              <a:gd name="connsiteY2" fmla="*/ 0 h 452997"/>
              <a:gd name="connsiteX3" fmla="*/ 2315796 w 2429045"/>
              <a:gd name="connsiteY3" fmla="*/ 113249 h 452997"/>
              <a:gd name="connsiteX4" fmla="*/ 11906 w 2429045"/>
              <a:gd name="connsiteY4" fmla="*/ 113249 h 452997"/>
              <a:gd name="connsiteX0" fmla="*/ 0 w 2429045"/>
              <a:gd name="connsiteY0" fmla="*/ 94199 h 452997"/>
              <a:gd name="connsiteX1" fmla="*/ 125155 w 2429045"/>
              <a:gd name="connsiteY1" fmla="*/ 0 h 452997"/>
              <a:gd name="connsiteX2" fmla="*/ 2429045 w 2429045"/>
              <a:gd name="connsiteY2" fmla="*/ 0 h 452997"/>
              <a:gd name="connsiteX3" fmla="*/ 2429045 w 2429045"/>
              <a:gd name="connsiteY3" fmla="*/ 339748 h 452997"/>
              <a:gd name="connsiteX4" fmla="*/ 2315796 w 2429045"/>
              <a:gd name="connsiteY4" fmla="*/ 452997 h 452997"/>
              <a:gd name="connsiteX5" fmla="*/ 11906 w 2429045"/>
              <a:gd name="connsiteY5" fmla="*/ 452997 h 452997"/>
              <a:gd name="connsiteX6" fmla="*/ 0 w 2429045"/>
              <a:gd name="connsiteY6" fmla="*/ 94199 h 452997"/>
              <a:gd name="connsiteX7" fmla="*/ 0 w 2429045"/>
              <a:gd name="connsiteY7" fmla="*/ 101343 h 452997"/>
              <a:gd name="connsiteX8" fmla="*/ 2315796 w 2429045"/>
              <a:gd name="connsiteY8" fmla="*/ 113249 h 452997"/>
              <a:gd name="connsiteX9" fmla="*/ 2429045 w 2429045"/>
              <a:gd name="connsiteY9" fmla="*/ 0 h 452997"/>
              <a:gd name="connsiteX10" fmla="*/ 2315796 w 2429045"/>
              <a:gd name="connsiteY10" fmla="*/ 113249 h 452997"/>
              <a:gd name="connsiteX11" fmla="*/ 2315796 w 2429045"/>
              <a:gd name="connsiteY11" fmla="*/ 452997 h 452997"/>
              <a:gd name="connsiteX0" fmla="*/ 11906 w 2429045"/>
              <a:gd name="connsiteY0" fmla="*/ 113249 h 464903"/>
              <a:gd name="connsiteX1" fmla="*/ 2315796 w 2429045"/>
              <a:gd name="connsiteY1" fmla="*/ 113249 h 464903"/>
              <a:gd name="connsiteX2" fmla="*/ 2315796 w 2429045"/>
              <a:gd name="connsiteY2" fmla="*/ 452997 h 464903"/>
              <a:gd name="connsiteX3" fmla="*/ 11906 w 2429045"/>
              <a:gd name="connsiteY3" fmla="*/ 452997 h 464903"/>
              <a:gd name="connsiteX4" fmla="*/ 11906 w 2429045"/>
              <a:gd name="connsiteY4" fmla="*/ 113249 h 464903"/>
              <a:gd name="connsiteX0" fmla="*/ 2315796 w 2429045"/>
              <a:gd name="connsiteY0" fmla="*/ 113249 h 464903"/>
              <a:gd name="connsiteX1" fmla="*/ 2429045 w 2429045"/>
              <a:gd name="connsiteY1" fmla="*/ 0 h 464903"/>
              <a:gd name="connsiteX2" fmla="*/ 2429045 w 2429045"/>
              <a:gd name="connsiteY2" fmla="*/ 339748 h 464903"/>
              <a:gd name="connsiteX3" fmla="*/ 2315796 w 2429045"/>
              <a:gd name="connsiteY3" fmla="*/ 452997 h 464903"/>
              <a:gd name="connsiteX4" fmla="*/ 2315796 w 2429045"/>
              <a:gd name="connsiteY4" fmla="*/ 113249 h 464903"/>
              <a:gd name="connsiteX0" fmla="*/ 11906 w 2429045"/>
              <a:gd name="connsiteY0" fmla="*/ 113249 h 464903"/>
              <a:gd name="connsiteX1" fmla="*/ 125155 w 2429045"/>
              <a:gd name="connsiteY1" fmla="*/ 0 h 464903"/>
              <a:gd name="connsiteX2" fmla="*/ 2429045 w 2429045"/>
              <a:gd name="connsiteY2" fmla="*/ 0 h 464903"/>
              <a:gd name="connsiteX3" fmla="*/ 2315796 w 2429045"/>
              <a:gd name="connsiteY3" fmla="*/ 113249 h 464903"/>
              <a:gd name="connsiteX4" fmla="*/ 11906 w 2429045"/>
              <a:gd name="connsiteY4" fmla="*/ 113249 h 464903"/>
              <a:gd name="connsiteX0" fmla="*/ 0 w 2429045"/>
              <a:gd name="connsiteY0" fmla="*/ 94199 h 464903"/>
              <a:gd name="connsiteX1" fmla="*/ 125155 w 2429045"/>
              <a:gd name="connsiteY1" fmla="*/ 0 h 464903"/>
              <a:gd name="connsiteX2" fmla="*/ 2429045 w 2429045"/>
              <a:gd name="connsiteY2" fmla="*/ 0 h 464903"/>
              <a:gd name="connsiteX3" fmla="*/ 2429045 w 2429045"/>
              <a:gd name="connsiteY3" fmla="*/ 339748 h 464903"/>
              <a:gd name="connsiteX4" fmla="*/ 2315796 w 2429045"/>
              <a:gd name="connsiteY4" fmla="*/ 452997 h 464903"/>
              <a:gd name="connsiteX5" fmla="*/ 7144 w 2429045"/>
              <a:gd name="connsiteY5" fmla="*/ 464903 h 464903"/>
              <a:gd name="connsiteX6" fmla="*/ 0 w 2429045"/>
              <a:gd name="connsiteY6" fmla="*/ 94199 h 464903"/>
              <a:gd name="connsiteX7" fmla="*/ 0 w 2429045"/>
              <a:gd name="connsiteY7" fmla="*/ 101343 h 464903"/>
              <a:gd name="connsiteX8" fmla="*/ 2315796 w 2429045"/>
              <a:gd name="connsiteY8" fmla="*/ 113249 h 464903"/>
              <a:gd name="connsiteX9" fmla="*/ 2429045 w 2429045"/>
              <a:gd name="connsiteY9" fmla="*/ 0 h 464903"/>
              <a:gd name="connsiteX10" fmla="*/ 2315796 w 2429045"/>
              <a:gd name="connsiteY10" fmla="*/ 113249 h 464903"/>
              <a:gd name="connsiteX11" fmla="*/ 2315796 w 2429045"/>
              <a:gd name="connsiteY11" fmla="*/ 452997 h 46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045" h="464903" stroke="0" extrusionOk="0">
                <a:moveTo>
                  <a:pt x="11906" y="113249"/>
                </a:moveTo>
                <a:lnTo>
                  <a:pt x="2315796" y="113249"/>
                </a:lnTo>
                <a:lnTo>
                  <a:pt x="2315796" y="452997"/>
                </a:lnTo>
                <a:lnTo>
                  <a:pt x="11906" y="452997"/>
                </a:lnTo>
                <a:lnTo>
                  <a:pt x="11906" y="113249"/>
                </a:lnTo>
                <a:close/>
              </a:path>
              <a:path w="2429045" h="464903" fill="darkenLess" stroke="0" extrusionOk="0">
                <a:moveTo>
                  <a:pt x="2315796" y="113249"/>
                </a:moveTo>
                <a:lnTo>
                  <a:pt x="2429045" y="0"/>
                </a:lnTo>
                <a:lnTo>
                  <a:pt x="2429045" y="339748"/>
                </a:lnTo>
                <a:lnTo>
                  <a:pt x="2315796" y="452997"/>
                </a:lnTo>
                <a:lnTo>
                  <a:pt x="2315796" y="113249"/>
                </a:lnTo>
                <a:close/>
              </a:path>
              <a:path w="2429045" h="464903" fill="lightenLess" stroke="0" extrusionOk="0">
                <a:moveTo>
                  <a:pt x="11906" y="113249"/>
                </a:moveTo>
                <a:lnTo>
                  <a:pt x="125155" y="0"/>
                </a:lnTo>
                <a:lnTo>
                  <a:pt x="2429045" y="0"/>
                </a:lnTo>
                <a:lnTo>
                  <a:pt x="2315796" y="113249"/>
                </a:lnTo>
                <a:lnTo>
                  <a:pt x="11906" y="113249"/>
                </a:lnTo>
                <a:close/>
              </a:path>
              <a:path w="2429045" h="464903" fill="none" extrusionOk="0">
                <a:moveTo>
                  <a:pt x="0" y="94199"/>
                </a:moveTo>
                <a:lnTo>
                  <a:pt x="125155" y="0"/>
                </a:lnTo>
                <a:lnTo>
                  <a:pt x="2429045" y="0"/>
                </a:lnTo>
                <a:lnTo>
                  <a:pt x="2429045" y="339748"/>
                </a:lnTo>
                <a:lnTo>
                  <a:pt x="2315796" y="452997"/>
                </a:lnTo>
                <a:lnTo>
                  <a:pt x="7144" y="464903"/>
                </a:lnTo>
                <a:lnTo>
                  <a:pt x="0" y="94199"/>
                </a:lnTo>
                <a:close/>
                <a:moveTo>
                  <a:pt x="0" y="101343"/>
                </a:moveTo>
                <a:lnTo>
                  <a:pt x="2315796" y="113249"/>
                </a:lnTo>
                <a:lnTo>
                  <a:pt x="2429045" y="0"/>
                </a:lnTo>
                <a:moveTo>
                  <a:pt x="2315796" y="113249"/>
                </a:moveTo>
                <a:lnTo>
                  <a:pt x="2315796" y="452997"/>
                </a:lnTo>
              </a:path>
            </a:pathLst>
          </a:custGeom>
          <a:solidFill>
            <a:schemeClr val="bg1"/>
          </a:solidFill>
          <a:ln w="1905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 anchorCtr="1">
            <a:normAutofit fontScale="85000" lnSpcReduction="10000"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All forms of Creativity</a:t>
            </a:r>
            <a:endParaRPr lang="en-US" b="1" dirty="0">
              <a:solidFill>
                <a:schemeClr val="tx1"/>
              </a:solidFill>
              <a:latin typeface="David's Scrawl" panose="02000000000000000000" pitchFamily="2" charset="0"/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BB9D9090-91AC-4B5F-A01D-BB4FD3B6D26D}"/>
              </a:ext>
            </a:extLst>
          </p:cNvPr>
          <p:cNvSpPr/>
          <p:nvPr/>
        </p:nvSpPr>
        <p:spPr>
          <a:xfrm>
            <a:off x="2566690" y="6297755"/>
            <a:ext cx="2275871" cy="474427"/>
          </a:xfrm>
          <a:custGeom>
            <a:avLst/>
            <a:gdLst>
              <a:gd name="connsiteX0" fmla="*/ 0 w 2275871"/>
              <a:gd name="connsiteY0" fmla="*/ 113249 h 452996"/>
              <a:gd name="connsiteX1" fmla="*/ 2162622 w 2275871"/>
              <a:gd name="connsiteY1" fmla="*/ 113249 h 452996"/>
              <a:gd name="connsiteX2" fmla="*/ 2162622 w 2275871"/>
              <a:gd name="connsiteY2" fmla="*/ 452996 h 452996"/>
              <a:gd name="connsiteX3" fmla="*/ 0 w 2275871"/>
              <a:gd name="connsiteY3" fmla="*/ 452996 h 452996"/>
              <a:gd name="connsiteX4" fmla="*/ 0 w 2275871"/>
              <a:gd name="connsiteY4" fmla="*/ 113249 h 452996"/>
              <a:gd name="connsiteX0" fmla="*/ 2162622 w 2275871"/>
              <a:gd name="connsiteY0" fmla="*/ 113249 h 452996"/>
              <a:gd name="connsiteX1" fmla="*/ 2275871 w 2275871"/>
              <a:gd name="connsiteY1" fmla="*/ 0 h 452996"/>
              <a:gd name="connsiteX2" fmla="*/ 2275871 w 2275871"/>
              <a:gd name="connsiteY2" fmla="*/ 339747 h 452996"/>
              <a:gd name="connsiteX3" fmla="*/ 2162622 w 2275871"/>
              <a:gd name="connsiteY3" fmla="*/ 452996 h 452996"/>
              <a:gd name="connsiteX4" fmla="*/ 2162622 w 2275871"/>
              <a:gd name="connsiteY4" fmla="*/ 113249 h 452996"/>
              <a:gd name="connsiteX0" fmla="*/ 0 w 2275871"/>
              <a:gd name="connsiteY0" fmla="*/ 113249 h 452996"/>
              <a:gd name="connsiteX1" fmla="*/ 113249 w 2275871"/>
              <a:gd name="connsiteY1" fmla="*/ 0 h 452996"/>
              <a:gd name="connsiteX2" fmla="*/ 2275871 w 2275871"/>
              <a:gd name="connsiteY2" fmla="*/ 0 h 452996"/>
              <a:gd name="connsiteX3" fmla="*/ 2162622 w 2275871"/>
              <a:gd name="connsiteY3" fmla="*/ 113249 h 452996"/>
              <a:gd name="connsiteX4" fmla="*/ 0 w 2275871"/>
              <a:gd name="connsiteY4" fmla="*/ 113249 h 452996"/>
              <a:gd name="connsiteX0" fmla="*/ 0 w 2275871"/>
              <a:gd name="connsiteY0" fmla="*/ 113249 h 452996"/>
              <a:gd name="connsiteX1" fmla="*/ 113249 w 2275871"/>
              <a:gd name="connsiteY1" fmla="*/ 0 h 452996"/>
              <a:gd name="connsiteX2" fmla="*/ 2275871 w 2275871"/>
              <a:gd name="connsiteY2" fmla="*/ 0 h 452996"/>
              <a:gd name="connsiteX3" fmla="*/ 2275871 w 2275871"/>
              <a:gd name="connsiteY3" fmla="*/ 339747 h 452996"/>
              <a:gd name="connsiteX4" fmla="*/ 2162622 w 2275871"/>
              <a:gd name="connsiteY4" fmla="*/ 452996 h 452996"/>
              <a:gd name="connsiteX5" fmla="*/ 0 w 2275871"/>
              <a:gd name="connsiteY5" fmla="*/ 452996 h 452996"/>
              <a:gd name="connsiteX6" fmla="*/ 0 w 2275871"/>
              <a:gd name="connsiteY6" fmla="*/ 113249 h 452996"/>
              <a:gd name="connsiteX7" fmla="*/ 0 w 2275871"/>
              <a:gd name="connsiteY7" fmla="*/ 113249 h 452996"/>
              <a:gd name="connsiteX8" fmla="*/ 2162622 w 2275871"/>
              <a:gd name="connsiteY8" fmla="*/ 113249 h 452996"/>
              <a:gd name="connsiteX9" fmla="*/ 2275871 w 2275871"/>
              <a:gd name="connsiteY9" fmla="*/ 0 h 452996"/>
              <a:gd name="connsiteX10" fmla="*/ 2162622 w 2275871"/>
              <a:gd name="connsiteY10" fmla="*/ 113249 h 452996"/>
              <a:gd name="connsiteX11" fmla="*/ 2162622 w 2275871"/>
              <a:gd name="connsiteY11" fmla="*/ 452996 h 452996"/>
              <a:gd name="connsiteX0" fmla="*/ 0 w 2275871"/>
              <a:gd name="connsiteY0" fmla="*/ 113249 h 472046"/>
              <a:gd name="connsiteX1" fmla="*/ 2162622 w 2275871"/>
              <a:gd name="connsiteY1" fmla="*/ 113249 h 472046"/>
              <a:gd name="connsiteX2" fmla="*/ 2162622 w 2275871"/>
              <a:gd name="connsiteY2" fmla="*/ 452996 h 472046"/>
              <a:gd name="connsiteX3" fmla="*/ 0 w 2275871"/>
              <a:gd name="connsiteY3" fmla="*/ 452996 h 472046"/>
              <a:gd name="connsiteX4" fmla="*/ 0 w 2275871"/>
              <a:gd name="connsiteY4" fmla="*/ 113249 h 472046"/>
              <a:gd name="connsiteX0" fmla="*/ 2162622 w 2275871"/>
              <a:gd name="connsiteY0" fmla="*/ 113249 h 472046"/>
              <a:gd name="connsiteX1" fmla="*/ 2275871 w 2275871"/>
              <a:gd name="connsiteY1" fmla="*/ 0 h 472046"/>
              <a:gd name="connsiteX2" fmla="*/ 2275871 w 2275871"/>
              <a:gd name="connsiteY2" fmla="*/ 339747 h 472046"/>
              <a:gd name="connsiteX3" fmla="*/ 2162622 w 2275871"/>
              <a:gd name="connsiteY3" fmla="*/ 452996 h 472046"/>
              <a:gd name="connsiteX4" fmla="*/ 2162622 w 2275871"/>
              <a:gd name="connsiteY4" fmla="*/ 113249 h 472046"/>
              <a:gd name="connsiteX0" fmla="*/ 0 w 2275871"/>
              <a:gd name="connsiteY0" fmla="*/ 113249 h 472046"/>
              <a:gd name="connsiteX1" fmla="*/ 113249 w 2275871"/>
              <a:gd name="connsiteY1" fmla="*/ 0 h 472046"/>
              <a:gd name="connsiteX2" fmla="*/ 2275871 w 2275871"/>
              <a:gd name="connsiteY2" fmla="*/ 0 h 472046"/>
              <a:gd name="connsiteX3" fmla="*/ 2162622 w 2275871"/>
              <a:gd name="connsiteY3" fmla="*/ 113249 h 472046"/>
              <a:gd name="connsiteX4" fmla="*/ 0 w 2275871"/>
              <a:gd name="connsiteY4" fmla="*/ 113249 h 472046"/>
              <a:gd name="connsiteX0" fmla="*/ 0 w 2275871"/>
              <a:gd name="connsiteY0" fmla="*/ 113249 h 472046"/>
              <a:gd name="connsiteX1" fmla="*/ 113249 w 2275871"/>
              <a:gd name="connsiteY1" fmla="*/ 0 h 472046"/>
              <a:gd name="connsiteX2" fmla="*/ 2275871 w 2275871"/>
              <a:gd name="connsiteY2" fmla="*/ 0 h 472046"/>
              <a:gd name="connsiteX3" fmla="*/ 2275871 w 2275871"/>
              <a:gd name="connsiteY3" fmla="*/ 339747 h 472046"/>
              <a:gd name="connsiteX4" fmla="*/ 2162622 w 2275871"/>
              <a:gd name="connsiteY4" fmla="*/ 452996 h 472046"/>
              <a:gd name="connsiteX5" fmla="*/ 0 w 2275871"/>
              <a:gd name="connsiteY5" fmla="*/ 452996 h 472046"/>
              <a:gd name="connsiteX6" fmla="*/ 0 w 2275871"/>
              <a:gd name="connsiteY6" fmla="*/ 113249 h 472046"/>
              <a:gd name="connsiteX7" fmla="*/ 0 w 2275871"/>
              <a:gd name="connsiteY7" fmla="*/ 113249 h 472046"/>
              <a:gd name="connsiteX8" fmla="*/ 2162622 w 2275871"/>
              <a:gd name="connsiteY8" fmla="*/ 113249 h 472046"/>
              <a:gd name="connsiteX9" fmla="*/ 2275871 w 2275871"/>
              <a:gd name="connsiteY9" fmla="*/ 0 h 472046"/>
              <a:gd name="connsiteX10" fmla="*/ 2162622 w 2275871"/>
              <a:gd name="connsiteY10" fmla="*/ 113249 h 472046"/>
              <a:gd name="connsiteX11" fmla="*/ 2162622 w 2275871"/>
              <a:gd name="connsiteY11" fmla="*/ 472046 h 472046"/>
              <a:gd name="connsiteX0" fmla="*/ 0 w 2275871"/>
              <a:gd name="connsiteY0" fmla="*/ 113249 h 474427"/>
              <a:gd name="connsiteX1" fmla="*/ 2162622 w 2275871"/>
              <a:gd name="connsiteY1" fmla="*/ 113249 h 474427"/>
              <a:gd name="connsiteX2" fmla="*/ 2162622 w 2275871"/>
              <a:gd name="connsiteY2" fmla="*/ 452996 h 474427"/>
              <a:gd name="connsiteX3" fmla="*/ 0 w 2275871"/>
              <a:gd name="connsiteY3" fmla="*/ 452996 h 474427"/>
              <a:gd name="connsiteX4" fmla="*/ 0 w 2275871"/>
              <a:gd name="connsiteY4" fmla="*/ 113249 h 474427"/>
              <a:gd name="connsiteX0" fmla="*/ 2162622 w 2275871"/>
              <a:gd name="connsiteY0" fmla="*/ 113249 h 474427"/>
              <a:gd name="connsiteX1" fmla="*/ 2275871 w 2275871"/>
              <a:gd name="connsiteY1" fmla="*/ 0 h 474427"/>
              <a:gd name="connsiteX2" fmla="*/ 2275871 w 2275871"/>
              <a:gd name="connsiteY2" fmla="*/ 339747 h 474427"/>
              <a:gd name="connsiteX3" fmla="*/ 2162622 w 2275871"/>
              <a:gd name="connsiteY3" fmla="*/ 452996 h 474427"/>
              <a:gd name="connsiteX4" fmla="*/ 2162622 w 2275871"/>
              <a:gd name="connsiteY4" fmla="*/ 113249 h 474427"/>
              <a:gd name="connsiteX0" fmla="*/ 0 w 2275871"/>
              <a:gd name="connsiteY0" fmla="*/ 113249 h 474427"/>
              <a:gd name="connsiteX1" fmla="*/ 113249 w 2275871"/>
              <a:gd name="connsiteY1" fmla="*/ 0 h 474427"/>
              <a:gd name="connsiteX2" fmla="*/ 2275871 w 2275871"/>
              <a:gd name="connsiteY2" fmla="*/ 0 h 474427"/>
              <a:gd name="connsiteX3" fmla="*/ 2162622 w 2275871"/>
              <a:gd name="connsiteY3" fmla="*/ 113249 h 474427"/>
              <a:gd name="connsiteX4" fmla="*/ 0 w 2275871"/>
              <a:gd name="connsiteY4" fmla="*/ 113249 h 474427"/>
              <a:gd name="connsiteX0" fmla="*/ 0 w 2275871"/>
              <a:gd name="connsiteY0" fmla="*/ 113249 h 474427"/>
              <a:gd name="connsiteX1" fmla="*/ 113249 w 2275871"/>
              <a:gd name="connsiteY1" fmla="*/ 0 h 474427"/>
              <a:gd name="connsiteX2" fmla="*/ 2275871 w 2275871"/>
              <a:gd name="connsiteY2" fmla="*/ 0 h 474427"/>
              <a:gd name="connsiteX3" fmla="*/ 2275871 w 2275871"/>
              <a:gd name="connsiteY3" fmla="*/ 339747 h 474427"/>
              <a:gd name="connsiteX4" fmla="*/ 2162622 w 2275871"/>
              <a:gd name="connsiteY4" fmla="*/ 474427 h 474427"/>
              <a:gd name="connsiteX5" fmla="*/ 0 w 2275871"/>
              <a:gd name="connsiteY5" fmla="*/ 452996 h 474427"/>
              <a:gd name="connsiteX6" fmla="*/ 0 w 2275871"/>
              <a:gd name="connsiteY6" fmla="*/ 113249 h 474427"/>
              <a:gd name="connsiteX7" fmla="*/ 0 w 2275871"/>
              <a:gd name="connsiteY7" fmla="*/ 113249 h 474427"/>
              <a:gd name="connsiteX8" fmla="*/ 2162622 w 2275871"/>
              <a:gd name="connsiteY8" fmla="*/ 113249 h 474427"/>
              <a:gd name="connsiteX9" fmla="*/ 2275871 w 2275871"/>
              <a:gd name="connsiteY9" fmla="*/ 0 h 474427"/>
              <a:gd name="connsiteX10" fmla="*/ 2162622 w 2275871"/>
              <a:gd name="connsiteY10" fmla="*/ 113249 h 474427"/>
              <a:gd name="connsiteX11" fmla="*/ 2162622 w 2275871"/>
              <a:gd name="connsiteY11" fmla="*/ 472046 h 474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5871" h="474427" stroke="0" extrusionOk="0">
                <a:moveTo>
                  <a:pt x="0" y="113249"/>
                </a:moveTo>
                <a:lnTo>
                  <a:pt x="2162622" y="113249"/>
                </a:lnTo>
                <a:lnTo>
                  <a:pt x="2162622" y="452996"/>
                </a:lnTo>
                <a:lnTo>
                  <a:pt x="0" y="452996"/>
                </a:lnTo>
                <a:lnTo>
                  <a:pt x="0" y="113249"/>
                </a:lnTo>
                <a:close/>
              </a:path>
              <a:path w="2275871" h="474427" fill="darkenLess" stroke="0" extrusionOk="0">
                <a:moveTo>
                  <a:pt x="2162622" y="113249"/>
                </a:moveTo>
                <a:lnTo>
                  <a:pt x="2275871" y="0"/>
                </a:lnTo>
                <a:lnTo>
                  <a:pt x="2275871" y="339747"/>
                </a:lnTo>
                <a:lnTo>
                  <a:pt x="2162622" y="452996"/>
                </a:lnTo>
                <a:lnTo>
                  <a:pt x="2162622" y="113249"/>
                </a:lnTo>
                <a:close/>
              </a:path>
              <a:path w="2275871" h="474427" fill="lightenLess" stroke="0" extrusionOk="0">
                <a:moveTo>
                  <a:pt x="0" y="113249"/>
                </a:moveTo>
                <a:lnTo>
                  <a:pt x="113249" y="0"/>
                </a:lnTo>
                <a:lnTo>
                  <a:pt x="2275871" y="0"/>
                </a:lnTo>
                <a:lnTo>
                  <a:pt x="2162622" y="113249"/>
                </a:lnTo>
                <a:lnTo>
                  <a:pt x="0" y="113249"/>
                </a:lnTo>
                <a:close/>
              </a:path>
              <a:path w="2275871" h="474427" fill="none" extrusionOk="0">
                <a:moveTo>
                  <a:pt x="0" y="113249"/>
                </a:moveTo>
                <a:lnTo>
                  <a:pt x="113249" y="0"/>
                </a:lnTo>
                <a:lnTo>
                  <a:pt x="2275871" y="0"/>
                </a:lnTo>
                <a:lnTo>
                  <a:pt x="2275871" y="339747"/>
                </a:lnTo>
                <a:lnTo>
                  <a:pt x="2162622" y="474427"/>
                </a:lnTo>
                <a:lnTo>
                  <a:pt x="0" y="452996"/>
                </a:lnTo>
                <a:lnTo>
                  <a:pt x="0" y="113249"/>
                </a:lnTo>
                <a:close/>
                <a:moveTo>
                  <a:pt x="0" y="113249"/>
                </a:moveTo>
                <a:lnTo>
                  <a:pt x="2162622" y="113249"/>
                </a:lnTo>
                <a:lnTo>
                  <a:pt x="2275871" y="0"/>
                </a:lnTo>
                <a:moveTo>
                  <a:pt x="2162622" y="113249"/>
                </a:moveTo>
                <a:lnTo>
                  <a:pt x="2162622" y="472046"/>
                </a:lnTo>
              </a:path>
            </a:pathLst>
          </a:custGeom>
          <a:solidFill>
            <a:schemeClr val="bg1"/>
          </a:solidFill>
          <a:ln w="1905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 anchorCtr="1">
            <a:normAutofit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"Only 300 Cars!"</a:t>
            </a:r>
            <a:endParaRPr lang="en-US" b="1" dirty="0">
              <a:solidFill>
                <a:schemeClr val="tx1"/>
              </a:solidFill>
              <a:latin typeface="David's Scrawl" panose="02000000000000000000" pitchFamily="2" charset="0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2C9B0178-EAD0-49DB-BDF8-76D9460BA4E4}"/>
              </a:ext>
            </a:extLst>
          </p:cNvPr>
          <p:cNvSpPr/>
          <p:nvPr/>
        </p:nvSpPr>
        <p:spPr>
          <a:xfrm>
            <a:off x="1467028" y="5899012"/>
            <a:ext cx="2424282" cy="491095"/>
          </a:xfrm>
          <a:custGeom>
            <a:avLst/>
            <a:gdLst>
              <a:gd name="connsiteX0" fmla="*/ 0 w 2417139"/>
              <a:gd name="connsiteY0" fmla="*/ 113249 h 452996"/>
              <a:gd name="connsiteX1" fmla="*/ 2303890 w 2417139"/>
              <a:gd name="connsiteY1" fmla="*/ 113249 h 452996"/>
              <a:gd name="connsiteX2" fmla="*/ 2303890 w 2417139"/>
              <a:gd name="connsiteY2" fmla="*/ 452996 h 452996"/>
              <a:gd name="connsiteX3" fmla="*/ 0 w 2417139"/>
              <a:gd name="connsiteY3" fmla="*/ 452996 h 452996"/>
              <a:gd name="connsiteX4" fmla="*/ 0 w 2417139"/>
              <a:gd name="connsiteY4" fmla="*/ 113249 h 452996"/>
              <a:gd name="connsiteX0" fmla="*/ 2303890 w 2417139"/>
              <a:gd name="connsiteY0" fmla="*/ 113249 h 452996"/>
              <a:gd name="connsiteX1" fmla="*/ 2417139 w 2417139"/>
              <a:gd name="connsiteY1" fmla="*/ 0 h 452996"/>
              <a:gd name="connsiteX2" fmla="*/ 2417139 w 2417139"/>
              <a:gd name="connsiteY2" fmla="*/ 339747 h 452996"/>
              <a:gd name="connsiteX3" fmla="*/ 2303890 w 2417139"/>
              <a:gd name="connsiteY3" fmla="*/ 452996 h 452996"/>
              <a:gd name="connsiteX4" fmla="*/ 2303890 w 2417139"/>
              <a:gd name="connsiteY4" fmla="*/ 113249 h 452996"/>
              <a:gd name="connsiteX0" fmla="*/ 0 w 2417139"/>
              <a:gd name="connsiteY0" fmla="*/ 113249 h 452996"/>
              <a:gd name="connsiteX1" fmla="*/ 113249 w 2417139"/>
              <a:gd name="connsiteY1" fmla="*/ 0 h 452996"/>
              <a:gd name="connsiteX2" fmla="*/ 2417139 w 2417139"/>
              <a:gd name="connsiteY2" fmla="*/ 0 h 452996"/>
              <a:gd name="connsiteX3" fmla="*/ 2303890 w 2417139"/>
              <a:gd name="connsiteY3" fmla="*/ 113249 h 452996"/>
              <a:gd name="connsiteX4" fmla="*/ 0 w 2417139"/>
              <a:gd name="connsiteY4" fmla="*/ 113249 h 452996"/>
              <a:gd name="connsiteX0" fmla="*/ 0 w 2417139"/>
              <a:gd name="connsiteY0" fmla="*/ 113249 h 452996"/>
              <a:gd name="connsiteX1" fmla="*/ 113249 w 2417139"/>
              <a:gd name="connsiteY1" fmla="*/ 0 h 452996"/>
              <a:gd name="connsiteX2" fmla="*/ 2417139 w 2417139"/>
              <a:gd name="connsiteY2" fmla="*/ 0 h 452996"/>
              <a:gd name="connsiteX3" fmla="*/ 2417139 w 2417139"/>
              <a:gd name="connsiteY3" fmla="*/ 339747 h 452996"/>
              <a:gd name="connsiteX4" fmla="*/ 2303890 w 2417139"/>
              <a:gd name="connsiteY4" fmla="*/ 452996 h 452996"/>
              <a:gd name="connsiteX5" fmla="*/ 0 w 2417139"/>
              <a:gd name="connsiteY5" fmla="*/ 452996 h 452996"/>
              <a:gd name="connsiteX6" fmla="*/ 0 w 2417139"/>
              <a:gd name="connsiteY6" fmla="*/ 113249 h 452996"/>
              <a:gd name="connsiteX7" fmla="*/ 0 w 2417139"/>
              <a:gd name="connsiteY7" fmla="*/ 113249 h 452996"/>
              <a:gd name="connsiteX8" fmla="*/ 2303890 w 2417139"/>
              <a:gd name="connsiteY8" fmla="*/ 113249 h 452996"/>
              <a:gd name="connsiteX9" fmla="*/ 2417139 w 2417139"/>
              <a:gd name="connsiteY9" fmla="*/ 0 h 452996"/>
              <a:gd name="connsiteX10" fmla="*/ 2303890 w 2417139"/>
              <a:gd name="connsiteY10" fmla="*/ 113249 h 452996"/>
              <a:gd name="connsiteX11" fmla="*/ 2303890 w 2417139"/>
              <a:gd name="connsiteY11" fmla="*/ 452996 h 452996"/>
              <a:gd name="connsiteX0" fmla="*/ 0 w 2417139"/>
              <a:gd name="connsiteY0" fmla="*/ 132299 h 472046"/>
              <a:gd name="connsiteX1" fmla="*/ 2303890 w 2417139"/>
              <a:gd name="connsiteY1" fmla="*/ 132299 h 472046"/>
              <a:gd name="connsiteX2" fmla="*/ 2303890 w 2417139"/>
              <a:gd name="connsiteY2" fmla="*/ 472046 h 472046"/>
              <a:gd name="connsiteX3" fmla="*/ 0 w 2417139"/>
              <a:gd name="connsiteY3" fmla="*/ 472046 h 472046"/>
              <a:gd name="connsiteX4" fmla="*/ 0 w 2417139"/>
              <a:gd name="connsiteY4" fmla="*/ 132299 h 472046"/>
              <a:gd name="connsiteX0" fmla="*/ 2303890 w 2417139"/>
              <a:gd name="connsiteY0" fmla="*/ 132299 h 472046"/>
              <a:gd name="connsiteX1" fmla="*/ 2417139 w 2417139"/>
              <a:gd name="connsiteY1" fmla="*/ 19050 h 472046"/>
              <a:gd name="connsiteX2" fmla="*/ 2417139 w 2417139"/>
              <a:gd name="connsiteY2" fmla="*/ 358797 h 472046"/>
              <a:gd name="connsiteX3" fmla="*/ 2303890 w 2417139"/>
              <a:gd name="connsiteY3" fmla="*/ 472046 h 472046"/>
              <a:gd name="connsiteX4" fmla="*/ 2303890 w 2417139"/>
              <a:gd name="connsiteY4" fmla="*/ 132299 h 472046"/>
              <a:gd name="connsiteX0" fmla="*/ 0 w 2417139"/>
              <a:gd name="connsiteY0" fmla="*/ 132299 h 472046"/>
              <a:gd name="connsiteX1" fmla="*/ 113249 w 2417139"/>
              <a:gd name="connsiteY1" fmla="*/ 19050 h 472046"/>
              <a:gd name="connsiteX2" fmla="*/ 2417139 w 2417139"/>
              <a:gd name="connsiteY2" fmla="*/ 19050 h 472046"/>
              <a:gd name="connsiteX3" fmla="*/ 2303890 w 2417139"/>
              <a:gd name="connsiteY3" fmla="*/ 132299 h 472046"/>
              <a:gd name="connsiteX4" fmla="*/ 0 w 2417139"/>
              <a:gd name="connsiteY4" fmla="*/ 132299 h 472046"/>
              <a:gd name="connsiteX0" fmla="*/ 0 w 2417139"/>
              <a:gd name="connsiteY0" fmla="*/ 132299 h 472046"/>
              <a:gd name="connsiteX1" fmla="*/ 113249 w 2417139"/>
              <a:gd name="connsiteY1" fmla="*/ 19050 h 472046"/>
              <a:gd name="connsiteX2" fmla="*/ 2417139 w 2417139"/>
              <a:gd name="connsiteY2" fmla="*/ 19050 h 472046"/>
              <a:gd name="connsiteX3" fmla="*/ 2417139 w 2417139"/>
              <a:gd name="connsiteY3" fmla="*/ 358797 h 472046"/>
              <a:gd name="connsiteX4" fmla="*/ 2303890 w 2417139"/>
              <a:gd name="connsiteY4" fmla="*/ 472046 h 472046"/>
              <a:gd name="connsiteX5" fmla="*/ 0 w 2417139"/>
              <a:gd name="connsiteY5" fmla="*/ 472046 h 472046"/>
              <a:gd name="connsiteX6" fmla="*/ 0 w 2417139"/>
              <a:gd name="connsiteY6" fmla="*/ 132299 h 472046"/>
              <a:gd name="connsiteX7" fmla="*/ 0 w 2417139"/>
              <a:gd name="connsiteY7" fmla="*/ 132299 h 472046"/>
              <a:gd name="connsiteX8" fmla="*/ 2303890 w 2417139"/>
              <a:gd name="connsiteY8" fmla="*/ 132299 h 472046"/>
              <a:gd name="connsiteX9" fmla="*/ 2417139 w 2417139"/>
              <a:gd name="connsiteY9" fmla="*/ 0 h 472046"/>
              <a:gd name="connsiteX10" fmla="*/ 2303890 w 2417139"/>
              <a:gd name="connsiteY10" fmla="*/ 132299 h 472046"/>
              <a:gd name="connsiteX11" fmla="*/ 2303890 w 2417139"/>
              <a:gd name="connsiteY11" fmla="*/ 472046 h 472046"/>
              <a:gd name="connsiteX0" fmla="*/ 0 w 2417139"/>
              <a:gd name="connsiteY0" fmla="*/ 132299 h 472046"/>
              <a:gd name="connsiteX1" fmla="*/ 2303890 w 2417139"/>
              <a:gd name="connsiteY1" fmla="*/ 132299 h 472046"/>
              <a:gd name="connsiteX2" fmla="*/ 2303890 w 2417139"/>
              <a:gd name="connsiteY2" fmla="*/ 472046 h 472046"/>
              <a:gd name="connsiteX3" fmla="*/ 0 w 2417139"/>
              <a:gd name="connsiteY3" fmla="*/ 472046 h 472046"/>
              <a:gd name="connsiteX4" fmla="*/ 0 w 2417139"/>
              <a:gd name="connsiteY4" fmla="*/ 132299 h 472046"/>
              <a:gd name="connsiteX0" fmla="*/ 2303890 w 2417139"/>
              <a:gd name="connsiteY0" fmla="*/ 132299 h 472046"/>
              <a:gd name="connsiteX1" fmla="*/ 2417139 w 2417139"/>
              <a:gd name="connsiteY1" fmla="*/ 19050 h 472046"/>
              <a:gd name="connsiteX2" fmla="*/ 2417139 w 2417139"/>
              <a:gd name="connsiteY2" fmla="*/ 358797 h 472046"/>
              <a:gd name="connsiteX3" fmla="*/ 2303890 w 2417139"/>
              <a:gd name="connsiteY3" fmla="*/ 472046 h 472046"/>
              <a:gd name="connsiteX4" fmla="*/ 2303890 w 2417139"/>
              <a:gd name="connsiteY4" fmla="*/ 132299 h 472046"/>
              <a:gd name="connsiteX0" fmla="*/ 0 w 2417139"/>
              <a:gd name="connsiteY0" fmla="*/ 132299 h 472046"/>
              <a:gd name="connsiteX1" fmla="*/ 113249 w 2417139"/>
              <a:gd name="connsiteY1" fmla="*/ 19050 h 472046"/>
              <a:gd name="connsiteX2" fmla="*/ 2417139 w 2417139"/>
              <a:gd name="connsiteY2" fmla="*/ 19050 h 472046"/>
              <a:gd name="connsiteX3" fmla="*/ 2303890 w 2417139"/>
              <a:gd name="connsiteY3" fmla="*/ 132299 h 472046"/>
              <a:gd name="connsiteX4" fmla="*/ 0 w 2417139"/>
              <a:gd name="connsiteY4" fmla="*/ 132299 h 472046"/>
              <a:gd name="connsiteX0" fmla="*/ 0 w 2417139"/>
              <a:gd name="connsiteY0" fmla="*/ 132299 h 472046"/>
              <a:gd name="connsiteX1" fmla="*/ 113249 w 2417139"/>
              <a:gd name="connsiteY1" fmla="*/ 19050 h 472046"/>
              <a:gd name="connsiteX2" fmla="*/ 2417139 w 2417139"/>
              <a:gd name="connsiteY2" fmla="*/ 19050 h 472046"/>
              <a:gd name="connsiteX3" fmla="*/ 2417139 w 2417139"/>
              <a:gd name="connsiteY3" fmla="*/ 358797 h 472046"/>
              <a:gd name="connsiteX4" fmla="*/ 2303890 w 2417139"/>
              <a:gd name="connsiteY4" fmla="*/ 472046 h 472046"/>
              <a:gd name="connsiteX5" fmla="*/ 0 w 2417139"/>
              <a:gd name="connsiteY5" fmla="*/ 472046 h 472046"/>
              <a:gd name="connsiteX6" fmla="*/ 0 w 2417139"/>
              <a:gd name="connsiteY6" fmla="*/ 132299 h 472046"/>
              <a:gd name="connsiteX7" fmla="*/ 0 w 2417139"/>
              <a:gd name="connsiteY7" fmla="*/ 132299 h 472046"/>
              <a:gd name="connsiteX8" fmla="*/ 2303890 w 2417139"/>
              <a:gd name="connsiteY8" fmla="*/ 132299 h 472046"/>
              <a:gd name="connsiteX9" fmla="*/ 2417139 w 2417139"/>
              <a:gd name="connsiteY9" fmla="*/ 0 h 472046"/>
              <a:gd name="connsiteX10" fmla="*/ 2303890 w 2417139"/>
              <a:gd name="connsiteY10" fmla="*/ 94199 h 472046"/>
              <a:gd name="connsiteX11" fmla="*/ 2303890 w 2417139"/>
              <a:gd name="connsiteY11" fmla="*/ 472046 h 472046"/>
              <a:gd name="connsiteX0" fmla="*/ 0 w 2417139"/>
              <a:gd name="connsiteY0" fmla="*/ 132299 h 472046"/>
              <a:gd name="connsiteX1" fmla="*/ 2303890 w 2417139"/>
              <a:gd name="connsiteY1" fmla="*/ 132299 h 472046"/>
              <a:gd name="connsiteX2" fmla="*/ 2303890 w 2417139"/>
              <a:gd name="connsiteY2" fmla="*/ 472046 h 472046"/>
              <a:gd name="connsiteX3" fmla="*/ 0 w 2417139"/>
              <a:gd name="connsiteY3" fmla="*/ 472046 h 472046"/>
              <a:gd name="connsiteX4" fmla="*/ 0 w 2417139"/>
              <a:gd name="connsiteY4" fmla="*/ 132299 h 472046"/>
              <a:gd name="connsiteX0" fmla="*/ 2303890 w 2417139"/>
              <a:gd name="connsiteY0" fmla="*/ 132299 h 472046"/>
              <a:gd name="connsiteX1" fmla="*/ 2417139 w 2417139"/>
              <a:gd name="connsiteY1" fmla="*/ 19050 h 472046"/>
              <a:gd name="connsiteX2" fmla="*/ 2417139 w 2417139"/>
              <a:gd name="connsiteY2" fmla="*/ 358797 h 472046"/>
              <a:gd name="connsiteX3" fmla="*/ 2303890 w 2417139"/>
              <a:gd name="connsiteY3" fmla="*/ 472046 h 472046"/>
              <a:gd name="connsiteX4" fmla="*/ 2303890 w 2417139"/>
              <a:gd name="connsiteY4" fmla="*/ 132299 h 472046"/>
              <a:gd name="connsiteX0" fmla="*/ 0 w 2417139"/>
              <a:gd name="connsiteY0" fmla="*/ 132299 h 472046"/>
              <a:gd name="connsiteX1" fmla="*/ 113249 w 2417139"/>
              <a:gd name="connsiteY1" fmla="*/ 19050 h 472046"/>
              <a:gd name="connsiteX2" fmla="*/ 2417139 w 2417139"/>
              <a:gd name="connsiteY2" fmla="*/ 19050 h 472046"/>
              <a:gd name="connsiteX3" fmla="*/ 2303890 w 2417139"/>
              <a:gd name="connsiteY3" fmla="*/ 132299 h 472046"/>
              <a:gd name="connsiteX4" fmla="*/ 0 w 2417139"/>
              <a:gd name="connsiteY4" fmla="*/ 132299 h 472046"/>
              <a:gd name="connsiteX0" fmla="*/ 0 w 2417139"/>
              <a:gd name="connsiteY0" fmla="*/ 132299 h 472046"/>
              <a:gd name="connsiteX1" fmla="*/ 113249 w 2417139"/>
              <a:gd name="connsiteY1" fmla="*/ 19050 h 472046"/>
              <a:gd name="connsiteX2" fmla="*/ 2417139 w 2417139"/>
              <a:gd name="connsiteY2" fmla="*/ 19050 h 472046"/>
              <a:gd name="connsiteX3" fmla="*/ 2417139 w 2417139"/>
              <a:gd name="connsiteY3" fmla="*/ 358797 h 472046"/>
              <a:gd name="connsiteX4" fmla="*/ 2303890 w 2417139"/>
              <a:gd name="connsiteY4" fmla="*/ 472046 h 472046"/>
              <a:gd name="connsiteX5" fmla="*/ 0 w 2417139"/>
              <a:gd name="connsiteY5" fmla="*/ 472046 h 472046"/>
              <a:gd name="connsiteX6" fmla="*/ 0 w 2417139"/>
              <a:gd name="connsiteY6" fmla="*/ 132299 h 472046"/>
              <a:gd name="connsiteX7" fmla="*/ 0 w 2417139"/>
              <a:gd name="connsiteY7" fmla="*/ 132299 h 472046"/>
              <a:gd name="connsiteX8" fmla="*/ 2303890 w 2417139"/>
              <a:gd name="connsiteY8" fmla="*/ 132299 h 472046"/>
              <a:gd name="connsiteX9" fmla="*/ 2417139 w 2417139"/>
              <a:gd name="connsiteY9" fmla="*/ 0 h 472046"/>
              <a:gd name="connsiteX10" fmla="*/ 2303890 w 2417139"/>
              <a:gd name="connsiteY10" fmla="*/ 153730 h 472046"/>
              <a:gd name="connsiteX11" fmla="*/ 2303890 w 2417139"/>
              <a:gd name="connsiteY11" fmla="*/ 472046 h 472046"/>
              <a:gd name="connsiteX0" fmla="*/ 0 w 2419520"/>
              <a:gd name="connsiteY0" fmla="*/ 113249 h 452996"/>
              <a:gd name="connsiteX1" fmla="*/ 2303890 w 2419520"/>
              <a:gd name="connsiteY1" fmla="*/ 113249 h 452996"/>
              <a:gd name="connsiteX2" fmla="*/ 2303890 w 2419520"/>
              <a:gd name="connsiteY2" fmla="*/ 452996 h 452996"/>
              <a:gd name="connsiteX3" fmla="*/ 0 w 2419520"/>
              <a:gd name="connsiteY3" fmla="*/ 452996 h 452996"/>
              <a:gd name="connsiteX4" fmla="*/ 0 w 2419520"/>
              <a:gd name="connsiteY4" fmla="*/ 113249 h 452996"/>
              <a:gd name="connsiteX0" fmla="*/ 2303890 w 2419520"/>
              <a:gd name="connsiteY0" fmla="*/ 113249 h 452996"/>
              <a:gd name="connsiteX1" fmla="*/ 2417139 w 2419520"/>
              <a:gd name="connsiteY1" fmla="*/ 0 h 452996"/>
              <a:gd name="connsiteX2" fmla="*/ 2417139 w 2419520"/>
              <a:gd name="connsiteY2" fmla="*/ 339747 h 452996"/>
              <a:gd name="connsiteX3" fmla="*/ 2303890 w 2419520"/>
              <a:gd name="connsiteY3" fmla="*/ 452996 h 452996"/>
              <a:gd name="connsiteX4" fmla="*/ 2303890 w 2419520"/>
              <a:gd name="connsiteY4" fmla="*/ 113249 h 452996"/>
              <a:gd name="connsiteX0" fmla="*/ 0 w 2419520"/>
              <a:gd name="connsiteY0" fmla="*/ 113249 h 452996"/>
              <a:gd name="connsiteX1" fmla="*/ 113249 w 2419520"/>
              <a:gd name="connsiteY1" fmla="*/ 0 h 452996"/>
              <a:gd name="connsiteX2" fmla="*/ 2417139 w 2419520"/>
              <a:gd name="connsiteY2" fmla="*/ 0 h 452996"/>
              <a:gd name="connsiteX3" fmla="*/ 2303890 w 2419520"/>
              <a:gd name="connsiteY3" fmla="*/ 113249 h 452996"/>
              <a:gd name="connsiteX4" fmla="*/ 0 w 2419520"/>
              <a:gd name="connsiteY4" fmla="*/ 113249 h 452996"/>
              <a:gd name="connsiteX0" fmla="*/ 0 w 2419520"/>
              <a:gd name="connsiteY0" fmla="*/ 113249 h 452996"/>
              <a:gd name="connsiteX1" fmla="*/ 113249 w 2419520"/>
              <a:gd name="connsiteY1" fmla="*/ 0 h 452996"/>
              <a:gd name="connsiteX2" fmla="*/ 2417139 w 2419520"/>
              <a:gd name="connsiteY2" fmla="*/ 0 h 452996"/>
              <a:gd name="connsiteX3" fmla="*/ 2417139 w 2419520"/>
              <a:gd name="connsiteY3" fmla="*/ 339747 h 452996"/>
              <a:gd name="connsiteX4" fmla="*/ 2303890 w 2419520"/>
              <a:gd name="connsiteY4" fmla="*/ 452996 h 452996"/>
              <a:gd name="connsiteX5" fmla="*/ 0 w 2419520"/>
              <a:gd name="connsiteY5" fmla="*/ 452996 h 452996"/>
              <a:gd name="connsiteX6" fmla="*/ 0 w 2419520"/>
              <a:gd name="connsiteY6" fmla="*/ 113249 h 452996"/>
              <a:gd name="connsiteX7" fmla="*/ 0 w 2419520"/>
              <a:gd name="connsiteY7" fmla="*/ 113249 h 452996"/>
              <a:gd name="connsiteX8" fmla="*/ 2303890 w 2419520"/>
              <a:gd name="connsiteY8" fmla="*/ 113249 h 452996"/>
              <a:gd name="connsiteX9" fmla="*/ 2419520 w 2419520"/>
              <a:gd name="connsiteY9" fmla="*/ 14288 h 452996"/>
              <a:gd name="connsiteX10" fmla="*/ 2303890 w 2419520"/>
              <a:gd name="connsiteY10" fmla="*/ 134680 h 452996"/>
              <a:gd name="connsiteX11" fmla="*/ 2303890 w 2419520"/>
              <a:gd name="connsiteY11" fmla="*/ 452996 h 452996"/>
              <a:gd name="connsiteX0" fmla="*/ 0 w 2419520"/>
              <a:gd name="connsiteY0" fmla="*/ 132299 h 472046"/>
              <a:gd name="connsiteX1" fmla="*/ 2303890 w 2419520"/>
              <a:gd name="connsiteY1" fmla="*/ 132299 h 472046"/>
              <a:gd name="connsiteX2" fmla="*/ 2303890 w 2419520"/>
              <a:gd name="connsiteY2" fmla="*/ 472046 h 472046"/>
              <a:gd name="connsiteX3" fmla="*/ 0 w 2419520"/>
              <a:gd name="connsiteY3" fmla="*/ 472046 h 472046"/>
              <a:gd name="connsiteX4" fmla="*/ 0 w 2419520"/>
              <a:gd name="connsiteY4" fmla="*/ 132299 h 472046"/>
              <a:gd name="connsiteX0" fmla="*/ 2303890 w 2419520"/>
              <a:gd name="connsiteY0" fmla="*/ 132299 h 472046"/>
              <a:gd name="connsiteX1" fmla="*/ 2417139 w 2419520"/>
              <a:gd name="connsiteY1" fmla="*/ 19050 h 472046"/>
              <a:gd name="connsiteX2" fmla="*/ 2417139 w 2419520"/>
              <a:gd name="connsiteY2" fmla="*/ 358797 h 472046"/>
              <a:gd name="connsiteX3" fmla="*/ 2303890 w 2419520"/>
              <a:gd name="connsiteY3" fmla="*/ 472046 h 472046"/>
              <a:gd name="connsiteX4" fmla="*/ 2303890 w 2419520"/>
              <a:gd name="connsiteY4" fmla="*/ 132299 h 472046"/>
              <a:gd name="connsiteX0" fmla="*/ 0 w 2419520"/>
              <a:gd name="connsiteY0" fmla="*/ 132299 h 472046"/>
              <a:gd name="connsiteX1" fmla="*/ 113249 w 2419520"/>
              <a:gd name="connsiteY1" fmla="*/ 19050 h 472046"/>
              <a:gd name="connsiteX2" fmla="*/ 2417139 w 2419520"/>
              <a:gd name="connsiteY2" fmla="*/ 19050 h 472046"/>
              <a:gd name="connsiteX3" fmla="*/ 2303890 w 2419520"/>
              <a:gd name="connsiteY3" fmla="*/ 132299 h 472046"/>
              <a:gd name="connsiteX4" fmla="*/ 0 w 2419520"/>
              <a:gd name="connsiteY4" fmla="*/ 132299 h 472046"/>
              <a:gd name="connsiteX0" fmla="*/ 0 w 2419520"/>
              <a:gd name="connsiteY0" fmla="*/ 132299 h 472046"/>
              <a:gd name="connsiteX1" fmla="*/ 113249 w 2419520"/>
              <a:gd name="connsiteY1" fmla="*/ 19050 h 472046"/>
              <a:gd name="connsiteX2" fmla="*/ 2417139 w 2419520"/>
              <a:gd name="connsiteY2" fmla="*/ 0 h 472046"/>
              <a:gd name="connsiteX3" fmla="*/ 2417139 w 2419520"/>
              <a:gd name="connsiteY3" fmla="*/ 358797 h 472046"/>
              <a:gd name="connsiteX4" fmla="*/ 2303890 w 2419520"/>
              <a:gd name="connsiteY4" fmla="*/ 472046 h 472046"/>
              <a:gd name="connsiteX5" fmla="*/ 0 w 2419520"/>
              <a:gd name="connsiteY5" fmla="*/ 472046 h 472046"/>
              <a:gd name="connsiteX6" fmla="*/ 0 w 2419520"/>
              <a:gd name="connsiteY6" fmla="*/ 132299 h 472046"/>
              <a:gd name="connsiteX7" fmla="*/ 0 w 2419520"/>
              <a:gd name="connsiteY7" fmla="*/ 132299 h 472046"/>
              <a:gd name="connsiteX8" fmla="*/ 2303890 w 2419520"/>
              <a:gd name="connsiteY8" fmla="*/ 132299 h 472046"/>
              <a:gd name="connsiteX9" fmla="*/ 2419520 w 2419520"/>
              <a:gd name="connsiteY9" fmla="*/ 33338 h 472046"/>
              <a:gd name="connsiteX10" fmla="*/ 2303890 w 2419520"/>
              <a:gd name="connsiteY10" fmla="*/ 153730 h 472046"/>
              <a:gd name="connsiteX11" fmla="*/ 2303890 w 2419520"/>
              <a:gd name="connsiteY11" fmla="*/ 472046 h 472046"/>
              <a:gd name="connsiteX0" fmla="*/ 0 w 2417139"/>
              <a:gd name="connsiteY0" fmla="*/ 132299 h 472046"/>
              <a:gd name="connsiteX1" fmla="*/ 2303890 w 2417139"/>
              <a:gd name="connsiteY1" fmla="*/ 132299 h 472046"/>
              <a:gd name="connsiteX2" fmla="*/ 2303890 w 2417139"/>
              <a:gd name="connsiteY2" fmla="*/ 472046 h 472046"/>
              <a:gd name="connsiteX3" fmla="*/ 0 w 2417139"/>
              <a:gd name="connsiteY3" fmla="*/ 472046 h 472046"/>
              <a:gd name="connsiteX4" fmla="*/ 0 w 2417139"/>
              <a:gd name="connsiteY4" fmla="*/ 132299 h 472046"/>
              <a:gd name="connsiteX0" fmla="*/ 2303890 w 2417139"/>
              <a:gd name="connsiteY0" fmla="*/ 132299 h 472046"/>
              <a:gd name="connsiteX1" fmla="*/ 2417139 w 2417139"/>
              <a:gd name="connsiteY1" fmla="*/ 19050 h 472046"/>
              <a:gd name="connsiteX2" fmla="*/ 2417139 w 2417139"/>
              <a:gd name="connsiteY2" fmla="*/ 358797 h 472046"/>
              <a:gd name="connsiteX3" fmla="*/ 2303890 w 2417139"/>
              <a:gd name="connsiteY3" fmla="*/ 472046 h 472046"/>
              <a:gd name="connsiteX4" fmla="*/ 2303890 w 2417139"/>
              <a:gd name="connsiteY4" fmla="*/ 132299 h 472046"/>
              <a:gd name="connsiteX0" fmla="*/ 0 w 2417139"/>
              <a:gd name="connsiteY0" fmla="*/ 132299 h 472046"/>
              <a:gd name="connsiteX1" fmla="*/ 113249 w 2417139"/>
              <a:gd name="connsiteY1" fmla="*/ 19050 h 472046"/>
              <a:gd name="connsiteX2" fmla="*/ 2417139 w 2417139"/>
              <a:gd name="connsiteY2" fmla="*/ 19050 h 472046"/>
              <a:gd name="connsiteX3" fmla="*/ 2303890 w 2417139"/>
              <a:gd name="connsiteY3" fmla="*/ 132299 h 472046"/>
              <a:gd name="connsiteX4" fmla="*/ 0 w 2417139"/>
              <a:gd name="connsiteY4" fmla="*/ 132299 h 472046"/>
              <a:gd name="connsiteX0" fmla="*/ 0 w 2417139"/>
              <a:gd name="connsiteY0" fmla="*/ 132299 h 472046"/>
              <a:gd name="connsiteX1" fmla="*/ 113249 w 2417139"/>
              <a:gd name="connsiteY1" fmla="*/ 19050 h 472046"/>
              <a:gd name="connsiteX2" fmla="*/ 2417139 w 2417139"/>
              <a:gd name="connsiteY2" fmla="*/ 0 h 472046"/>
              <a:gd name="connsiteX3" fmla="*/ 2417139 w 2417139"/>
              <a:gd name="connsiteY3" fmla="*/ 358797 h 472046"/>
              <a:gd name="connsiteX4" fmla="*/ 2303890 w 2417139"/>
              <a:gd name="connsiteY4" fmla="*/ 472046 h 472046"/>
              <a:gd name="connsiteX5" fmla="*/ 0 w 2417139"/>
              <a:gd name="connsiteY5" fmla="*/ 472046 h 472046"/>
              <a:gd name="connsiteX6" fmla="*/ 0 w 2417139"/>
              <a:gd name="connsiteY6" fmla="*/ 132299 h 472046"/>
              <a:gd name="connsiteX7" fmla="*/ 0 w 2417139"/>
              <a:gd name="connsiteY7" fmla="*/ 132299 h 472046"/>
              <a:gd name="connsiteX8" fmla="*/ 2303890 w 2417139"/>
              <a:gd name="connsiteY8" fmla="*/ 132299 h 472046"/>
              <a:gd name="connsiteX9" fmla="*/ 2414758 w 2417139"/>
              <a:gd name="connsiteY9" fmla="*/ 0 h 472046"/>
              <a:gd name="connsiteX10" fmla="*/ 2303890 w 2417139"/>
              <a:gd name="connsiteY10" fmla="*/ 153730 h 472046"/>
              <a:gd name="connsiteX11" fmla="*/ 2303890 w 2417139"/>
              <a:gd name="connsiteY11" fmla="*/ 472046 h 472046"/>
              <a:gd name="connsiteX0" fmla="*/ 0 w 2417139"/>
              <a:gd name="connsiteY0" fmla="*/ 134680 h 474427"/>
              <a:gd name="connsiteX1" fmla="*/ 2303890 w 2417139"/>
              <a:gd name="connsiteY1" fmla="*/ 134680 h 474427"/>
              <a:gd name="connsiteX2" fmla="*/ 2303890 w 2417139"/>
              <a:gd name="connsiteY2" fmla="*/ 474427 h 474427"/>
              <a:gd name="connsiteX3" fmla="*/ 0 w 2417139"/>
              <a:gd name="connsiteY3" fmla="*/ 474427 h 474427"/>
              <a:gd name="connsiteX4" fmla="*/ 0 w 2417139"/>
              <a:gd name="connsiteY4" fmla="*/ 134680 h 474427"/>
              <a:gd name="connsiteX0" fmla="*/ 2303890 w 2417139"/>
              <a:gd name="connsiteY0" fmla="*/ 134680 h 474427"/>
              <a:gd name="connsiteX1" fmla="*/ 2417139 w 2417139"/>
              <a:gd name="connsiteY1" fmla="*/ 21431 h 474427"/>
              <a:gd name="connsiteX2" fmla="*/ 2417139 w 2417139"/>
              <a:gd name="connsiteY2" fmla="*/ 361178 h 474427"/>
              <a:gd name="connsiteX3" fmla="*/ 2303890 w 2417139"/>
              <a:gd name="connsiteY3" fmla="*/ 474427 h 474427"/>
              <a:gd name="connsiteX4" fmla="*/ 2303890 w 2417139"/>
              <a:gd name="connsiteY4" fmla="*/ 134680 h 474427"/>
              <a:gd name="connsiteX0" fmla="*/ 0 w 2417139"/>
              <a:gd name="connsiteY0" fmla="*/ 134680 h 474427"/>
              <a:gd name="connsiteX1" fmla="*/ 113249 w 2417139"/>
              <a:gd name="connsiteY1" fmla="*/ 21431 h 474427"/>
              <a:gd name="connsiteX2" fmla="*/ 2417139 w 2417139"/>
              <a:gd name="connsiteY2" fmla="*/ 0 h 474427"/>
              <a:gd name="connsiteX3" fmla="*/ 2303890 w 2417139"/>
              <a:gd name="connsiteY3" fmla="*/ 134680 h 474427"/>
              <a:gd name="connsiteX4" fmla="*/ 0 w 2417139"/>
              <a:gd name="connsiteY4" fmla="*/ 134680 h 474427"/>
              <a:gd name="connsiteX0" fmla="*/ 0 w 2417139"/>
              <a:gd name="connsiteY0" fmla="*/ 134680 h 474427"/>
              <a:gd name="connsiteX1" fmla="*/ 113249 w 2417139"/>
              <a:gd name="connsiteY1" fmla="*/ 21431 h 474427"/>
              <a:gd name="connsiteX2" fmla="*/ 2417139 w 2417139"/>
              <a:gd name="connsiteY2" fmla="*/ 2381 h 474427"/>
              <a:gd name="connsiteX3" fmla="*/ 2417139 w 2417139"/>
              <a:gd name="connsiteY3" fmla="*/ 361178 h 474427"/>
              <a:gd name="connsiteX4" fmla="*/ 2303890 w 2417139"/>
              <a:gd name="connsiteY4" fmla="*/ 474427 h 474427"/>
              <a:gd name="connsiteX5" fmla="*/ 0 w 2417139"/>
              <a:gd name="connsiteY5" fmla="*/ 474427 h 474427"/>
              <a:gd name="connsiteX6" fmla="*/ 0 w 2417139"/>
              <a:gd name="connsiteY6" fmla="*/ 134680 h 474427"/>
              <a:gd name="connsiteX7" fmla="*/ 0 w 2417139"/>
              <a:gd name="connsiteY7" fmla="*/ 134680 h 474427"/>
              <a:gd name="connsiteX8" fmla="*/ 2303890 w 2417139"/>
              <a:gd name="connsiteY8" fmla="*/ 134680 h 474427"/>
              <a:gd name="connsiteX9" fmla="*/ 2414758 w 2417139"/>
              <a:gd name="connsiteY9" fmla="*/ 2381 h 474427"/>
              <a:gd name="connsiteX10" fmla="*/ 2303890 w 2417139"/>
              <a:gd name="connsiteY10" fmla="*/ 156111 h 474427"/>
              <a:gd name="connsiteX11" fmla="*/ 2303890 w 2417139"/>
              <a:gd name="connsiteY11" fmla="*/ 474427 h 474427"/>
              <a:gd name="connsiteX0" fmla="*/ 7143 w 2424282"/>
              <a:gd name="connsiteY0" fmla="*/ 134680 h 491095"/>
              <a:gd name="connsiteX1" fmla="*/ 2311033 w 2424282"/>
              <a:gd name="connsiteY1" fmla="*/ 134680 h 491095"/>
              <a:gd name="connsiteX2" fmla="*/ 2311033 w 2424282"/>
              <a:gd name="connsiteY2" fmla="*/ 474427 h 491095"/>
              <a:gd name="connsiteX3" fmla="*/ 7143 w 2424282"/>
              <a:gd name="connsiteY3" fmla="*/ 474427 h 491095"/>
              <a:gd name="connsiteX4" fmla="*/ 7143 w 2424282"/>
              <a:gd name="connsiteY4" fmla="*/ 134680 h 491095"/>
              <a:gd name="connsiteX0" fmla="*/ 2311033 w 2424282"/>
              <a:gd name="connsiteY0" fmla="*/ 134680 h 491095"/>
              <a:gd name="connsiteX1" fmla="*/ 2424282 w 2424282"/>
              <a:gd name="connsiteY1" fmla="*/ 21431 h 491095"/>
              <a:gd name="connsiteX2" fmla="*/ 2424282 w 2424282"/>
              <a:gd name="connsiteY2" fmla="*/ 361178 h 491095"/>
              <a:gd name="connsiteX3" fmla="*/ 2311033 w 2424282"/>
              <a:gd name="connsiteY3" fmla="*/ 474427 h 491095"/>
              <a:gd name="connsiteX4" fmla="*/ 2311033 w 2424282"/>
              <a:gd name="connsiteY4" fmla="*/ 134680 h 491095"/>
              <a:gd name="connsiteX0" fmla="*/ 7143 w 2424282"/>
              <a:gd name="connsiteY0" fmla="*/ 134680 h 491095"/>
              <a:gd name="connsiteX1" fmla="*/ 120392 w 2424282"/>
              <a:gd name="connsiteY1" fmla="*/ 21431 h 491095"/>
              <a:gd name="connsiteX2" fmla="*/ 2424282 w 2424282"/>
              <a:gd name="connsiteY2" fmla="*/ 0 h 491095"/>
              <a:gd name="connsiteX3" fmla="*/ 2311033 w 2424282"/>
              <a:gd name="connsiteY3" fmla="*/ 134680 h 491095"/>
              <a:gd name="connsiteX4" fmla="*/ 7143 w 2424282"/>
              <a:gd name="connsiteY4" fmla="*/ 134680 h 491095"/>
              <a:gd name="connsiteX0" fmla="*/ 7143 w 2424282"/>
              <a:gd name="connsiteY0" fmla="*/ 134680 h 491095"/>
              <a:gd name="connsiteX1" fmla="*/ 120392 w 2424282"/>
              <a:gd name="connsiteY1" fmla="*/ 21431 h 491095"/>
              <a:gd name="connsiteX2" fmla="*/ 2424282 w 2424282"/>
              <a:gd name="connsiteY2" fmla="*/ 2381 h 491095"/>
              <a:gd name="connsiteX3" fmla="*/ 2424282 w 2424282"/>
              <a:gd name="connsiteY3" fmla="*/ 361178 h 491095"/>
              <a:gd name="connsiteX4" fmla="*/ 2311033 w 2424282"/>
              <a:gd name="connsiteY4" fmla="*/ 474427 h 491095"/>
              <a:gd name="connsiteX5" fmla="*/ 0 w 2424282"/>
              <a:gd name="connsiteY5" fmla="*/ 491095 h 491095"/>
              <a:gd name="connsiteX6" fmla="*/ 7143 w 2424282"/>
              <a:gd name="connsiteY6" fmla="*/ 134680 h 491095"/>
              <a:gd name="connsiteX7" fmla="*/ 7143 w 2424282"/>
              <a:gd name="connsiteY7" fmla="*/ 134680 h 491095"/>
              <a:gd name="connsiteX8" fmla="*/ 2311033 w 2424282"/>
              <a:gd name="connsiteY8" fmla="*/ 134680 h 491095"/>
              <a:gd name="connsiteX9" fmla="*/ 2421901 w 2424282"/>
              <a:gd name="connsiteY9" fmla="*/ 2381 h 491095"/>
              <a:gd name="connsiteX10" fmla="*/ 2311033 w 2424282"/>
              <a:gd name="connsiteY10" fmla="*/ 156111 h 491095"/>
              <a:gd name="connsiteX11" fmla="*/ 2311033 w 2424282"/>
              <a:gd name="connsiteY11" fmla="*/ 474427 h 491095"/>
              <a:gd name="connsiteX0" fmla="*/ 7143 w 2424282"/>
              <a:gd name="connsiteY0" fmla="*/ 134680 h 491095"/>
              <a:gd name="connsiteX1" fmla="*/ 2311033 w 2424282"/>
              <a:gd name="connsiteY1" fmla="*/ 134680 h 491095"/>
              <a:gd name="connsiteX2" fmla="*/ 2311033 w 2424282"/>
              <a:gd name="connsiteY2" fmla="*/ 474427 h 491095"/>
              <a:gd name="connsiteX3" fmla="*/ 7143 w 2424282"/>
              <a:gd name="connsiteY3" fmla="*/ 474427 h 491095"/>
              <a:gd name="connsiteX4" fmla="*/ 7143 w 2424282"/>
              <a:gd name="connsiteY4" fmla="*/ 134680 h 491095"/>
              <a:gd name="connsiteX0" fmla="*/ 2311033 w 2424282"/>
              <a:gd name="connsiteY0" fmla="*/ 134680 h 491095"/>
              <a:gd name="connsiteX1" fmla="*/ 2424282 w 2424282"/>
              <a:gd name="connsiteY1" fmla="*/ 21431 h 491095"/>
              <a:gd name="connsiteX2" fmla="*/ 2424282 w 2424282"/>
              <a:gd name="connsiteY2" fmla="*/ 361178 h 491095"/>
              <a:gd name="connsiteX3" fmla="*/ 2311033 w 2424282"/>
              <a:gd name="connsiteY3" fmla="*/ 474427 h 491095"/>
              <a:gd name="connsiteX4" fmla="*/ 2311033 w 2424282"/>
              <a:gd name="connsiteY4" fmla="*/ 134680 h 491095"/>
              <a:gd name="connsiteX0" fmla="*/ 7143 w 2424282"/>
              <a:gd name="connsiteY0" fmla="*/ 134680 h 491095"/>
              <a:gd name="connsiteX1" fmla="*/ 120392 w 2424282"/>
              <a:gd name="connsiteY1" fmla="*/ 21431 h 491095"/>
              <a:gd name="connsiteX2" fmla="*/ 2424282 w 2424282"/>
              <a:gd name="connsiteY2" fmla="*/ 0 h 491095"/>
              <a:gd name="connsiteX3" fmla="*/ 2311033 w 2424282"/>
              <a:gd name="connsiteY3" fmla="*/ 134680 h 491095"/>
              <a:gd name="connsiteX4" fmla="*/ 7143 w 2424282"/>
              <a:gd name="connsiteY4" fmla="*/ 134680 h 491095"/>
              <a:gd name="connsiteX0" fmla="*/ 7143 w 2424282"/>
              <a:gd name="connsiteY0" fmla="*/ 134680 h 491095"/>
              <a:gd name="connsiteX1" fmla="*/ 120392 w 2424282"/>
              <a:gd name="connsiteY1" fmla="*/ 21431 h 491095"/>
              <a:gd name="connsiteX2" fmla="*/ 2424282 w 2424282"/>
              <a:gd name="connsiteY2" fmla="*/ 2381 h 491095"/>
              <a:gd name="connsiteX3" fmla="*/ 2424282 w 2424282"/>
              <a:gd name="connsiteY3" fmla="*/ 361178 h 491095"/>
              <a:gd name="connsiteX4" fmla="*/ 2311033 w 2424282"/>
              <a:gd name="connsiteY4" fmla="*/ 474427 h 491095"/>
              <a:gd name="connsiteX5" fmla="*/ 0 w 2424282"/>
              <a:gd name="connsiteY5" fmla="*/ 491095 h 491095"/>
              <a:gd name="connsiteX6" fmla="*/ 7143 w 2424282"/>
              <a:gd name="connsiteY6" fmla="*/ 134680 h 491095"/>
              <a:gd name="connsiteX7" fmla="*/ 7143 w 2424282"/>
              <a:gd name="connsiteY7" fmla="*/ 134680 h 491095"/>
              <a:gd name="connsiteX8" fmla="*/ 2311033 w 2424282"/>
              <a:gd name="connsiteY8" fmla="*/ 134680 h 491095"/>
              <a:gd name="connsiteX9" fmla="*/ 2421901 w 2424282"/>
              <a:gd name="connsiteY9" fmla="*/ 2381 h 491095"/>
              <a:gd name="connsiteX10" fmla="*/ 2311033 w 2424282"/>
              <a:gd name="connsiteY10" fmla="*/ 127536 h 491095"/>
              <a:gd name="connsiteX11" fmla="*/ 2311033 w 2424282"/>
              <a:gd name="connsiteY11" fmla="*/ 474427 h 49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4282" h="491095" stroke="0" extrusionOk="0">
                <a:moveTo>
                  <a:pt x="7143" y="134680"/>
                </a:moveTo>
                <a:lnTo>
                  <a:pt x="2311033" y="134680"/>
                </a:lnTo>
                <a:lnTo>
                  <a:pt x="2311033" y="474427"/>
                </a:lnTo>
                <a:lnTo>
                  <a:pt x="7143" y="474427"/>
                </a:lnTo>
                <a:lnTo>
                  <a:pt x="7143" y="134680"/>
                </a:lnTo>
                <a:close/>
              </a:path>
              <a:path w="2424282" h="491095" fill="darkenLess" stroke="0" extrusionOk="0">
                <a:moveTo>
                  <a:pt x="2311033" y="134680"/>
                </a:moveTo>
                <a:lnTo>
                  <a:pt x="2424282" y="21431"/>
                </a:lnTo>
                <a:lnTo>
                  <a:pt x="2424282" y="361178"/>
                </a:lnTo>
                <a:lnTo>
                  <a:pt x="2311033" y="474427"/>
                </a:lnTo>
                <a:lnTo>
                  <a:pt x="2311033" y="134680"/>
                </a:lnTo>
                <a:close/>
              </a:path>
              <a:path w="2424282" h="491095" fill="lightenLess" stroke="0" extrusionOk="0">
                <a:moveTo>
                  <a:pt x="7143" y="134680"/>
                </a:moveTo>
                <a:lnTo>
                  <a:pt x="120392" y="21431"/>
                </a:lnTo>
                <a:lnTo>
                  <a:pt x="2424282" y="0"/>
                </a:lnTo>
                <a:lnTo>
                  <a:pt x="2311033" y="134680"/>
                </a:lnTo>
                <a:lnTo>
                  <a:pt x="7143" y="134680"/>
                </a:lnTo>
                <a:close/>
              </a:path>
              <a:path w="2424282" h="491095" fill="none" extrusionOk="0">
                <a:moveTo>
                  <a:pt x="7143" y="134680"/>
                </a:moveTo>
                <a:lnTo>
                  <a:pt x="120392" y="21431"/>
                </a:lnTo>
                <a:lnTo>
                  <a:pt x="2424282" y="2381"/>
                </a:lnTo>
                <a:lnTo>
                  <a:pt x="2424282" y="361178"/>
                </a:lnTo>
                <a:lnTo>
                  <a:pt x="2311033" y="474427"/>
                </a:lnTo>
                <a:lnTo>
                  <a:pt x="0" y="491095"/>
                </a:lnTo>
                <a:lnTo>
                  <a:pt x="7143" y="134680"/>
                </a:lnTo>
                <a:close/>
                <a:moveTo>
                  <a:pt x="7143" y="134680"/>
                </a:moveTo>
                <a:lnTo>
                  <a:pt x="2311033" y="134680"/>
                </a:lnTo>
                <a:cubicBezTo>
                  <a:pt x="2348783" y="96930"/>
                  <a:pt x="2384151" y="40131"/>
                  <a:pt x="2421901" y="2381"/>
                </a:cubicBezTo>
                <a:moveTo>
                  <a:pt x="2311033" y="127536"/>
                </a:moveTo>
                <a:lnTo>
                  <a:pt x="2311033" y="474427"/>
                </a:lnTo>
              </a:path>
            </a:pathLst>
          </a:custGeom>
          <a:solidFill>
            <a:schemeClr val="bg1"/>
          </a:solidFill>
          <a:ln w="1905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 anchorCtr="1">
            <a:normAutofit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Everyone Welcome</a:t>
            </a:r>
            <a:endParaRPr lang="en-US" b="1" dirty="0">
              <a:solidFill>
                <a:schemeClr val="tx1"/>
              </a:solidFill>
              <a:latin typeface="David's Scrawl" panose="02000000000000000000" pitchFamily="2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40D086A-C0D9-4C39-AB17-4C20B579DE66}"/>
              </a:ext>
            </a:extLst>
          </p:cNvPr>
          <p:cNvSpPr/>
          <p:nvPr/>
        </p:nvSpPr>
        <p:spPr>
          <a:xfrm>
            <a:off x="4752975" y="6313116"/>
            <a:ext cx="2407280" cy="466304"/>
          </a:xfrm>
          <a:custGeom>
            <a:avLst/>
            <a:gdLst>
              <a:gd name="connsiteX0" fmla="*/ 0 w 2407280"/>
              <a:gd name="connsiteY0" fmla="*/ 111814 h 447254"/>
              <a:gd name="connsiteX1" fmla="*/ 2295467 w 2407280"/>
              <a:gd name="connsiteY1" fmla="*/ 111814 h 447254"/>
              <a:gd name="connsiteX2" fmla="*/ 2295467 w 2407280"/>
              <a:gd name="connsiteY2" fmla="*/ 447254 h 447254"/>
              <a:gd name="connsiteX3" fmla="*/ 0 w 2407280"/>
              <a:gd name="connsiteY3" fmla="*/ 447254 h 447254"/>
              <a:gd name="connsiteX4" fmla="*/ 0 w 2407280"/>
              <a:gd name="connsiteY4" fmla="*/ 111814 h 447254"/>
              <a:gd name="connsiteX0" fmla="*/ 2295467 w 2407280"/>
              <a:gd name="connsiteY0" fmla="*/ 111814 h 447254"/>
              <a:gd name="connsiteX1" fmla="*/ 2407280 w 2407280"/>
              <a:gd name="connsiteY1" fmla="*/ 0 h 447254"/>
              <a:gd name="connsiteX2" fmla="*/ 2407280 w 2407280"/>
              <a:gd name="connsiteY2" fmla="*/ 335441 h 447254"/>
              <a:gd name="connsiteX3" fmla="*/ 2295467 w 2407280"/>
              <a:gd name="connsiteY3" fmla="*/ 447254 h 447254"/>
              <a:gd name="connsiteX4" fmla="*/ 2295467 w 2407280"/>
              <a:gd name="connsiteY4" fmla="*/ 111814 h 447254"/>
              <a:gd name="connsiteX0" fmla="*/ 0 w 2407280"/>
              <a:gd name="connsiteY0" fmla="*/ 111814 h 447254"/>
              <a:gd name="connsiteX1" fmla="*/ 111814 w 2407280"/>
              <a:gd name="connsiteY1" fmla="*/ 0 h 447254"/>
              <a:gd name="connsiteX2" fmla="*/ 2407280 w 2407280"/>
              <a:gd name="connsiteY2" fmla="*/ 0 h 447254"/>
              <a:gd name="connsiteX3" fmla="*/ 2295467 w 2407280"/>
              <a:gd name="connsiteY3" fmla="*/ 111814 h 447254"/>
              <a:gd name="connsiteX4" fmla="*/ 0 w 2407280"/>
              <a:gd name="connsiteY4" fmla="*/ 111814 h 447254"/>
              <a:gd name="connsiteX0" fmla="*/ 0 w 2407280"/>
              <a:gd name="connsiteY0" fmla="*/ 111814 h 447254"/>
              <a:gd name="connsiteX1" fmla="*/ 111814 w 2407280"/>
              <a:gd name="connsiteY1" fmla="*/ 0 h 447254"/>
              <a:gd name="connsiteX2" fmla="*/ 2407280 w 2407280"/>
              <a:gd name="connsiteY2" fmla="*/ 0 h 447254"/>
              <a:gd name="connsiteX3" fmla="*/ 2407280 w 2407280"/>
              <a:gd name="connsiteY3" fmla="*/ 335441 h 447254"/>
              <a:gd name="connsiteX4" fmla="*/ 2295467 w 2407280"/>
              <a:gd name="connsiteY4" fmla="*/ 447254 h 447254"/>
              <a:gd name="connsiteX5" fmla="*/ 0 w 2407280"/>
              <a:gd name="connsiteY5" fmla="*/ 447254 h 447254"/>
              <a:gd name="connsiteX6" fmla="*/ 0 w 2407280"/>
              <a:gd name="connsiteY6" fmla="*/ 111814 h 447254"/>
              <a:gd name="connsiteX7" fmla="*/ 0 w 2407280"/>
              <a:gd name="connsiteY7" fmla="*/ 111814 h 447254"/>
              <a:gd name="connsiteX8" fmla="*/ 2295467 w 2407280"/>
              <a:gd name="connsiteY8" fmla="*/ 111814 h 447254"/>
              <a:gd name="connsiteX9" fmla="*/ 2407280 w 2407280"/>
              <a:gd name="connsiteY9" fmla="*/ 0 h 447254"/>
              <a:gd name="connsiteX10" fmla="*/ 2295467 w 2407280"/>
              <a:gd name="connsiteY10" fmla="*/ 111814 h 447254"/>
              <a:gd name="connsiteX11" fmla="*/ 2295467 w 2407280"/>
              <a:gd name="connsiteY11" fmla="*/ 447254 h 447254"/>
              <a:gd name="connsiteX0" fmla="*/ 0 w 2407280"/>
              <a:gd name="connsiteY0" fmla="*/ 111814 h 466304"/>
              <a:gd name="connsiteX1" fmla="*/ 2295467 w 2407280"/>
              <a:gd name="connsiteY1" fmla="*/ 111814 h 466304"/>
              <a:gd name="connsiteX2" fmla="*/ 2295467 w 2407280"/>
              <a:gd name="connsiteY2" fmla="*/ 447254 h 466304"/>
              <a:gd name="connsiteX3" fmla="*/ 0 w 2407280"/>
              <a:gd name="connsiteY3" fmla="*/ 447254 h 466304"/>
              <a:gd name="connsiteX4" fmla="*/ 0 w 2407280"/>
              <a:gd name="connsiteY4" fmla="*/ 111814 h 466304"/>
              <a:gd name="connsiteX0" fmla="*/ 2295467 w 2407280"/>
              <a:gd name="connsiteY0" fmla="*/ 111814 h 466304"/>
              <a:gd name="connsiteX1" fmla="*/ 2407280 w 2407280"/>
              <a:gd name="connsiteY1" fmla="*/ 0 h 466304"/>
              <a:gd name="connsiteX2" fmla="*/ 2407280 w 2407280"/>
              <a:gd name="connsiteY2" fmla="*/ 335441 h 466304"/>
              <a:gd name="connsiteX3" fmla="*/ 2295467 w 2407280"/>
              <a:gd name="connsiteY3" fmla="*/ 447254 h 466304"/>
              <a:gd name="connsiteX4" fmla="*/ 2295467 w 2407280"/>
              <a:gd name="connsiteY4" fmla="*/ 111814 h 466304"/>
              <a:gd name="connsiteX0" fmla="*/ 0 w 2407280"/>
              <a:gd name="connsiteY0" fmla="*/ 111814 h 466304"/>
              <a:gd name="connsiteX1" fmla="*/ 111814 w 2407280"/>
              <a:gd name="connsiteY1" fmla="*/ 0 h 466304"/>
              <a:gd name="connsiteX2" fmla="*/ 2407280 w 2407280"/>
              <a:gd name="connsiteY2" fmla="*/ 0 h 466304"/>
              <a:gd name="connsiteX3" fmla="*/ 2295467 w 2407280"/>
              <a:gd name="connsiteY3" fmla="*/ 111814 h 466304"/>
              <a:gd name="connsiteX4" fmla="*/ 0 w 2407280"/>
              <a:gd name="connsiteY4" fmla="*/ 111814 h 466304"/>
              <a:gd name="connsiteX0" fmla="*/ 0 w 2407280"/>
              <a:gd name="connsiteY0" fmla="*/ 111814 h 466304"/>
              <a:gd name="connsiteX1" fmla="*/ 111814 w 2407280"/>
              <a:gd name="connsiteY1" fmla="*/ 0 h 466304"/>
              <a:gd name="connsiteX2" fmla="*/ 2407280 w 2407280"/>
              <a:gd name="connsiteY2" fmla="*/ 0 h 466304"/>
              <a:gd name="connsiteX3" fmla="*/ 2407280 w 2407280"/>
              <a:gd name="connsiteY3" fmla="*/ 335441 h 466304"/>
              <a:gd name="connsiteX4" fmla="*/ 2295467 w 2407280"/>
              <a:gd name="connsiteY4" fmla="*/ 447254 h 466304"/>
              <a:gd name="connsiteX5" fmla="*/ 0 w 2407280"/>
              <a:gd name="connsiteY5" fmla="*/ 466304 h 466304"/>
              <a:gd name="connsiteX6" fmla="*/ 0 w 2407280"/>
              <a:gd name="connsiteY6" fmla="*/ 111814 h 466304"/>
              <a:gd name="connsiteX7" fmla="*/ 0 w 2407280"/>
              <a:gd name="connsiteY7" fmla="*/ 111814 h 466304"/>
              <a:gd name="connsiteX8" fmla="*/ 2295467 w 2407280"/>
              <a:gd name="connsiteY8" fmla="*/ 111814 h 466304"/>
              <a:gd name="connsiteX9" fmla="*/ 2407280 w 2407280"/>
              <a:gd name="connsiteY9" fmla="*/ 0 h 466304"/>
              <a:gd name="connsiteX10" fmla="*/ 2295467 w 2407280"/>
              <a:gd name="connsiteY10" fmla="*/ 111814 h 466304"/>
              <a:gd name="connsiteX11" fmla="*/ 2295467 w 2407280"/>
              <a:gd name="connsiteY11" fmla="*/ 447254 h 46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07280" h="466304" stroke="0" extrusionOk="0">
                <a:moveTo>
                  <a:pt x="0" y="111814"/>
                </a:moveTo>
                <a:lnTo>
                  <a:pt x="2295467" y="111814"/>
                </a:lnTo>
                <a:lnTo>
                  <a:pt x="2295467" y="447254"/>
                </a:lnTo>
                <a:lnTo>
                  <a:pt x="0" y="447254"/>
                </a:lnTo>
                <a:lnTo>
                  <a:pt x="0" y="111814"/>
                </a:lnTo>
                <a:close/>
              </a:path>
              <a:path w="2407280" h="466304" fill="darkenLess" stroke="0" extrusionOk="0">
                <a:moveTo>
                  <a:pt x="2295467" y="111814"/>
                </a:moveTo>
                <a:lnTo>
                  <a:pt x="2407280" y="0"/>
                </a:lnTo>
                <a:lnTo>
                  <a:pt x="2407280" y="335441"/>
                </a:lnTo>
                <a:lnTo>
                  <a:pt x="2295467" y="447254"/>
                </a:lnTo>
                <a:lnTo>
                  <a:pt x="2295467" y="111814"/>
                </a:lnTo>
                <a:close/>
              </a:path>
              <a:path w="2407280" h="466304" fill="lightenLess" stroke="0" extrusionOk="0">
                <a:moveTo>
                  <a:pt x="0" y="111814"/>
                </a:moveTo>
                <a:lnTo>
                  <a:pt x="111814" y="0"/>
                </a:lnTo>
                <a:lnTo>
                  <a:pt x="2407280" y="0"/>
                </a:lnTo>
                <a:lnTo>
                  <a:pt x="2295467" y="111814"/>
                </a:lnTo>
                <a:lnTo>
                  <a:pt x="0" y="111814"/>
                </a:lnTo>
                <a:close/>
              </a:path>
              <a:path w="2407280" h="466304" fill="none" extrusionOk="0">
                <a:moveTo>
                  <a:pt x="0" y="111814"/>
                </a:moveTo>
                <a:lnTo>
                  <a:pt x="111814" y="0"/>
                </a:lnTo>
                <a:lnTo>
                  <a:pt x="2407280" y="0"/>
                </a:lnTo>
                <a:lnTo>
                  <a:pt x="2407280" y="335441"/>
                </a:lnTo>
                <a:lnTo>
                  <a:pt x="2295467" y="447254"/>
                </a:lnTo>
                <a:lnTo>
                  <a:pt x="0" y="466304"/>
                </a:lnTo>
                <a:lnTo>
                  <a:pt x="0" y="111814"/>
                </a:lnTo>
                <a:close/>
                <a:moveTo>
                  <a:pt x="0" y="111814"/>
                </a:moveTo>
                <a:lnTo>
                  <a:pt x="2295467" y="111814"/>
                </a:lnTo>
                <a:lnTo>
                  <a:pt x="2407280" y="0"/>
                </a:lnTo>
                <a:moveTo>
                  <a:pt x="2295467" y="111814"/>
                </a:moveTo>
                <a:lnTo>
                  <a:pt x="2295467" y="447254"/>
                </a:lnTo>
              </a:path>
            </a:pathLst>
          </a:custGeom>
          <a:solidFill>
            <a:schemeClr val="bg1"/>
          </a:solidFill>
          <a:ln w="1905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 anchorCtr="1">
            <a:normAutofit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Not a craft Faire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5609B416-27CA-4063-84C7-9B832D05FC95}"/>
              </a:ext>
            </a:extLst>
          </p:cNvPr>
          <p:cNvSpPr/>
          <p:nvPr/>
        </p:nvSpPr>
        <p:spPr>
          <a:xfrm>
            <a:off x="7046639" y="6297756"/>
            <a:ext cx="2417139" cy="469666"/>
          </a:xfrm>
          <a:custGeom>
            <a:avLst/>
            <a:gdLst>
              <a:gd name="connsiteX0" fmla="*/ 0 w 2417139"/>
              <a:gd name="connsiteY0" fmla="*/ 113249 h 452997"/>
              <a:gd name="connsiteX1" fmla="*/ 2303890 w 2417139"/>
              <a:gd name="connsiteY1" fmla="*/ 113249 h 452997"/>
              <a:gd name="connsiteX2" fmla="*/ 2303890 w 2417139"/>
              <a:gd name="connsiteY2" fmla="*/ 452997 h 452997"/>
              <a:gd name="connsiteX3" fmla="*/ 0 w 2417139"/>
              <a:gd name="connsiteY3" fmla="*/ 452997 h 452997"/>
              <a:gd name="connsiteX4" fmla="*/ 0 w 2417139"/>
              <a:gd name="connsiteY4" fmla="*/ 113249 h 452997"/>
              <a:gd name="connsiteX0" fmla="*/ 2303890 w 2417139"/>
              <a:gd name="connsiteY0" fmla="*/ 113249 h 452997"/>
              <a:gd name="connsiteX1" fmla="*/ 2417139 w 2417139"/>
              <a:gd name="connsiteY1" fmla="*/ 0 h 452997"/>
              <a:gd name="connsiteX2" fmla="*/ 2417139 w 2417139"/>
              <a:gd name="connsiteY2" fmla="*/ 339748 h 452997"/>
              <a:gd name="connsiteX3" fmla="*/ 2303890 w 2417139"/>
              <a:gd name="connsiteY3" fmla="*/ 452997 h 452997"/>
              <a:gd name="connsiteX4" fmla="*/ 2303890 w 2417139"/>
              <a:gd name="connsiteY4" fmla="*/ 113249 h 452997"/>
              <a:gd name="connsiteX0" fmla="*/ 0 w 2417139"/>
              <a:gd name="connsiteY0" fmla="*/ 113249 h 452997"/>
              <a:gd name="connsiteX1" fmla="*/ 113249 w 2417139"/>
              <a:gd name="connsiteY1" fmla="*/ 0 h 452997"/>
              <a:gd name="connsiteX2" fmla="*/ 2417139 w 2417139"/>
              <a:gd name="connsiteY2" fmla="*/ 0 h 452997"/>
              <a:gd name="connsiteX3" fmla="*/ 2303890 w 2417139"/>
              <a:gd name="connsiteY3" fmla="*/ 113249 h 452997"/>
              <a:gd name="connsiteX4" fmla="*/ 0 w 2417139"/>
              <a:gd name="connsiteY4" fmla="*/ 113249 h 452997"/>
              <a:gd name="connsiteX0" fmla="*/ 0 w 2417139"/>
              <a:gd name="connsiteY0" fmla="*/ 113249 h 452997"/>
              <a:gd name="connsiteX1" fmla="*/ 113249 w 2417139"/>
              <a:gd name="connsiteY1" fmla="*/ 0 h 452997"/>
              <a:gd name="connsiteX2" fmla="*/ 2417139 w 2417139"/>
              <a:gd name="connsiteY2" fmla="*/ 0 h 452997"/>
              <a:gd name="connsiteX3" fmla="*/ 2417139 w 2417139"/>
              <a:gd name="connsiteY3" fmla="*/ 339748 h 452997"/>
              <a:gd name="connsiteX4" fmla="*/ 2303890 w 2417139"/>
              <a:gd name="connsiteY4" fmla="*/ 452997 h 452997"/>
              <a:gd name="connsiteX5" fmla="*/ 0 w 2417139"/>
              <a:gd name="connsiteY5" fmla="*/ 452997 h 452997"/>
              <a:gd name="connsiteX6" fmla="*/ 0 w 2417139"/>
              <a:gd name="connsiteY6" fmla="*/ 113249 h 452997"/>
              <a:gd name="connsiteX7" fmla="*/ 0 w 2417139"/>
              <a:gd name="connsiteY7" fmla="*/ 113249 h 452997"/>
              <a:gd name="connsiteX8" fmla="*/ 2303890 w 2417139"/>
              <a:gd name="connsiteY8" fmla="*/ 113249 h 452997"/>
              <a:gd name="connsiteX9" fmla="*/ 2417139 w 2417139"/>
              <a:gd name="connsiteY9" fmla="*/ 0 h 452997"/>
              <a:gd name="connsiteX10" fmla="*/ 2303890 w 2417139"/>
              <a:gd name="connsiteY10" fmla="*/ 113249 h 452997"/>
              <a:gd name="connsiteX11" fmla="*/ 2303890 w 2417139"/>
              <a:gd name="connsiteY11" fmla="*/ 452997 h 452997"/>
              <a:gd name="connsiteX0" fmla="*/ 0 w 2417139"/>
              <a:gd name="connsiteY0" fmla="*/ 113249 h 469666"/>
              <a:gd name="connsiteX1" fmla="*/ 2303890 w 2417139"/>
              <a:gd name="connsiteY1" fmla="*/ 113249 h 469666"/>
              <a:gd name="connsiteX2" fmla="*/ 2303890 w 2417139"/>
              <a:gd name="connsiteY2" fmla="*/ 452997 h 469666"/>
              <a:gd name="connsiteX3" fmla="*/ 0 w 2417139"/>
              <a:gd name="connsiteY3" fmla="*/ 452997 h 469666"/>
              <a:gd name="connsiteX4" fmla="*/ 0 w 2417139"/>
              <a:gd name="connsiteY4" fmla="*/ 113249 h 469666"/>
              <a:gd name="connsiteX0" fmla="*/ 2303890 w 2417139"/>
              <a:gd name="connsiteY0" fmla="*/ 113249 h 469666"/>
              <a:gd name="connsiteX1" fmla="*/ 2417139 w 2417139"/>
              <a:gd name="connsiteY1" fmla="*/ 0 h 469666"/>
              <a:gd name="connsiteX2" fmla="*/ 2417139 w 2417139"/>
              <a:gd name="connsiteY2" fmla="*/ 339748 h 469666"/>
              <a:gd name="connsiteX3" fmla="*/ 2303890 w 2417139"/>
              <a:gd name="connsiteY3" fmla="*/ 452997 h 469666"/>
              <a:gd name="connsiteX4" fmla="*/ 2303890 w 2417139"/>
              <a:gd name="connsiteY4" fmla="*/ 113249 h 469666"/>
              <a:gd name="connsiteX0" fmla="*/ 0 w 2417139"/>
              <a:gd name="connsiteY0" fmla="*/ 113249 h 469666"/>
              <a:gd name="connsiteX1" fmla="*/ 113249 w 2417139"/>
              <a:gd name="connsiteY1" fmla="*/ 0 h 469666"/>
              <a:gd name="connsiteX2" fmla="*/ 2417139 w 2417139"/>
              <a:gd name="connsiteY2" fmla="*/ 0 h 469666"/>
              <a:gd name="connsiteX3" fmla="*/ 2303890 w 2417139"/>
              <a:gd name="connsiteY3" fmla="*/ 113249 h 469666"/>
              <a:gd name="connsiteX4" fmla="*/ 0 w 2417139"/>
              <a:gd name="connsiteY4" fmla="*/ 113249 h 469666"/>
              <a:gd name="connsiteX0" fmla="*/ 0 w 2417139"/>
              <a:gd name="connsiteY0" fmla="*/ 113249 h 469666"/>
              <a:gd name="connsiteX1" fmla="*/ 113249 w 2417139"/>
              <a:gd name="connsiteY1" fmla="*/ 0 h 469666"/>
              <a:gd name="connsiteX2" fmla="*/ 2417139 w 2417139"/>
              <a:gd name="connsiteY2" fmla="*/ 0 h 469666"/>
              <a:gd name="connsiteX3" fmla="*/ 2417139 w 2417139"/>
              <a:gd name="connsiteY3" fmla="*/ 339748 h 469666"/>
              <a:gd name="connsiteX4" fmla="*/ 2303890 w 2417139"/>
              <a:gd name="connsiteY4" fmla="*/ 452997 h 469666"/>
              <a:gd name="connsiteX5" fmla="*/ 0 w 2417139"/>
              <a:gd name="connsiteY5" fmla="*/ 452997 h 469666"/>
              <a:gd name="connsiteX6" fmla="*/ 0 w 2417139"/>
              <a:gd name="connsiteY6" fmla="*/ 113249 h 469666"/>
              <a:gd name="connsiteX7" fmla="*/ 0 w 2417139"/>
              <a:gd name="connsiteY7" fmla="*/ 113249 h 469666"/>
              <a:gd name="connsiteX8" fmla="*/ 2303890 w 2417139"/>
              <a:gd name="connsiteY8" fmla="*/ 113249 h 469666"/>
              <a:gd name="connsiteX9" fmla="*/ 2417139 w 2417139"/>
              <a:gd name="connsiteY9" fmla="*/ 0 h 469666"/>
              <a:gd name="connsiteX10" fmla="*/ 2303890 w 2417139"/>
              <a:gd name="connsiteY10" fmla="*/ 113249 h 469666"/>
              <a:gd name="connsiteX11" fmla="*/ 2277696 w 2417139"/>
              <a:gd name="connsiteY11" fmla="*/ 469666 h 469666"/>
              <a:gd name="connsiteX0" fmla="*/ 0 w 2417139"/>
              <a:gd name="connsiteY0" fmla="*/ 113249 h 469666"/>
              <a:gd name="connsiteX1" fmla="*/ 2303890 w 2417139"/>
              <a:gd name="connsiteY1" fmla="*/ 113249 h 469666"/>
              <a:gd name="connsiteX2" fmla="*/ 2303890 w 2417139"/>
              <a:gd name="connsiteY2" fmla="*/ 452997 h 469666"/>
              <a:gd name="connsiteX3" fmla="*/ 0 w 2417139"/>
              <a:gd name="connsiteY3" fmla="*/ 452997 h 469666"/>
              <a:gd name="connsiteX4" fmla="*/ 0 w 2417139"/>
              <a:gd name="connsiteY4" fmla="*/ 113249 h 469666"/>
              <a:gd name="connsiteX0" fmla="*/ 2303890 w 2417139"/>
              <a:gd name="connsiteY0" fmla="*/ 113249 h 469666"/>
              <a:gd name="connsiteX1" fmla="*/ 2417139 w 2417139"/>
              <a:gd name="connsiteY1" fmla="*/ 0 h 469666"/>
              <a:gd name="connsiteX2" fmla="*/ 2417139 w 2417139"/>
              <a:gd name="connsiteY2" fmla="*/ 339748 h 469666"/>
              <a:gd name="connsiteX3" fmla="*/ 2303890 w 2417139"/>
              <a:gd name="connsiteY3" fmla="*/ 452997 h 469666"/>
              <a:gd name="connsiteX4" fmla="*/ 2303890 w 2417139"/>
              <a:gd name="connsiteY4" fmla="*/ 113249 h 469666"/>
              <a:gd name="connsiteX0" fmla="*/ 0 w 2417139"/>
              <a:gd name="connsiteY0" fmla="*/ 113249 h 469666"/>
              <a:gd name="connsiteX1" fmla="*/ 113249 w 2417139"/>
              <a:gd name="connsiteY1" fmla="*/ 0 h 469666"/>
              <a:gd name="connsiteX2" fmla="*/ 2417139 w 2417139"/>
              <a:gd name="connsiteY2" fmla="*/ 0 h 469666"/>
              <a:gd name="connsiteX3" fmla="*/ 2303890 w 2417139"/>
              <a:gd name="connsiteY3" fmla="*/ 113249 h 469666"/>
              <a:gd name="connsiteX4" fmla="*/ 0 w 2417139"/>
              <a:gd name="connsiteY4" fmla="*/ 113249 h 469666"/>
              <a:gd name="connsiteX0" fmla="*/ 0 w 2417139"/>
              <a:gd name="connsiteY0" fmla="*/ 113249 h 469666"/>
              <a:gd name="connsiteX1" fmla="*/ 113249 w 2417139"/>
              <a:gd name="connsiteY1" fmla="*/ 0 h 469666"/>
              <a:gd name="connsiteX2" fmla="*/ 2417139 w 2417139"/>
              <a:gd name="connsiteY2" fmla="*/ 0 h 469666"/>
              <a:gd name="connsiteX3" fmla="*/ 2417139 w 2417139"/>
              <a:gd name="connsiteY3" fmla="*/ 339748 h 469666"/>
              <a:gd name="connsiteX4" fmla="*/ 2303890 w 2417139"/>
              <a:gd name="connsiteY4" fmla="*/ 452997 h 469666"/>
              <a:gd name="connsiteX5" fmla="*/ 0 w 2417139"/>
              <a:gd name="connsiteY5" fmla="*/ 452997 h 469666"/>
              <a:gd name="connsiteX6" fmla="*/ 0 w 2417139"/>
              <a:gd name="connsiteY6" fmla="*/ 113249 h 469666"/>
              <a:gd name="connsiteX7" fmla="*/ 0 w 2417139"/>
              <a:gd name="connsiteY7" fmla="*/ 113249 h 469666"/>
              <a:gd name="connsiteX8" fmla="*/ 2303890 w 2417139"/>
              <a:gd name="connsiteY8" fmla="*/ 113249 h 469666"/>
              <a:gd name="connsiteX9" fmla="*/ 2417139 w 2417139"/>
              <a:gd name="connsiteY9" fmla="*/ 0 h 469666"/>
              <a:gd name="connsiteX10" fmla="*/ 2277697 w 2417139"/>
              <a:gd name="connsiteY10" fmla="*/ 113249 h 469666"/>
              <a:gd name="connsiteX11" fmla="*/ 2277696 w 2417139"/>
              <a:gd name="connsiteY11" fmla="*/ 469666 h 469666"/>
              <a:gd name="connsiteX0" fmla="*/ 0 w 2417139"/>
              <a:gd name="connsiteY0" fmla="*/ 113249 h 469666"/>
              <a:gd name="connsiteX1" fmla="*/ 2303890 w 2417139"/>
              <a:gd name="connsiteY1" fmla="*/ 113249 h 469666"/>
              <a:gd name="connsiteX2" fmla="*/ 2303890 w 2417139"/>
              <a:gd name="connsiteY2" fmla="*/ 452997 h 469666"/>
              <a:gd name="connsiteX3" fmla="*/ 0 w 2417139"/>
              <a:gd name="connsiteY3" fmla="*/ 452997 h 469666"/>
              <a:gd name="connsiteX4" fmla="*/ 0 w 2417139"/>
              <a:gd name="connsiteY4" fmla="*/ 113249 h 469666"/>
              <a:gd name="connsiteX0" fmla="*/ 2303890 w 2417139"/>
              <a:gd name="connsiteY0" fmla="*/ 113249 h 469666"/>
              <a:gd name="connsiteX1" fmla="*/ 2417139 w 2417139"/>
              <a:gd name="connsiteY1" fmla="*/ 0 h 469666"/>
              <a:gd name="connsiteX2" fmla="*/ 2417139 w 2417139"/>
              <a:gd name="connsiteY2" fmla="*/ 339748 h 469666"/>
              <a:gd name="connsiteX3" fmla="*/ 2303890 w 2417139"/>
              <a:gd name="connsiteY3" fmla="*/ 452997 h 469666"/>
              <a:gd name="connsiteX4" fmla="*/ 2303890 w 2417139"/>
              <a:gd name="connsiteY4" fmla="*/ 113249 h 469666"/>
              <a:gd name="connsiteX0" fmla="*/ 0 w 2417139"/>
              <a:gd name="connsiteY0" fmla="*/ 113249 h 469666"/>
              <a:gd name="connsiteX1" fmla="*/ 113249 w 2417139"/>
              <a:gd name="connsiteY1" fmla="*/ 0 h 469666"/>
              <a:gd name="connsiteX2" fmla="*/ 2417139 w 2417139"/>
              <a:gd name="connsiteY2" fmla="*/ 0 h 469666"/>
              <a:gd name="connsiteX3" fmla="*/ 2303890 w 2417139"/>
              <a:gd name="connsiteY3" fmla="*/ 113249 h 469666"/>
              <a:gd name="connsiteX4" fmla="*/ 0 w 2417139"/>
              <a:gd name="connsiteY4" fmla="*/ 113249 h 469666"/>
              <a:gd name="connsiteX0" fmla="*/ 0 w 2417139"/>
              <a:gd name="connsiteY0" fmla="*/ 113249 h 469666"/>
              <a:gd name="connsiteX1" fmla="*/ 113249 w 2417139"/>
              <a:gd name="connsiteY1" fmla="*/ 0 h 469666"/>
              <a:gd name="connsiteX2" fmla="*/ 2417139 w 2417139"/>
              <a:gd name="connsiteY2" fmla="*/ 0 h 469666"/>
              <a:gd name="connsiteX3" fmla="*/ 2417139 w 2417139"/>
              <a:gd name="connsiteY3" fmla="*/ 339748 h 469666"/>
              <a:gd name="connsiteX4" fmla="*/ 2270553 w 2417139"/>
              <a:gd name="connsiteY4" fmla="*/ 469665 h 469666"/>
              <a:gd name="connsiteX5" fmla="*/ 0 w 2417139"/>
              <a:gd name="connsiteY5" fmla="*/ 452997 h 469666"/>
              <a:gd name="connsiteX6" fmla="*/ 0 w 2417139"/>
              <a:gd name="connsiteY6" fmla="*/ 113249 h 469666"/>
              <a:gd name="connsiteX7" fmla="*/ 0 w 2417139"/>
              <a:gd name="connsiteY7" fmla="*/ 113249 h 469666"/>
              <a:gd name="connsiteX8" fmla="*/ 2303890 w 2417139"/>
              <a:gd name="connsiteY8" fmla="*/ 113249 h 469666"/>
              <a:gd name="connsiteX9" fmla="*/ 2417139 w 2417139"/>
              <a:gd name="connsiteY9" fmla="*/ 0 h 469666"/>
              <a:gd name="connsiteX10" fmla="*/ 2277697 w 2417139"/>
              <a:gd name="connsiteY10" fmla="*/ 113249 h 469666"/>
              <a:gd name="connsiteX11" fmla="*/ 2277696 w 2417139"/>
              <a:gd name="connsiteY11" fmla="*/ 469666 h 46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17139" h="469666" stroke="0" extrusionOk="0">
                <a:moveTo>
                  <a:pt x="0" y="113249"/>
                </a:moveTo>
                <a:lnTo>
                  <a:pt x="2303890" y="113249"/>
                </a:lnTo>
                <a:lnTo>
                  <a:pt x="2303890" y="452997"/>
                </a:lnTo>
                <a:lnTo>
                  <a:pt x="0" y="452997"/>
                </a:lnTo>
                <a:lnTo>
                  <a:pt x="0" y="113249"/>
                </a:lnTo>
                <a:close/>
              </a:path>
              <a:path w="2417139" h="469666" fill="darkenLess" stroke="0" extrusionOk="0">
                <a:moveTo>
                  <a:pt x="2303890" y="113249"/>
                </a:moveTo>
                <a:lnTo>
                  <a:pt x="2417139" y="0"/>
                </a:lnTo>
                <a:lnTo>
                  <a:pt x="2417139" y="339748"/>
                </a:lnTo>
                <a:lnTo>
                  <a:pt x="2303890" y="452997"/>
                </a:lnTo>
                <a:lnTo>
                  <a:pt x="2303890" y="113249"/>
                </a:lnTo>
                <a:close/>
              </a:path>
              <a:path w="2417139" h="469666" fill="lightenLess" stroke="0" extrusionOk="0">
                <a:moveTo>
                  <a:pt x="0" y="113249"/>
                </a:moveTo>
                <a:lnTo>
                  <a:pt x="113249" y="0"/>
                </a:lnTo>
                <a:lnTo>
                  <a:pt x="2417139" y="0"/>
                </a:lnTo>
                <a:lnTo>
                  <a:pt x="2303890" y="113249"/>
                </a:lnTo>
                <a:lnTo>
                  <a:pt x="0" y="113249"/>
                </a:lnTo>
                <a:close/>
              </a:path>
              <a:path w="2417139" h="469666" fill="none" extrusionOk="0">
                <a:moveTo>
                  <a:pt x="0" y="113249"/>
                </a:moveTo>
                <a:lnTo>
                  <a:pt x="113249" y="0"/>
                </a:lnTo>
                <a:lnTo>
                  <a:pt x="2417139" y="0"/>
                </a:lnTo>
                <a:lnTo>
                  <a:pt x="2417139" y="339748"/>
                </a:lnTo>
                <a:lnTo>
                  <a:pt x="2270553" y="469665"/>
                </a:lnTo>
                <a:lnTo>
                  <a:pt x="0" y="452997"/>
                </a:lnTo>
                <a:lnTo>
                  <a:pt x="0" y="113249"/>
                </a:lnTo>
                <a:close/>
                <a:moveTo>
                  <a:pt x="0" y="113249"/>
                </a:moveTo>
                <a:lnTo>
                  <a:pt x="2303890" y="113249"/>
                </a:lnTo>
                <a:lnTo>
                  <a:pt x="2417139" y="0"/>
                </a:lnTo>
                <a:moveTo>
                  <a:pt x="2277697" y="113249"/>
                </a:moveTo>
                <a:cubicBezTo>
                  <a:pt x="2277697" y="226498"/>
                  <a:pt x="2277696" y="356417"/>
                  <a:pt x="2277696" y="469666"/>
                </a:cubicBezTo>
              </a:path>
            </a:pathLst>
          </a:custGeom>
          <a:solidFill>
            <a:schemeClr val="bg1"/>
          </a:solidFill>
          <a:ln w="1905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 anchorCtr="1">
            <a:normAutofit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Intimacy</a:t>
            </a:r>
            <a:endParaRPr lang="en-US" b="1" dirty="0">
              <a:solidFill>
                <a:schemeClr val="tx1"/>
              </a:solidFill>
              <a:latin typeface="David's Scrawl" panose="02000000000000000000" pitchFamily="2" charset="0"/>
            </a:endParaRP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1200CEF-92EC-42A5-9D3A-AADD6C7A6684}"/>
              </a:ext>
            </a:extLst>
          </p:cNvPr>
          <p:cNvSpPr/>
          <p:nvPr/>
        </p:nvSpPr>
        <p:spPr>
          <a:xfrm>
            <a:off x="3815070" y="5899087"/>
            <a:ext cx="2417139" cy="481572"/>
          </a:xfrm>
          <a:custGeom>
            <a:avLst/>
            <a:gdLst>
              <a:gd name="connsiteX0" fmla="*/ 0 w 2417139"/>
              <a:gd name="connsiteY0" fmla="*/ 113249 h 452997"/>
              <a:gd name="connsiteX1" fmla="*/ 2303890 w 2417139"/>
              <a:gd name="connsiteY1" fmla="*/ 113249 h 452997"/>
              <a:gd name="connsiteX2" fmla="*/ 2303890 w 2417139"/>
              <a:gd name="connsiteY2" fmla="*/ 452997 h 452997"/>
              <a:gd name="connsiteX3" fmla="*/ 0 w 2417139"/>
              <a:gd name="connsiteY3" fmla="*/ 452997 h 452997"/>
              <a:gd name="connsiteX4" fmla="*/ 0 w 2417139"/>
              <a:gd name="connsiteY4" fmla="*/ 113249 h 452997"/>
              <a:gd name="connsiteX0" fmla="*/ 2303890 w 2417139"/>
              <a:gd name="connsiteY0" fmla="*/ 113249 h 452997"/>
              <a:gd name="connsiteX1" fmla="*/ 2417139 w 2417139"/>
              <a:gd name="connsiteY1" fmla="*/ 0 h 452997"/>
              <a:gd name="connsiteX2" fmla="*/ 2417139 w 2417139"/>
              <a:gd name="connsiteY2" fmla="*/ 339748 h 452997"/>
              <a:gd name="connsiteX3" fmla="*/ 2303890 w 2417139"/>
              <a:gd name="connsiteY3" fmla="*/ 452997 h 452997"/>
              <a:gd name="connsiteX4" fmla="*/ 2303890 w 2417139"/>
              <a:gd name="connsiteY4" fmla="*/ 113249 h 452997"/>
              <a:gd name="connsiteX0" fmla="*/ 0 w 2417139"/>
              <a:gd name="connsiteY0" fmla="*/ 113249 h 452997"/>
              <a:gd name="connsiteX1" fmla="*/ 113249 w 2417139"/>
              <a:gd name="connsiteY1" fmla="*/ 0 h 452997"/>
              <a:gd name="connsiteX2" fmla="*/ 2417139 w 2417139"/>
              <a:gd name="connsiteY2" fmla="*/ 0 h 452997"/>
              <a:gd name="connsiteX3" fmla="*/ 2303890 w 2417139"/>
              <a:gd name="connsiteY3" fmla="*/ 113249 h 452997"/>
              <a:gd name="connsiteX4" fmla="*/ 0 w 2417139"/>
              <a:gd name="connsiteY4" fmla="*/ 113249 h 452997"/>
              <a:gd name="connsiteX0" fmla="*/ 0 w 2417139"/>
              <a:gd name="connsiteY0" fmla="*/ 113249 h 452997"/>
              <a:gd name="connsiteX1" fmla="*/ 113249 w 2417139"/>
              <a:gd name="connsiteY1" fmla="*/ 0 h 452997"/>
              <a:gd name="connsiteX2" fmla="*/ 2417139 w 2417139"/>
              <a:gd name="connsiteY2" fmla="*/ 0 h 452997"/>
              <a:gd name="connsiteX3" fmla="*/ 2417139 w 2417139"/>
              <a:gd name="connsiteY3" fmla="*/ 339748 h 452997"/>
              <a:gd name="connsiteX4" fmla="*/ 2303890 w 2417139"/>
              <a:gd name="connsiteY4" fmla="*/ 452997 h 452997"/>
              <a:gd name="connsiteX5" fmla="*/ 0 w 2417139"/>
              <a:gd name="connsiteY5" fmla="*/ 452997 h 452997"/>
              <a:gd name="connsiteX6" fmla="*/ 0 w 2417139"/>
              <a:gd name="connsiteY6" fmla="*/ 113249 h 452997"/>
              <a:gd name="connsiteX7" fmla="*/ 0 w 2417139"/>
              <a:gd name="connsiteY7" fmla="*/ 113249 h 452997"/>
              <a:gd name="connsiteX8" fmla="*/ 2303890 w 2417139"/>
              <a:gd name="connsiteY8" fmla="*/ 113249 h 452997"/>
              <a:gd name="connsiteX9" fmla="*/ 2417139 w 2417139"/>
              <a:gd name="connsiteY9" fmla="*/ 0 h 452997"/>
              <a:gd name="connsiteX10" fmla="*/ 2303890 w 2417139"/>
              <a:gd name="connsiteY10" fmla="*/ 113249 h 452997"/>
              <a:gd name="connsiteX11" fmla="*/ 2303890 w 2417139"/>
              <a:gd name="connsiteY11" fmla="*/ 452997 h 452997"/>
              <a:gd name="connsiteX0" fmla="*/ 0 w 2417139"/>
              <a:gd name="connsiteY0" fmla="*/ 141824 h 481572"/>
              <a:gd name="connsiteX1" fmla="*/ 2303890 w 2417139"/>
              <a:gd name="connsiteY1" fmla="*/ 141824 h 481572"/>
              <a:gd name="connsiteX2" fmla="*/ 2303890 w 2417139"/>
              <a:gd name="connsiteY2" fmla="*/ 481572 h 481572"/>
              <a:gd name="connsiteX3" fmla="*/ 0 w 2417139"/>
              <a:gd name="connsiteY3" fmla="*/ 481572 h 481572"/>
              <a:gd name="connsiteX4" fmla="*/ 0 w 2417139"/>
              <a:gd name="connsiteY4" fmla="*/ 141824 h 481572"/>
              <a:gd name="connsiteX0" fmla="*/ 2303890 w 2417139"/>
              <a:gd name="connsiteY0" fmla="*/ 141824 h 481572"/>
              <a:gd name="connsiteX1" fmla="*/ 2417139 w 2417139"/>
              <a:gd name="connsiteY1" fmla="*/ 28575 h 481572"/>
              <a:gd name="connsiteX2" fmla="*/ 2417139 w 2417139"/>
              <a:gd name="connsiteY2" fmla="*/ 368323 h 481572"/>
              <a:gd name="connsiteX3" fmla="*/ 2303890 w 2417139"/>
              <a:gd name="connsiteY3" fmla="*/ 481572 h 481572"/>
              <a:gd name="connsiteX4" fmla="*/ 2303890 w 2417139"/>
              <a:gd name="connsiteY4" fmla="*/ 141824 h 481572"/>
              <a:gd name="connsiteX0" fmla="*/ 0 w 2417139"/>
              <a:gd name="connsiteY0" fmla="*/ 141824 h 481572"/>
              <a:gd name="connsiteX1" fmla="*/ 113249 w 2417139"/>
              <a:gd name="connsiteY1" fmla="*/ 28575 h 481572"/>
              <a:gd name="connsiteX2" fmla="*/ 2417139 w 2417139"/>
              <a:gd name="connsiteY2" fmla="*/ 28575 h 481572"/>
              <a:gd name="connsiteX3" fmla="*/ 2303890 w 2417139"/>
              <a:gd name="connsiteY3" fmla="*/ 141824 h 481572"/>
              <a:gd name="connsiteX4" fmla="*/ 0 w 2417139"/>
              <a:gd name="connsiteY4" fmla="*/ 141824 h 481572"/>
              <a:gd name="connsiteX0" fmla="*/ 0 w 2417139"/>
              <a:gd name="connsiteY0" fmla="*/ 141824 h 481572"/>
              <a:gd name="connsiteX1" fmla="*/ 115630 w 2417139"/>
              <a:gd name="connsiteY1" fmla="*/ 0 h 481572"/>
              <a:gd name="connsiteX2" fmla="*/ 2417139 w 2417139"/>
              <a:gd name="connsiteY2" fmla="*/ 28575 h 481572"/>
              <a:gd name="connsiteX3" fmla="*/ 2417139 w 2417139"/>
              <a:gd name="connsiteY3" fmla="*/ 368323 h 481572"/>
              <a:gd name="connsiteX4" fmla="*/ 2303890 w 2417139"/>
              <a:gd name="connsiteY4" fmla="*/ 481572 h 481572"/>
              <a:gd name="connsiteX5" fmla="*/ 0 w 2417139"/>
              <a:gd name="connsiteY5" fmla="*/ 481572 h 481572"/>
              <a:gd name="connsiteX6" fmla="*/ 0 w 2417139"/>
              <a:gd name="connsiteY6" fmla="*/ 141824 h 481572"/>
              <a:gd name="connsiteX7" fmla="*/ 0 w 2417139"/>
              <a:gd name="connsiteY7" fmla="*/ 141824 h 481572"/>
              <a:gd name="connsiteX8" fmla="*/ 2303890 w 2417139"/>
              <a:gd name="connsiteY8" fmla="*/ 141824 h 481572"/>
              <a:gd name="connsiteX9" fmla="*/ 2417139 w 2417139"/>
              <a:gd name="connsiteY9" fmla="*/ 28575 h 481572"/>
              <a:gd name="connsiteX10" fmla="*/ 2303890 w 2417139"/>
              <a:gd name="connsiteY10" fmla="*/ 141824 h 481572"/>
              <a:gd name="connsiteX11" fmla="*/ 2303890 w 2417139"/>
              <a:gd name="connsiteY11" fmla="*/ 481572 h 481572"/>
              <a:gd name="connsiteX0" fmla="*/ 0 w 2417139"/>
              <a:gd name="connsiteY0" fmla="*/ 141824 h 481572"/>
              <a:gd name="connsiteX1" fmla="*/ 2303890 w 2417139"/>
              <a:gd name="connsiteY1" fmla="*/ 141824 h 481572"/>
              <a:gd name="connsiteX2" fmla="*/ 2303890 w 2417139"/>
              <a:gd name="connsiteY2" fmla="*/ 481572 h 481572"/>
              <a:gd name="connsiteX3" fmla="*/ 0 w 2417139"/>
              <a:gd name="connsiteY3" fmla="*/ 481572 h 481572"/>
              <a:gd name="connsiteX4" fmla="*/ 0 w 2417139"/>
              <a:gd name="connsiteY4" fmla="*/ 141824 h 481572"/>
              <a:gd name="connsiteX0" fmla="*/ 2303890 w 2417139"/>
              <a:gd name="connsiteY0" fmla="*/ 141824 h 481572"/>
              <a:gd name="connsiteX1" fmla="*/ 2417139 w 2417139"/>
              <a:gd name="connsiteY1" fmla="*/ 28575 h 481572"/>
              <a:gd name="connsiteX2" fmla="*/ 2417139 w 2417139"/>
              <a:gd name="connsiteY2" fmla="*/ 368323 h 481572"/>
              <a:gd name="connsiteX3" fmla="*/ 2303890 w 2417139"/>
              <a:gd name="connsiteY3" fmla="*/ 481572 h 481572"/>
              <a:gd name="connsiteX4" fmla="*/ 2303890 w 2417139"/>
              <a:gd name="connsiteY4" fmla="*/ 141824 h 481572"/>
              <a:gd name="connsiteX0" fmla="*/ 0 w 2417139"/>
              <a:gd name="connsiteY0" fmla="*/ 141824 h 481572"/>
              <a:gd name="connsiteX1" fmla="*/ 113249 w 2417139"/>
              <a:gd name="connsiteY1" fmla="*/ 28575 h 481572"/>
              <a:gd name="connsiteX2" fmla="*/ 2417139 w 2417139"/>
              <a:gd name="connsiteY2" fmla="*/ 28575 h 481572"/>
              <a:gd name="connsiteX3" fmla="*/ 2303890 w 2417139"/>
              <a:gd name="connsiteY3" fmla="*/ 141824 h 481572"/>
              <a:gd name="connsiteX4" fmla="*/ 0 w 2417139"/>
              <a:gd name="connsiteY4" fmla="*/ 141824 h 481572"/>
              <a:gd name="connsiteX0" fmla="*/ 0 w 2417139"/>
              <a:gd name="connsiteY0" fmla="*/ 141824 h 481572"/>
              <a:gd name="connsiteX1" fmla="*/ 115630 w 2417139"/>
              <a:gd name="connsiteY1" fmla="*/ 0 h 481572"/>
              <a:gd name="connsiteX2" fmla="*/ 2417139 w 2417139"/>
              <a:gd name="connsiteY2" fmla="*/ 28575 h 481572"/>
              <a:gd name="connsiteX3" fmla="*/ 2417139 w 2417139"/>
              <a:gd name="connsiteY3" fmla="*/ 368323 h 481572"/>
              <a:gd name="connsiteX4" fmla="*/ 2303890 w 2417139"/>
              <a:gd name="connsiteY4" fmla="*/ 481572 h 481572"/>
              <a:gd name="connsiteX5" fmla="*/ 0 w 2417139"/>
              <a:gd name="connsiteY5" fmla="*/ 481572 h 481572"/>
              <a:gd name="connsiteX6" fmla="*/ 0 w 2417139"/>
              <a:gd name="connsiteY6" fmla="*/ 141824 h 481572"/>
              <a:gd name="connsiteX7" fmla="*/ 4763 w 2417139"/>
              <a:gd name="connsiteY7" fmla="*/ 129918 h 481572"/>
              <a:gd name="connsiteX8" fmla="*/ 2303890 w 2417139"/>
              <a:gd name="connsiteY8" fmla="*/ 141824 h 481572"/>
              <a:gd name="connsiteX9" fmla="*/ 2417139 w 2417139"/>
              <a:gd name="connsiteY9" fmla="*/ 28575 h 481572"/>
              <a:gd name="connsiteX10" fmla="*/ 2303890 w 2417139"/>
              <a:gd name="connsiteY10" fmla="*/ 141824 h 481572"/>
              <a:gd name="connsiteX11" fmla="*/ 2303890 w 2417139"/>
              <a:gd name="connsiteY11" fmla="*/ 481572 h 481572"/>
              <a:gd name="connsiteX0" fmla="*/ 0 w 2417139"/>
              <a:gd name="connsiteY0" fmla="*/ 141824 h 481572"/>
              <a:gd name="connsiteX1" fmla="*/ 2303890 w 2417139"/>
              <a:gd name="connsiteY1" fmla="*/ 141824 h 481572"/>
              <a:gd name="connsiteX2" fmla="*/ 2303890 w 2417139"/>
              <a:gd name="connsiteY2" fmla="*/ 481572 h 481572"/>
              <a:gd name="connsiteX3" fmla="*/ 0 w 2417139"/>
              <a:gd name="connsiteY3" fmla="*/ 481572 h 481572"/>
              <a:gd name="connsiteX4" fmla="*/ 0 w 2417139"/>
              <a:gd name="connsiteY4" fmla="*/ 141824 h 481572"/>
              <a:gd name="connsiteX0" fmla="*/ 2303890 w 2417139"/>
              <a:gd name="connsiteY0" fmla="*/ 141824 h 481572"/>
              <a:gd name="connsiteX1" fmla="*/ 2417139 w 2417139"/>
              <a:gd name="connsiteY1" fmla="*/ 28575 h 481572"/>
              <a:gd name="connsiteX2" fmla="*/ 2417139 w 2417139"/>
              <a:gd name="connsiteY2" fmla="*/ 368323 h 481572"/>
              <a:gd name="connsiteX3" fmla="*/ 2303890 w 2417139"/>
              <a:gd name="connsiteY3" fmla="*/ 481572 h 481572"/>
              <a:gd name="connsiteX4" fmla="*/ 2303890 w 2417139"/>
              <a:gd name="connsiteY4" fmla="*/ 141824 h 481572"/>
              <a:gd name="connsiteX0" fmla="*/ 0 w 2417139"/>
              <a:gd name="connsiteY0" fmla="*/ 141824 h 481572"/>
              <a:gd name="connsiteX1" fmla="*/ 113249 w 2417139"/>
              <a:gd name="connsiteY1" fmla="*/ 28575 h 481572"/>
              <a:gd name="connsiteX2" fmla="*/ 2417139 w 2417139"/>
              <a:gd name="connsiteY2" fmla="*/ 28575 h 481572"/>
              <a:gd name="connsiteX3" fmla="*/ 2303890 w 2417139"/>
              <a:gd name="connsiteY3" fmla="*/ 141824 h 481572"/>
              <a:gd name="connsiteX4" fmla="*/ 0 w 2417139"/>
              <a:gd name="connsiteY4" fmla="*/ 141824 h 481572"/>
              <a:gd name="connsiteX0" fmla="*/ 0 w 2417139"/>
              <a:gd name="connsiteY0" fmla="*/ 141824 h 481572"/>
              <a:gd name="connsiteX1" fmla="*/ 115630 w 2417139"/>
              <a:gd name="connsiteY1" fmla="*/ 0 h 481572"/>
              <a:gd name="connsiteX2" fmla="*/ 2417139 w 2417139"/>
              <a:gd name="connsiteY2" fmla="*/ 28575 h 481572"/>
              <a:gd name="connsiteX3" fmla="*/ 2417139 w 2417139"/>
              <a:gd name="connsiteY3" fmla="*/ 368323 h 481572"/>
              <a:gd name="connsiteX4" fmla="*/ 2303890 w 2417139"/>
              <a:gd name="connsiteY4" fmla="*/ 481572 h 481572"/>
              <a:gd name="connsiteX5" fmla="*/ 0 w 2417139"/>
              <a:gd name="connsiteY5" fmla="*/ 472047 h 481572"/>
              <a:gd name="connsiteX6" fmla="*/ 0 w 2417139"/>
              <a:gd name="connsiteY6" fmla="*/ 141824 h 481572"/>
              <a:gd name="connsiteX7" fmla="*/ 4763 w 2417139"/>
              <a:gd name="connsiteY7" fmla="*/ 129918 h 481572"/>
              <a:gd name="connsiteX8" fmla="*/ 2303890 w 2417139"/>
              <a:gd name="connsiteY8" fmla="*/ 141824 h 481572"/>
              <a:gd name="connsiteX9" fmla="*/ 2417139 w 2417139"/>
              <a:gd name="connsiteY9" fmla="*/ 28575 h 481572"/>
              <a:gd name="connsiteX10" fmla="*/ 2303890 w 2417139"/>
              <a:gd name="connsiteY10" fmla="*/ 141824 h 481572"/>
              <a:gd name="connsiteX11" fmla="*/ 2303890 w 2417139"/>
              <a:gd name="connsiteY11" fmla="*/ 481572 h 48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17139" h="481572" stroke="0" extrusionOk="0">
                <a:moveTo>
                  <a:pt x="0" y="141824"/>
                </a:moveTo>
                <a:lnTo>
                  <a:pt x="2303890" y="141824"/>
                </a:lnTo>
                <a:lnTo>
                  <a:pt x="2303890" y="481572"/>
                </a:lnTo>
                <a:lnTo>
                  <a:pt x="0" y="481572"/>
                </a:lnTo>
                <a:lnTo>
                  <a:pt x="0" y="141824"/>
                </a:lnTo>
                <a:close/>
              </a:path>
              <a:path w="2417139" h="481572" fill="darkenLess" stroke="0" extrusionOk="0">
                <a:moveTo>
                  <a:pt x="2303890" y="141824"/>
                </a:moveTo>
                <a:lnTo>
                  <a:pt x="2417139" y="28575"/>
                </a:lnTo>
                <a:lnTo>
                  <a:pt x="2417139" y="368323"/>
                </a:lnTo>
                <a:lnTo>
                  <a:pt x="2303890" y="481572"/>
                </a:lnTo>
                <a:lnTo>
                  <a:pt x="2303890" y="141824"/>
                </a:lnTo>
                <a:close/>
              </a:path>
              <a:path w="2417139" h="481572" fill="lightenLess" stroke="0" extrusionOk="0">
                <a:moveTo>
                  <a:pt x="0" y="141824"/>
                </a:moveTo>
                <a:lnTo>
                  <a:pt x="113249" y="28575"/>
                </a:lnTo>
                <a:lnTo>
                  <a:pt x="2417139" y="28575"/>
                </a:lnTo>
                <a:lnTo>
                  <a:pt x="2303890" y="141824"/>
                </a:lnTo>
                <a:lnTo>
                  <a:pt x="0" y="141824"/>
                </a:lnTo>
                <a:close/>
              </a:path>
              <a:path w="2417139" h="481572" fill="none" extrusionOk="0">
                <a:moveTo>
                  <a:pt x="0" y="141824"/>
                </a:moveTo>
                <a:lnTo>
                  <a:pt x="115630" y="0"/>
                </a:lnTo>
                <a:lnTo>
                  <a:pt x="2417139" y="28575"/>
                </a:lnTo>
                <a:lnTo>
                  <a:pt x="2417139" y="368323"/>
                </a:lnTo>
                <a:lnTo>
                  <a:pt x="2303890" y="481572"/>
                </a:lnTo>
                <a:lnTo>
                  <a:pt x="0" y="472047"/>
                </a:lnTo>
                <a:lnTo>
                  <a:pt x="0" y="141824"/>
                </a:lnTo>
                <a:close/>
                <a:moveTo>
                  <a:pt x="4763" y="129918"/>
                </a:moveTo>
                <a:lnTo>
                  <a:pt x="2303890" y="141824"/>
                </a:lnTo>
                <a:lnTo>
                  <a:pt x="2417139" y="28575"/>
                </a:lnTo>
                <a:moveTo>
                  <a:pt x="2303890" y="141824"/>
                </a:moveTo>
                <a:lnTo>
                  <a:pt x="2303890" y="481572"/>
                </a:lnTo>
              </a:path>
            </a:pathLst>
          </a:custGeom>
          <a:solidFill>
            <a:schemeClr val="bg1"/>
          </a:solidFill>
          <a:ln w="1905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 anchorCtr="1">
            <a:normAutofit fontScale="85000" lnSpcReduction="10000"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Affordable for Families</a:t>
            </a:r>
            <a:endParaRPr lang="en-US" b="1" dirty="0">
              <a:solidFill>
                <a:schemeClr val="tx1"/>
              </a:solidFill>
              <a:latin typeface="David's Scrawl" panose="02000000000000000000" pitchFamily="2" charset="0"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F1B860F-4ECB-4322-B813-47A9F18CD90B}"/>
              </a:ext>
            </a:extLst>
          </p:cNvPr>
          <p:cNvSpPr/>
          <p:nvPr/>
        </p:nvSpPr>
        <p:spPr>
          <a:xfrm>
            <a:off x="6148305" y="5920442"/>
            <a:ext cx="2340394" cy="461307"/>
          </a:xfrm>
          <a:custGeom>
            <a:avLst/>
            <a:gdLst>
              <a:gd name="connsiteX0" fmla="*/ 0 w 2340394"/>
              <a:gd name="connsiteY0" fmla="*/ 113249 h 452996"/>
              <a:gd name="connsiteX1" fmla="*/ 2227145 w 2340394"/>
              <a:gd name="connsiteY1" fmla="*/ 113249 h 452996"/>
              <a:gd name="connsiteX2" fmla="*/ 2227145 w 2340394"/>
              <a:gd name="connsiteY2" fmla="*/ 452996 h 452996"/>
              <a:gd name="connsiteX3" fmla="*/ 0 w 2340394"/>
              <a:gd name="connsiteY3" fmla="*/ 452996 h 452996"/>
              <a:gd name="connsiteX4" fmla="*/ 0 w 2340394"/>
              <a:gd name="connsiteY4" fmla="*/ 113249 h 452996"/>
              <a:gd name="connsiteX0" fmla="*/ 2227145 w 2340394"/>
              <a:gd name="connsiteY0" fmla="*/ 113249 h 452996"/>
              <a:gd name="connsiteX1" fmla="*/ 2340394 w 2340394"/>
              <a:gd name="connsiteY1" fmla="*/ 0 h 452996"/>
              <a:gd name="connsiteX2" fmla="*/ 2340394 w 2340394"/>
              <a:gd name="connsiteY2" fmla="*/ 339747 h 452996"/>
              <a:gd name="connsiteX3" fmla="*/ 2227145 w 2340394"/>
              <a:gd name="connsiteY3" fmla="*/ 452996 h 452996"/>
              <a:gd name="connsiteX4" fmla="*/ 2227145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227145 w 2340394"/>
              <a:gd name="connsiteY3" fmla="*/ 113249 h 452996"/>
              <a:gd name="connsiteX4" fmla="*/ 0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340394 w 2340394"/>
              <a:gd name="connsiteY3" fmla="*/ 339747 h 452996"/>
              <a:gd name="connsiteX4" fmla="*/ 2227145 w 2340394"/>
              <a:gd name="connsiteY4" fmla="*/ 452996 h 452996"/>
              <a:gd name="connsiteX5" fmla="*/ 0 w 2340394"/>
              <a:gd name="connsiteY5" fmla="*/ 452996 h 452996"/>
              <a:gd name="connsiteX6" fmla="*/ 0 w 2340394"/>
              <a:gd name="connsiteY6" fmla="*/ 113249 h 452996"/>
              <a:gd name="connsiteX7" fmla="*/ 0 w 2340394"/>
              <a:gd name="connsiteY7" fmla="*/ 113249 h 452996"/>
              <a:gd name="connsiteX8" fmla="*/ 2227145 w 2340394"/>
              <a:gd name="connsiteY8" fmla="*/ 113249 h 452996"/>
              <a:gd name="connsiteX9" fmla="*/ 2340394 w 2340394"/>
              <a:gd name="connsiteY9" fmla="*/ 0 h 452996"/>
              <a:gd name="connsiteX10" fmla="*/ 2227145 w 2340394"/>
              <a:gd name="connsiteY10" fmla="*/ 113249 h 452996"/>
              <a:gd name="connsiteX11" fmla="*/ 2227145 w 2340394"/>
              <a:gd name="connsiteY11" fmla="*/ 452996 h 452996"/>
              <a:gd name="connsiteX0" fmla="*/ 0 w 2340394"/>
              <a:gd name="connsiteY0" fmla="*/ 113249 h 452996"/>
              <a:gd name="connsiteX1" fmla="*/ 2227145 w 2340394"/>
              <a:gd name="connsiteY1" fmla="*/ 113249 h 452996"/>
              <a:gd name="connsiteX2" fmla="*/ 2227145 w 2340394"/>
              <a:gd name="connsiteY2" fmla="*/ 452996 h 452996"/>
              <a:gd name="connsiteX3" fmla="*/ 0 w 2340394"/>
              <a:gd name="connsiteY3" fmla="*/ 452996 h 452996"/>
              <a:gd name="connsiteX4" fmla="*/ 0 w 2340394"/>
              <a:gd name="connsiteY4" fmla="*/ 113249 h 452996"/>
              <a:gd name="connsiteX0" fmla="*/ 2227145 w 2340394"/>
              <a:gd name="connsiteY0" fmla="*/ 113249 h 452996"/>
              <a:gd name="connsiteX1" fmla="*/ 2340394 w 2340394"/>
              <a:gd name="connsiteY1" fmla="*/ 0 h 452996"/>
              <a:gd name="connsiteX2" fmla="*/ 2340394 w 2340394"/>
              <a:gd name="connsiteY2" fmla="*/ 339747 h 452996"/>
              <a:gd name="connsiteX3" fmla="*/ 2227145 w 2340394"/>
              <a:gd name="connsiteY3" fmla="*/ 452996 h 452996"/>
              <a:gd name="connsiteX4" fmla="*/ 2227145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227145 w 2340394"/>
              <a:gd name="connsiteY3" fmla="*/ 113249 h 452996"/>
              <a:gd name="connsiteX4" fmla="*/ 0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340394 w 2340394"/>
              <a:gd name="connsiteY3" fmla="*/ 339747 h 452996"/>
              <a:gd name="connsiteX4" fmla="*/ 2227145 w 2340394"/>
              <a:gd name="connsiteY4" fmla="*/ 452996 h 452996"/>
              <a:gd name="connsiteX5" fmla="*/ 0 w 2340394"/>
              <a:gd name="connsiteY5" fmla="*/ 452996 h 452996"/>
              <a:gd name="connsiteX6" fmla="*/ 0 w 2340394"/>
              <a:gd name="connsiteY6" fmla="*/ 113249 h 452996"/>
              <a:gd name="connsiteX7" fmla="*/ 12700 w 2340394"/>
              <a:gd name="connsiteY7" fmla="*/ 103724 h 452996"/>
              <a:gd name="connsiteX8" fmla="*/ 2227145 w 2340394"/>
              <a:gd name="connsiteY8" fmla="*/ 113249 h 452996"/>
              <a:gd name="connsiteX9" fmla="*/ 2340394 w 2340394"/>
              <a:gd name="connsiteY9" fmla="*/ 0 h 452996"/>
              <a:gd name="connsiteX10" fmla="*/ 2227145 w 2340394"/>
              <a:gd name="connsiteY10" fmla="*/ 113249 h 452996"/>
              <a:gd name="connsiteX11" fmla="*/ 2227145 w 2340394"/>
              <a:gd name="connsiteY11" fmla="*/ 452996 h 452996"/>
              <a:gd name="connsiteX0" fmla="*/ 0 w 2340394"/>
              <a:gd name="connsiteY0" fmla="*/ 113249 h 452996"/>
              <a:gd name="connsiteX1" fmla="*/ 2227145 w 2340394"/>
              <a:gd name="connsiteY1" fmla="*/ 113249 h 452996"/>
              <a:gd name="connsiteX2" fmla="*/ 2227145 w 2340394"/>
              <a:gd name="connsiteY2" fmla="*/ 452996 h 452996"/>
              <a:gd name="connsiteX3" fmla="*/ 0 w 2340394"/>
              <a:gd name="connsiteY3" fmla="*/ 452996 h 452996"/>
              <a:gd name="connsiteX4" fmla="*/ 0 w 2340394"/>
              <a:gd name="connsiteY4" fmla="*/ 113249 h 452996"/>
              <a:gd name="connsiteX0" fmla="*/ 2227145 w 2340394"/>
              <a:gd name="connsiteY0" fmla="*/ 113249 h 452996"/>
              <a:gd name="connsiteX1" fmla="*/ 2340394 w 2340394"/>
              <a:gd name="connsiteY1" fmla="*/ 0 h 452996"/>
              <a:gd name="connsiteX2" fmla="*/ 2340394 w 2340394"/>
              <a:gd name="connsiteY2" fmla="*/ 339747 h 452996"/>
              <a:gd name="connsiteX3" fmla="*/ 2227145 w 2340394"/>
              <a:gd name="connsiteY3" fmla="*/ 452996 h 452996"/>
              <a:gd name="connsiteX4" fmla="*/ 2227145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227145 w 2340394"/>
              <a:gd name="connsiteY3" fmla="*/ 113249 h 452996"/>
              <a:gd name="connsiteX4" fmla="*/ 0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340394 w 2340394"/>
              <a:gd name="connsiteY3" fmla="*/ 339747 h 452996"/>
              <a:gd name="connsiteX4" fmla="*/ 2227145 w 2340394"/>
              <a:gd name="connsiteY4" fmla="*/ 452996 h 452996"/>
              <a:gd name="connsiteX5" fmla="*/ 0 w 2340394"/>
              <a:gd name="connsiteY5" fmla="*/ 452996 h 452996"/>
              <a:gd name="connsiteX6" fmla="*/ 0 w 2340394"/>
              <a:gd name="connsiteY6" fmla="*/ 113249 h 452996"/>
              <a:gd name="connsiteX7" fmla="*/ 12700 w 2340394"/>
              <a:gd name="connsiteY7" fmla="*/ 103724 h 452996"/>
              <a:gd name="connsiteX8" fmla="*/ 2227145 w 2340394"/>
              <a:gd name="connsiteY8" fmla="*/ 113249 h 452996"/>
              <a:gd name="connsiteX9" fmla="*/ 2340394 w 2340394"/>
              <a:gd name="connsiteY9" fmla="*/ 0 h 452996"/>
              <a:gd name="connsiteX10" fmla="*/ 2227145 w 2340394"/>
              <a:gd name="connsiteY10" fmla="*/ 113249 h 452996"/>
              <a:gd name="connsiteX11" fmla="*/ 2230320 w 2340394"/>
              <a:gd name="connsiteY11" fmla="*/ 433946 h 452996"/>
              <a:gd name="connsiteX0" fmla="*/ 0 w 2340394"/>
              <a:gd name="connsiteY0" fmla="*/ 113249 h 452996"/>
              <a:gd name="connsiteX1" fmla="*/ 2227145 w 2340394"/>
              <a:gd name="connsiteY1" fmla="*/ 113249 h 452996"/>
              <a:gd name="connsiteX2" fmla="*/ 2227145 w 2340394"/>
              <a:gd name="connsiteY2" fmla="*/ 452996 h 452996"/>
              <a:gd name="connsiteX3" fmla="*/ 0 w 2340394"/>
              <a:gd name="connsiteY3" fmla="*/ 452996 h 452996"/>
              <a:gd name="connsiteX4" fmla="*/ 0 w 2340394"/>
              <a:gd name="connsiteY4" fmla="*/ 113249 h 452996"/>
              <a:gd name="connsiteX0" fmla="*/ 2227145 w 2340394"/>
              <a:gd name="connsiteY0" fmla="*/ 113249 h 452996"/>
              <a:gd name="connsiteX1" fmla="*/ 2340394 w 2340394"/>
              <a:gd name="connsiteY1" fmla="*/ 0 h 452996"/>
              <a:gd name="connsiteX2" fmla="*/ 2340394 w 2340394"/>
              <a:gd name="connsiteY2" fmla="*/ 339747 h 452996"/>
              <a:gd name="connsiteX3" fmla="*/ 2227145 w 2340394"/>
              <a:gd name="connsiteY3" fmla="*/ 452996 h 452996"/>
              <a:gd name="connsiteX4" fmla="*/ 2227145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227145 w 2340394"/>
              <a:gd name="connsiteY3" fmla="*/ 113249 h 452996"/>
              <a:gd name="connsiteX4" fmla="*/ 0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340394 w 2340394"/>
              <a:gd name="connsiteY3" fmla="*/ 339747 h 452996"/>
              <a:gd name="connsiteX4" fmla="*/ 2227145 w 2340394"/>
              <a:gd name="connsiteY4" fmla="*/ 452996 h 452996"/>
              <a:gd name="connsiteX5" fmla="*/ 0 w 2340394"/>
              <a:gd name="connsiteY5" fmla="*/ 452996 h 452996"/>
              <a:gd name="connsiteX6" fmla="*/ 0 w 2340394"/>
              <a:gd name="connsiteY6" fmla="*/ 113249 h 452996"/>
              <a:gd name="connsiteX7" fmla="*/ 12700 w 2340394"/>
              <a:gd name="connsiteY7" fmla="*/ 103724 h 452996"/>
              <a:gd name="connsiteX8" fmla="*/ 2227145 w 2340394"/>
              <a:gd name="connsiteY8" fmla="*/ 113249 h 452996"/>
              <a:gd name="connsiteX9" fmla="*/ 2340394 w 2340394"/>
              <a:gd name="connsiteY9" fmla="*/ 0 h 452996"/>
              <a:gd name="connsiteX10" fmla="*/ 2227145 w 2340394"/>
              <a:gd name="connsiteY10" fmla="*/ 113249 h 452996"/>
              <a:gd name="connsiteX11" fmla="*/ 2230320 w 2340394"/>
              <a:gd name="connsiteY11" fmla="*/ 418071 h 452996"/>
              <a:gd name="connsiteX0" fmla="*/ 0 w 2340394"/>
              <a:gd name="connsiteY0" fmla="*/ 113249 h 452996"/>
              <a:gd name="connsiteX1" fmla="*/ 2227145 w 2340394"/>
              <a:gd name="connsiteY1" fmla="*/ 113249 h 452996"/>
              <a:gd name="connsiteX2" fmla="*/ 2227145 w 2340394"/>
              <a:gd name="connsiteY2" fmla="*/ 452996 h 452996"/>
              <a:gd name="connsiteX3" fmla="*/ 0 w 2340394"/>
              <a:gd name="connsiteY3" fmla="*/ 452996 h 452996"/>
              <a:gd name="connsiteX4" fmla="*/ 0 w 2340394"/>
              <a:gd name="connsiteY4" fmla="*/ 113249 h 452996"/>
              <a:gd name="connsiteX0" fmla="*/ 2227145 w 2340394"/>
              <a:gd name="connsiteY0" fmla="*/ 113249 h 452996"/>
              <a:gd name="connsiteX1" fmla="*/ 2340394 w 2340394"/>
              <a:gd name="connsiteY1" fmla="*/ 0 h 452996"/>
              <a:gd name="connsiteX2" fmla="*/ 2340394 w 2340394"/>
              <a:gd name="connsiteY2" fmla="*/ 339747 h 452996"/>
              <a:gd name="connsiteX3" fmla="*/ 2227145 w 2340394"/>
              <a:gd name="connsiteY3" fmla="*/ 452996 h 452996"/>
              <a:gd name="connsiteX4" fmla="*/ 2227145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227145 w 2340394"/>
              <a:gd name="connsiteY3" fmla="*/ 113249 h 452996"/>
              <a:gd name="connsiteX4" fmla="*/ 0 w 2340394"/>
              <a:gd name="connsiteY4" fmla="*/ 113249 h 452996"/>
              <a:gd name="connsiteX0" fmla="*/ 0 w 2340394"/>
              <a:gd name="connsiteY0" fmla="*/ 113249 h 452996"/>
              <a:gd name="connsiteX1" fmla="*/ 113249 w 2340394"/>
              <a:gd name="connsiteY1" fmla="*/ 0 h 452996"/>
              <a:gd name="connsiteX2" fmla="*/ 2340394 w 2340394"/>
              <a:gd name="connsiteY2" fmla="*/ 0 h 452996"/>
              <a:gd name="connsiteX3" fmla="*/ 2340394 w 2340394"/>
              <a:gd name="connsiteY3" fmla="*/ 339747 h 452996"/>
              <a:gd name="connsiteX4" fmla="*/ 2230320 w 2340394"/>
              <a:gd name="connsiteY4" fmla="*/ 440296 h 452996"/>
              <a:gd name="connsiteX5" fmla="*/ 0 w 2340394"/>
              <a:gd name="connsiteY5" fmla="*/ 452996 h 452996"/>
              <a:gd name="connsiteX6" fmla="*/ 0 w 2340394"/>
              <a:gd name="connsiteY6" fmla="*/ 113249 h 452996"/>
              <a:gd name="connsiteX7" fmla="*/ 12700 w 2340394"/>
              <a:gd name="connsiteY7" fmla="*/ 103724 h 452996"/>
              <a:gd name="connsiteX8" fmla="*/ 2227145 w 2340394"/>
              <a:gd name="connsiteY8" fmla="*/ 113249 h 452996"/>
              <a:gd name="connsiteX9" fmla="*/ 2340394 w 2340394"/>
              <a:gd name="connsiteY9" fmla="*/ 0 h 452996"/>
              <a:gd name="connsiteX10" fmla="*/ 2227145 w 2340394"/>
              <a:gd name="connsiteY10" fmla="*/ 113249 h 452996"/>
              <a:gd name="connsiteX11" fmla="*/ 2230320 w 2340394"/>
              <a:gd name="connsiteY11" fmla="*/ 418071 h 4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394" h="452996" stroke="0" extrusionOk="0">
                <a:moveTo>
                  <a:pt x="0" y="113249"/>
                </a:moveTo>
                <a:lnTo>
                  <a:pt x="2227145" y="113249"/>
                </a:lnTo>
                <a:lnTo>
                  <a:pt x="2227145" y="452996"/>
                </a:lnTo>
                <a:lnTo>
                  <a:pt x="0" y="452996"/>
                </a:lnTo>
                <a:lnTo>
                  <a:pt x="0" y="113249"/>
                </a:lnTo>
                <a:close/>
              </a:path>
              <a:path w="2340394" h="452996" fill="darkenLess" stroke="0" extrusionOk="0">
                <a:moveTo>
                  <a:pt x="2227145" y="113249"/>
                </a:moveTo>
                <a:lnTo>
                  <a:pt x="2340394" y="0"/>
                </a:lnTo>
                <a:lnTo>
                  <a:pt x="2340394" y="339747"/>
                </a:lnTo>
                <a:lnTo>
                  <a:pt x="2227145" y="452996"/>
                </a:lnTo>
                <a:lnTo>
                  <a:pt x="2227145" y="113249"/>
                </a:lnTo>
                <a:close/>
              </a:path>
              <a:path w="2340394" h="452996" fill="lightenLess" stroke="0" extrusionOk="0">
                <a:moveTo>
                  <a:pt x="0" y="113249"/>
                </a:moveTo>
                <a:lnTo>
                  <a:pt x="113249" y="0"/>
                </a:lnTo>
                <a:lnTo>
                  <a:pt x="2340394" y="0"/>
                </a:lnTo>
                <a:lnTo>
                  <a:pt x="2227145" y="113249"/>
                </a:lnTo>
                <a:lnTo>
                  <a:pt x="0" y="113249"/>
                </a:lnTo>
                <a:close/>
              </a:path>
              <a:path w="2340394" h="452996" fill="none" extrusionOk="0">
                <a:moveTo>
                  <a:pt x="0" y="113249"/>
                </a:moveTo>
                <a:lnTo>
                  <a:pt x="113249" y="0"/>
                </a:lnTo>
                <a:lnTo>
                  <a:pt x="2340394" y="0"/>
                </a:lnTo>
                <a:lnTo>
                  <a:pt x="2340394" y="339747"/>
                </a:lnTo>
                <a:lnTo>
                  <a:pt x="2230320" y="440296"/>
                </a:lnTo>
                <a:lnTo>
                  <a:pt x="0" y="452996"/>
                </a:lnTo>
                <a:lnTo>
                  <a:pt x="0" y="113249"/>
                </a:lnTo>
                <a:close/>
                <a:moveTo>
                  <a:pt x="12700" y="103724"/>
                </a:moveTo>
                <a:lnTo>
                  <a:pt x="2227145" y="113249"/>
                </a:lnTo>
                <a:lnTo>
                  <a:pt x="2340394" y="0"/>
                </a:lnTo>
                <a:moveTo>
                  <a:pt x="2227145" y="113249"/>
                </a:moveTo>
                <a:cubicBezTo>
                  <a:pt x="2228203" y="220148"/>
                  <a:pt x="2229262" y="311172"/>
                  <a:pt x="2230320" y="418071"/>
                </a:cubicBezTo>
              </a:path>
            </a:pathLst>
          </a:custGeom>
          <a:solidFill>
            <a:schemeClr val="bg1"/>
          </a:solidFill>
          <a:ln w="1905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1">
            <a:normAutofit/>
          </a:bodyPr>
          <a:lstStyle/>
          <a:p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Ramona!</a:t>
            </a:r>
            <a:endParaRPr lang="en-US" b="1" dirty="0">
              <a:solidFill>
                <a:schemeClr val="tx1"/>
              </a:solidFill>
              <a:latin typeface="David's Scrawl" panose="02000000000000000000" pitchFamily="2" charset="0"/>
            </a:endParaRP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AAECDCE4-360C-440F-94D8-AAEBBCCD9FE5}"/>
              </a:ext>
            </a:extLst>
          </p:cNvPr>
          <p:cNvSpPr/>
          <p:nvPr/>
        </p:nvSpPr>
        <p:spPr>
          <a:xfrm>
            <a:off x="9342888" y="6301826"/>
            <a:ext cx="2417139" cy="452996"/>
          </a:xfrm>
          <a:prstGeom prst="cube">
            <a:avLst/>
          </a:prstGeom>
          <a:solidFill>
            <a:schemeClr val="bg1"/>
          </a:solidFill>
          <a:ln w="19050" cap="rnd" cmpd="sng">
            <a:solidFill>
              <a:schemeClr val="tx1"/>
            </a:solidFill>
            <a:round/>
          </a:ln>
          <a:effectLst/>
          <a:scene3d>
            <a:camera prst="orthographicFront">
              <a:rot lat="0" lon="0" rev="3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 anchorCtr="1">
            <a:normAutofit lnSpcReduction="10000"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 Integrity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1760BFAE-FEC5-47F9-9716-214EFAE98CB8}"/>
              </a:ext>
            </a:extLst>
          </p:cNvPr>
          <p:cNvSpPr/>
          <p:nvPr/>
        </p:nvSpPr>
        <p:spPr>
          <a:xfrm>
            <a:off x="8401050" y="5920446"/>
            <a:ext cx="2398207" cy="472046"/>
          </a:xfrm>
          <a:custGeom>
            <a:avLst/>
            <a:gdLst>
              <a:gd name="connsiteX0" fmla="*/ 0 w 2417139"/>
              <a:gd name="connsiteY0" fmla="*/ 113249 h 452996"/>
              <a:gd name="connsiteX1" fmla="*/ 2303890 w 2417139"/>
              <a:gd name="connsiteY1" fmla="*/ 113249 h 452996"/>
              <a:gd name="connsiteX2" fmla="*/ 2303890 w 2417139"/>
              <a:gd name="connsiteY2" fmla="*/ 452996 h 452996"/>
              <a:gd name="connsiteX3" fmla="*/ 0 w 2417139"/>
              <a:gd name="connsiteY3" fmla="*/ 452996 h 452996"/>
              <a:gd name="connsiteX4" fmla="*/ 0 w 2417139"/>
              <a:gd name="connsiteY4" fmla="*/ 113249 h 452996"/>
              <a:gd name="connsiteX0" fmla="*/ 2303890 w 2417139"/>
              <a:gd name="connsiteY0" fmla="*/ 113249 h 452996"/>
              <a:gd name="connsiteX1" fmla="*/ 2417139 w 2417139"/>
              <a:gd name="connsiteY1" fmla="*/ 0 h 452996"/>
              <a:gd name="connsiteX2" fmla="*/ 2417139 w 2417139"/>
              <a:gd name="connsiteY2" fmla="*/ 339747 h 452996"/>
              <a:gd name="connsiteX3" fmla="*/ 2303890 w 2417139"/>
              <a:gd name="connsiteY3" fmla="*/ 452996 h 452996"/>
              <a:gd name="connsiteX4" fmla="*/ 2303890 w 2417139"/>
              <a:gd name="connsiteY4" fmla="*/ 113249 h 452996"/>
              <a:gd name="connsiteX0" fmla="*/ 0 w 2417139"/>
              <a:gd name="connsiteY0" fmla="*/ 113249 h 452996"/>
              <a:gd name="connsiteX1" fmla="*/ 113249 w 2417139"/>
              <a:gd name="connsiteY1" fmla="*/ 0 h 452996"/>
              <a:gd name="connsiteX2" fmla="*/ 2417139 w 2417139"/>
              <a:gd name="connsiteY2" fmla="*/ 0 h 452996"/>
              <a:gd name="connsiteX3" fmla="*/ 2303890 w 2417139"/>
              <a:gd name="connsiteY3" fmla="*/ 113249 h 452996"/>
              <a:gd name="connsiteX4" fmla="*/ 0 w 2417139"/>
              <a:gd name="connsiteY4" fmla="*/ 113249 h 452996"/>
              <a:gd name="connsiteX0" fmla="*/ 0 w 2417139"/>
              <a:gd name="connsiteY0" fmla="*/ 113249 h 452996"/>
              <a:gd name="connsiteX1" fmla="*/ 113249 w 2417139"/>
              <a:gd name="connsiteY1" fmla="*/ 0 h 452996"/>
              <a:gd name="connsiteX2" fmla="*/ 2417139 w 2417139"/>
              <a:gd name="connsiteY2" fmla="*/ 0 h 452996"/>
              <a:gd name="connsiteX3" fmla="*/ 2417139 w 2417139"/>
              <a:gd name="connsiteY3" fmla="*/ 339747 h 452996"/>
              <a:gd name="connsiteX4" fmla="*/ 2303890 w 2417139"/>
              <a:gd name="connsiteY4" fmla="*/ 452996 h 452996"/>
              <a:gd name="connsiteX5" fmla="*/ 0 w 2417139"/>
              <a:gd name="connsiteY5" fmla="*/ 452996 h 452996"/>
              <a:gd name="connsiteX6" fmla="*/ 0 w 2417139"/>
              <a:gd name="connsiteY6" fmla="*/ 113249 h 452996"/>
              <a:gd name="connsiteX7" fmla="*/ 0 w 2417139"/>
              <a:gd name="connsiteY7" fmla="*/ 113249 h 452996"/>
              <a:gd name="connsiteX8" fmla="*/ 2303890 w 2417139"/>
              <a:gd name="connsiteY8" fmla="*/ 113249 h 452996"/>
              <a:gd name="connsiteX9" fmla="*/ 2417139 w 2417139"/>
              <a:gd name="connsiteY9" fmla="*/ 0 h 452996"/>
              <a:gd name="connsiteX10" fmla="*/ 2303890 w 2417139"/>
              <a:gd name="connsiteY10" fmla="*/ 113249 h 452996"/>
              <a:gd name="connsiteX11" fmla="*/ 2303890 w 2417139"/>
              <a:gd name="connsiteY11" fmla="*/ 452996 h 452996"/>
              <a:gd name="connsiteX0" fmla="*/ 0 w 2417139"/>
              <a:gd name="connsiteY0" fmla="*/ 113249 h 468871"/>
              <a:gd name="connsiteX1" fmla="*/ 2303890 w 2417139"/>
              <a:gd name="connsiteY1" fmla="*/ 113249 h 468871"/>
              <a:gd name="connsiteX2" fmla="*/ 2303890 w 2417139"/>
              <a:gd name="connsiteY2" fmla="*/ 452996 h 468871"/>
              <a:gd name="connsiteX3" fmla="*/ 0 w 2417139"/>
              <a:gd name="connsiteY3" fmla="*/ 452996 h 468871"/>
              <a:gd name="connsiteX4" fmla="*/ 0 w 2417139"/>
              <a:gd name="connsiteY4" fmla="*/ 113249 h 468871"/>
              <a:gd name="connsiteX0" fmla="*/ 2303890 w 2417139"/>
              <a:gd name="connsiteY0" fmla="*/ 113249 h 468871"/>
              <a:gd name="connsiteX1" fmla="*/ 2417139 w 2417139"/>
              <a:gd name="connsiteY1" fmla="*/ 0 h 468871"/>
              <a:gd name="connsiteX2" fmla="*/ 2417139 w 2417139"/>
              <a:gd name="connsiteY2" fmla="*/ 339747 h 468871"/>
              <a:gd name="connsiteX3" fmla="*/ 2303890 w 2417139"/>
              <a:gd name="connsiteY3" fmla="*/ 452996 h 468871"/>
              <a:gd name="connsiteX4" fmla="*/ 2303890 w 2417139"/>
              <a:gd name="connsiteY4" fmla="*/ 113249 h 468871"/>
              <a:gd name="connsiteX0" fmla="*/ 0 w 2417139"/>
              <a:gd name="connsiteY0" fmla="*/ 113249 h 468871"/>
              <a:gd name="connsiteX1" fmla="*/ 113249 w 2417139"/>
              <a:gd name="connsiteY1" fmla="*/ 0 h 468871"/>
              <a:gd name="connsiteX2" fmla="*/ 2417139 w 2417139"/>
              <a:gd name="connsiteY2" fmla="*/ 0 h 468871"/>
              <a:gd name="connsiteX3" fmla="*/ 2303890 w 2417139"/>
              <a:gd name="connsiteY3" fmla="*/ 113249 h 468871"/>
              <a:gd name="connsiteX4" fmla="*/ 0 w 2417139"/>
              <a:gd name="connsiteY4" fmla="*/ 113249 h 468871"/>
              <a:gd name="connsiteX0" fmla="*/ 0 w 2417139"/>
              <a:gd name="connsiteY0" fmla="*/ 113249 h 468871"/>
              <a:gd name="connsiteX1" fmla="*/ 113249 w 2417139"/>
              <a:gd name="connsiteY1" fmla="*/ 0 h 468871"/>
              <a:gd name="connsiteX2" fmla="*/ 2417139 w 2417139"/>
              <a:gd name="connsiteY2" fmla="*/ 0 h 468871"/>
              <a:gd name="connsiteX3" fmla="*/ 2417139 w 2417139"/>
              <a:gd name="connsiteY3" fmla="*/ 339747 h 468871"/>
              <a:gd name="connsiteX4" fmla="*/ 2303890 w 2417139"/>
              <a:gd name="connsiteY4" fmla="*/ 452996 h 468871"/>
              <a:gd name="connsiteX5" fmla="*/ 0 w 2417139"/>
              <a:gd name="connsiteY5" fmla="*/ 452996 h 468871"/>
              <a:gd name="connsiteX6" fmla="*/ 0 w 2417139"/>
              <a:gd name="connsiteY6" fmla="*/ 113249 h 468871"/>
              <a:gd name="connsiteX7" fmla="*/ 0 w 2417139"/>
              <a:gd name="connsiteY7" fmla="*/ 113249 h 468871"/>
              <a:gd name="connsiteX8" fmla="*/ 2303890 w 2417139"/>
              <a:gd name="connsiteY8" fmla="*/ 113249 h 468871"/>
              <a:gd name="connsiteX9" fmla="*/ 2417139 w 2417139"/>
              <a:gd name="connsiteY9" fmla="*/ 0 h 468871"/>
              <a:gd name="connsiteX10" fmla="*/ 2303890 w 2417139"/>
              <a:gd name="connsiteY10" fmla="*/ 113249 h 468871"/>
              <a:gd name="connsiteX11" fmla="*/ 2303890 w 2417139"/>
              <a:gd name="connsiteY11" fmla="*/ 468871 h 468871"/>
              <a:gd name="connsiteX0" fmla="*/ 0 w 2417139"/>
              <a:gd name="connsiteY0" fmla="*/ 113249 h 491096"/>
              <a:gd name="connsiteX1" fmla="*/ 2303890 w 2417139"/>
              <a:gd name="connsiteY1" fmla="*/ 113249 h 491096"/>
              <a:gd name="connsiteX2" fmla="*/ 2303890 w 2417139"/>
              <a:gd name="connsiteY2" fmla="*/ 452996 h 491096"/>
              <a:gd name="connsiteX3" fmla="*/ 0 w 2417139"/>
              <a:gd name="connsiteY3" fmla="*/ 452996 h 491096"/>
              <a:gd name="connsiteX4" fmla="*/ 0 w 2417139"/>
              <a:gd name="connsiteY4" fmla="*/ 113249 h 491096"/>
              <a:gd name="connsiteX0" fmla="*/ 2303890 w 2417139"/>
              <a:gd name="connsiteY0" fmla="*/ 113249 h 491096"/>
              <a:gd name="connsiteX1" fmla="*/ 2417139 w 2417139"/>
              <a:gd name="connsiteY1" fmla="*/ 0 h 491096"/>
              <a:gd name="connsiteX2" fmla="*/ 2417139 w 2417139"/>
              <a:gd name="connsiteY2" fmla="*/ 339747 h 491096"/>
              <a:gd name="connsiteX3" fmla="*/ 2303890 w 2417139"/>
              <a:gd name="connsiteY3" fmla="*/ 452996 h 491096"/>
              <a:gd name="connsiteX4" fmla="*/ 2303890 w 2417139"/>
              <a:gd name="connsiteY4" fmla="*/ 113249 h 491096"/>
              <a:gd name="connsiteX0" fmla="*/ 0 w 2417139"/>
              <a:gd name="connsiteY0" fmla="*/ 113249 h 491096"/>
              <a:gd name="connsiteX1" fmla="*/ 113249 w 2417139"/>
              <a:gd name="connsiteY1" fmla="*/ 0 h 491096"/>
              <a:gd name="connsiteX2" fmla="*/ 2417139 w 2417139"/>
              <a:gd name="connsiteY2" fmla="*/ 0 h 491096"/>
              <a:gd name="connsiteX3" fmla="*/ 2303890 w 2417139"/>
              <a:gd name="connsiteY3" fmla="*/ 113249 h 491096"/>
              <a:gd name="connsiteX4" fmla="*/ 0 w 2417139"/>
              <a:gd name="connsiteY4" fmla="*/ 113249 h 491096"/>
              <a:gd name="connsiteX0" fmla="*/ 0 w 2417139"/>
              <a:gd name="connsiteY0" fmla="*/ 113249 h 491096"/>
              <a:gd name="connsiteX1" fmla="*/ 113249 w 2417139"/>
              <a:gd name="connsiteY1" fmla="*/ 0 h 491096"/>
              <a:gd name="connsiteX2" fmla="*/ 2417139 w 2417139"/>
              <a:gd name="connsiteY2" fmla="*/ 0 h 491096"/>
              <a:gd name="connsiteX3" fmla="*/ 2417139 w 2417139"/>
              <a:gd name="connsiteY3" fmla="*/ 339747 h 491096"/>
              <a:gd name="connsiteX4" fmla="*/ 2303890 w 2417139"/>
              <a:gd name="connsiteY4" fmla="*/ 452996 h 491096"/>
              <a:gd name="connsiteX5" fmla="*/ 0 w 2417139"/>
              <a:gd name="connsiteY5" fmla="*/ 452996 h 491096"/>
              <a:gd name="connsiteX6" fmla="*/ 0 w 2417139"/>
              <a:gd name="connsiteY6" fmla="*/ 113249 h 491096"/>
              <a:gd name="connsiteX7" fmla="*/ 0 w 2417139"/>
              <a:gd name="connsiteY7" fmla="*/ 113249 h 491096"/>
              <a:gd name="connsiteX8" fmla="*/ 2303890 w 2417139"/>
              <a:gd name="connsiteY8" fmla="*/ 113249 h 491096"/>
              <a:gd name="connsiteX9" fmla="*/ 2417139 w 2417139"/>
              <a:gd name="connsiteY9" fmla="*/ 0 h 491096"/>
              <a:gd name="connsiteX10" fmla="*/ 2303890 w 2417139"/>
              <a:gd name="connsiteY10" fmla="*/ 113249 h 491096"/>
              <a:gd name="connsiteX11" fmla="*/ 2307065 w 2417139"/>
              <a:gd name="connsiteY11" fmla="*/ 491096 h 491096"/>
              <a:gd name="connsiteX0" fmla="*/ 0 w 2417139"/>
              <a:gd name="connsiteY0" fmla="*/ 113249 h 491096"/>
              <a:gd name="connsiteX1" fmla="*/ 2303890 w 2417139"/>
              <a:gd name="connsiteY1" fmla="*/ 113249 h 491096"/>
              <a:gd name="connsiteX2" fmla="*/ 2303890 w 2417139"/>
              <a:gd name="connsiteY2" fmla="*/ 452996 h 491096"/>
              <a:gd name="connsiteX3" fmla="*/ 0 w 2417139"/>
              <a:gd name="connsiteY3" fmla="*/ 452996 h 491096"/>
              <a:gd name="connsiteX4" fmla="*/ 0 w 2417139"/>
              <a:gd name="connsiteY4" fmla="*/ 113249 h 491096"/>
              <a:gd name="connsiteX0" fmla="*/ 2303890 w 2417139"/>
              <a:gd name="connsiteY0" fmla="*/ 113249 h 491096"/>
              <a:gd name="connsiteX1" fmla="*/ 2417139 w 2417139"/>
              <a:gd name="connsiteY1" fmla="*/ 0 h 491096"/>
              <a:gd name="connsiteX2" fmla="*/ 2417139 w 2417139"/>
              <a:gd name="connsiteY2" fmla="*/ 339747 h 491096"/>
              <a:gd name="connsiteX3" fmla="*/ 2303890 w 2417139"/>
              <a:gd name="connsiteY3" fmla="*/ 452996 h 491096"/>
              <a:gd name="connsiteX4" fmla="*/ 2303890 w 2417139"/>
              <a:gd name="connsiteY4" fmla="*/ 113249 h 491096"/>
              <a:gd name="connsiteX0" fmla="*/ 0 w 2417139"/>
              <a:gd name="connsiteY0" fmla="*/ 113249 h 491096"/>
              <a:gd name="connsiteX1" fmla="*/ 113249 w 2417139"/>
              <a:gd name="connsiteY1" fmla="*/ 0 h 491096"/>
              <a:gd name="connsiteX2" fmla="*/ 2417139 w 2417139"/>
              <a:gd name="connsiteY2" fmla="*/ 0 h 491096"/>
              <a:gd name="connsiteX3" fmla="*/ 2303890 w 2417139"/>
              <a:gd name="connsiteY3" fmla="*/ 113249 h 491096"/>
              <a:gd name="connsiteX4" fmla="*/ 0 w 2417139"/>
              <a:gd name="connsiteY4" fmla="*/ 113249 h 491096"/>
              <a:gd name="connsiteX0" fmla="*/ 0 w 2417139"/>
              <a:gd name="connsiteY0" fmla="*/ 113249 h 491096"/>
              <a:gd name="connsiteX1" fmla="*/ 113249 w 2417139"/>
              <a:gd name="connsiteY1" fmla="*/ 0 h 491096"/>
              <a:gd name="connsiteX2" fmla="*/ 2417139 w 2417139"/>
              <a:gd name="connsiteY2" fmla="*/ 0 h 491096"/>
              <a:gd name="connsiteX3" fmla="*/ 2417139 w 2417139"/>
              <a:gd name="connsiteY3" fmla="*/ 339747 h 491096"/>
              <a:gd name="connsiteX4" fmla="*/ 2310240 w 2417139"/>
              <a:gd name="connsiteY4" fmla="*/ 472046 h 491096"/>
              <a:gd name="connsiteX5" fmla="*/ 0 w 2417139"/>
              <a:gd name="connsiteY5" fmla="*/ 452996 h 491096"/>
              <a:gd name="connsiteX6" fmla="*/ 0 w 2417139"/>
              <a:gd name="connsiteY6" fmla="*/ 113249 h 491096"/>
              <a:gd name="connsiteX7" fmla="*/ 0 w 2417139"/>
              <a:gd name="connsiteY7" fmla="*/ 113249 h 491096"/>
              <a:gd name="connsiteX8" fmla="*/ 2303890 w 2417139"/>
              <a:gd name="connsiteY8" fmla="*/ 113249 h 491096"/>
              <a:gd name="connsiteX9" fmla="*/ 2417139 w 2417139"/>
              <a:gd name="connsiteY9" fmla="*/ 0 h 491096"/>
              <a:gd name="connsiteX10" fmla="*/ 2303890 w 2417139"/>
              <a:gd name="connsiteY10" fmla="*/ 113249 h 491096"/>
              <a:gd name="connsiteX11" fmla="*/ 2307065 w 2417139"/>
              <a:gd name="connsiteY11" fmla="*/ 491096 h 491096"/>
              <a:gd name="connsiteX0" fmla="*/ 0 w 2417139"/>
              <a:gd name="connsiteY0" fmla="*/ 113249 h 472046"/>
              <a:gd name="connsiteX1" fmla="*/ 2303890 w 2417139"/>
              <a:gd name="connsiteY1" fmla="*/ 113249 h 472046"/>
              <a:gd name="connsiteX2" fmla="*/ 2303890 w 2417139"/>
              <a:gd name="connsiteY2" fmla="*/ 452996 h 472046"/>
              <a:gd name="connsiteX3" fmla="*/ 0 w 2417139"/>
              <a:gd name="connsiteY3" fmla="*/ 452996 h 472046"/>
              <a:gd name="connsiteX4" fmla="*/ 0 w 2417139"/>
              <a:gd name="connsiteY4" fmla="*/ 113249 h 472046"/>
              <a:gd name="connsiteX0" fmla="*/ 2303890 w 2417139"/>
              <a:gd name="connsiteY0" fmla="*/ 113249 h 472046"/>
              <a:gd name="connsiteX1" fmla="*/ 2417139 w 2417139"/>
              <a:gd name="connsiteY1" fmla="*/ 0 h 472046"/>
              <a:gd name="connsiteX2" fmla="*/ 2417139 w 2417139"/>
              <a:gd name="connsiteY2" fmla="*/ 339747 h 472046"/>
              <a:gd name="connsiteX3" fmla="*/ 2303890 w 2417139"/>
              <a:gd name="connsiteY3" fmla="*/ 452996 h 472046"/>
              <a:gd name="connsiteX4" fmla="*/ 2303890 w 2417139"/>
              <a:gd name="connsiteY4" fmla="*/ 113249 h 472046"/>
              <a:gd name="connsiteX0" fmla="*/ 0 w 2417139"/>
              <a:gd name="connsiteY0" fmla="*/ 113249 h 472046"/>
              <a:gd name="connsiteX1" fmla="*/ 113249 w 2417139"/>
              <a:gd name="connsiteY1" fmla="*/ 0 h 472046"/>
              <a:gd name="connsiteX2" fmla="*/ 2417139 w 2417139"/>
              <a:gd name="connsiteY2" fmla="*/ 0 h 472046"/>
              <a:gd name="connsiteX3" fmla="*/ 2303890 w 2417139"/>
              <a:gd name="connsiteY3" fmla="*/ 113249 h 472046"/>
              <a:gd name="connsiteX4" fmla="*/ 0 w 2417139"/>
              <a:gd name="connsiteY4" fmla="*/ 113249 h 472046"/>
              <a:gd name="connsiteX0" fmla="*/ 0 w 2417139"/>
              <a:gd name="connsiteY0" fmla="*/ 113249 h 472046"/>
              <a:gd name="connsiteX1" fmla="*/ 113249 w 2417139"/>
              <a:gd name="connsiteY1" fmla="*/ 0 h 472046"/>
              <a:gd name="connsiteX2" fmla="*/ 2417139 w 2417139"/>
              <a:gd name="connsiteY2" fmla="*/ 0 h 472046"/>
              <a:gd name="connsiteX3" fmla="*/ 2417139 w 2417139"/>
              <a:gd name="connsiteY3" fmla="*/ 339747 h 472046"/>
              <a:gd name="connsiteX4" fmla="*/ 2310240 w 2417139"/>
              <a:gd name="connsiteY4" fmla="*/ 472046 h 472046"/>
              <a:gd name="connsiteX5" fmla="*/ 0 w 2417139"/>
              <a:gd name="connsiteY5" fmla="*/ 452996 h 472046"/>
              <a:gd name="connsiteX6" fmla="*/ 0 w 2417139"/>
              <a:gd name="connsiteY6" fmla="*/ 113249 h 472046"/>
              <a:gd name="connsiteX7" fmla="*/ 0 w 2417139"/>
              <a:gd name="connsiteY7" fmla="*/ 113249 h 472046"/>
              <a:gd name="connsiteX8" fmla="*/ 2303890 w 2417139"/>
              <a:gd name="connsiteY8" fmla="*/ 113249 h 472046"/>
              <a:gd name="connsiteX9" fmla="*/ 2417139 w 2417139"/>
              <a:gd name="connsiteY9" fmla="*/ 0 h 472046"/>
              <a:gd name="connsiteX10" fmla="*/ 2303890 w 2417139"/>
              <a:gd name="connsiteY10" fmla="*/ 113249 h 472046"/>
              <a:gd name="connsiteX11" fmla="*/ 2303890 w 2417139"/>
              <a:gd name="connsiteY11" fmla="*/ 468871 h 472046"/>
              <a:gd name="connsiteX0" fmla="*/ 0 w 2417139"/>
              <a:gd name="connsiteY0" fmla="*/ 113249 h 472046"/>
              <a:gd name="connsiteX1" fmla="*/ 2303890 w 2417139"/>
              <a:gd name="connsiteY1" fmla="*/ 113249 h 472046"/>
              <a:gd name="connsiteX2" fmla="*/ 2303890 w 2417139"/>
              <a:gd name="connsiteY2" fmla="*/ 452996 h 472046"/>
              <a:gd name="connsiteX3" fmla="*/ 0 w 2417139"/>
              <a:gd name="connsiteY3" fmla="*/ 452996 h 472046"/>
              <a:gd name="connsiteX4" fmla="*/ 0 w 2417139"/>
              <a:gd name="connsiteY4" fmla="*/ 113249 h 472046"/>
              <a:gd name="connsiteX0" fmla="*/ 2303890 w 2417139"/>
              <a:gd name="connsiteY0" fmla="*/ 113249 h 472046"/>
              <a:gd name="connsiteX1" fmla="*/ 2417139 w 2417139"/>
              <a:gd name="connsiteY1" fmla="*/ 0 h 472046"/>
              <a:gd name="connsiteX2" fmla="*/ 2417139 w 2417139"/>
              <a:gd name="connsiteY2" fmla="*/ 339747 h 472046"/>
              <a:gd name="connsiteX3" fmla="*/ 2303890 w 2417139"/>
              <a:gd name="connsiteY3" fmla="*/ 452996 h 472046"/>
              <a:gd name="connsiteX4" fmla="*/ 2303890 w 2417139"/>
              <a:gd name="connsiteY4" fmla="*/ 113249 h 472046"/>
              <a:gd name="connsiteX0" fmla="*/ 0 w 2417139"/>
              <a:gd name="connsiteY0" fmla="*/ 113249 h 472046"/>
              <a:gd name="connsiteX1" fmla="*/ 113249 w 2417139"/>
              <a:gd name="connsiteY1" fmla="*/ 0 h 472046"/>
              <a:gd name="connsiteX2" fmla="*/ 2417139 w 2417139"/>
              <a:gd name="connsiteY2" fmla="*/ 0 h 472046"/>
              <a:gd name="connsiteX3" fmla="*/ 2303890 w 2417139"/>
              <a:gd name="connsiteY3" fmla="*/ 113249 h 472046"/>
              <a:gd name="connsiteX4" fmla="*/ 0 w 2417139"/>
              <a:gd name="connsiteY4" fmla="*/ 113249 h 472046"/>
              <a:gd name="connsiteX0" fmla="*/ 0 w 2417139"/>
              <a:gd name="connsiteY0" fmla="*/ 113249 h 472046"/>
              <a:gd name="connsiteX1" fmla="*/ 113249 w 2417139"/>
              <a:gd name="connsiteY1" fmla="*/ 0 h 472046"/>
              <a:gd name="connsiteX2" fmla="*/ 2417139 w 2417139"/>
              <a:gd name="connsiteY2" fmla="*/ 0 h 472046"/>
              <a:gd name="connsiteX3" fmla="*/ 2417139 w 2417139"/>
              <a:gd name="connsiteY3" fmla="*/ 339747 h 472046"/>
              <a:gd name="connsiteX4" fmla="*/ 2310240 w 2417139"/>
              <a:gd name="connsiteY4" fmla="*/ 472046 h 472046"/>
              <a:gd name="connsiteX5" fmla="*/ 0 w 2417139"/>
              <a:gd name="connsiteY5" fmla="*/ 452996 h 472046"/>
              <a:gd name="connsiteX6" fmla="*/ 0 w 2417139"/>
              <a:gd name="connsiteY6" fmla="*/ 113249 h 472046"/>
              <a:gd name="connsiteX7" fmla="*/ 0 w 2417139"/>
              <a:gd name="connsiteY7" fmla="*/ 113249 h 472046"/>
              <a:gd name="connsiteX8" fmla="*/ 2303890 w 2417139"/>
              <a:gd name="connsiteY8" fmla="*/ 113249 h 472046"/>
              <a:gd name="connsiteX9" fmla="*/ 2417139 w 2417139"/>
              <a:gd name="connsiteY9" fmla="*/ 0 h 472046"/>
              <a:gd name="connsiteX10" fmla="*/ 2303890 w 2417139"/>
              <a:gd name="connsiteY10" fmla="*/ 141824 h 472046"/>
              <a:gd name="connsiteX11" fmla="*/ 2303890 w 2417139"/>
              <a:gd name="connsiteY11" fmla="*/ 468871 h 472046"/>
              <a:gd name="connsiteX0" fmla="*/ 0 w 2417139"/>
              <a:gd name="connsiteY0" fmla="*/ 113249 h 472046"/>
              <a:gd name="connsiteX1" fmla="*/ 2303890 w 2417139"/>
              <a:gd name="connsiteY1" fmla="*/ 113249 h 472046"/>
              <a:gd name="connsiteX2" fmla="*/ 2303890 w 2417139"/>
              <a:gd name="connsiteY2" fmla="*/ 452996 h 472046"/>
              <a:gd name="connsiteX3" fmla="*/ 0 w 2417139"/>
              <a:gd name="connsiteY3" fmla="*/ 452996 h 472046"/>
              <a:gd name="connsiteX4" fmla="*/ 0 w 2417139"/>
              <a:gd name="connsiteY4" fmla="*/ 113249 h 472046"/>
              <a:gd name="connsiteX0" fmla="*/ 2303890 w 2417139"/>
              <a:gd name="connsiteY0" fmla="*/ 113249 h 472046"/>
              <a:gd name="connsiteX1" fmla="*/ 2417139 w 2417139"/>
              <a:gd name="connsiteY1" fmla="*/ 0 h 472046"/>
              <a:gd name="connsiteX2" fmla="*/ 2417139 w 2417139"/>
              <a:gd name="connsiteY2" fmla="*/ 339747 h 472046"/>
              <a:gd name="connsiteX3" fmla="*/ 2303890 w 2417139"/>
              <a:gd name="connsiteY3" fmla="*/ 452996 h 472046"/>
              <a:gd name="connsiteX4" fmla="*/ 2303890 w 2417139"/>
              <a:gd name="connsiteY4" fmla="*/ 113249 h 472046"/>
              <a:gd name="connsiteX0" fmla="*/ 0 w 2417139"/>
              <a:gd name="connsiteY0" fmla="*/ 113249 h 472046"/>
              <a:gd name="connsiteX1" fmla="*/ 113249 w 2417139"/>
              <a:gd name="connsiteY1" fmla="*/ 0 h 472046"/>
              <a:gd name="connsiteX2" fmla="*/ 2417139 w 2417139"/>
              <a:gd name="connsiteY2" fmla="*/ 0 h 472046"/>
              <a:gd name="connsiteX3" fmla="*/ 2303890 w 2417139"/>
              <a:gd name="connsiteY3" fmla="*/ 113249 h 472046"/>
              <a:gd name="connsiteX4" fmla="*/ 0 w 2417139"/>
              <a:gd name="connsiteY4" fmla="*/ 113249 h 472046"/>
              <a:gd name="connsiteX0" fmla="*/ 0 w 2417139"/>
              <a:gd name="connsiteY0" fmla="*/ 113249 h 472046"/>
              <a:gd name="connsiteX1" fmla="*/ 113249 w 2417139"/>
              <a:gd name="connsiteY1" fmla="*/ 0 h 472046"/>
              <a:gd name="connsiteX2" fmla="*/ 2417139 w 2417139"/>
              <a:gd name="connsiteY2" fmla="*/ 0 h 472046"/>
              <a:gd name="connsiteX3" fmla="*/ 2417139 w 2417139"/>
              <a:gd name="connsiteY3" fmla="*/ 339747 h 472046"/>
              <a:gd name="connsiteX4" fmla="*/ 2310240 w 2417139"/>
              <a:gd name="connsiteY4" fmla="*/ 472046 h 472046"/>
              <a:gd name="connsiteX5" fmla="*/ 0 w 2417139"/>
              <a:gd name="connsiteY5" fmla="*/ 452996 h 472046"/>
              <a:gd name="connsiteX6" fmla="*/ 0 w 2417139"/>
              <a:gd name="connsiteY6" fmla="*/ 113249 h 472046"/>
              <a:gd name="connsiteX7" fmla="*/ 0 w 2417139"/>
              <a:gd name="connsiteY7" fmla="*/ 113249 h 472046"/>
              <a:gd name="connsiteX8" fmla="*/ 2303890 w 2417139"/>
              <a:gd name="connsiteY8" fmla="*/ 144999 h 472046"/>
              <a:gd name="connsiteX9" fmla="*/ 2417139 w 2417139"/>
              <a:gd name="connsiteY9" fmla="*/ 0 h 472046"/>
              <a:gd name="connsiteX10" fmla="*/ 2303890 w 2417139"/>
              <a:gd name="connsiteY10" fmla="*/ 141824 h 472046"/>
              <a:gd name="connsiteX11" fmla="*/ 2303890 w 2417139"/>
              <a:gd name="connsiteY11" fmla="*/ 468871 h 47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17139" h="472046" stroke="0" extrusionOk="0">
                <a:moveTo>
                  <a:pt x="0" y="113249"/>
                </a:moveTo>
                <a:lnTo>
                  <a:pt x="2303890" y="113249"/>
                </a:lnTo>
                <a:lnTo>
                  <a:pt x="2303890" y="452996"/>
                </a:lnTo>
                <a:lnTo>
                  <a:pt x="0" y="452996"/>
                </a:lnTo>
                <a:lnTo>
                  <a:pt x="0" y="113249"/>
                </a:lnTo>
                <a:close/>
              </a:path>
              <a:path w="2417139" h="472046" fill="darkenLess" stroke="0" extrusionOk="0">
                <a:moveTo>
                  <a:pt x="2303890" y="113249"/>
                </a:moveTo>
                <a:lnTo>
                  <a:pt x="2417139" y="0"/>
                </a:lnTo>
                <a:lnTo>
                  <a:pt x="2417139" y="339747"/>
                </a:lnTo>
                <a:lnTo>
                  <a:pt x="2303890" y="452996"/>
                </a:lnTo>
                <a:lnTo>
                  <a:pt x="2303890" y="113249"/>
                </a:lnTo>
                <a:close/>
              </a:path>
              <a:path w="2417139" h="472046" fill="lightenLess" stroke="0" extrusionOk="0">
                <a:moveTo>
                  <a:pt x="0" y="113249"/>
                </a:moveTo>
                <a:lnTo>
                  <a:pt x="113249" y="0"/>
                </a:lnTo>
                <a:lnTo>
                  <a:pt x="2417139" y="0"/>
                </a:lnTo>
                <a:lnTo>
                  <a:pt x="2303890" y="113249"/>
                </a:lnTo>
                <a:lnTo>
                  <a:pt x="0" y="113249"/>
                </a:lnTo>
                <a:close/>
              </a:path>
              <a:path w="2417139" h="472046" fill="none" extrusionOk="0">
                <a:moveTo>
                  <a:pt x="0" y="113249"/>
                </a:moveTo>
                <a:lnTo>
                  <a:pt x="113249" y="0"/>
                </a:lnTo>
                <a:lnTo>
                  <a:pt x="2417139" y="0"/>
                </a:lnTo>
                <a:lnTo>
                  <a:pt x="2417139" y="339747"/>
                </a:lnTo>
                <a:lnTo>
                  <a:pt x="2310240" y="472046"/>
                </a:lnTo>
                <a:lnTo>
                  <a:pt x="0" y="452996"/>
                </a:lnTo>
                <a:lnTo>
                  <a:pt x="0" y="113249"/>
                </a:lnTo>
                <a:close/>
                <a:moveTo>
                  <a:pt x="0" y="113249"/>
                </a:moveTo>
                <a:lnTo>
                  <a:pt x="2303890" y="144999"/>
                </a:lnTo>
                <a:lnTo>
                  <a:pt x="2417139" y="0"/>
                </a:lnTo>
                <a:moveTo>
                  <a:pt x="2303890" y="141824"/>
                </a:moveTo>
                <a:cubicBezTo>
                  <a:pt x="2304948" y="267773"/>
                  <a:pt x="2302832" y="342922"/>
                  <a:pt x="2303890" y="468871"/>
                </a:cubicBezTo>
              </a:path>
            </a:pathLst>
          </a:custGeom>
          <a:solidFill>
            <a:schemeClr val="bg1"/>
          </a:solidFill>
          <a:ln w="1905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 anchorCtr="1">
            <a:normAutofit/>
          </a:bodyPr>
          <a:lstStyle/>
          <a:p>
            <a:pPr algn="just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 Sustainable</a:t>
            </a:r>
            <a:endParaRPr lang="en-US" b="1" dirty="0">
              <a:solidFill>
                <a:schemeClr val="tx1"/>
              </a:solidFill>
              <a:latin typeface="David's Scrawl" panose="02000000000000000000" pitchFamily="2" charset="0"/>
            </a:endParaRP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EF11F6A9-33E8-4000-9485-E783E43FBEDA}"/>
              </a:ext>
            </a:extLst>
          </p:cNvPr>
          <p:cNvSpPr/>
          <p:nvPr/>
        </p:nvSpPr>
        <p:spPr>
          <a:xfrm rot="209590">
            <a:off x="21459" y="2865261"/>
            <a:ext cx="2362981" cy="776478"/>
          </a:xfrm>
          <a:prstGeom prst="cloud">
            <a:avLst/>
          </a:prstGeom>
          <a:solidFill>
            <a:schemeClr val="accent1">
              <a:lumMod val="20000"/>
              <a:lumOff val="80000"/>
              <a:alpha val="97000"/>
            </a:schemeClr>
          </a:solidFill>
          <a:ln w="25400" cap="rnd" cmpd="sng">
            <a:solidFill>
              <a:schemeClr val="tx1"/>
            </a:solidFill>
            <a:round/>
          </a:ln>
          <a:effectLst>
            <a:glow rad="88900">
              <a:schemeClr val="accent1">
                <a:lumMod val="60000"/>
                <a:lumOff val="40000"/>
                <a:alpha val="32000"/>
              </a:scheme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Creativity In</a:t>
            </a:r>
          </a:p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Everything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E8349A-E7BC-4466-A53D-95D87862C47A}"/>
              </a:ext>
            </a:extLst>
          </p:cNvPr>
          <p:cNvSpPr txBox="1"/>
          <p:nvPr/>
        </p:nvSpPr>
        <p:spPr>
          <a:xfrm rot="21045789">
            <a:off x="265730" y="1144961"/>
            <a:ext cx="1581946" cy="7365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en-US" sz="6000" b="1" i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's Scrawl" panose="02000000000000000000" pitchFamily="2" charset="0"/>
              </a:rPr>
              <a:t>Why?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7A562C57-0BE1-4723-B836-BA0ED418D82C}"/>
              </a:ext>
            </a:extLst>
          </p:cNvPr>
          <p:cNvSpPr/>
          <p:nvPr/>
        </p:nvSpPr>
        <p:spPr>
          <a:xfrm rot="21273411">
            <a:off x="120932" y="1781599"/>
            <a:ext cx="2427896" cy="801509"/>
          </a:xfrm>
          <a:prstGeom prst="cloud">
            <a:avLst/>
          </a:prstGeom>
          <a:solidFill>
            <a:schemeClr val="accent1">
              <a:lumMod val="20000"/>
              <a:lumOff val="80000"/>
              <a:alpha val="97000"/>
            </a:schemeClr>
          </a:solidFill>
          <a:ln w="25400" cap="rnd" cmpd="sng">
            <a:solidFill>
              <a:schemeClr val="tx1"/>
            </a:solidFill>
            <a:round/>
          </a:ln>
          <a:effectLst>
            <a:glow rad="88900">
              <a:schemeClr val="accent1">
                <a:lumMod val="60000"/>
                <a:lumOff val="40000"/>
                <a:alpha val="32000"/>
              </a:scheme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People Need </a:t>
            </a:r>
          </a:p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Encouragement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08C2D6B4-E9CF-4B9E-ACA5-16EBC9FCA756}"/>
              </a:ext>
            </a:extLst>
          </p:cNvPr>
          <p:cNvSpPr/>
          <p:nvPr/>
        </p:nvSpPr>
        <p:spPr>
          <a:xfrm flipH="1">
            <a:off x="158042" y="3951114"/>
            <a:ext cx="1941691" cy="755766"/>
          </a:xfrm>
          <a:prstGeom prst="cloud">
            <a:avLst/>
          </a:prstGeom>
          <a:solidFill>
            <a:schemeClr val="accent1">
              <a:lumMod val="20000"/>
              <a:lumOff val="80000"/>
              <a:alpha val="97000"/>
            </a:schemeClr>
          </a:solidFill>
          <a:ln w="25400" cap="rnd" cmpd="sng">
            <a:solidFill>
              <a:schemeClr val="tx1"/>
            </a:solidFill>
            <a:round/>
          </a:ln>
          <a:effectLst>
            <a:glow rad="88900">
              <a:schemeClr val="accent1">
                <a:lumMod val="60000"/>
                <a:lumOff val="40000"/>
                <a:alpha val="32000"/>
              </a:scheme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Ramona!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E60128B-7D71-4F1D-9192-A2DD4BCA14FC}"/>
              </a:ext>
            </a:extLst>
          </p:cNvPr>
          <p:cNvSpPr/>
          <p:nvPr/>
        </p:nvSpPr>
        <p:spPr>
          <a:xfrm rot="10555032" flipH="1" flipV="1">
            <a:off x="26808" y="4879237"/>
            <a:ext cx="2384629" cy="838055"/>
          </a:xfrm>
          <a:prstGeom prst="cloud">
            <a:avLst/>
          </a:prstGeom>
          <a:solidFill>
            <a:schemeClr val="accent1">
              <a:lumMod val="20000"/>
              <a:lumOff val="80000"/>
              <a:alpha val="97000"/>
            </a:schemeClr>
          </a:solidFill>
          <a:ln w="25400" cap="rnd" cmpd="sng">
            <a:solidFill>
              <a:schemeClr val="tx1"/>
            </a:solidFill>
            <a:round/>
          </a:ln>
          <a:effectLst>
            <a:glow rad="88900">
              <a:schemeClr val="accent1">
                <a:lumMod val="60000"/>
                <a:lumOff val="40000"/>
                <a:alpha val="32000"/>
              </a:scheme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Creativity </a:t>
            </a:r>
          </a:p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Changes People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5B441-A0AA-4960-A7F7-05958007C9DC}"/>
              </a:ext>
            </a:extLst>
          </p:cNvPr>
          <p:cNvSpPr txBox="1"/>
          <p:nvPr/>
        </p:nvSpPr>
        <p:spPr>
          <a:xfrm rot="21416024">
            <a:off x="3965661" y="947404"/>
            <a:ext cx="1581946" cy="7365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 fontScale="85000" lnSpcReduction="20000"/>
          </a:bodyPr>
          <a:lstStyle/>
          <a:p>
            <a:r>
              <a:rPr lang="en-US" sz="6000" b="1" i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's Scrawl" panose="02000000000000000000" pitchFamily="2" charset="0"/>
              </a:rPr>
              <a:t>What!</a:t>
            </a:r>
          </a:p>
        </p:txBody>
      </p:sp>
      <p:sp>
        <p:nvSpPr>
          <p:cNvPr id="25" name="Explosion: 8 Points 24">
            <a:extLst>
              <a:ext uri="{FF2B5EF4-FFF2-40B4-BE49-F238E27FC236}">
                <a16:creationId xmlns:a16="http://schemas.microsoft.com/office/drawing/2014/main" id="{2B0510C9-B9AF-4039-B96F-5BDC494AC91F}"/>
              </a:ext>
            </a:extLst>
          </p:cNvPr>
          <p:cNvSpPr/>
          <p:nvPr/>
        </p:nvSpPr>
        <p:spPr>
          <a:xfrm>
            <a:off x="2735971" y="1433691"/>
            <a:ext cx="2829452" cy="925689"/>
          </a:xfrm>
          <a:prstGeom prst="irregularSeal1">
            <a:avLst/>
          </a:prstGeom>
          <a:solidFill>
            <a:srgbClr val="FFFF99">
              <a:alpha val="96863"/>
            </a:srgbClr>
          </a:solidFill>
          <a:ln w="25400" cap="rnd" cmpd="sng">
            <a:solidFill>
              <a:schemeClr val="tx1"/>
            </a:solidFill>
            <a:round/>
          </a:ln>
          <a:effectLst>
            <a:glow rad="88900">
              <a:srgbClr val="FFFF00">
                <a:alpha val="32000"/>
              </a:srgb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Immersive</a:t>
            </a:r>
          </a:p>
        </p:txBody>
      </p:sp>
      <p:sp>
        <p:nvSpPr>
          <p:cNvPr id="26" name="Explosion: 14 Points 25">
            <a:extLst>
              <a:ext uri="{FF2B5EF4-FFF2-40B4-BE49-F238E27FC236}">
                <a16:creationId xmlns:a16="http://schemas.microsoft.com/office/drawing/2014/main" id="{242547AD-30DA-49A3-A105-FA3BBFCF0B3A}"/>
              </a:ext>
            </a:extLst>
          </p:cNvPr>
          <p:cNvSpPr/>
          <p:nvPr/>
        </p:nvSpPr>
        <p:spPr>
          <a:xfrm>
            <a:off x="2355792" y="2236956"/>
            <a:ext cx="4107451" cy="1211094"/>
          </a:xfrm>
          <a:prstGeom prst="irregularSeal2">
            <a:avLst/>
          </a:prstGeom>
          <a:solidFill>
            <a:srgbClr val="FFFF99">
              <a:alpha val="96863"/>
            </a:srgbClr>
          </a:solidFill>
          <a:ln w="25400" cap="rnd" cmpd="sng">
            <a:solidFill>
              <a:schemeClr val="tx1"/>
            </a:solidFill>
            <a:round/>
          </a:ln>
          <a:effectLst>
            <a:glow rad="88900">
              <a:srgbClr val="FFFF00">
                <a:alpha val="32000"/>
              </a:srgb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Inspired and </a:t>
            </a:r>
          </a:p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Entertained</a:t>
            </a:r>
          </a:p>
        </p:txBody>
      </p:sp>
      <p:sp>
        <p:nvSpPr>
          <p:cNvPr id="27" name="Explosion: 8 Points 26">
            <a:extLst>
              <a:ext uri="{FF2B5EF4-FFF2-40B4-BE49-F238E27FC236}">
                <a16:creationId xmlns:a16="http://schemas.microsoft.com/office/drawing/2014/main" id="{9AF2D911-0D1F-459F-B2FC-925FBF037A84}"/>
              </a:ext>
            </a:extLst>
          </p:cNvPr>
          <p:cNvSpPr/>
          <p:nvPr/>
        </p:nvSpPr>
        <p:spPr>
          <a:xfrm flipH="1">
            <a:off x="4283816" y="3093156"/>
            <a:ext cx="2275027" cy="1061157"/>
          </a:xfrm>
          <a:prstGeom prst="irregularSeal1">
            <a:avLst/>
          </a:prstGeom>
          <a:solidFill>
            <a:srgbClr val="FFFF99">
              <a:alpha val="96863"/>
            </a:srgbClr>
          </a:solidFill>
          <a:ln w="25400" cap="rnd" cmpd="sng">
            <a:solidFill>
              <a:schemeClr val="tx1"/>
            </a:solidFill>
            <a:round/>
          </a:ln>
          <a:effectLst>
            <a:glow rad="88900">
              <a:srgbClr val="FFFF00">
                <a:alpha val="32000"/>
              </a:srgb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Hands-on</a:t>
            </a:r>
          </a:p>
        </p:txBody>
      </p:sp>
      <p:sp>
        <p:nvSpPr>
          <p:cNvPr id="28" name="Explosion: 14 Points 27">
            <a:extLst>
              <a:ext uri="{FF2B5EF4-FFF2-40B4-BE49-F238E27FC236}">
                <a16:creationId xmlns:a16="http://schemas.microsoft.com/office/drawing/2014/main" id="{1BB6F768-9BEA-4BD2-93D7-7765A4CE2487}"/>
              </a:ext>
            </a:extLst>
          </p:cNvPr>
          <p:cNvSpPr/>
          <p:nvPr/>
        </p:nvSpPr>
        <p:spPr>
          <a:xfrm rot="21162890" flipH="1">
            <a:off x="2522311" y="4580327"/>
            <a:ext cx="3629316" cy="778083"/>
          </a:xfrm>
          <a:prstGeom prst="irregularSeal2">
            <a:avLst/>
          </a:prstGeom>
          <a:solidFill>
            <a:srgbClr val="FFFF99">
              <a:alpha val="96863"/>
            </a:srgbClr>
          </a:solidFill>
          <a:ln w="25400" cap="rnd" cmpd="sng">
            <a:solidFill>
              <a:schemeClr val="tx1"/>
            </a:solidFill>
            <a:round/>
          </a:ln>
          <a:effectLst>
            <a:glow rad="88900">
              <a:srgbClr val="FFFF00">
                <a:alpha val="32000"/>
              </a:srgb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Collaborative</a:t>
            </a:r>
          </a:p>
        </p:txBody>
      </p:sp>
      <p:sp>
        <p:nvSpPr>
          <p:cNvPr id="29" name="Explosion: 8 Points 28">
            <a:extLst>
              <a:ext uri="{FF2B5EF4-FFF2-40B4-BE49-F238E27FC236}">
                <a16:creationId xmlns:a16="http://schemas.microsoft.com/office/drawing/2014/main" id="{3C8BAFF4-0BE4-4788-8ED2-A1BC0DCC099B}"/>
              </a:ext>
            </a:extLst>
          </p:cNvPr>
          <p:cNvSpPr/>
          <p:nvPr/>
        </p:nvSpPr>
        <p:spPr>
          <a:xfrm>
            <a:off x="2340862" y="3624106"/>
            <a:ext cx="2558517" cy="1129005"/>
          </a:xfrm>
          <a:prstGeom prst="irregularSeal1">
            <a:avLst/>
          </a:prstGeom>
          <a:solidFill>
            <a:srgbClr val="FFFF99">
              <a:alpha val="96863"/>
            </a:srgbClr>
          </a:solidFill>
          <a:ln w="25400" cap="rnd" cmpd="sng">
            <a:solidFill>
              <a:schemeClr val="tx1"/>
            </a:solidFill>
            <a:round/>
          </a:ln>
          <a:effectLst>
            <a:glow rad="88900">
              <a:srgbClr val="FFFF00">
                <a:alpha val="32000"/>
              </a:srgbClr>
            </a:glow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b="1" spc="100" dirty="0">
                <a:solidFill>
                  <a:schemeClr val="tx1"/>
                </a:solidFill>
                <a:latin typeface="David's Scrawl" panose="02000000000000000000" pitchFamily="2" charset="0"/>
              </a:rPr>
              <a:t>Personal</a:t>
            </a:r>
          </a:p>
        </p:txBody>
      </p:sp>
      <p:sp>
        <p:nvSpPr>
          <p:cNvPr id="30" name="Scroll: Vertical 2">
            <a:extLst>
              <a:ext uri="{FF2B5EF4-FFF2-40B4-BE49-F238E27FC236}">
                <a16:creationId xmlns:a16="http://schemas.microsoft.com/office/drawing/2014/main" id="{2D361764-D478-479F-9741-FDBFFF7DAB4B}"/>
              </a:ext>
            </a:extLst>
          </p:cNvPr>
          <p:cNvSpPr/>
          <p:nvPr/>
        </p:nvSpPr>
        <p:spPr>
          <a:xfrm rot="21402315" flipV="1">
            <a:off x="5934480" y="1054808"/>
            <a:ext cx="4481477" cy="4664523"/>
          </a:xfrm>
          <a:custGeom>
            <a:avLst/>
            <a:gdLst>
              <a:gd name="connsiteX0" fmla="*/ 203200 w 3251200"/>
              <a:gd name="connsiteY0" fmla="*/ 3544712 h 3544712"/>
              <a:gd name="connsiteX1" fmla="*/ 406400 w 3251200"/>
              <a:gd name="connsiteY1" fmla="*/ 3341512 h 3544712"/>
              <a:gd name="connsiteX2" fmla="*/ 203200 w 3251200"/>
              <a:gd name="connsiteY2" fmla="*/ 3341512 h 3544712"/>
              <a:gd name="connsiteX3" fmla="*/ 304800 w 3251200"/>
              <a:gd name="connsiteY3" fmla="*/ 3239912 h 3544712"/>
              <a:gd name="connsiteX4" fmla="*/ 203200 w 3251200"/>
              <a:gd name="connsiteY4" fmla="*/ 3138312 h 3544712"/>
              <a:gd name="connsiteX5" fmla="*/ 406400 w 3251200"/>
              <a:gd name="connsiteY5" fmla="*/ 3138312 h 3544712"/>
              <a:gd name="connsiteX6" fmla="*/ 406400 w 3251200"/>
              <a:gd name="connsiteY6" fmla="*/ 203200 h 3544712"/>
              <a:gd name="connsiteX7" fmla="*/ 609600 w 3251200"/>
              <a:gd name="connsiteY7" fmla="*/ 0 h 3544712"/>
              <a:gd name="connsiteX8" fmla="*/ 3048000 w 3251200"/>
              <a:gd name="connsiteY8" fmla="*/ 0 h 3544712"/>
              <a:gd name="connsiteX9" fmla="*/ 3251200 w 3251200"/>
              <a:gd name="connsiteY9" fmla="*/ 203200 h 3544712"/>
              <a:gd name="connsiteX10" fmla="*/ 3048000 w 3251200"/>
              <a:gd name="connsiteY10" fmla="*/ 406400 h 3544712"/>
              <a:gd name="connsiteX11" fmla="*/ 2844800 w 3251200"/>
              <a:gd name="connsiteY11" fmla="*/ 406400 h 3544712"/>
              <a:gd name="connsiteX12" fmla="*/ 2844800 w 3251200"/>
              <a:gd name="connsiteY12" fmla="*/ 3341512 h 3544712"/>
              <a:gd name="connsiteX13" fmla="*/ 2641600 w 3251200"/>
              <a:gd name="connsiteY13" fmla="*/ 3544712 h 3544712"/>
              <a:gd name="connsiteX14" fmla="*/ 203200 w 3251200"/>
              <a:gd name="connsiteY14" fmla="*/ 3544712 h 3544712"/>
              <a:gd name="connsiteX15" fmla="*/ 812800 w 3251200"/>
              <a:gd name="connsiteY15" fmla="*/ 203200 h 3544712"/>
              <a:gd name="connsiteX16" fmla="*/ 609600 w 3251200"/>
              <a:gd name="connsiteY16" fmla="*/ 406400 h 3544712"/>
              <a:gd name="connsiteX17" fmla="*/ 508000 w 3251200"/>
              <a:gd name="connsiteY17" fmla="*/ 304800 h 3544712"/>
              <a:gd name="connsiteX18" fmla="*/ 609600 w 3251200"/>
              <a:gd name="connsiteY18" fmla="*/ 203200 h 3544712"/>
              <a:gd name="connsiteX19" fmla="*/ 812800 w 3251200"/>
              <a:gd name="connsiteY19" fmla="*/ 203200 h 3544712"/>
              <a:gd name="connsiteX0" fmla="*/ 812800 w 3251200"/>
              <a:gd name="connsiteY0" fmla="*/ 203200 h 3544712"/>
              <a:gd name="connsiteX1" fmla="*/ 609600 w 3251200"/>
              <a:gd name="connsiteY1" fmla="*/ 406400 h 3544712"/>
              <a:gd name="connsiteX2" fmla="*/ 508000 w 3251200"/>
              <a:gd name="connsiteY2" fmla="*/ 304800 h 3544712"/>
              <a:gd name="connsiteX3" fmla="*/ 609600 w 3251200"/>
              <a:gd name="connsiteY3" fmla="*/ 203200 h 3544712"/>
              <a:gd name="connsiteX4" fmla="*/ 812800 w 3251200"/>
              <a:gd name="connsiteY4" fmla="*/ 203200 h 3544712"/>
              <a:gd name="connsiteX5" fmla="*/ 406400 w 3251200"/>
              <a:gd name="connsiteY5" fmla="*/ 3341512 h 3544712"/>
              <a:gd name="connsiteX6" fmla="*/ 203200 w 3251200"/>
              <a:gd name="connsiteY6" fmla="*/ 3544712 h 3544712"/>
              <a:gd name="connsiteX7" fmla="*/ 0 w 3251200"/>
              <a:gd name="connsiteY7" fmla="*/ 3341512 h 3544712"/>
              <a:gd name="connsiteX8" fmla="*/ 203200 w 3251200"/>
              <a:gd name="connsiteY8" fmla="*/ 3138312 h 3544712"/>
              <a:gd name="connsiteX9" fmla="*/ 304800 w 3251200"/>
              <a:gd name="connsiteY9" fmla="*/ 3239912 h 3544712"/>
              <a:gd name="connsiteX10" fmla="*/ 203200 w 3251200"/>
              <a:gd name="connsiteY10" fmla="*/ 3341512 h 3544712"/>
              <a:gd name="connsiteX11" fmla="*/ 406400 w 3251200"/>
              <a:gd name="connsiteY11" fmla="*/ 3341512 h 3544712"/>
              <a:gd name="connsiteX0" fmla="*/ 406400 w 3251200"/>
              <a:gd name="connsiteY0" fmla="*/ 3138312 h 3544712"/>
              <a:gd name="connsiteX1" fmla="*/ 406400 w 3251200"/>
              <a:gd name="connsiteY1" fmla="*/ 203200 h 3544712"/>
              <a:gd name="connsiteX2" fmla="*/ 609600 w 3251200"/>
              <a:gd name="connsiteY2" fmla="*/ 0 h 3544712"/>
              <a:gd name="connsiteX3" fmla="*/ 3048000 w 3251200"/>
              <a:gd name="connsiteY3" fmla="*/ 0 h 3544712"/>
              <a:gd name="connsiteX4" fmla="*/ 3251200 w 3251200"/>
              <a:gd name="connsiteY4" fmla="*/ 203200 h 3544712"/>
              <a:gd name="connsiteX5" fmla="*/ 3048000 w 3251200"/>
              <a:gd name="connsiteY5" fmla="*/ 406400 h 3544712"/>
              <a:gd name="connsiteX6" fmla="*/ 2844800 w 3251200"/>
              <a:gd name="connsiteY6" fmla="*/ 406400 h 3544712"/>
              <a:gd name="connsiteX7" fmla="*/ 2844800 w 3251200"/>
              <a:gd name="connsiteY7" fmla="*/ 3341512 h 3544712"/>
              <a:gd name="connsiteX8" fmla="*/ 2641600 w 3251200"/>
              <a:gd name="connsiteY8" fmla="*/ 3544712 h 3544712"/>
              <a:gd name="connsiteX9" fmla="*/ 203200 w 3251200"/>
              <a:gd name="connsiteY9" fmla="*/ 3544712 h 3544712"/>
              <a:gd name="connsiteX10" fmla="*/ 0 w 3251200"/>
              <a:gd name="connsiteY10" fmla="*/ 3341512 h 3544712"/>
              <a:gd name="connsiteX11" fmla="*/ 203200 w 3251200"/>
              <a:gd name="connsiteY11" fmla="*/ 3138312 h 3544712"/>
              <a:gd name="connsiteX12" fmla="*/ 406400 w 3251200"/>
              <a:gd name="connsiteY12" fmla="*/ 3138312 h 3544712"/>
              <a:gd name="connsiteX13" fmla="*/ 609600 w 3251200"/>
              <a:gd name="connsiteY13" fmla="*/ 0 h 3544712"/>
              <a:gd name="connsiteX14" fmla="*/ 812800 w 3251200"/>
              <a:gd name="connsiteY14" fmla="*/ 203200 h 3544712"/>
              <a:gd name="connsiteX15" fmla="*/ 609600 w 3251200"/>
              <a:gd name="connsiteY15" fmla="*/ 406400 h 3544712"/>
              <a:gd name="connsiteX16" fmla="*/ 508000 w 3251200"/>
              <a:gd name="connsiteY16" fmla="*/ 304800 h 3544712"/>
              <a:gd name="connsiteX17" fmla="*/ 609600 w 3251200"/>
              <a:gd name="connsiteY17" fmla="*/ 203200 h 3544712"/>
              <a:gd name="connsiteX18" fmla="*/ 812800 w 3251200"/>
              <a:gd name="connsiteY18" fmla="*/ 203200 h 3544712"/>
              <a:gd name="connsiteX19" fmla="*/ 2844800 w 3251200"/>
              <a:gd name="connsiteY19" fmla="*/ 406400 h 3544712"/>
              <a:gd name="connsiteX20" fmla="*/ 609600 w 3251200"/>
              <a:gd name="connsiteY20" fmla="*/ 406400 h 3544712"/>
              <a:gd name="connsiteX21" fmla="*/ 203200 w 3251200"/>
              <a:gd name="connsiteY21" fmla="*/ 3138312 h 3544712"/>
              <a:gd name="connsiteX22" fmla="*/ 304800 w 3251200"/>
              <a:gd name="connsiteY22" fmla="*/ 3239912 h 3544712"/>
              <a:gd name="connsiteX23" fmla="*/ 203200 w 3251200"/>
              <a:gd name="connsiteY23" fmla="*/ 3341512 h 3544712"/>
              <a:gd name="connsiteX24" fmla="*/ 406400 w 3251200"/>
              <a:gd name="connsiteY24" fmla="*/ 3341512 h 3544712"/>
              <a:gd name="connsiteX25" fmla="*/ 203200 w 3251200"/>
              <a:gd name="connsiteY25" fmla="*/ 3544712 h 3544712"/>
              <a:gd name="connsiteX26" fmla="*/ 406400 w 3251200"/>
              <a:gd name="connsiteY26" fmla="*/ 3341512 h 3544712"/>
              <a:gd name="connsiteX27" fmla="*/ 406400 w 3251200"/>
              <a:gd name="connsiteY27" fmla="*/ 3138312 h 3544712"/>
              <a:gd name="connsiteX0" fmla="*/ 203200 w 3251311"/>
              <a:gd name="connsiteY0" fmla="*/ 3544712 h 3544712"/>
              <a:gd name="connsiteX1" fmla="*/ 406400 w 3251311"/>
              <a:gd name="connsiteY1" fmla="*/ 3341512 h 3544712"/>
              <a:gd name="connsiteX2" fmla="*/ 203200 w 3251311"/>
              <a:gd name="connsiteY2" fmla="*/ 3341512 h 3544712"/>
              <a:gd name="connsiteX3" fmla="*/ 304800 w 3251311"/>
              <a:gd name="connsiteY3" fmla="*/ 3239912 h 3544712"/>
              <a:gd name="connsiteX4" fmla="*/ 203200 w 3251311"/>
              <a:gd name="connsiteY4" fmla="*/ 3138312 h 3544712"/>
              <a:gd name="connsiteX5" fmla="*/ 406400 w 3251311"/>
              <a:gd name="connsiteY5" fmla="*/ 3138312 h 3544712"/>
              <a:gd name="connsiteX6" fmla="*/ 406400 w 3251311"/>
              <a:gd name="connsiteY6" fmla="*/ 203200 h 3544712"/>
              <a:gd name="connsiteX7" fmla="*/ 609600 w 3251311"/>
              <a:gd name="connsiteY7" fmla="*/ 0 h 3544712"/>
              <a:gd name="connsiteX8" fmla="*/ 3048000 w 3251311"/>
              <a:gd name="connsiteY8" fmla="*/ 0 h 3544712"/>
              <a:gd name="connsiteX9" fmla="*/ 3251200 w 3251311"/>
              <a:gd name="connsiteY9" fmla="*/ 203200 h 3544712"/>
              <a:gd name="connsiteX10" fmla="*/ 3048000 w 3251311"/>
              <a:gd name="connsiteY10" fmla="*/ 406400 h 3544712"/>
              <a:gd name="connsiteX11" fmla="*/ 2844800 w 3251311"/>
              <a:gd name="connsiteY11" fmla="*/ 406400 h 3544712"/>
              <a:gd name="connsiteX12" fmla="*/ 2844800 w 3251311"/>
              <a:gd name="connsiteY12" fmla="*/ 3341512 h 3544712"/>
              <a:gd name="connsiteX13" fmla="*/ 2641600 w 3251311"/>
              <a:gd name="connsiteY13" fmla="*/ 3544712 h 3544712"/>
              <a:gd name="connsiteX14" fmla="*/ 203200 w 3251311"/>
              <a:gd name="connsiteY14" fmla="*/ 3544712 h 3544712"/>
              <a:gd name="connsiteX15" fmla="*/ 812800 w 3251311"/>
              <a:gd name="connsiteY15" fmla="*/ 203200 h 3544712"/>
              <a:gd name="connsiteX16" fmla="*/ 609600 w 3251311"/>
              <a:gd name="connsiteY16" fmla="*/ 406400 h 3544712"/>
              <a:gd name="connsiteX17" fmla="*/ 508000 w 3251311"/>
              <a:gd name="connsiteY17" fmla="*/ 304800 h 3544712"/>
              <a:gd name="connsiteX18" fmla="*/ 609600 w 3251311"/>
              <a:gd name="connsiteY18" fmla="*/ 203200 h 3544712"/>
              <a:gd name="connsiteX19" fmla="*/ 812800 w 3251311"/>
              <a:gd name="connsiteY19" fmla="*/ 203200 h 3544712"/>
              <a:gd name="connsiteX0" fmla="*/ 812800 w 3251311"/>
              <a:gd name="connsiteY0" fmla="*/ 203200 h 3544712"/>
              <a:gd name="connsiteX1" fmla="*/ 609600 w 3251311"/>
              <a:gd name="connsiteY1" fmla="*/ 406400 h 3544712"/>
              <a:gd name="connsiteX2" fmla="*/ 508000 w 3251311"/>
              <a:gd name="connsiteY2" fmla="*/ 304800 h 3544712"/>
              <a:gd name="connsiteX3" fmla="*/ 609600 w 3251311"/>
              <a:gd name="connsiteY3" fmla="*/ 203200 h 3544712"/>
              <a:gd name="connsiteX4" fmla="*/ 812800 w 3251311"/>
              <a:gd name="connsiteY4" fmla="*/ 203200 h 3544712"/>
              <a:gd name="connsiteX5" fmla="*/ 406400 w 3251311"/>
              <a:gd name="connsiteY5" fmla="*/ 3341512 h 3544712"/>
              <a:gd name="connsiteX6" fmla="*/ 203200 w 3251311"/>
              <a:gd name="connsiteY6" fmla="*/ 3544712 h 3544712"/>
              <a:gd name="connsiteX7" fmla="*/ 0 w 3251311"/>
              <a:gd name="connsiteY7" fmla="*/ 3341512 h 3544712"/>
              <a:gd name="connsiteX8" fmla="*/ 203200 w 3251311"/>
              <a:gd name="connsiteY8" fmla="*/ 3138312 h 3544712"/>
              <a:gd name="connsiteX9" fmla="*/ 304800 w 3251311"/>
              <a:gd name="connsiteY9" fmla="*/ 3239912 h 3544712"/>
              <a:gd name="connsiteX10" fmla="*/ 203200 w 3251311"/>
              <a:gd name="connsiteY10" fmla="*/ 3341512 h 3544712"/>
              <a:gd name="connsiteX11" fmla="*/ 406400 w 3251311"/>
              <a:gd name="connsiteY11" fmla="*/ 3341512 h 3544712"/>
              <a:gd name="connsiteX0" fmla="*/ 406400 w 3251311"/>
              <a:gd name="connsiteY0" fmla="*/ 3138312 h 3544712"/>
              <a:gd name="connsiteX1" fmla="*/ 406400 w 3251311"/>
              <a:gd name="connsiteY1" fmla="*/ 203200 h 3544712"/>
              <a:gd name="connsiteX2" fmla="*/ 609600 w 3251311"/>
              <a:gd name="connsiteY2" fmla="*/ 0 h 3544712"/>
              <a:gd name="connsiteX3" fmla="*/ 3025041 w 3251311"/>
              <a:gd name="connsiteY3" fmla="*/ 64715 h 3544712"/>
              <a:gd name="connsiteX4" fmla="*/ 3251200 w 3251311"/>
              <a:gd name="connsiteY4" fmla="*/ 203200 h 3544712"/>
              <a:gd name="connsiteX5" fmla="*/ 3048000 w 3251311"/>
              <a:gd name="connsiteY5" fmla="*/ 406400 h 3544712"/>
              <a:gd name="connsiteX6" fmla="*/ 2844800 w 3251311"/>
              <a:gd name="connsiteY6" fmla="*/ 406400 h 3544712"/>
              <a:gd name="connsiteX7" fmla="*/ 2844800 w 3251311"/>
              <a:gd name="connsiteY7" fmla="*/ 3341512 h 3544712"/>
              <a:gd name="connsiteX8" fmla="*/ 2641600 w 3251311"/>
              <a:gd name="connsiteY8" fmla="*/ 3544712 h 3544712"/>
              <a:gd name="connsiteX9" fmla="*/ 203200 w 3251311"/>
              <a:gd name="connsiteY9" fmla="*/ 3544712 h 3544712"/>
              <a:gd name="connsiteX10" fmla="*/ 0 w 3251311"/>
              <a:gd name="connsiteY10" fmla="*/ 3341512 h 3544712"/>
              <a:gd name="connsiteX11" fmla="*/ 203200 w 3251311"/>
              <a:gd name="connsiteY11" fmla="*/ 3138312 h 3544712"/>
              <a:gd name="connsiteX12" fmla="*/ 406400 w 3251311"/>
              <a:gd name="connsiteY12" fmla="*/ 3138312 h 3544712"/>
              <a:gd name="connsiteX13" fmla="*/ 609600 w 3251311"/>
              <a:gd name="connsiteY13" fmla="*/ 0 h 3544712"/>
              <a:gd name="connsiteX14" fmla="*/ 812800 w 3251311"/>
              <a:gd name="connsiteY14" fmla="*/ 203200 h 3544712"/>
              <a:gd name="connsiteX15" fmla="*/ 609600 w 3251311"/>
              <a:gd name="connsiteY15" fmla="*/ 406400 h 3544712"/>
              <a:gd name="connsiteX16" fmla="*/ 508000 w 3251311"/>
              <a:gd name="connsiteY16" fmla="*/ 304800 h 3544712"/>
              <a:gd name="connsiteX17" fmla="*/ 609600 w 3251311"/>
              <a:gd name="connsiteY17" fmla="*/ 203200 h 3544712"/>
              <a:gd name="connsiteX18" fmla="*/ 812800 w 3251311"/>
              <a:gd name="connsiteY18" fmla="*/ 203200 h 3544712"/>
              <a:gd name="connsiteX19" fmla="*/ 2844800 w 3251311"/>
              <a:gd name="connsiteY19" fmla="*/ 406400 h 3544712"/>
              <a:gd name="connsiteX20" fmla="*/ 609600 w 3251311"/>
              <a:gd name="connsiteY20" fmla="*/ 406400 h 3544712"/>
              <a:gd name="connsiteX21" fmla="*/ 203200 w 3251311"/>
              <a:gd name="connsiteY21" fmla="*/ 3138312 h 3544712"/>
              <a:gd name="connsiteX22" fmla="*/ 304800 w 3251311"/>
              <a:gd name="connsiteY22" fmla="*/ 3239912 h 3544712"/>
              <a:gd name="connsiteX23" fmla="*/ 203200 w 3251311"/>
              <a:gd name="connsiteY23" fmla="*/ 3341512 h 3544712"/>
              <a:gd name="connsiteX24" fmla="*/ 406400 w 3251311"/>
              <a:gd name="connsiteY24" fmla="*/ 3341512 h 3544712"/>
              <a:gd name="connsiteX25" fmla="*/ 203200 w 3251311"/>
              <a:gd name="connsiteY25" fmla="*/ 3544712 h 3544712"/>
              <a:gd name="connsiteX26" fmla="*/ 406400 w 3251311"/>
              <a:gd name="connsiteY26" fmla="*/ 3341512 h 3544712"/>
              <a:gd name="connsiteX27" fmla="*/ 406400 w 3251311"/>
              <a:gd name="connsiteY27" fmla="*/ 3138312 h 3544712"/>
              <a:gd name="connsiteX0" fmla="*/ 203200 w 3251200"/>
              <a:gd name="connsiteY0" fmla="*/ 3544712 h 3544712"/>
              <a:gd name="connsiteX1" fmla="*/ 406400 w 3251200"/>
              <a:gd name="connsiteY1" fmla="*/ 3341512 h 3544712"/>
              <a:gd name="connsiteX2" fmla="*/ 203200 w 3251200"/>
              <a:gd name="connsiteY2" fmla="*/ 3341512 h 3544712"/>
              <a:gd name="connsiteX3" fmla="*/ 304800 w 3251200"/>
              <a:gd name="connsiteY3" fmla="*/ 3239912 h 3544712"/>
              <a:gd name="connsiteX4" fmla="*/ 203200 w 3251200"/>
              <a:gd name="connsiteY4" fmla="*/ 3138312 h 3544712"/>
              <a:gd name="connsiteX5" fmla="*/ 406400 w 3251200"/>
              <a:gd name="connsiteY5" fmla="*/ 3138312 h 3544712"/>
              <a:gd name="connsiteX6" fmla="*/ 406400 w 3251200"/>
              <a:gd name="connsiteY6" fmla="*/ 203200 h 3544712"/>
              <a:gd name="connsiteX7" fmla="*/ 609600 w 3251200"/>
              <a:gd name="connsiteY7" fmla="*/ 0 h 3544712"/>
              <a:gd name="connsiteX8" fmla="*/ 3048000 w 3251200"/>
              <a:gd name="connsiteY8" fmla="*/ 0 h 3544712"/>
              <a:gd name="connsiteX9" fmla="*/ 3251200 w 3251200"/>
              <a:gd name="connsiteY9" fmla="*/ 203200 h 3544712"/>
              <a:gd name="connsiteX10" fmla="*/ 3048000 w 3251200"/>
              <a:gd name="connsiteY10" fmla="*/ 406400 h 3544712"/>
              <a:gd name="connsiteX11" fmla="*/ 2844800 w 3251200"/>
              <a:gd name="connsiteY11" fmla="*/ 406400 h 3544712"/>
              <a:gd name="connsiteX12" fmla="*/ 2844800 w 3251200"/>
              <a:gd name="connsiteY12" fmla="*/ 3341512 h 3544712"/>
              <a:gd name="connsiteX13" fmla="*/ 2641600 w 3251200"/>
              <a:gd name="connsiteY13" fmla="*/ 3544712 h 3544712"/>
              <a:gd name="connsiteX14" fmla="*/ 203200 w 3251200"/>
              <a:gd name="connsiteY14" fmla="*/ 3544712 h 3544712"/>
              <a:gd name="connsiteX15" fmla="*/ 812800 w 3251200"/>
              <a:gd name="connsiteY15" fmla="*/ 203200 h 3544712"/>
              <a:gd name="connsiteX16" fmla="*/ 609600 w 3251200"/>
              <a:gd name="connsiteY16" fmla="*/ 406400 h 3544712"/>
              <a:gd name="connsiteX17" fmla="*/ 508000 w 3251200"/>
              <a:gd name="connsiteY17" fmla="*/ 304800 h 3544712"/>
              <a:gd name="connsiteX18" fmla="*/ 609600 w 3251200"/>
              <a:gd name="connsiteY18" fmla="*/ 203200 h 3544712"/>
              <a:gd name="connsiteX19" fmla="*/ 812800 w 3251200"/>
              <a:gd name="connsiteY19" fmla="*/ 203200 h 3544712"/>
              <a:gd name="connsiteX0" fmla="*/ 812800 w 3251200"/>
              <a:gd name="connsiteY0" fmla="*/ 203200 h 3544712"/>
              <a:gd name="connsiteX1" fmla="*/ 609600 w 3251200"/>
              <a:gd name="connsiteY1" fmla="*/ 406400 h 3544712"/>
              <a:gd name="connsiteX2" fmla="*/ 508000 w 3251200"/>
              <a:gd name="connsiteY2" fmla="*/ 304800 h 3544712"/>
              <a:gd name="connsiteX3" fmla="*/ 609600 w 3251200"/>
              <a:gd name="connsiteY3" fmla="*/ 203200 h 3544712"/>
              <a:gd name="connsiteX4" fmla="*/ 812800 w 3251200"/>
              <a:gd name="connsiteY4" fmla="*/ 203200 h 3544712"/>
              <a:gd name="connsiteX5" fmla="*/ 406400 w 3251200"/>
              <a:gd name="connsiteY5" fmla="*/ 3341512 h 3544712"/>
              <a:gd name="connsiteX6" fmla="*/ 203200 w 3251200"/>
              <a:gd name="connsiteY6" fmla="*/ 3544712 h 3544712"/>
              <a:gd name="connsiteX7" fmla="*/ 0 w 3251200"/>
              <a:gd name="connsiteY7" fmla="*/ 3341512 h 3544712"/>
              <a:gd name="connsiteX8" fmla="*/ 203200 w 3251200"/>
              <a:gd name="connsiteY8" fmla="*/ 3138312 h 3544712"/>
              <a:gd name="connsiteX9" fmla="*/ 304800 w 3251200"/>
              <a:gd name="connsiteY9" fmla="*/ 3239912 h 3544712"/>
              <a:gd name="connsiteX10" fmla="*/ 203200 w 3251200"/>
              <a:gd name="connsiteY10" fmla="*/ 3341512 h 3544712"/>
              <a:gd name="connsiteX11" fmla="*/ 406400 w 3251200"/>
              <a:gd name="connsiteY11" fmla="*/ 3341512 h 3544712"/>
              <a:gd name="connsiteX0" fmla="*/ 406400 w 3251200"/>
              <a:gd name="connsiteY0" fmla="*/ 3138312 h 3544712"/>
              <a:gd name="connsiteX1" fmla="*/ 406400 w 3251200"/>
              <a:gd name="connsiteY1" fmla="*/ 203200 h 3544712"/>
              <a:gd name="connsiteX2" fmla="*/ 609600 w 3251200"/>
              <a:gd name="connsiteY2" fmla="*/ 0 h 3544712"/>
              <a:gd name="connsiteX3" fmla="*/ 3025041 w 3251200"/>
              <a:gd name="connsiteY3" fmla="*/ 64715 h 3544712"/>
              <a:gd name="connsiteX4" fmla="*/ 3207985 w 3251200"/>
              <a:gd name="connsiteY4" fmla="*/ 252852 h 3544712"/>
              <a:gd name="connsiteX5" fmla="*/ 3048000 w 3251200"/>
              <a:gd name="connsiteY5" fmla="*/ 406400 h 3544712"/>
              <a:gd name="connsiteX6" fmla="*/ 2844800 w 3251200"/>
              <a:gd name="connsiteY6" fmla="*/ 406400 h 3544712"/>
              <a:gd name="connsiteX7" fmla="*/ 2844800 w 3251200"/>
              <a:gd name="connsiteY7" fmla="*/ 3341512 h 3544712"/>
              <a:gd name="connsiteX8" fmla="*/ 2641600 w 3251200"/>
              <a:gd name="connsiteY8" fmla="*/ 3544712 h 3544712"/>
              <a:gd name="connsiteX9" fmla="*/ 203200 w 3251200"/>
              <a:gd name="connsiteY9" fmla="*/ 3544712 h 3544712"/>
              <a:gd name="connsiteX10" fmla="*/ 0 w 3251200"/>
              <a:gd name="connsiteY10" fmla="*/ 3341512 h 3544712"/>
              <a:gd name="connsiteX11" fmla="*/ 203200 w 3251200"/>
              <a:gd name="connsiteY11" fmla="*/ 3138312 h 3544712"/>
              <a:gd name="connsiteX12" fmla="*/ 406400 w 3251200"/>
              <a:gd name="connsiteY12" fmla="*/ 3138312 h 3544712"/>
              <a:gd name="connsiteX13" fmla="*/ 609600 w 3251200"/>
              <a:gd name="connsiteY13" fmla="*/ 0 h 3544712"/>
              <a:gd name="connsiteX14" fmla="*/ 812800 w 3251200"/>
              <a:gd name="connsiteY14" fmla="*/ 203200 h 3544712"/>
              <a:gd name="connsiteX15" fmla="*/ 609600 w 3251200"/>
              <a:gd name="connsiteY15" fmla="*/ 406400 h 3544712"/>
              <a:gd name="connsiteX16" fmla="*/ 508000 w 3251200"/>
              <a:gd name="connsiteY16" fmla="*/ 304800 h 3544712"/>
              <a:gd name="connsiteX17" fmla="*/ 609600 w 3251200"/>
              <a:gd name="connsiteY17" fmla="*/ 203200 h 3544712"/>
              <a:gd name="connsiteX18" fmla="*/ 812800 w 3251200"/>
              <a:gd name="connsiteY18" fmla="*/ 203200 h 3544712"/>
              <a:gd name="connsiteX19" fmla="*/ 2844800 w 3251200"/>
              <a:gd name="connsiteY19" fmla="*/ 406400 h 3544712"/>
              <a:gd name="connsiteX20" fmla="*/ 609600 w 3251200"/>
              <a:gd name="connsiteY20" fmla="*/ 406400 h 3544712"/>
              <a:gd name="connsiteX21" fmla="*/ 203200 w 3251200"/>
              <a:gd name="connsiteY21" fmla="*/ 3138312 h 3544712"/>
              <a:gd name="connsiteX22" fmla="*/ 304800 w 3251200"/>
              <a:gd name="connsiteY22" fmla="*/ 3239912 h 3544712"/>
              <a:gd name="connsiteX23" fmla="*/ 203200 w 3251200"/>
              <a:gd name="connsiteY23" fmla="*/ 3341512 h 3544712"/>
              <a:gd name="connsiteX24" fmla="*/ 406400 w 3251200"/>
              <a:gd name="connsiteY24" fmla="*/ 3341512 h 3544712"/>
              <a:gd name="connsiteX25" fmla="*/ 203200 w 3251200"/>
              <a:gd name="connsiteY25" fmla="*/ 3544712 h 3544712"/>
              <a:gd name="connsiteX26" fmla="*/ 406400 w 3251200"/>
              <a:gd name="connsiteY26" fmla="*/ 3341512 h 3544712"/>
              <a:gd name="connsiteX27" fmla="*/ 406400 w 3251200"/>
              <a:gd name="connsiteY27" fmla="*/ 3138312 h 3544712"/>
              <a:gd name="connsiteX0" fmla="*/ 203200 w 3251274"/>
              <a:gd name="connsiteY0" fmla="*/ 3544712 h 3544712"/>
              <a:gd name="connsiteX1" fmla="*/ 406400 w 3251274"/>
              <a:gd name="connsiteY1" fmla="*/ 3341512 h 3544712"/>
              <a:gd name="connsiteX2" fmla="*/ 203200 w 3251274"/>
              <a:gd name="connsiteY2" fmla="*/ 3341512 h 3544712"/>
              <a:gd name="connsiteX3" fmla="*/ 304800 w 3251274"/>
              <a:gd name="connsiteY3" fmla="*/ 3239912 h 3544712"/>
              <a:gd name="connsiteX4" fmla="*/ 203200 w 3251274"/>
              <a:gd name="connsiteY4" fmla="*/ 3138312 h 3544712"/>
              <a:gd name="connsiteX5" fmla="*/ 406400 w 3251274"/>
              <a:gd name="connsiteY5" fmla="*/ 3138312 h 3544712"/>
              <a:gd name="connsiteX6" fmla="*/ 406400 w 3251274"/>
              <a:gd name="connsiteY6" fmla="*/ 203200 h 3544712"/>
              <a:gd name="connsiteX7" fmla="*/ 609600 w 3251274"/>
              <a:gd name="connsiteY7" fmla="*/ 0 h 3544712"/>
              <a:gd name="connsiteX8" fmla="*/ 3029461 w 3251274"/>
              <a:gd name="connsiteY8" fmla="*/ 49915 h 3544712"/>
              <a:gd name="connsiteX9" fmla="*/ 3251200 w 3251274"/>
              <a:gd name="connsiteY9" fmla="*/ 203200 h 3544712"/>
              <a:gd name="connsiteX10" fmla="*/ 3048000 w 3251274"/>
              <a:gd name="connsiteY10" fmla="*/ 406400 h 3544712"/>
              <a:gd name="connsiteX11" fmla="*/ 2844800 w 3251274"/>
              <a:gd name="connsiteY11" fmla="*/ 406400 h 3544712"/>
              <a:gd name="connsiteX12" fmla="*/ 2844800 w 3251274"/>
              <a:gd name="connsiteY12" fmla="*/ 3341512 h 3544712"/>
              <a:gd name="connsiteX13" fmla="*/ 2641600 w 3251274"/>
              <a:gd name="connsiteY13" fmla="*/ 3544712 h 3544712"/>
              <a:gd name="connsiteX14" fmla="*/ 203200 w 3251274"/>
              <a:gd name="connsiteY14" fmla="*/ 3544712 h 3544712"/>
              <a:gd name="connsiteX15" fmla="*/ 812800 w 3251274"/>
              <a:gd name="connsiteY15" fmla="*/ 203200 h 3544712"/>
              <a:gd name="connsiteX16" fmla="*/ 609600 w 3251274"/>
              <a:gd name="connsiteY16" fmla="*/ 406400 h 3544712"/>
              <a:gd name="connsiteX17" fmla="*/ 508000 w 3251274"/>
              <a:gd name="connsiteY17" fmla="*/ 304800 h 3544712"/>
              <a:gd name="connsiteX18" fmla="*/ 609600 w 3251274"/>
              <a:gd name="connsiteY18" fmla="*/ 203200 h 3544712"/>
              <a:gd name="connsiteX19" fmla="*/ 812800 w 3251274"/>
              <a:gd name="connsiteY19" fmla="*/ 203200 h 3544712"/>
              <a:gd name="connsiteX0" fmla="*/ 812800 w 3251274"/>
              <a:gd name="connsiteY0" fmla="*/ 203200 h 3544712"/>
              <a:gd name="connsiteX1" fmla="*/ 609600 w 3251274"/>
              <a:gd name="connsiteY1" fmla="*/ 406400 h 3544712"/>
              <a:gd name="connsiteX2" fmla="*/ 508000 w 3251274"/>
              <a:gd name="connsiteY2" fmla="*/ 304800 h 3544712"/>
              <a:gd name="connsiteX3" fmla="*/ 609600 w 3251274"/>
              <a:gd name="connsiteY3" fmla="*/ 203200 h 3544712"/>
              <a:gd name="connsiteX4" fmla="*/ 812800 w 3251274"/>
              <a:gd name="connsiteY4" fmla="*/ 203200 h 3544712"/>
              <a:gd name="connsiteX5" fmla="*/ 406400 w 3251274"/>
              <a:gd name="connsiteY5" fmla="*/ 3341512 h 3544712"/>
              <a:gd name="connsiteX6" fmla="*/ 203200 w 3251274"/>
              <a:gd name="connsiteY6" fmla="*/ 3544712 h 3544712"/>
              <a:gd name="connsiteX7" fmla="*/ 0 w 3251274"/>
              <a:gd name="connsiteY7" fmla="*/ 3341512 h 3544712"/>
              <a:gd name="connsiteX8" fmla="*/ 203200 w 3251274"/>
              <a:gd name="connsiteY8" fmla="*/ 3138312 h 3544712"/>
              <a:gd name="connsiteX9" fmla="*/ 304800 w 3251274"/>
              <a:gd name="connsiteY9" fmla="*/ 3239912 h 3544712"/>
              <a:gd name="connsiteX10" fmla="*/ 203200 w 3251274"/>
              <a:gd name="connsiteY10" fmla="*/ 3341512 h 3544712"/>
              <a:gd name="connsiteX11" fmla="*/ 406400 w 3251274"/>
              <a:gd name="connsiteY11" fmla="*/ 3341512 h 3544712"/>
              <a:gd name="connsiteX0" fmla="*/ 406400 w 3251274"/>
              <a:gd name="connsiteY0" fmla="*/ 3138312 h 3544712"/>
              <a:gd name="connsiteX1" fmla="*/ 406400 w 3251274"/>
              <a:gd name="connsiteY1" fmla="*/ 203200 h 3544712"/>
              <a:gd name="connsiteX2" fmla="*/ 609600 w 3251274"/>
              <a:gd name="connsiteY2" fmla="*/ 0 h 3544712"/>
              <a:gd name="connsiteX3" fmla="*/ 3025041 w 3251274"/>
              <a:gd name="connsiteY3" fmla="*/ 64715 h 3544712"/>
              <a:gd name="connsiteX4" fmla="*/ 3207985 w 3251274"/>
              <a:gd name="connsiteY4" fmla="*/ 252852 h 3544712"/>
              <a:gd name="connsiteX5" fmla="*/ 3048000 w 3251274"/>
              <a:gd name="connsiteY5" fmla="*/ 406400 h 3544712"/>
              <a:gd name="connsiteX6" fmla="*/ 2844800 w 3251274"/>
              <a:gd name="connsiteY6" fmla="*/ 406400 h 3544712"/>
              <a:gd name="connsiteX7" fmla="*/ 2844800 w 3251274"/>
              <a:gd name="connsiteY7" fmla="*/ 3341512 h 3544712"/>
              <a:gd name="connsiteX8" fmla="*/ 2641600 w 3251274"/>
              <a:gd name="connsiteY8" fmla="*/ 3544712 h 3544712"/>
              <a:gd name="connsiteX9" fmla="*/ 203200 w 3251274"/>
              <a:gd name="connsiteY9" fmla="*/ 3544712 h 3544712"/>
              <a:gd name="connsiteX10" fmla="*/ 0 w 3251274"/>
              <a:gd name="connsiteY10" fmla="*/ 3341512 h 3544712"/>
              <a:gd name="connsiteX11" fmla="*/ 203200 w 3251274"/>
              <a:gd name="connsiteY11" fmla="*/ 3138312 h 3544712"/>
              <a:gd name="connsiteX12" fmla="*/ 406400 w 3251274"/>
              <a:gd name="connsiteY12" fmla="*/ 3138312 h 3544712"/>
              <a:gd name="connsiteX13" fmla="*/ 609600 w 3251274"/>
              <a:gd name="connsiteY13" fmla="*/ 0 h 3544712"/>
              <a:gd name="connsiteX14" fmla="*/ 812800 w 3251274"/>
              <a:gd name="connsiteY14" fmla="*/ 203200 h 3544712"/>
              <a:gd name="connsiteX15" fmla="*/ 609600 w 3251274"/>
              <a:gd name="connsiteY15" fmla="*/ 406400 h 3544712"/>
              <a:gd name="connsiteX16" fmla="*/ 508000 w 3251274"/>
              <a:gd name="connsiteY16" fmla="*/ 304800 h 3544712"/>
              <a:gd name="connsiteX17" fmla="*/ 609600 w 3251274"/>
              <a:gd name="connsiteY17" fmla="*/ 203200 h 3544712"/>
              <a:gd name="connsiteX18" fmla="*/ 812800 w 3251274"/>
              <a:gd name="connsiteY18" fmla="*/ 203200 h 3544712"/>
              <a:gd name="connsiteX19" fmla="*/ 2844800 w 3251274"/>
              <a:gd name="connsiteY19" fmla="*/ 406400 h 3544712"/>
              <a:gd name="connsiteX20" fmla="*/ 609600 w 3251274"/>
              <a:gd name="connsiteY20" fmla="*/ 406400 h 3544712"/>
              <a:gd name="connsiteX21" fmla="*/ 203200 w 3251274"/>
              <a:gd name="connsiteY21" fmla="*/ 3138312 h 3544712"/>
              <a:gd name="connsiteX22" fmla="*/ 304800 w 3251274"/>
              <a:gd name="connsiteY22" fmla="*/ 3239912 h 3544712"/>
              <a:gd name="connsiteX23" fmla="*/ 203200 w 3251274"/>
              <a:gd name="connsiteY23" fmla="*/ 3341512 h 3544712"/>
              <a:gd name="connsiteX24" fmla="*/ 406400 w 3251274"/>
              <a:gd name="connsiteY24" fmla="*/ 3341512 h 3544712"/>
              <a:gd name="connsiteX25" fmla="*/ 203200 w 3251274"/>
              <a:gd name="connsiteY25" fmla="*/ 3544712 h 3544712"/>
              <a:gd name="connsiteX26" fmla="*/ 406400 w 3251274"/>
              <a:gd name="connsiteY26" fmla="*/ 3341512 h 3544712"/>
              <a:gd name="connsiteX27" fmla="*/ 406400 w 3251274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09600 w 3208182"/>
              <a:gd name="connsiteY3" fmla="*/ 203200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09600 w 3208182"/>
              <a:gd name="connsiteY17" fmla="*/ 203200 h 3544712"/>
              <a:gd name="connsiteX18" fmla="*/ 812800 w 3208182"/>
              <a:gd name="connsiteY18" fmla="*/ 203200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09600 w 3208182"/>
              <a:gd name="connsiteY3" fmla="*/ 203200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12800 w 3208182"/>
              <a:gd name="connsiteY18" fmla="*/ 203200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12800 w 3208182"/>
              <a:gd name="connsiteY18" fmla="*/ 203200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2800 w 3208182"/>
              <a:gd name="connsiteY14" fmla="*/ 203200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12800 w 3208182"/>
              <a:gd name="connsiteY0" fmla="*/ 20320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12800 w 3208182"/>
              <a:gd name="connsiteY4" fmla="*/ 20320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48955 w 3208182"/>
              <a:gd name="connsiteY14" fmla="*/ 190274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48955 w 3208182"/>
              <a:gd name="connsiteY14" fmla="*/ 190274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2800 w 3208182"/>
              <a:gd name="connsiteY15" fmla="*/ 203200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2800 w 3208182"/>
              <a:gd name="connsiteY19" fmla="*/ 203200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844800 w 3208182"/>
              <a:gd name="connsiteY7" fmla="*/ 3341512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44800 w 3208182"/>
              <a:gd name="connsiteY12" fmla="*/ 3341512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0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39225 w 3208182"/>
              <a:gd name="connsiteY1" fmla="*/ 209029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39225 w 3208182"/>
              <a:gd name="connsiteY1" fmla="*/ 209029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2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609600 w 3208182"/>
              <a:gd name="connsiteY20" fmla="*/ 406400 h 3544712"/>
              <a:gd name="connsiteX21" fmla="*/ 203200 w 3208182"/>
              <a:gd name="connsiteY21" fmla="*/ 3138312 h 3544712"/>
              <a:gd name="connsiteX22" fmla="*/ 304800 w 3208182"/>
              <a:gd name="connsiteY22" fmla="*/ 3239912 h 3544712"/>
              <a:gd name="connsiteX23" fmla="*/ 203200 w 3208182"/>
              <a:gd name="connsiteY23" fmla="*/ 3341512 h 3544712"/>
              <a:gd name="connsiteX24" fmla="*/ 406400 w 3208182"/>
              <a:gd name="connsiteY24" fmla="*/ 3341512 h 3544712"/>
              <a:gd name="connsiteX25" fmla="*/ 203200 w 3208182"/>
              <a:gd name="connsiteY25" fmla="*/ 3544712 h 3544712"/>
              <a:gd name="connsiteX26" fmla="*/ 406400 w 3208182"/>
              <a:gd name="connsiteY26" fmla="*/ 3341512 h 3544712"/>
              <a:gd name="connsiteX27" fmla="*/ 406400 w 3208182"/>
              <a:gd name="connsiteY27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2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1790877 w 3208182"/>
              <a:gd name="connsiteY20" fmla="*/ 412049 h 3544712"/>
              <a:gd name="connsiteX21" fmla="*/ 609600 w 3208182"/>
              <a:gd name="connsiteY21" fmla="*/ 406400 h 3544712"/>
              <a:gd name="connsiteX22" fmla="*/ 203200 w 3208182"/>
              <a:gd name="connsiteY22" fmla="*/ 3138312 h 3544712"/>
              <a:gd name="connsiteX23" fmla="*/ 304800 w 3208182"/>
              <a:gd name="connsiteY23" fmla="*/ 3239912 h 3544712"/>
              <a:gd name="connsiteX24" fmla="*/ 203200 w 3208182"/>
              <a:gd name="connsiteY24" fmla="*/ 3341512 h 3544712"/>
              <a:gd name="connsiteX25" fmla="*/ 406400 w 3208182"/>
              <a:gd name="connsiteY25" fmla="*/ 3341512 h 3544712"/>
              <a:gd name="connsiteX26" fmla="*/ 203200 w 3208182"/>
              <a:gd name="connsiteY26" fmla="*/ 3544712 h 3544712"/>
              <a:gd name="connsiteX27" fmla="*/ 406400 w 3208182"/>
              <a:gd name="connsiteY27" fmla="*/ 3341512 h 3544712"/>
              <a:gd name="connsiteX28" fmla="*/ 406400 w 3208182"/>
              <a:gd name="connsiteY28" fmla="*/ 3138312 h 3544712"/>
              <a:gd name="connsiteX0" fmla="*/ 203200 w 3208182"/>
              <a:gd name="connsiteY0" fmla="*/ 3544712 h 3544712"/>
              <a:gd name="connsiteX1" fmla="*/ 406400 w 3208182"/>
              <a:gd name="connsiteY1" fmla="*/ 3341512 h 3544712"/>
              <a:gd name="connsiteX2" fmla="*/ 203200 w 3208182"/>
              <a:gd name="connsiteY2" fmla="*/ 3341512 h 3544712"/>
              <a:gd name="connsiteX3" fmla="*/ 304800 w 3208182"/>
              <a:gd name="connsiteY3" fmla="*/ 3239912 h 3544712"/>
              <a:gd name="connsiteX4" fmla="*/ 203200 w 3208182"/>
              <a:gd name="connsiteY4" fmla="*/ 3138312 h 3544712"/>
              <a:gd name="connsiteX5" fmla="*/ 406400 w 3208182"/>
              <a:gd name="connsiteY5" fmla="*/ 3138312 h 3544712"/>
              <a:gd name="connsiteX6" fmla="*/ 406400 w 3208182"/>
              <a:gd name="connsiteY6" fmla="*/ 203200 h 3544712"/>
              <a:gd name="connsiteX7" fmla="*/ 609600 w 3208182"/>
              <a:gd name="connsiteY7" fmla="*/ 0 h 3544712"/>
              <a:gd name="connsiteX8" fmla="*/ 3029461 w 3208182"/>
              <a:gd name="connsiteY8" fmla="*/ 49915 h 3544712"/>
              <a:gd name="connsiteX9" fmla="*/ 3202335 w 3208182"/>
              <a:gd name="connsiteY9" fmla="*/ 233217 h 3544712"/>
              <a:gd name="connsiteX10" fmla="*/ 3048000 w 3208182"/>
              <a:gd name="connsiteY10" fmla="*/ 406400 h 3544712"/>
              <a:gd name="connsiteX11" fmla="*/ 2844800 w 3208182"/>
              <a:gd name="connsiteY11" fmla="*/ 406400 h 3544712"/>
              <a:gd name="connsiteX12" fmla="*/ 2802598 w 3208182"/>
              <a:gd name="connsiteY12" fmla="*/ 3334017 h 3544712"/>
              <a:gd name="connsiteX13" fmla="*/ 2641600 w 3208182"/>
              <a:gd name="connsiteY13" fmla="*/ 3544712 h 3544712"/>
              <a:gd name="connsiteX14" fmla="*/ 203200 w 3208182"/>
              <a:gd name="connsiteY14" fmla="*/ 3544712 h 3544712"/>
              <a:gd name="connsiteX15" fmla="*/ 811858 w 3208182"/>
              <a:gd name="connsiteY15" fmla="*/ 181267 h 3544712"/>
              <a:gd name="connsiteX16" fmla="*/ 609600 w 3208182"/>
              <a:gd name="connsiteY16" fmla="*/ 406400 h 3544712"/>
              <a:gd name="connsiteX17" fmla="*/ 508000 w 3208182"/>
              <a:gd name="connsiteY17" fmla="*/ 304800 h 3544712"/>
              <a:gd name="connsiteX18" fmla="*/ 609600 w 3208182"/>
              <a:gd name="connsiteY18" fmla="*/ 203200 h 3544712"/>
              <a:gd name="connsiteX19" fmla="*/ 811858 w 3208182"/>
              <a:gd name="connsiteY19" fmla="*/ 181267 h 3544712"/>
              <a:gd name="connsiteX0" fmla="*/ 809252 w 3208182"/>
              <a:gd name="connsiteY0" fmla="*/ 168710 h 3544712"/>
              <a:gd name="connsiteX1" fmla="*/ 609600 w 3208182"/>
              <a:gd name="connsiteY1" fmla="*/ 406400 h 3544712"/>
              <a:gd name="connsiteX2" fmla="*/ 508000 w 3208182"/>
              <a:gd name="connsiteY2" fmla="*/ 304800 h 3544712"/>
              <a:gd name="connsiteX3" fmla="*/ 617096 w 3208182"/>
              <a:gd name="connsiteY3" fmla="*/ 160998 h 3544712"/>
              <a:gd name="connsiteX4" fmla="*/ 809252 w 3208182"/>
              <a:gd name="connsiteY4" fmla="*/ 168710 h 3544712"/>
              <a:gd name="connsiteX5" fmla="*/ 406400 w 3208182"/>
              <a:gd name="connsiteY5" fmla="*/ 3341512 h 3544712"/>
              <a:gd name="connsiteX6" fmla="*/ 203200 w 3208182"/>
              <a:gd name="connsiteY6" fmla="*/ 3544712 h 3544712"/>
              <a:gd name="connsiteX7" fmla="*/ 0 w 3208182"/>
              <a:gd name="connsiteY7" fmla="*/ 3341512 h 3544712"/>
              <a:gd name="connsiteX8" fmla="*/ 203200 w 3208182"/>
              <a:gd name="connsiteY8" fmla="*/ 3138312 h 3544712"/>
              <a:gd name="connsiteX9" fmla="*/ 304800 w 3208182"/>
              <a:gd name="connsiteY9" fmla="*/ 3239912 h 3544712"/>
              <a:gd name="connsiteX10" fmla="*/ 203200 w 3208182"/>
              <a:gd name="connsiteY10" fmla="*/ 3341512 h 3544712"/>
              <a:gd name="connsiteX11" fmla="*/ 406400 w 3208182"/>
              <a:gd name="connsiteY11" fmla="*/ 3341512 h 3544712"/>
              <a:gd name="connsiteX0" fmla="*/ 406400 w 3208182"/>
              <a:gd name="connsiteY0" fmla="*/ 3138312 h 3544712"/>
              <a:gd name="connsiteX1" fmla="*/ 406402 w 3208182"/>
              <a:gd name="connsiteY1" fmla="*/ 203200 h 3544712"/>
              <a:gd name="connsiteX2" fmla="*/ 609600 w 3208182"/>
              <a:gd name="connsiteY2" fmla="*/ 0 h 3544712"/>
              <a:gd name="connsiteX3" fmla="*/ 3025041 w 3208182"/>
              <a:gd name="connsiteY3" fmla="*/ 64715 h 3544712"/>
              <a:gd name="connsiteX4" fmla="*/ 3207985 w 3208182"/>
              <a:gd name="connsiteY4" fmla="*/ 252852 h 3544712"/>
              <a:gd name="connsiteX5" fmla="*/ 3048000 w 3208182"/>
              <a:gd name="connsiteY5" fmla="*/ 406400 h 3544712"/>
              <a:gd name="connsiteX6" fmla="*/ 2844800 w 3208182"/>
              <a:gd name="connsiteY6" fmla="*/ 406400 h 3544712"/>
              <a:gd name="connsiteX7" fmla="*/ 2796550 w 3208182"/>
              <a:gd name="connsiteY7" fmla="*/ 3313594 h 3544712"/>
              <a:gd name="connsiteX8" fmla="*/ 2641600 w 3208182"/>
              <a:gd name="connsiteY8" fmla="*/ 3544712 h 3544712"/>
              <a:gd name="connsiteX9" fmla="*/ 203200 w 3208182"/>
              <a:gd name="connsiteY9" fmla="*/ 3544712 h 3544712"/>
              <a:gd name="connsiteX10" fmla="*/ 0 w 3208182"/>
              <a:gd name="connsiteY10" fmla="*/ 3341512 h 3544712"/>
              <a:gd name="connsiteX11" fmla="*/ 203200 w 3208182"/>
              <a:gd name="connsiteY11" fmla="*/ 3138312 h 3544712"/>
              <a:gd name="connsiteX12" fmla="*/ 406400 w 3208182"/>
              <a:gd name="connsiteY12" fmla="*/ 3138312 h 3544712"/>
              <a:gd name="connsiteX13" fmla="*/ 609600 w 3208182"/>
              <a:gd name="connsiteY13" fmla="*/ 0 h 3544712"/>
              <a:gd name="connsiteX14" fmla="*/ 811442 w 3208182"/>
              <a:gd name="connsiteY14" fmla="*/ 183612 h 3544712"/>
              <a:gd name="connsiteX15" fmla="*/ 609600 w 3208182"/>
              <a:gd name="connsiteY15" fmla="*/ 406400 h 3544712"/>
              <a:gd name="connsiteX16" fmla="*/ 508000 w 3208182"/>
              <a:gd name="connsiteY16" fmla="*/ 304800 h 3544712"/>
              <a:gd name="connsiteX17" fmla="*/ 622617 w 3208182"/>
              <a:gd name="connsiteY17" fmla="*/ 157142 h 3544712"/>
              <a:gd name="connsiteX18" fmla="*/ 804563 w 3208182"/>
              <a:gd name="connsiteY18" fmla="*/ 167878 h 3544712"/>
              <a:gd name="connsiteX19" fmla="*/ 2844800 w 3208182"/>
              <a:gd name="connsiteY19" fmla="*/ 406400 h 3544712"/>
              <a:gd name="connsiteX20" fmla="*/ 1796924 w 3208182"/>
              <a:gd name="connsiteY20" fmla="*/ 432471 h 3544712"/>
              <a:gd name="connsiteX21" fmla="*/ 609600 w 3208182"/>
              <a:gd name="connsiteY21" fmla="*/ 406400 h 3544712"/>
              <a:gd name="connsiteX22" fmla="*/ 203200 w 3208182"/>
              <a:gd name="connsiteY22" fmla="*/ 3138312 h 3544712"/>
              <a:gd name="connsiteX23" fmla="*/ 304800 w 3208182"/>
              <a:gd name="connsiteY23" fmla="*/ 3239912 h 3544712"/>
              <a:gd name="connsiteX24" fmla="*/ 203200 w 3208182"/>
              <a:gd name="connsiteY24" fmla="*/ 3341512 h 3544712"/>
              <a:gd name="connsiteX25" fmla="*/ 406400 w 3208182"/>
              <a:gd name="connsiteY25" fmla="*/ 3341512 h 3544712"/>
              <a:gd name="connsiteX26" fmla="*/ 203200 w 3208182"/>
              <a:gd name="connsiteY26" fmla="*/ 3544712 h 3544712"/>
              <a:gd name="connsiteX27" fmla="*/ 406400 w 3208182"/>
              <a:gd name="connsiteY27" fmla="*/ 3341512 h 3544712"/>
              <a:gd name="connsiteX28" fmla="*/ 406400 w 3208182"/>
              <a:gd name="connsiteY28" fmla="*/ 3138312 h 3544712"/>
              <a:gd name="connsiteX0" fmla="*/ 203200 w 3208182"/>
              <a:gd name="connsiteY0" fmla="*/ 3554393 h 3554393"/>
              <a:gd name="connsiteX1" fmla="*/ 406400 w 3208182"/>
              <a:gd name="connsiteY1" fmla="*/ 3351193 h 3554393"/>
              <a:gd name="connsiteX2" fmla="*/ 203200 w 3208182"/>
              <a:gd name="connsiteY2" fmla="*/ 3351193 h 3554393"/>
              <a:gd name="connsiteX3" fmla="*/ 304800 w 3208182"/>
              <a:gd name="connsiteY3" fmla="*/ 3249593 h 3554393"/>
              <a:gd name="connsiteX4" fmla="*/ 203200 w 3208182"/>
              <a:gd name="connsiteY4" fmla="*/ 3147993 h 3554393"/>
              <a:gd name="connsiteX5" fmla="*/ 406400 w 3208182"/>
              <a:gd name="connsiteY5" fmla="*/ 3147993 h 3554393"/>
              <a:gd name="connsiteX6" fmla="*/ 406400 w 3208182"/>
              <a:gd name="connsiteY6" fmla="*/ 212881 h 3554393"/>
              <a:gd name="connsiteX7" fmla="*/ 609600 w 3208182"/>
              <a:gd name="connsiteY7" fmla="*/ 9681 h 3554393"/>
              <a:gd name="connsiteX8" fmla="*/ 3029461 w 3208182"/>
              <a:gd name="connsiteY8" fmla="*/ 59596 h 3554393"/>
              <a:gd name="connsiteX9" fmla="*/ 3202335 w 3208182"/>
              <a:gd name="connsiteY9" fmla="*/ 242898 h 3554393"/>
              <a:gd name="connsiteX10" fmla="*/ 3048000 w 3208182"/>
              <a:gd name="connsiteY10" fmla="*/ 416081 h 3554393"/>
              <a:gd name="connsiteX11" fmla="*/ 2844800 w 3208182"/>
              <a:gd name="connsiteY11" fmla="*/ 416081 h 3554393"/>
              <a:gd name="connsiteX12" fmla="*/ 2802598 w 3208182"/>
              <a:gd name="connsiteY12" fmla="*/ 3343698 h 3554393"/>
              <a:gd name="connsiteX13" fmla="*/ 2641600 w 3208182"/>
              <a:gd name="connsiteY13" fmla="*/ 3554393 h 3554393"/>
              <a:gd name="connsiteX14" fmla="*/ 203200 w 3208182"/>
              <a:gd name="connsiteY14" fmla="*/ 3554393 h 3554393"/>
              <a:gd name="connsiteX15" fmla="*/ 811858 w 3208182"/>
              <a:gd name="connsiteY15" fmla="*/ 190948 h 3554393"/>
              <a:gd name="connsiteX16" fmla="*/ 609600 w 3208182"/>
              <a:gd name="connsiteY16" fmla="*/ 416081 h 3554393"/>
              <a:gd name="connsiteX17" fmla="*/ 508000 w 3208182"/>
              <a:gd name="connsiteY17" fmla="*/ 314481 h 3554393"/>
              <a:gd name="connsiteX18" fmla="*/ 609600 w 3208182"/>
              <a:gd name="connsiteY18" fmla="*/ 212881 h 3554393"/>
              <a:gd name="connsiteX19" fmla="*/ 811858 w 3208182"/>
              <a:gd name="connsiteY19" fmla="*/ 190948 h 3554393"/>
              <a:gd name="connsiteX0" fmla="*/ 809252 w 3208182"/>
              <a:gd name="connsiteY0" fmla="*/ 178391 h 3554393"/>
              <a:gd name="connsiteX1" fmla="*/ 609600 w 3208182"/>
              <a:gd name="connsiteY1" fmla="*/ 416081 h 3554393"/>
              <a:gd name="connsiteX2" fmla="*/ 508000 w 3208182"/>
              <a:gd name="connsiteY2" fmla="*/ 314481 h 3554393"/>
              <a:gd name="connsiteX3" fmla="*/ 617096 w 3208182"/>
              <a:gd name="connsiteY3" fmla="*/ 170679 h 3554393"/>
              <a:gd name="connsiteX4" fmla="*/ 809252 w 3208182"/>
              <a:gd name="connsiteY4" fmla="*/ 178391 h 3554393"/>
              <a:gd name="connsiteX5" fmla="*/ 406400 w 3208182"/>
              <a:gd name="connsiteY5" fmla="*/ 3351193 h 3554393"/>
              <a:gd name="connsiteX6" fmla="*/ 203200 w 3208182"/>
              <a:gd name="connsiteY6" fmla="*/ 3554393 h 3554393"/>
              <a:gd name="connsiteX7" fmla="*/ 0 w 3208182"/>
              <a:gd name="connsiteY7" fmla="*/ 3351193 h 3554393"/>
              <a:gd name="connsiteX8" fmla="*/ 203200 w 3208182"/>
              <a:gd name="connsiteY8" fmla="*/ 3147993 h 3554393"/>
              <a:gd name="connsiteX9" fmla="*/ 304800 w 3208182"/>
              <a:gd name="connsiteY9" fmla="*/ 3249593 h 3554393"/>
              <a:gd name="connsiteX10" fmla="*/ 203200 w 3208182"/>
              <a:gd name="connsiteY10" fmla="*/ 3351193 h 3554393"/>
              <a:gd name="connsiteX11" fmla="*/ 406400 w 3208182"/>
              <a:gd name="connsiteY11" fmla="*/ 3351193 h 3554393"/>
              <a:gd name="connsiteX0" fmla="*/ 406400 w 3208182"/>
              <a:gd name="connsiteY0" fmla="*/ 3147993 h 3554393"/>
              <a:gd name="connsiteX1" fmla="*/ 406402 w 3208182"/>
              <a:gd name="connsiteY1" fmla="*/ 212881 h 3554393"/>
              <a:gd name="connsiteX2" fmla="*/ 609600 w 3208182"/>
              <a:gd name="connsiteY2" fmla="*/ 9681 h 3554393"/>
              <a:gd name="connsiteX3" fmla="*/ 1747986 w 3208182"/>
              <a:gd name="connsiteY3" fmla="*/ 36824 h 3554393"/>
              <a:gd name="connsiteX4" fmla="*/ 3025041 w 3208182"/>
              <a:gd name="connsiteY4" fmla="*/ 74396 h 3554393"/>
              <a:gd name="connsiteX5" fmla="*/ 3207985 w 3208182"/>
              <a:gd name="connsiteY5" fmla="*/ 262533 h 3554393"/>
              <a:gd name="connsiteX6" fmla="*/ 3048000 w 3208182"/>
              <a:gd name="connsiteY6" fmla="*/ 416081 h 3554393"/>
              <a:gd name="connsiteX7" fmla="*/ 2844800 w 3208182"/>
              <a:gd name="connsiteY7" fmla="*/ 416081 h 3554393"/>
              <a:gd name="connsiteX8" fmla="*/ 2796550 w 3208182"/>
              <a:gd name="connsiteY8" fmla="*/ 3323275 h 3554393"/>
              <a:gd name="connsiteX9" fmla="*/ 2641600 w 3208182"/>
              <a:gd name="connsiteY9" fmla="*/ 3554393 h 3554393"/>
              <a:gd name="connsiteX10" fmla="*/ 203200 w 3208182"/>
              <a:gd name="connsiteY10" fmla="*/ 3554393 h 3554393"/>
              <a:gd name="connsiteX11" fmla="*/ 0 w 3208182"/>
              <a:gd name="connsiteY11" fmla="*/ 3351193 h 3554393"/>
              <a:gd name="connsiteX12" fmla="*/ 203200 w 3208182"/>
              <a:gd name="connsiteY12" fmla="*/ 3147993 h 3554393"/>
              <a:gd name="connsiteX13" fmla="*/ 406400 w 3208182"/>
              <a:gd name="connsiteY13" fmla="*/ 3147993 h 3554393"/>
              <a:gd name="connsiteX14" fmla="*/ 609600 w 3208182"/>
              <a:gd name="connsiteY14" fmla="*/ 9681 h 3554393"/>
              <a:gd name="connsiteX15" fmla="*/ 811442 w 3208182"/>
              <a:gd name="connsiteY15" fmla="*/ 193293 h 3554393"/>
              <a:gd name="connsiteX16" fmla="*/ 609600 w 3208182"/>
              <a:gd name="connsiteY16" fmla="*/ 416081 h 3554393"/>
              <a:gd name="connsiteX17" fmla="*/ 508000 w 3208182"/>
              <a:gd name="connsiteY17" fmla="*/ 314481 h 3554393"/>
              <a:gd name="connsiteX18" fmla="*/ 622617 w 3208182"/>
              <a:gd name="connsiteY18" fmla="*/ 166823 h 3554393"/>
              <a:gd name="connsiteX19" fmla="*/ 804563 w 3208182"/>
              <a:gd name="connsiteY19" fmla="*/ 177559 h 3554393"/>
              <a:gd name="connsiteX20" fmla="*/ 2844800 w 3208182"/>
              <a:gd name="connsiteY20" fmla="*/ 416081 h 3554393"/>
              <a:gd name="connsiteX21" fmla="*/ 1796924 w 3208182"/>
              <a:gd name="connsiteY21" fmla="*/ 442152 h 3554393"/>
              <a:gd name="connsiteX22" fmla="*/ 609600 w 3208182"/>
              <a:gd name="connsiteY22" fmla="*/ 416081 h 3554393"/>
              <a:gd name="connsiteX23" fmla="*/ 203200 w 3208182"/>
              <a:gd name="connsiteY23" fmla="*/ 3147993 h 3554393"/>
              <a:gd name="connsiteX24" fmla="*/ 304800 w 3208182"/>
              <a:gd name="connsiteY24" fmla="*/ 3249593 h 3554393"/>
              <a:gd name="connsiteX25" fmla="*/ 203200 w 3208182"/>
              <a:gd name="connsiteY25" fmla="*/ 3351193 h 3554393"/>
              <a:gd name="connsiteX26" fmla="*/ 406400 w 3208182"/>
              <a:gd name="connsiteY26" fmla="*/ 3351193 h 3554393"/>
              <a:gd name="connsiteX27" fmla="*/ 203200 w 3208182"/>
              <a:gd name="connsiteY27" fmla="*/ 3554393 h 3554393"/>
              <a:gd name="connsiteX28" fmla="*/ 406400 w 3208182"/>
              <a:gd name="connsiteY28" fmla="*/ 3351193 h 3554393"/>
              <a:gd name="connsiteX29" fmla="*/ 406400 w 3208182"/>
              <a:gd name="connsiteY29" fmla="*/ 3147993 h 3554393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796550 w 3208182"/>
              <a:gd name="connsiteY8" fmla="*/ 3320793 h 3551911"/>
              <a:gd name="connsiteX9" fmla="*/ 2641600 w 3208182"/>
              <a:gd name="connsiteY9" fmla="*/ 3551911 h 3551911"/>
              <a:gd name="connsiteX10" fmla="*/ 203200 w 3208182"/>
              <a:gd name="connsiteY10" fmla="*/ 3551911 h 3551911"/>
              <a:gd name="connsiteX11" fmla="*/ 0 w 3208182"/>
              <a:gd name="connsiteY11" fmla="*/ 3348711 h 3551911"/>
              <a:gd name="connsiteX12" fmla="*/ 203200 w 3208182"/>
              <a:gd name="connsiteY12" fmla="*/ 3145511 h 3551911"/>
              <a:gd name="connsiteX13" fmla="*/ 406400 w 3208182"/>
              <a:gd name="connsiteY13" fmla="*/ 3145511 h 3551911"/>
              <a:gd name="connsiteX14" fmla="*/ 609600 w 3208182"/>
              <a:gd name="connsiteY14" fmla="*/ 7199 h 3551911"/>
              <a:gd name="connsiteX15" fmla="*/ 811442 w 3208182"/>
              <a:gd name="connsiteY15" fmla="*/ 190811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22617 w 3208182"/>
              <a:gd name="connsiteY18" fmla="*/ 164341 h 3551911"/>
              <a:gd name="connsiteX19" fmla="*/ 804563 w 3208182"/>
              <a:gd name="connsiteY19" fmla="*/ 175077 h 3551911"/>
              <a:gd name="connsiteX20" fmla="*/ 2844800 w 3208182"/>
              <a:gd name="connsiteY20" fmla="*/ 413599 h 3551911"/>
              <a:gd name="connsiteX21" fmla="*/ 1796924 w 3208182"/>
              <a:gd name="connsiteY21" fmla="*/ 439670 h 3551911"/>
              <a:gd name="connsiteX22" fmla="*/ 609600 w 3208182"/>
              <a:gd name="connsiteY22" fmla="*/ 413599 h 3551911"/>
              <a:gd name="connsiteX23" fmla="*/ 203200 w 3208182"/>
              <a:gd name="connsiteY23" fmla="*/ 3145511 h 3551911"/>
              <a:gd name="connsiteX24" fmla="*/ 304800 w 3208182"/>
              <a:gd name="connsiteY24" fmla="*/ 3247111 h 3551911"/>
              <a:gd name="connsiteX25" fmla="*/ 203200 w 3208182"/>
              <a:gd name="connsiteY25" fmla="*/ 3348711 h 3551911"/>
              <a:gd name="connsiteX26" fmla="*/ 406400 w 3208182"/>
              <a:gd name="connsiteY26" fmla="*/ 3348711 h 3551911"/>
              <a:gd name="connsiteX27" fmla="*/ 203200 w 3208182"/>
              <a:gd name="connsiteY27" fmla="*/ 3551911 h 3551911"/>
              <a:gd name="connsiteX28" fmla="*/ 406400 w 3208182"/>
              <a:gd name="connsiteY28" fmla="*/ 3348711 h 3551911"/>
              <a:gd name="connsiteX29" fmla="*/ 406400 w 3208182"/>
              <a:gd name="connsiteY29" fmla="*/ 3145511 h 3551911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834507 w 3208182"/>
              <a:gd name="connsiteY8" fmla="*/ 1460754 h 3551911"/>
              <a:gd name="connsiteX9" fmla="*/ 2796550 w 3208182"/>
              <a:gd name="connsiteY9" fmla="*/ 3320793 h 3551911"/>
              <a:gd name="connsiteX10" fmla="*/ 2641600 w 3208182"/>
              <a:gd name="connsiteY10" fmla="*/ 3551911 h 3551911"/>
              <a:gd name="connsiteX11" fmla="*/ 203200 w 3208182"/>
              <a:gd name="connsiteY11" fmla="*/ 3551911 h 3551911"/>
              <a:gd name="connsiteX12" fmla="*/ 0 w 3208182"/>
              <a:gd name="connsiteY12" fmla="*/ 3348711 h 3551911"/>
              <a:gd name="connsiteX13" fmla="*/ 203200 w 3208182"/>
              <a:gd name="connsiteY13" fmla="*/ 3145511 h 3551911"/>
              <a:gd name="connsiteX14" fmla="*/ 406400 w 3208182"/>
              <a:gd name="connsiteY14" fmla="*/ 3145511 h 3551911"/>
              <a:gd name="connsiteX15" fmla="*/ 609600 w 3208182"/>
              <a:gd name="connsiteY15" fmla="*/ 7199 h 3551911"/>
              <a:gd name="connsiteX16" fmla="*/ 811442 w 3208182"/>
              <a:gd name="connsiteY16" fmla="*/ 190811 h 3551911"/>
              <a:gd name="connsiteX17" fmla="*/ 609600 w 3208182"/>
              <a:gd name="connsiteY17" fmla="*/ 413599 h 3551911"/>
              <a:gd name="connsiteX18" fmla="*/ 508000 w 3208182"/>
              <a:gd name="connsiteY18" fmla="*/ 311999 h 3551911"/>
              <a:gd name="connsiteX19" fmla="*/ 622617 w 3208182"/>
              <a:gd name="connsiteY19" fmla="*/ 164341 h 3551911"/>
              <a:gd name="connsiteX20" fmla="*/ 804563 w 3208182"/>
              <a:gd name="connsiteY20" fmla="*/ 175077 h 3551911"/>
              <a:gd name="connsiteX21" fmla="*/ 2844800 w 3208182"/>
              <a:gd name="connsiteY21" fmla="*/ 413599 h 3551911"/>
              <a:gd name="connsiteX22" fmla="*/ 1796924 w 3208182"/>
              <a:gd name="connsiteY22" fmla="*/ 439670 h 3551911"/>
              <a:gd name="connsiteX23" fmla="*/ 609600 w 3208182"/>
              <a:gd name="connsiteY23" fmla="*/ 413599 h 3551911"/>
              <a:gd name="connsiteX24" fmla="*/ 203200 w 3208182"/>
              <a:gd name="connsiteY24" fmla="*/ 3145511 h 3551911"/>
              <a:gd name="connsiteX25" fmla="*/ 304800 w 3208182"/>
              <a:gd name="connsiteY25" fmla="*/ 3247111 h 3551911"/>
              <a:gd name="connsiteX26" fmla="*/ 203200 w 3208182"/>
              <a:gd name="connsiteY26" fmla="*/ 3348711 h 3551911"/>
              <a:gd name="connsiteX27" fmla="*/ 406400 w 3208182"/>
              <a:gd name="connsiteY27" fmla="*/ 3348711 h 3551911"/>
              <a:gd name="connsiteX28" fmla="*/ 203200 w 3208182"/>
              <a:gd name="connsiteY28" fmla="*/ 3551911 h 3551911"/>
              <a:gd name="connsiteX29" fmla="*/ 406400 w 3208182"/>
              <a:gd name="connsiteY29" fmla="*/ 3348711 h 3551911"/>
              <a:gd name="connsiteX30" fmla="*/ 406400 w 3208182"/>
              <a:gd name="connsiteY30" fmla="*/ 3145511 h 3551911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834507 w 3208182"/>
              <a:gd name="connsiteY8" fmla="*/ 1460754 h 3551911"/>
              <a:gd name="connsiteX9" fmla="*/ 2796550 w 3208182"/>
              <a:gd name="connsiteY9" fmla="*/ 3320793 h 3551911"/>
              <a:gd name="connsiteX10" fmla="*/ 2641600 w 3208182"/>
              <a:gd name="connsiteY10" fmla="*/ 3551911 h 3551911"/>
              <a:gd name="connsiteX11" fmla="*/ 203200 w 3208182"/>
              <a:gd name="connsiteY11" fmla="*/ 3551911 h 3551911"/>
              <a:gd name="connsiteX12" fmla="*/ 0 w 3208182"/>
              <a:gd name="connsiteY12" fmla="*/ 3348711 h 3551911"/>
              <a:gd name="connsiteX13" fmla="*/ 203200 w 3208182"/>
              <a:gd name="connsiteY13" fmla="*/ 3145511 h 3551911"/>
              <a:gd name="connsiteX14" fmla="*/ 406400 w 3208182"/>
              <a:gd name="connsiteY14" fmla="*/ 3145511 h 3551911"/>
              <a:gd name="connsiteX15" fmla="*/ 609600 w 3208182"/>
              <a:gd name="connsiteY15" fmla="*/ 7199 h 3551911"/>
              <a:gd name="connsiteX16" fmla="*/ 811442 w 3208182"/>
              <a:gd name="connsiteY16" fmla="*/ 190811 h 3551911"/>
              <a:gd name="connsiteX17" fmla="*/ 609600 w 3208182"/>
              <a:gd name="connsiteY17" fmla="*/ 413599 h 3551911"/>
              <a:gd name="connsiteX18" fmla="*/ 508000 w 3208182"/>
              <a:gd name="connsiteY18" fmla="*/ 311999 h 3551911"/>
              <a:gd name="connsiteX19" fmla="*/ 622617 w 3208182"/>
              <a:gd name="connsiteY19" fmla="*/ 164341 h 3551911"/>
              <a:gd name="connsiteX20" fmla="*/ 804563 w 3208182"/>
              <a:gd name="connsiteY20" fmla="*/ 175077 h 3551911"/>
              <a:gd name="connsiteX21" fmla="*/ 2844800 w 3208182"/>
              <a:gd name="connsiteY21" fmla="*/ 413599 h 3551911"/>
              <a:gd name="connsiteX22" fmla="*/ 1796924 w 3208182"/>
              <a:gd name="connsiteY22" fmla="*/ 439670 h 3551911"/>
              <a:gd name="connsiteX23" fmla="*/ 609600 w 3208182"/>
              <a:gd name="connsiteY23" fmla="*/ 413599 h 3551911"/>
              <a:gd name="connsiteX24" fmla="*/ 203200 w 3208182"/>
              <a:gd name="connsiteY24" fmla="*/ 3145511 h 3551911"/>
              <a:gd name="connsiteX25" fmla="*/ 304800 w 3208182"/>
              <a:gd name="connsiteY25" fmla="*/ 3247111 h 3551911"/>
              <a:gd name="connsiteX26" fmla="*/ 203200 w 3208182"/>
              <a:gd name="connsiteY26" fmla="*/ 3348711 h 3551911"/>
              <a:gd name="connsiteX27" fmla="*/ 406400 w 3208182"/>
              <a:gd name="connsiteY27" fmla="*/ 3348711 h 3551911"/>
              <a:gd name="connsiteX28" fmla="*/ 203200 w 3208182"/>
              <a:gd name="connsiteY28" fmla="*/ 3551911 h 3551911"/>
              <a:gd name="connsiteX29" fmla="*/ 406400 w 3208182"/>
              <a:gd name="connsiteY29" fmla="*/ 3348711 h 3551911"/>
              <a:gd name="connsiteX30" fmla="*/ 406400 w 3208182"/>
              <a:gd name="connsiteY30" fmla="*/ 3145511 h 3551911"/>
              <a:gd name="connsiteX0" fmla="*/ 203200 w 3208182"/>
              <a:gd name="connsiteY0" fmla="*/ 3551911 h 3551911"/>
              <a:gd name="connsiteX1" fmla="*/ 406400 w 3208182"/>
              <a:gd name="connsiteY1" fmla="*/ 3348711 h 3551911"/>
              <a:gd name="connsiteX2" fmla="*/ 203200 w 3208182"/>
              <a:gd name="connsiteY2" fmla="*/ 3348711 h 3551911"/>
              <a:gd name="connsiteX3" fmla="*/ 304800 w 3208182"/>
              <a:gd name="connsiteY3" fmla="*/ 3247111 h 3551911"/>
              <a:gd name="connsiteX4" fmla="*/ 203200 w 3208182"/>
              <a:gd name="connsiteY4" fmla="*/ 3145511 h 3551911"/>
              <a:gd name="connsiteX5" fmla="*/ 406400 w 3208182"/>
              <a:gd name="connsiteY5" fmla="*/ 3145511 h 3551911"/>
              <a:gd name="connsiteX6" fmla="*/ 406400 w 3208182"/>
              <a:gd name="connsiteY6" fmla="*/ 210399 h 3551911"/>
              <a:gd name="connsiteX7" fmla="*/ 609600 w 3208182"/>
              <a:gd name="connsiteY7" fmla="*/ 7199 h 3551911"/>
              <a:gd name="connsiteX8" fmla="*/ 3029461 w 3208182"/>
              <a:gd name="connsiteY8" fmla="*/ 57114 h 3551911"/>
              <a:gd name="connsiteX9" fmla="*/ 3202335 w 3208182"/>
              <a:gd name="connsiteY9" fmla="*/ 240416 h 3551911"/>
              <a:gd name="connsiteX10" fmla="*/ 3048000 w 3208182"/>
              <a:gd name="connsiteY10" fmla="*/ 413599 h 3551911"/>
              <a:gd name="connsiteX11" fmla="*/ 2844800 w 3208182"/>
              <a:gd name="connsiteY11" fmla="*/ 413599 h 3551911"/>
              <a:gd name="connsiteX12" fmla="*/ 2802598 w 3208182"/>
              <a:gd name="connsiteY12" fmla="*/ 3341216 h 3551911"/>
              <a:gd name="connsiteX13" fmla="*/ 2641600 w 3208182"/>
              <a:gd name="connsiteY13" fmla="*/ 3551911 h 3551911"/>
              <a:gd name="connsiteX14" fmla="*/ 203200 w 3208182"/>
              <a:gd name="connsiteY14" fmla="*/ 3551911 h 3551911"/>
              <a:gd name="connsiteX15" fmla="*/ 811858 w 3208182"/>
              <a:gd name="connsiteY15" fmla="*/ 188466 h 3551911"/>
              <a:gd name="connsiteX16" fmla="*/ 609600 w 3208182"/>
              <a:gd name="connsiteY16" fmla="*/ 413599 h 3551911"/>
              <a:gd name="connsiteX17" fmla="*/ 508000 w 3208182"/>
              <a:gd name="connsiteY17" fmla="*/ 311999 h 3551911"/>
              <a:gd name="connsiteX18" fmla="*/ 609600 w 3208182"/>
              <a:gd name="connsiteY18" fmla="*/ 210399 h 3551911"/>
              <a:gd name="connsiteX19" fmla="*/ 811858 w 3208182"/>
              <a:gd name="connsiteY19" fmla="*/ 188466 h 3551911"/>
              <a:gd name="connsiteX0" fmla="*/ 809252 w 3208182"/>
              <a:gd name="connsiteY0" fmla="*/ 175909 h 3551911"/>
              <a:gd name="connsiteX1" fmla="*/ 609600 w 3208182"/>
              <a:gd name="connsiteY1" fmla="*/ 413599 h 3551911"/>
              <a:gd name="connsiteX2" fmla="*/ 508000 w 3208182"/>
              <a:gd name="connsiteY2" fmla="*/ 311999 h 3551911"/>
              <a:gd name="connsiteX3" fmla="*/ 617096 w 3208182"/>
              <a:gd name="connsiteY3" fmla="*/ 168197 h 3551911"/>
              <a:gd name="connsiteX4" fmla="*/ 809252 w 3208182"/>
              <a:gd name="connsiteY4" fmla="*/ 175909 h 3551911"/>
              <a:gd name="connsiteX5" fmla="*/ 406400 w 3208182"/>
              <a:gd name="connsiteY5" fmla="*/ 3348711 h 3551911"/>
              <a:gd name="connsiteX6" fmla="*/ 203200 w 3208182"/>
              <a:gd name="connsiteY6" fmla="*/ 3551911 h 3551911"/>
              <a:gd name="connsiteX7" fmla="*/ 0 w 3208182"/>
              <a:gd name="connsiteY7" fmla="*/ 3348711 h 3551911"/>
              <a:gd name="connsiteX8" fmla="*/ 203200 w 3208182"/>
              <a:gd name="connsiteY8" fmla="*/ 3145511 h 3551911"/>
              <a:gd name="connsiteX9" fmla="*/ 304800 w 3208182"/>
              <a:gd name="connsiteY9" fmla="*/ 3247111 h 3551911"/>
              <a:gd name="connsiteX10" fmla="*/ 203200 w 3208182"/>
              <a:gd name="connsiteY10" fmla="*/ 3348711 h 3551911"/>
              <a:gd name="connsiteX11" fmla="*/ 406400 w 3208182"/>
              <a:gd name="connsiteY11" fmla="*/ 3348711 h 3551911"/>
              <a:gd name="connsiteX0" fmla="*/ 406400 w 3208182"/>
              <a:gd name="connsiteY0" fmla="*/ 3145511 h 3551911"/>
              <a:gd name="connsiteX1" fmla="*/ 406402 w 3208182"/>
              <a:gd name="connsiteY1" fmla="*/ 210399 h 3551911"/>
              <a:gd name="connsiteX2" fmla="*/ 609600 w 3208182"/>
              <a:gd name="connsiteY2" fmla="*/ 7199 h 3551911"/>
              <a:gd name="connsiteX3" fmla="*/ 1743821 w 3208182"/>
              <a:gd name="connsiteY3" fmla="*/ 57788 h 3551911"/>
              <a:gd name="connsiteX4" fmla="*/ 3025041 w 3208182"/>
              <a:gd name="connsiteY4" fmla="*/ 71914 h 3551911"/>
              <a:gd name="connsiteX5" fmla="*/ 3207985 w 3208182"/>
              <a:gd name="connsiteY5" fmla="*/ 260051 h 3551911"/>
              <a:gd name="connsiteX6" fmla="*/ 3048000 w 3208182"/>
              <a:gd name="connsiteY6" fmla="*/ 413599 h 3551911"/>
              <a:gd name="connsiteX7" fmla="*/ 2844800 w 3208182"/>
              <a:gd name="connsiteY7" fmla="*/ 413599 h 3551911"/>
              <a:gd name="connsiteX8" fmla="*/ 2834507 w 3208182"/>
              <a:gd name="connsiteY8" fmla="*/ 1460754 h 3551911"/>
              <a:gd name="connsiteX9" fmla="*/ 2796550 w 3208182"/>
              <a:gd name="connsiteY9" fmla="*/ 3320793 h 3551911"/>
              <a:gd name="connsiteX10" fmla="*/ 2641600 w 3208182"/>
              <a:gd name="connsiteY10" fmla="*/ 3551911 h 3551911"/>
              <a:gd name="connsiteX11" fmla="*/ 203200 w 3208182"/>
              <a:gd name="connsiteY11" fmla="*/ 3551911 h 3551911"/>
              <a:gd name="connsiteX12" fmla="*/ 0 w 3208182"/>
              <a:gd name="connsiteY12" fmla="*/ 3348711 h 3551911"/>
              <a:gd name="connsiteX13" fmla="*/ 203200 w 3208182"/>
              <a:gd name="connsiteY13" fmla="*/ 3145511 h 3551911"/>
              <a:gd name="connsiteX14" fmla="*/ 406400 w 3208182"/>
              <a:gd name="connsiteY14" fmla="*/ 3145511 h 3551911"/>
              <a:gd name="connsiteX15" fmla="*/ 609600 w 3208182"/>
              <a:gd name="connsiteY15" fmla="*/ 7199 h 3551911"/>
              <a:gd name="connsiteX16" fmla="*/ 811442 w 3208182"/>
              <a:gd name="connsiteY16" fmla="*/ 190811 h 3551911"/>
              <a:gd name="connsiteX17" fmla="*/ 609600 w 3208182"/>
              <a:gd name="connsiteY17" fmla="*/ 413599 h 3551911"/>
              <a:gd name="connsiteX18" fmla="*/ 508000 w 3208182"/>
              <a:gd name="connsiteY18" fmla="*/ 311999 h 3551911"/>
              <a:gd name="connsiteX19" fmla="*/ 622617 w 3208182"/>
              <a:gd name="connsiteY19" fmla="*/ 164341 h 3551911"/>
              <a:gd name="connsiteX20" fmla="*/ 804563 w 3208182"/>
              <a:gd name="connsiteY20" fmla="*/ 175077 h 3551911"/>
              <a:gd name="connsiteX21" fmla="*/ 2844800 w 3208182"/>
              <a:gd name="connsiteY21" fmla="*/ 413599 h 3551911"/>
              <a:gd name="connsiteX22" fmla="*/ 1796924 w 3208182"/>
              <a:gd name="connsiteY22" fmla="*/ 439670 h 3551911"/>
              <a:gd name="connsiteX23" fmla="*/ 609600 w 3208182"/>
              <a:gd name="connsiteY23" fmla="*/ 413599 h 3551911"/>
              <a:gd name="connsiteX24" fmla="*/ 203200 w 3208182"/>
              <a:gd name="connsiteY24" fmla="*/ 3145511 h 3551911"/>
              <a:gd name="connsiteX25" fmla="*/ 304800 w 3208182"/>
              <a:gd name="connsiteY25" fmla="*/ 3247111 h 3551911"/>
              <a:gd name="connsiteX26" fmla="*/ 203200 w 3208182"/>
              <a:gd name="connsiteY26" fmla="*/ 3348711 h 3551911"/>
              <a:gd name="connsiteX27" fmla="*/ 406400 w 3208182"/>
              <a:gd name="connsiteY27" fmla="*/ 3348711 h 3551911"/>
              <a:gd name="connsiteX28" fmla="*/ 203200 w 3208182"/>
              <a:gd name="connsiteY28" fmla="*/ 3551911 h 3551911"/>
              <a:gd name="connsiteX29" fmla="*/ 406400 w 3208182"/>
              <a:gd name="connsiteY29" fmla="*/ 3348711 h 3551911"/>
              <a:gd name="connsiteX30" fmla="*/ 406400 w 3208182"/>
              <a:gd name="connsiteY30" fmla="*/ 3145511 h 3551911"/>
              <a:gd name="connsiteX0" fmla="*/ 203200 w 3208182"/>
              <a:gd name="connsiteY0" fmla="*/ 3551911 h 3552594"/>
              <a:gd name="connsiteX1" fmla="*/ 406400 w 3208182"/>
              <a:gd name="connsiteY1" fmla="*/ 3348711 h 3552594"/>
              <a:gd name="connsiteX2" fmla="*/ 203200 w 3208182"/>
              <a:gd name="connsiteY2" fmla="*/ 3348711 h 3552594"/>
              <a:gd name="connsiteX3" fmla="*/ 304800 w 3208182"/>
              <a:gd name="connsiteY3" fmla="*/ 3247111 h 3552594"/>
              <a:gd name="connsiteX4" fmla="*/ 203200 w 3208182"/>
              <a:gd name="connsiteY4" fmla="*/ 3145511 h 3552594"/>
              <a:gd name="connsiteX5" fmla="*/ 406400 w 3208182"/>
              <a:gd name="connsiteY5" fmla="*/ 3145511 h 3552594"/>
              <a:gd name="connsiteX6" fmla="*/ 406400 w 3208182"/>
              <a:gd name="connsiteY6" fmla="*/ 210399 h 3552594"/>
              <a:gd name="connsiteX7" fmla="*/ 609600 w 3208182"/>
              <a:gd name="connsiteY7" fmla="*/ 7199 h 3552594"/>
              <a:gd name="connsiteX8" fmla="*/ 3029461 w 3208182"/>
              <a:gd name="connsiteY8" fmla="*/ 57114 h 3552594"/>
              <a:gd name="connsiteX9" fmla="*/ 3202335 w 3208182"/>
              <a:gd name="connsiteY9" fmla="*/ 240416 h 3552594"/>
              <a:gd name="connsiteX10" fmla="*/ 3048000 w 3208182"/>
              <a:gd name="connsiteY10" fmla="*/ 413599 h 3552594"/>
              <a:gd name="connsiteX11" fmla="*/ 2844800 w 3208182"/>
              <a:gd name="connsiteY11" fmla="*/ 413599 h 3552594"/>
              <a:gd name="connsiteX12" fmla="*/ 2802598 w 3208182"/>
              <a:gd name="connsiteY12" fmla="*/ 3341216 h 3552594"/>
              <a:gd name="connsiteX13" fmla="*/ 2641600 w 3208182"/>
              <a:gd name="connsiteY13" fmla="*/ 3551911 h 3552594"/>
              <a:gd name="connsiteX14" fmla="*/ 203200 w 3208182"/>
              <a:gd name="connsiteY14" fmla="*/ 3551911 h 3552594"/>
              <a:gd name="connsiteX15" fmla="*/ 811858 w 3208182"/>
              <a:gd name="connsiteY15" fmla="*/ 188466 h 3552594"/>
              <a:gd name="connsiteX16" fmla="*/ 609600 w 3208182"/>
              <a:gd name="connsiteY16" fmla="*/ 413599 h 3552594"/>
              <a:gd name="connsiteX17" fmla="*/ 508000 w 3208182"/>
              <a:gd name="connsiteY17" fmla="*/ 311999 h 3552594"/>
              <a:gd name="connsiteX18" fmla="*/ 609600 w 3208182"/>
              <a:gd name="connsiteY18" fmla="*/ 210399 h 3552594"/>
              <a:gd name="connsiteX19" fmla="*/ 811858 w 3208182"/>
              <a:gd name="connsiteY19" fmla="*/ 188466 h 3552594"/>
              <a:gd name="connsiteX0" fmla="*/ 809252 w 3208182"/>
              <a:gd name="connsiteY0" fmla="*/ 175909 h 3552594"/>
              <a:gd name="connsiteX1" fmla="*/ 609600 w 3208182"/>
              <a:gd name="connsiteY1" fmla="*/ 413599 h 3552594"/>
              <a:gd name="connsiteX2" fmla="*/ 508000 w 3208182"/>
              <a:gd name="connsiteY2" fmla="*/ 311999 h 3552594"/>
              <a:gd name="connsiteX3" fmla="*/ 617096 w 3208182"/>
              <a:gd name="connsiteY3" fmla="*/ 168197 h 3552594"/>
              <a:gd name="connsiteX4" fmla="*/ 809252 w 3208182"/>
              <a:gd name="connsiteY4" fmla="*/ 175909 h 3552594"/>
              <a:gd name="connsiteX5" fmla="*/ 406400 w 3208182"/>
              <a:gd name="connsiteY5" fmla="*/ 3348711 h 3552594"/>
              <a:gd name="connsiteX6" fmla="*/ 203200 w 3208182"/>
              <a:gd name="connsiteY6" fmla="*/ 3551911 h 3552594"/>
              <a:gd name="connsiteX7" fmla="*/ 0 w 3208182"/>
              <a:gd name="connsiteY7" fmla="*/ 3348711 h 3552594"/>
              <a:gd name="connsiteX8" fmla="*/ 203200 w 3208182"/>
              <a:gd name="connsiteY8" fmla="*/ 3145511 h 3552594"/>
              <a:gd name="connsiteX9" fmla="*/ 304800 w 3208182"/>
              <a:gd name="connsiteY9" fmla="*/ 3247111 h 3552594"/>
              <a:gd name="connsiteX10" fmla="*/ 203200 w 3208182"/>
              <a:gd name="connsiteY10" fmla="*/ 3348711 h 3552594"/>
              <a:gd name="connsiteX11" fmla="*/ 406400 w 3208182"/>
              <a:gd name="connsiteY11" fmla="*/ 3348711 h 3552594"/>
              <a:gd name="connsiteX0" fmla="*/ 406400 w 3208182"/>
              <a:gd name="connsiteY0" fmla="*/ 3145511 h 3552594"/>
              <a:gd name="connsiteX1" fmla="*/ 406402 w 3208182"/>
              <a:gd name="connsiteY1" fmla="*/ 210399 h 3552594"/>
              <a:gd name="connsiteX2" fmla="*/ 609600 w 3208182"/>
              <a:gd name="connsiteY2" fmla="*/ 7199 h 3552594"/>
              <a:gd name="connsiteX3" fmla="*/ 1743821 w 3208182"/>
              <a:gd name="connsiteY3" fmla="*/ 57788 h 3552594"/>
              <a:gd name="connsiteX4" fmla="*/ 3025041 w 3208182"/>
              <a:gd name="connsiteY4" fmla="*/ 71914 h 3552594"/>
              <a:gd name="connsiteX5" fmla="*/ 3207985 w 3208182"/>
              <a:gd name="connsiteY5" fmla="*/ 260051 h 3552594"/>
              <a:gd name="connsiteX6" fmla="*/ 3048000 w 3208182"/>
              <a:gd name="connsiteY6" fmla="*/ 413599 h 3552594"/>
              <a:gd name="connsiteX7" fmla="*/ 2844800 w 3208182"/>
              <a:gd name="connsiteY7" fmla="*/ 413599 h 3552594"/>
              <a:gd name="connsiteX8" fmla="*/ 2834507 w 3208182"/>
              <a:gd name="connsiteY8" fmla="*/ 1460754 h 3552594"/>
              <a:gd name="connsiteX9" fmla="*/ 2796550 w 3208182"/>
              <a:gd name="connsiteY9" fmla="*/ 3320793 h 3552594"/>
              <a:gd name="connsiteX10" fmla="*/ 2641600 w 3208182"/>
              <a:gd name="connsiteY10" fmla="*/ 3551911 h 3552594"/>
              <a:gd name="connsiteX11" fmla="*/ 1403682 w 3208182"/>
              <a:gd name="connsiteY11" fmla="*/ 3552594 h 3552594"/>
              <a:gd name="connsiteX12" fmla="*/ 203200 w 3208182"/>
              <a:gd name="connsiteY12" fmla="*/ 3551911 h 3552594"/>
              <a:gd name="connsiteX13" fmla="*/ 0 w 3208182"/>
              <a:gd name="connsiteY13" fmla="*/ 3348711 h 3552594"/>
              <a:gd name="connsiteX14" fmla="*/ 203200 w 3208182"/>
              <a:gd name="connsiteY14" fmla="*/ 3145511 h 3552594"/>
              <a:gd name="connsiteX15" fmla="*/ 406400 w 3208182"/>
              <a:gd name="connsiteY15" fmla="*/ 3145511 h 3552594"/>
              <a:gd name="connsiteX16" fmla="*/ 609600 w 3208182"/>
              <a:gd name="connsiteY16" fmla="*/ 7199 h 3552594"/>
              <a:gd name="connsiteX17" fmla="*/ 811442 w 3208182"/>
              <a:gd name="connsiteY17" fmla="*/ 190811 h 3552594"/>
              <a:gd name="connsiteX18" fmla="*/ 609600 w 3208182"/>
              <a:gd name="connsiteY18" fmla="*/ 413599 h 3552594"/>
              <a:gd name="connsiteX19" fmla="*/ 508000 w 3208182"/>
              <a:gd name="connsiteY19" fmla="*/ 311999 h 3552594"/>
              <a:gd name="connsiteX20" fmla="*/ 622617 w 3208182"/>
              <a:gd name="connsiteY20" fmla="*/ 164341 h 3552594"/>
              <a:gd name="connsiteX21" fmla="*/ 804563 w 3208182"/>
              <a:gd name="connsiteY21" fmla="*/ 175077 h 3552594"/>
              <a:gd name="connsiteX22" fmla="*/ 2844800 w 3208182"/>
              <a:gd name="connsiteY22" fmla="*/ 413599 h 3552594"/>
              <a:gd name="connsiteX23" fmla="*/ 1796924 w 3208182"/>
              <a:gd name="connsiteY23" fmla="*/ 439670 h 3552594"/>
              <a:gd name="connsiteX24" fmla="*/ 609600 w 3208182"/>
              <a:gd name="connsiteY24" fmla="*/ 413599 h 3552594"/>
              <a:gd name="connsiteX25" fmla="*/ 203200 w 3208182"/>
              <a:gd name="connsiteY25" fmla="*/ 3145511 h 3552594"/>
              <a:gd name="connsiteX26" fmla="*/ 304800 w 3208182"/>
              <a:gd name="connsiteY26" fmla="*/ 3247111 h 3552594"/>
              <a:gd name="connsiteX27" fmla="*/ 203200 w 3208182"/>
              <a:gd name="connsiteY27" fmla="*/ 3348711 h 3552594"/>
              <a:gd name="connsiteX28" fmla="*/ 406400 w 3208182"/>
              <a:gd name="connsiteY28" fmla="*/ 3348711 h 3552594"/>
              <a:gd name="connsiteX29" fmla="*/ 203200 w 3208182"/>
              <a:gd name="connsiteY29" fmla="*/ 3551911 h 3552594"/>
              <a:gd name="connsiteX30" fmla="*/ 406400 w 3208182"/>
              <a:gd name="connsiteY30" fmla="*/ 3348711 h 3552594"/>
              <a:gd name="connsiteX31" fmla="*/ 406400 w 3208182"/>
              <a:gd name="connsiteY31" fmla="*/ 3145511 h 3552594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203200 w 3208182"/>
              <a:gd name="connsiteY14" fmla="*/ 3551911 h 3579371"/>
              <a:gd name="connsiteX15" fmla="*/ 811858 w 3208182"/>
              <a:gd name="connsiteY15" fmla="*/ 188466 h 3579371"/>
              <a:gd name="connsiteX16" fmla="*/ 609600 w 3208182"/>
              <a:gd name="connsiteY16" fmla="*/ 413599 h 3579371"/>
              <a:gd name="connsiteX17" fmla="*/ 508000 w 3208182"/>
              <a:gd name="connsiteY17" fmla="*/ 311999 h 3579371"/>
              <a:gd name="connsiteX18" fmla="*/ 609600 w 3208182"/>
              <a:gd name="connsiteY18" fmla="*/ 210399 h 3579371"/>
              <a:gd name="connsiteX19" fmla="*/ 811858 w 3208182"/>
              <a:gd name="connsiteY19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53071 w 3208182"/>
              <a:gd name="connsiteY14" fmla="*/ 3546855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37863 w 3208182"/>
              <a:gd name="connsiteY14" fmla="*/ 3578014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37863 w 3208182"/>
              <a:gd name="connsiteY14" fmla="*/ 3578014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  <a:gd name="connsiteX0" fmla="*/ 203200 w 3208182"/>
              <a:gd name="connsiteY0" fmla="*/ 3551911 h 3579371"/>
              <a:gd name="connsiteX1" fmla="*/ 406400 w 3208182"/>
              <a:gd name="connsiteY1" fmla="*/ 3348711 h 3579371"/>
              <a:gd name="connsiteX2" fmla="*/ 203200 w 3208182"/>
              <a:gd name="connsiteY2" fmla="*/ 3348711 h 3579371"/>
              <a:gd name="connsiteX3" fmla="*/ 304800 w 3208182"/>
              <a:gd name="connsiteY3" fmla="*/ 3247111 h 3579371"/>
              <a:gd name="connsiteX4" fmla="*/ 203200 w 3208182"/>
              <a:gd name="connsiteY4" fmla="*/ 3145511 h 3579371"/>
              <a:gd name="connsiteX5" fmla="*/ 406400 w 3208182"/>
              <a:gd name="connsiteY5" fmla="*/ 3145511 h 3579371"/>
              <a:gd name="connsiteX6" fmla="*/ 406400 w 3208182"/>
              <a:gd name="connsiteY6" fmla="*/ 210399 h 3579371"/>
              <a:gd name="connsiteX7" fmla="*/ 609600 w 3208182"/>
              <a:gd name="connsiteY7" fmla="*/ 7199 h 3579371"/>
              <a:gd name="connsiteX8" fmla="*/ 3029461 w 3208182"/>
              <a:gd name="connsiteY8" fmla="*/ 57114 h 3579371"/>
              <a:gd name="connsiteX9" fmla="*/ 3202335 w 3208182"/>
              <a:gd name="connsiteY9" fmla="*/ 240416 h 3579371"/>
              <a:gd name="connsiteX10" fmla="*/ 3048000 w 3208182"/>
              <a:gd name="connsiteY10" fmla="*/ 413599 h 3579371"/>
              <a:gd name="connsiteX11" fmla="*/ 2844800 w 3208182"/>
              <a:gd name="connsiteY11" fmla="*/ 413599 h 3579371"/>
              <a:gd name="connsiteX12" fmla="*/ 2802598 w 3208182"/>
              <a:gd name="connsiteY12" fmla="*/ 3341216 h 3579371"/>
              <a:gd name="connsiteX13" fmla="*/ 2641600 w 3208182"/>
              <a:gd name="connsiteY13" fmla="*/ 3551911 h 3579371"/>
              <a:gd name="connsiteX14" fmla="*/ 1437863 w 3208182"/>
              <a:gd name="connsiteY14" fmla="*/ 3578014 h 3579371"/>
              <a:gd name="connsiteX15" fmla="*/ 203200 w 3208182"/>
              <a:gd name="connsiteY15" fmla="*/ 3551911 h 3579371"/>
              <a:gd name="connsiteX16" fmla="*/ 811858 w 3208182"/>
              <a:gd name="connsiteY16" fmla="*/ 188466 h 3579371"/>
              <a:gd name="connsiteX17" fmla="*/ 609600 w 3208182"/>
              <a:gd name="connsiteY17" fmla="*/ 413599 h 3579371"/>
              <a:gd name="connsiteX18" fmla="*/ 508000 w 3208182"/>
              <a:gd name="connsiteY18" fmla="*/ 311999 h 3579371"/>
              <a:gd name="connsiteX19" fmla="*/ 609600 w 3208182"/>
              <a:gd name="connsiteY19" fmla="*/ 210399 h 3579371"/>
              <a:gd name="connsiteX20" fmla="*/ 811858 w 3208182"/>
              <a:gd name="connsiteY20" fmla="*/ 188466 h 3579371"/>
              <a:gd name="connsiteX0" fmla="*/ 809252 w 3208182"/>
              <a:gd name="connsiteY0" fmla="*/ 175909 h 3579371"/>
              <a:gd name="connsiteX1" fmla="*/ 609600 w 3208182"/>
              <a:gd name="connsiteY1" fmla="*/ 413599 h 3579371"/>
              <a:gd name="connsiteX2" fmla="*/ 508000 w 3208182"/>
              <a:gd name="connsiteY2" fmla="*/ 311999 h 3579371"/>
              <a:gd name="connsiteX3" fmla="*/ 617096 w 3208182"/>
              <a:gd name="connsiteY3" fmla="*/ 168197 h 3579371"/>
              <a:gd name="connsiteX4" fmla="*/ 809252 w 3208182"/>
              <a:gd name="connsiteY4" fmla="*/ 175909 h 3579371"/>
              <a:gd name="connsiteX5" fmla="*/ 406400 w 3208182"/>
              <a:gd name="connsiteY5" fmla="*/ 3348711 h 3579371"/>
              <a:gd name="connsiteX6" fmla="*/ 203200 w 3208182"/>
              <a:gd name="connsiteY6" fmla="*/ 3551911 h 3579371"/>
              <a:gd name="connsiteX7" fmla="*/ 0 w 3208182"/>
              <a:gd name="connsiteY7" fmla="*/ 3348711 h 3579371"/>
              <a:gd name="connsiteX8" fmla="*/ 203200 w 3208182"/>
              <a:gd name="connsiteY8" fmla="*/ 3145511 h 3579371"/>
              <a:gd name="connsiteX9" fmla="*/ 304800 w 3208182"/>
              <a:gd name="connsiteY9" fmla="*/ 3247111 h 3579371"/>
              <a:gd name="connsiteX10" fmla="*/ 203200 w 3208182"/>
              <a:gd name="connsiteY10" fmla="*/ 3348711 h 3579371"/>
              <a:gd name="connsiteX11" fmla="*/ 406400 w 3208182"/>
              <a:gd name="connsiteY11" fmla="*/ 3348711 h 3579371"/>
              <a:gd name="connsiteX0" fmla="*/ 406400 w 3208182"/>
              <a:gd name="connsiteY0" fmla="*/ 3145511 h 3579371"/>
              <a:gd name="connsiteX1" fmla="*/ 406402 w 3208182"/>
              <a:gd name="connsiteY1" fmla="*/ 210399 h 3579371"/>
              <a:gd name="connsiteX2" fmla="*/ 609600 w 3208182"/>
              <a:gd name="connsiteY2" fmla="*/ 7199 h 3579371"/>
              <a:gd name="connsiteX3" fmla="*/ 1743821 w 3208182"/>
              <a:gd name="connsiteY3" fmla="*/ 57788 h 3579371"/>
              <a:gd name="connsiteX4" fmla="*/ 3025041 w 3208182"/>
              <a:gd name="connsiteY4" fmla="*/ 71914 h 3579371"/>
              <a:gd name="connsiteX5" fmla="*/ 3207985 w 3208182"/>
              <a:gd name="connsiteY5" fmla="*/ 260051 h 3579371"/>
              <a:gd name="connsiteX6" fmla="*/ 3048000 w 3208182"/>
              <a:gd name="connsiteY6" fmla="*/ 413599 h 3579371"/>
              <a:gd name="connsiteX7" fmla="*/ 2844800 w 3208182"/>
              <a:gd name="connsiteY7" fmla="*/ 413599 h 3579371"/>
              <a:gd name="connsiteX8" fmla="*/ 2834507 w 3208182"/>
              <a:gd name="connsiteY8" fmla="*/ 1460754 h 3579371"/>
              <a:gd name="connsiteX9" fmla="*/ 2796550 w 3208182"/>
              <a:gd name="connsiteY9" fmla="*/ 3320793 h 3579371"/>
              <a:gd name="connsiteX10" fmla="*/ 2641600 w 3208182"/>
              <a:gd name="connsiteY10" fmla="*/ 3551911 h 3579371"/>
              <a:gd name="connsiteX11" fmla="*/ 1418275 w 3208182"/>
              <a:gd name="connsiteY11" fmla="*/ 3579371 h 3579371"/>
              <a:gd name="connsiteX12" fmla="*/ 203200 w 3208182"/>
              <a:gd name="connsiteY12" fmla="*/ 3551911 h 3579371"/>
              <a:gd name="connsiteX13" fmla="*/ 0 w 3208182"/>
              <a:gd name="connsiteY13" fmla="*/ 3348711 h 3579371"/>
              <a:gd name="connsiteX14" fmla="*/ 203200 w 3208182"/>
              <a:gd name="connsiteY14" fmla="*/ 3145511 h 3579371"/>
              <a:gd name="connsiteX15" fmla="*/ 406400 w 3208182"/>
              <a:gd name="connsiteY15" fmla="*/ 3145511 h 3579371"/>
              <a:gd name="connsiteX16" fmla="*/ 609600 w 3208182"/>
              <a:gd name="connsiteY16" fmla="*/ 7199 h 3579371"/>
              <a:gd name="connsiteX17" fmla="*/ 811442 w 3208182"/>
              <a:gd name="connsiteY17" fmla="*/ 190811 h 3579371"/>
              <a:gd name="connsiteX18" fmla="*/ 609600 w 3208182"/>
              <a:gd name="connsiteY18" fmla="*/ 413599 h 3579371"/>
              <a:gd name="connsiteX19" fmla="*/ 508000 w 3208182"/>
              <a:gd name="connsiteY19" fmla="*/ 311999 h 3579371"/>
              <a:gd name="connsiteX20" fmla="*/ 622617 w 3208182"/>
              <a:gd name="connsiteY20" fmla="*/ 164341 h 3579371"/>
              <a:gd name="connsiteX21" fmla="*/ 804563 w 3208182"/>
              <a:gd name="connsiteY21" fmla="*/ 175077 h 3579371"/>
              <a:gd name="connsiteX22" fmla="*/ 2844800 w 3208182"/>
              <a:gd name="connsiteY22" fmla="*/ 413599 h 3579371"/>
              <a:gd name="connsiteX23" fmla="*/ 1796924 w 3208182"/>
              <a:gd name="connsiteY23" fmla="*/ 439670 h 3579371"/>
              <a:gd name="connsiteX24" fmla="*/ 609600 w 3208182"/>
              <a:gd name="connsiteY24" fmla="*/ 413599 h 3579371"/>
              <a:gd name="connsiteX25" fmla="*/ 203200 w 3208182"/>
              <a:gd name="connsiteY25" fmla="*/ 3145511 h 3579371"/>
              <a:gd name="connsiteX26" fmla="*/ 304800 w 3208182"/>
              <a:gd name="connsiteY26" fmla="*/ 3247111 h 3579371"/>
              <a:gd name="connsiteX27" fmla="*/ 203200 w 3208182"/>
              <a:gd name="connsiteY27" fmla="*/ 3348711 h 3579371"/>
              <a:gd name="connsiteX28" fmla="*/ 406400 w 3208182"/>
              <a:gd name="connsiteY28" fmla="*/ 3348711 h 3579371"/>
              <a:gd name="connsiteX29" fmla="*/ 203200 w 3208182"/>
              <a:gd name="connsiteY29" fmla="*/ 3551911 h 3579371"/>
              <a:gd name="connsiteX30" fmla="*/ 406400 w 3208182"/>
              <a:gd name="connsiteY30" fmla="*/ 3348711 h 3579371"/>
              <a:gd name="connsiteX31" fmla="*/ 406400 w 3208182"/>
              <a:gd name="connsiteY31" fmla="*/ 3145511 h 357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08182" h="3579371" stroke="0" extrusionOk="0">
                <a:moveTo>
                  <a:pt x="203200" y="3551911"/>
                </a:moveTo>
                <a:cubicBezTo>
                  <a:pt x="315424" y="3551911"/>
                  <a:pt x="406400" y="3460935"/>
                  <a:pt x="406400" y="3348711"/>
                </a:cubicBezTo>
                <a:cubicBezTo>
                  <a:pt x="324536" y="3334957"/>
                  <a:pt x="270933" y="3348711"/>
                  <a:pt x="203200" y="3348711"/>
                </a:cubicBezTo>
                <a:cubicBezTo>
                  <a:pt x="259312" y="3348711"/>
                  <a:pt x="304800" y="3303223"/>
                  <a:pt x="304800" y="3247111"/>
                </a:cubicBezTo>
                <a:cubicBezTo>
                  <a:pt x="304800" y="3190999"/>
                  <a:pt x="259312" y="3145511"/>
                  <a:pt x="203200" y="3145511"/>
                </a:cubicBezTo>
                <a:lnTo>
                  <a:pt x="406400" y="3145511"/>
                </a:lnTo>
                <a:cubicBezTo>
                  <a:pt x="406400" y="2167140"/>
                  <a:pt x="607113" y="2564273"/>
                  <a:pt x="406400" y="210399"/>
                </a:cubicBezTo>
                <a:cubicBezTo>
                  <a:pt x="406400" y="98175"/>
                  <a:pt x="497376" y="7199"/>
                  <a:pt x="609600" y="7199"/>
                </a:cubicBezTo>
                <a:lnTo>
                  <a:pt x="3029461" y="57114"/>
                </a:lnTo>
                <a:cubicBezTo>
                  <a:pt x="3141685" y="57114"/>
                  <a:pt x="3199245" y="181002"/>
                  <a:pt x="3202335" y="240416"/>
                </a:cubicBezTo>
                <a:cubicBezTo>
                  <a:pt x="3205425" y="299830"/>
                  <a:pt x="3160224" y="413599"/>
                  <a:pt x="3048000" y="413599"/>
                </a:cubicBezTo>
                <a:lnTo>
                  <a:pt x="2844800" y="413599"/>
                </a:lnTo>
                <a:cubicBezTo>
                  <a:pt x="2830733" y="1389471"/>
                  <a:pt x="2896868" y="2186106"/>
                  <a:pt x="2802598" y="3341216"/>
                </a:cubicBezTo>
                <a:cubicBezTo>
                  <a:pt x="2802598" y="3453440"/>
                  <a:pt x="2753824" y="3551911"/>
                  <a:pt x="2641600" y="3551911"/>
                </a:cubicBezTo>
                <a:lnTo>
                  <a:pt x="1437863" y="3578014"/>
                </a:lnTo>
                <a:lnTo>
                  <a:pt x="203200" y="3551911"/>
                </a:lnTo>
                <a:close/>
                <a:moveTo>
                  <a:pt x="811858" y="188466"/>
                </a:moveTo>
                <a:cubicBezTo>
                  <a:pt x="811858" y="300690"/>
                  <a:pt x="660243" y="393010"/>
                  <a:pt x="609600" y="413599"/>
                </a:cubicBezTo>
                <a:cubicBezTo>
                  <a:pt x="558957" y="434188"/>
                  <a:pt x="508000" y="368111"/>
                  <a:pt x="508000" y="311999"/>
                </a:cubicBezTo>
                <a:cubicBezTo>
                  <a:pt x="508000" y="255887"/>
                  <a:pt x="553488" y="210399"/>
                  <a:pt x="609600" y="210399"/>
                </a:cubicBezTo>
                <a:lnTo>
                  <a:pt x="811858" y="188466"/>
                </a:lnTo>
                <a:close/>
              </a:path>
              <a:path w="3208182" h="3579371" fill="darkenLess" stroke="0" extrusionOk="0">
                <a:moveTo>
                  <a:pt x="809252" y="175909"/>
                </a:moveTo>
                <a:cubicBezTo>
                  <a:pt x="809252" y="288133"/>
                  <a:pt x="659809" y="390917"/>
                  <a:pt x="609600" y="413599"/>
                </a:cubicBezTo>
                <a:cubicBezTo>
                  <a:pt x="559391" y="436281"/>
                  <a:pt x="506751" y="352899"/>
                  <a:pt x="508000" y="311999"/>
                </a:cubicBezTo>
                <a:cubicBezTo>
                  <a:pt x="509249" y="271099"/>
                  <a:pt x="560984" y="168197"/>
                  <a:pt x="617096" y="168197"/>
                </a:cubicBezTo>
                <a:lnTo>
                  <a:pt x="809252" y="175909"/>
                </a:lnTo>
                <a:close/>
                <a:moveTo>
                  <a:pt x="406400" y="3348711"/>
                </a:moveTo>
                <a:cubicBezTo>
                  <a:pt x="406400" y="3460935"/>
                  <a:pt x="315424" y="3551911"/>
                  <a:pt x="203200" y="3551911"/>
                </a:cubicBezTo>
                <a:cubicBezTo>
                  <a:pt x="90976" y="3551911"/>
                  <a:pt x="0" y="3460935"/>
                  <a:pt x="0" y="3348711"/>
                </a:cubicBezTo>
                <a:cubicBezTo>
                  <a:pt x="0" y="3236487"/>
                  <a:pt x="90976" y="3145511"/>
                  <a:pt x="203200" y="3145511"/>
                </a:cubicBezTo>
                <a:cubicBezTo>
                  <a:pt x="259312" y="3145511"/>
                  <a:pt x="304800" y="3190999"/>
                  <a:pt x="304800" y="3247111"/>
                </a:cubicBezTo>
                <a:cubicBezTo>
                  <a:pt x="304800" y="3303223"/>
                  <a:pt x="259312" y="3348711"/>
                  <a:pt x="203200" y="3348711"/>
                </a:cubicBezTo>
                <a:lnTo>
                  <a:pt x="406400" y="3348711"/>
                </a:lnTo>
                <a:close/>
              </a:path>
              <a:path w="3208182" h="3579371" fill="none" extrusionOk="0">
                <a:moveTo>
                  <a:pt x="406400" y="3145511"/>
                </a:moveTo>
                <a:cubicBezTo>
                  <a:pt x="417342" y="2169083"/>
                  <a:pt x="600780" y="2460134"/>
                  <a:pt x="406402" y="210399"/>
                </a:cubicBezTo>
                <a:cubicBezTo>
                  <a:pt x="406402" y="98175"/>
                  <a:pt x="497376" y="7199"/>
                  <a:pt x="609600" y="7199"/>
                </a:cubicBezTo>
                <a:cubicBezTo>
                  <a:pt x="833197" y="-22144"/>
                  <a:pt x="1341248" y="47002"/>
                  <a:pt x="1743821" y="57788"/>
                </a:cubicBezTo>
                <a:cubicBezTo>
                  <a:pt x="2146394" y="68574"/>
                  <a:pt x="2781708" y="34296"/>
                  <a:pt x="3025041" y="71914"/>
                </a:cubicBezTo>
                <a:cubicBezTo>
                  <a:pt x="3137265" y="71914"/>
                  <a:pt x="3204159" y="203104"/>
                  <a:pt x="3207985" y="260051"/>
                </a:cubicBezTo>
                <a:cubicBezTo>
                  <a:pt x="3211811" y="316998"/>
                  <a:pt x="3160224" y="413599"/>
                  <a:pt x="3048000" y="413599"/>
                </a:cubicBezTo>
                <a:lnTo>
                  <a:pt x="2844800" y="413599"/>
                </a:lnTo>
                <a:cubicBezTo>
                  <a:pt x="2809218" y="588125"/>
                  <a:pt x="2856617" y="978720"/>
                  <a:pt x="2834507" y="1460754"/>
                </a:cubicBezTo>
                <a:cubicBezTo>
                  <a:pt x="2865642" y="1942570"/>
                  <a:pt x="2828701" y="2972267"/>
                  <a:pt x="2796550" y="3320793"/>
                </a:cubicBezTo>
                <a:cubicBezTo>
                  <a:pt x="2796550" y="3433017"/>
                  <a:pt x="2753824" y="3551911"/>
                  <a:pt x="2641600" y="3551911"/>
                </a:cubicBezTo>
                <a:lnTo>
                  <a:pt x="1418275" y="3579371"/>
                </a:lnTo>
                <a:lnTo>
                  <a:pt x="203200" y="3551911"/>
                </a:lnTo>
                <a:cubicBezTo>
                  <a:pt x="90976" y="3551911"/>
                  <a:pt x="0" y="3460935"/>
                  <a:pt x="0" y="3348711"/>
                </a:cubicBezTo>
                <a:cubicBezTo>
                  <a:pt x="0" y="3236487"/>
                  <a:pt x="90976" y="3145511"/>
                  <a:pt x="203200" y="3145511"/>
                </a:cubicBezTo>
                <a:lnTo>
                  <a:pt x="406400" y="3145511"/>
                </a:lnTo>
                <a:close/>
                <a:moveTo>
                  <a:pt x="609600" y="7199"/>
                </a:moveTo>
                <a:cubicBezTo>
                  <a:pt x="721824" y="7199"/>
                  <a:pt x="811442" y="78587"/>
                  <a:pt x="811442" y="190811"/>
                </a:cubicBezTo>
                <a:cubicBezTo>
                  <a:pt x="811442" y="303035"/>
                  <a:pt x="660174" y="393401"/>
                  <a:pt x="609600" y="413599"/>
                </a:cubicBezTo>
                <a:cubicBezTo>
                  <a:pt x="559026" y="433797"/>
                  <a:pt x="505831" y="353542"/>
                  <a:pt x="508000" y="311999"/>
                </a:cubicBezTo>
                <a:cubicBezTo>
                  <a:pt x="510169" y="270456"/>
                  <a:pt x="566505" y="164341"/>
                  <a:pt x="622617" y="164341"/>
                </a:cubicBezTo>
                <a:lnTo>
                  <a:pt x="804563" y="175077"/>
                </a:lnTo>
                <a:moveTo>
                  <a:pt x="2844800" y="413599"/>
                </a:moveTo>
                <a:lnTo>
                  <a:pt x="1796924" y="439670"/>
                </a:lnTo>
                <a:lnTo>
                  <a:pt x="609600" y="413599"/>
                </a:lnTo>
                <a:moveTo>
                  <a:pt x="203200" y="3145511"/>
                </a:moveTo>
                <a:cubicBezTo>
                  <a:pt x="259312" y="3145511"/>
                  <a:pt x="304800" y="3190999"/>
                  <a:pt x="304800" y="3247111"/>
                </a:cubicBezTo>
                <a:cubicBezTo>
                  <a:pt x="304800" y="3303223"/>
                  <a:pt x="259312" y="3348711"/>
                  <a:pt x="203200" y="3348711"/>
                </a:cubicBezTo>
                <a:lnTo>
                  <a:pt x="406400" y="3348711"/>
                </a:lnTo>
                <a:moveTo>
                  <a:pt x="203200" y="3551911"/>
                </a:moveTo>
                <a:cubicBezTo>
                  <a:pt x="315424" y="3551911"/>
                  <a:pt x="406400" y="3460935"/>
                  <a:pt x="406400" y="3348711"/>
                </a:cubicBezTo>
                <a:lnTo>
                  <a:pt x="406400" y="3145511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round/>
          </a:ln>
          <a:effectLst>
            <a:outerShdw blurRad="50800" dist="88900" dir="1200000" algn="tl" rotWithShape="0">
              <a:schemeClr val="bg1">
                <a:lumMod val="50000"/>
                <a:alpha val="46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David's Scrawl" panose="020000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0941BA4-A3CA-4E3D-AA19-D0C8EBA4A937}"/>
              </a:ext>
            </a:extLst>
          </p:cNvPr>
          <p:cNvGrpSpPr/>
          <p:nvPr/>
        </p:nvGrpSpPr>
        <p:grpSpPr>
          <a:xfrm>
            <a:off x="6447396" y="1170748"/>
            <a:ext cx="3405444" cy="4007336"/>
            <a:chOff x="6447396" y="1170748"/>
            <a:chExt cx="3405444" cy="4007336"/>
          </a:xfrm>
        </p:grpSpPr>
        <p:sp>
          <p:nvSpPr>
            <p:cNvPr id="49" name="Rectangle: Rounded Corners 14">
              <a:extLst>
                <a:ext uri="{FF2B5EF4-FFF2-40B4-BE49-F238E27FC236}">
                  <a16:creationId xmlns:a16="http://schemas.microsoft.com/office/drawing/2014/main" id="{183250EE-69BC-494D-ACC6-49E4FACE5F3A}"/>
                </a:ext>
              </a:extLst>
            </p:cNvPr>
            <p:cNvSpPr/>
            <p:nvPr/>
          </p:nvSpPr>
          <p:spPr>
            <a:xfrm rot="21382410">
              <a:off x="6447396" y="1170748"/>
              <a:ext cx="3205178" cy="464831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14">
              <a:extLst>
                <a:ext uri="{FF2B5EF4-FFF2-40B4-BE49-F238E27FC236}">
                  <a16:creationId xmlns:a16="http://schemas.microsoft.com/office/drawing/2014/main" id="{9D007CC3-9463-40C3-8D3B-FCBC3E0F066A}"/>
                </a:ext>
              </a:extLst>
            </p:cNvPr>
            <p:cNvSpPr/>
            <p:nvPr/>
          </p:nvSpPr>
          <p:spPr>
            <a:xfrm rot="21382410">
              <a:off x="6674204" y="1749835"/>
              <a:ext cx="639217" cy="277259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14">
              <a:extLst>
                <a:ext uri="{FF2B5EF4-FFF2-40B4-BE49-F238E27FC236}">
                  <a16:creationId xmlns:a16="http://schemas.microsoft.com/office/drawing/2014/main" id="{AD105E8B-BDF5-4414-8E28-FD889045A76C}"/>
                </a:ext>
              </a:extLst>
            </p:cNvPr>
            <p:cNvSpPr/>
            <p:nvPr/>
          </p:nvSpPr>
          <p:spPr>
            <a:xfrm rot="21382410">
              <a:off x="7611507" y="1669991"/>
              <a:ext cx="2029478" cy="327776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14">
              <a:extLst>
                <a:ext uri="{FF2B5EF4-FFF2-40B4-BE49-F238E27FC236}">
                  <a16:creationId xmlns:a16="http://schemas.microsoft.com/office/drawing/2014/main" id="{419B41B6-EBCA-4718-ACE6-B99DE9B4FC03}"/>
                </a:ext>
              </a:extLst>
            </p:cNvPr>
            <p:cNvSpPr/>
            <p:nvPr/>
          </p:nvSpPr>
          <p:spPr>
            <a:xfrm rot="21382410">
              <a:off x="6551264" y="2073410"/>
              <a:ext cx="2600071" cy="352323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14">
              <a:extLst>
                <a:ext uri="{FF2B5EF4-FFF2-40B4-BE49-F238E27FC236}">
                  <a16:creationId xmlns:a16="http://schemas.microsoft.com/office/drawing/2014/main" id="{43FDE469-1F61-4438-BA0A-0C9C5CA7E6DA}"/>
                </a:ext>
              </a:extLst>
            </p:cNvPr>
            <p:cNvSpPr/>
            <p:nvPr/>
          </p:nvSpPr>
          <p:spPr>
            <a:xfrm rot="21423424">
              <a:off x="7799787" y="2429790"/>
              <a:ext cx="1529208" cy="364657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14">
              <a:extLst>
                <a:ext uri="{FF2B5EF4-FFF2-40B4-BE49-F238E27FC236}">
                  <a16:creationId xmlns:a16="http://schemas.microsoft.com/office/drawing/2014/main" id="{CE1CABAF-3CF2-4762-9FA4-63816F241518}"/>
                </a:ext>
              </a:extLst>
            </p:cNvPr>
            <p:cNvSpPr/>
            <p:nvPr/>
          </p:nvSpPr>
          <p:spPr>
            <a:xfrm rot="21382410">
              <a:off x="6639505" y="2883997"/>
              <a:ext cx="3213335" cy="377131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: Rounded Corners 14">
              <a:extLst>
                <a:ext uri="{FF2B5EF4-FFF2-40B4-BE49-F238E27FC236}">
                  <a16:creationId xmlns:a16="http://schemas.microsoft.com/office/drawing/2014/main" id="{4F94B51F-9F7A-45F7-B320-16A0B413BC57}"/>
                </a:ext>
              </a:extLst>
            </p:cNvPr>
            <p:cNvSpPr/>
            <p:nvPr/>
          </p:nvSpPr>
          <p:spPr>
            <a:xfrm rot="21385088">
              <a:off x="6682706" y="3810304"/>
              <a:ext cx="2141913" cy="330452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14">
              <a:extLst>
                <a:ext uri="{FF2B5EF4-FFF2-40B4-BE49-F238E27FC236}">
                  <a16:creationId xmlns:a16="http://schemas.microsoft.com/office/drawing/2014/main" id="{ECA798C1-9E5B-4740-B75A-9589C6637EFD}"/>
                </a:ext>
              </a:extLst>
            </p:cNvPr>
            <p:cNvSpPr/>
            <p:nvPr/>
          </p:nvSpPr>
          <p:spPr>
            <a:xfrm rot="21382410">
              <a:off x="7181822" y="3325404"/>
              <a:ext cx="952556" cy="372294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14">
              <a:extLst>
                <a:ext uri="{FF2B5EF4-FFF2-40B4-BE49-F238E27FC236}">
                  <a16:creationId xmlns:a16="http://schemas.microsoft.com/office/drawing/2014/main" id="{8F968859-0267-4192-BECE-456D847A45BB}"/>
                </a:ext>
              </a:extLst>
            </p:cNvPr>
            <p:cNvSpPr/>
            <p:nvPr/>
          </p:nvSpPr>
          <p:spPr>
            <a:xfrm rot="21382410">
              <a:off x="8709825" y="3408684"/>
              <a:ext cx="1025450" cy="343829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14">
              <a:extLst>
                <a:ext uri="{FF2B5EF4-FFF2-40B4-BE49-F238E27FC236}">
                  <a16:creationId xmlns:a16="http://schemas.microsoft.com/office/drawing/2014/main" id="{272AC010-D9E7-4A95-A9AD-D61A97A8F844}"/>
                </a:ext>
              </a:extLst>
            </p:cNvPr>
            <p:cNvSpPr/>
            <p:nvPr/>
          </p:nvSpPr>
          <p:spPr>
            <a:xfrm rot="84925">
              <a:off x="8275674" y="4121229"/>
              <a:ext cx="1553642" cy="363575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14">
              <a:extLst>
                <a:ext uri="{FF2B5EF4-FFF2-40B4-BE49-F238E27FC236}">
                  <a16:creationId xmlns:a16="http://schemas.microsoft.com/office/drawing/2014/main" id="{922A1ECA-CF32-4592-A8FB-DD3E4C2BAFEC}"/>
                </a:ext>
              </a:extLst>
            </p:cNvPr>
            <p:cNvSpPr/>
            <p:nvPr/>
          </p:nvSpPr>
          <p:spPr>
            <a:xfrm rot="21382410">
              <a:off x="7322682" y="4387601"/>
              <a:ext cx="705759" cy="343397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14">
              <a:extLst>
                <a:ext uri="{FF2B5EF4-FFF2-40B4-BE49-F238E27FC236}">
                  <a16:creationId xmlns:a16="http://schemas.microsoft.com/office/drawing/2014/main" id="{5E7092B5-55D8-40D1-B35B-5A088C31BD53}"/>
                </a:ext>
              </a:extLst>
            </p:cNvPr>
            <p:cNvSpPr/>
            <p:nvPr/>
          </p:nvSpPr>
          <p:spPr>
            <a:xfrm rot="21352633">
              <a:off x="8653989" y="4540075"/>
              <a:ext cx="711200" cy="422365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14">
              <a:extLst>
                <a:ext uri="{FF2B5EF4-FFF2-40B4-BE49-F238E27FC236}">
                  <a16:creationId xmlns:a16="http://schemas.microsoft.com/office/drawing/2014/main" id="{8AEB2D4C-744D-4A3A-968B-C7A7D9D4A35D}"/>
                </a:ext>
              </a:extLst>
            </p:cNvPr>
            <p:cNvSpPr/>
            <p:nvPr/>
          </p:nvSpPr>
          <p:spPr>
            <a:xfrm rot="21556498">
              <a:off x="6780682" y="4822168"/>
              <a:ext cx="1495996" cy="355916"/>
            </a:xfrm>
            <a:custGeom>
              <a:avLst/>
              <a:gdLst>
                <a:gd name="connsiteX0" fmla="*/ 0 w 1140178"/>
                <a:gd name="connsiteY0" fmla="*/ 56446 h 338667"/>
                <a:gd name="connsiteX1" fmla="*/ 56446 w 1140178"/>
                <a:gd name="connsiteY1" fmla="*/ 0 h 338667"/>
                <a:gd name="connsiteX2" fmla="*/ 1083732 w 1140178"/>
                <a:gd name="connsiteY2" fmla="*/ 0 h 338667"/>
                <a:gd name="connsiteX3" fmla="*/ 1140178 w 1140178"/>
                <a:gd name="connsiteY3" fmla="*/ 56446 h 338667"/>
                <a:gd name="connsiteX4" fmla="*/ 1140178 w 1140178"/>
                <a:gd name="connsiteY4" fmla="*/ 282221 h 338667"/>
                <a:gd name="connsiteX5" fmla="*/ 1083732 w 1140178"/>
                <a:gd name="connsiteY5" fmla="*/ 338667 h 338667"/>
                <a:gd name="connsiteX6" fmla="*/ 56446 w 1140178"/>
                <a:gd name="connsiteY6" fmla="*/ 338667 h 338667"/>
                <a:gd name="connsiteX7" fmla="*/ 0 w 1140178"/>
                <a:gd name="connsiteY7" fmla="*/ 282221 h 338667"/>
                <a:gd name="connsiteX8" fmla="*/ 0 w 1140178"/>
                <a:gd name="connsiteY8" fmla="*/ 56446 h 338667"/>
                <a:gd name="connsiteX0" fmla="*/ 0 w 1140178"/>
                <a:gd name="connsiteY0" fmla="*/ 57857 h 340078"/>
                <a:gd name="connsiteX1" fmla="*/ 56446 w 1140178"/>
                <a:gd name="connsiteY1" fmla="*/ 1411 h 340078"/>
                <a:gd name="connsiteX2" fmla="*/ 942975 w 1140178"/>
                <a:gd name="connsiteY2" fmla="*/ 0 h 340078"/>
                <a:gd name="connsiteX3" fmla="*/ 1083732 w 1140178"/>
                <a:gd name="connsiteY3" fmla="*/ 1411 h 340078"/>
                <a:gd name="connsiteX4" fmla="*/ 1140178 w 1140178"/>
                <a:gd name="connsiteY4" fmla="*/ 57857 h 340078"/>
                <a:gd name="connsiteX5" fmla="*/ 1140178 w 1140178"/>
                <a:gd name="connsiteY5" fmla="*/ 283632 h 340078"/>
                <a:gd name="connsiteX6" fmla="*/ 1083732 w 1140178"/>
                <a:gd name="connsiteY6" fmla="*/ 340078 h 340078"/>
                <a:gd name="connsiteX7" fmla="*/ 56446 w 1140178"/>
                <a:gd name="connsiteY7" fmla="*/ 340078 h 340078"/>
                <a:gd name="connsiteX8" fmla="*/ 0 w 1140178"/>
                <a:gd name="connsiteY8" fmla="*/ 283632 h 340078"/>
                <a:gd name="connsiteX9" fmla="*/ 0 w 1140178"/>
                <a:gd name="connsiteY9" fmla="*/ 57857 h 340078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3732 w 1140178"/>
                <a:gd name="connsiteY3" fmla="*/ 10936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178"/>
                <a:gd name="connsiteY0" fmla="*/ 67382 h 349603"/>
                <a:gd name="connsiteX1" fmla="*/ 56446 w 1140178"/>
                <a:gd name="connsiteY1" fmla="*/ 10936 h 349603"/>
                <a:gd name="connsiteX2" fmla="*/ 940593 w 1140178"/>
                <a:gd name="connsiteY2" fmla="*/ 0 h 349603"/>
                <a:gd name="connsiteX3" fmla="*/ 1088494 w 1140178"/>
                <a:gd name="connsiteY3" fmla="*/ 6174 h 349603"/>
                <a:gd name="connsiteX4" fmla="*/ 1140178 w 1140178"/>
                <a:gd name="connsiteY4" fmla="*/ 67382 h 349603"/>
                <a:gd name="connsiteX5" fmla="*/ 1140178 w 1140178"/>
                <a:gd name="connsiteY5" fmla="*/ 293157 h 349603"/>
                <a:gd name="connsiteX6" fmla="*/ 1083732 w 1140178"/>
                <a:gd name="connsiteY6" fmla="*/ 349603 h 349603"/>
                <a:gd name="connsiteX7" fmla="*/ 56446 w 1140178"/>
                <a:gd name="connsiteY7" fmla="*/ 349603 h 349603"/>
                <a:gd name="connsiteX8" fmla="*/ 0 w 1140178"/>
                <a:gd name="connsiteY8" fmla="*/ 293157 h 349603"/>
                <a:gd name="connsiteX9" fmla="*/ 0 w 1140178"/>
                <a:gd name="connsiteY9" fmla="*/ 67382 h 349603"/>
                <a:gd name="connsiteX0" fmla="*/ 0 w 1140619"/>
                <a:gd name="connsiteY0" fmla="*/ 67382 h 349603"/>
                <a:gd name="connsiteX1" fmla="*/ 56446 w 1140619"/>
                <a:gd name="connsiteY1" fmla="*/ 10936 h 349603"/>
                <a:gd name="connsiteX2" fmla="*/ 940593 w 1140619"/>
                <a:gd name="connsiteY2" fmla="*/ 0 h 349603"/>
                <a:gd name="connsiteX3" fmla="*/ 1088494 w 1140619"/>
                <a:gd name="connsiteY3" fmla="*/ 6174 h 349603"/>
                <a:gd name="connsiteX4" fmla="*/ 1140178 w 1140619"/>
                <a:gd name="connsiteY4" fmla="*/ 67382 h 349603"/>
                <a:gd name="connsiteX5" fmla="*/ 1140619 w 1140619"/>
                <a:gd name="connsiteY5" fmla="*/ 152401 h 349603"/>
                <a:gd name="connsiteX6" fmla="*/ 1140178 w 1140619"/>
                <a:gd name="connsiteY6" fmla="*/ 293157 h 349603"/>
                <a:gd name="connsiteX7" fmla="*/ 1083732 w 1140619"/>
                <a:gd name="connsiteY7" fmla="*/ 349603 h 349603"/>
                <a:gd name="connsiteX8" fmla="*/ 56446 w 1140619"/>
                <a:gd name="connsiteY8" fmla="*/ 349603 h 349603"/>
                <a:gd name="connsiteX9" fmla="*/ 0 w 1140619"/>
                <a:gd name="connsiteY9" fmla="*/ 293157 h 349603"/>
                <a:gd name="connsiteX10" fmla="*/ 0 w 1140619"/>
                <a:gd name="connsiteY10" fmla="*/ 67382 h 349603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56446 w 1140619"/>
                <a:gd name="connsiteY9" fmla="*/ 349603 h 350045"/>
                <a:gd name="connsiteX10" fmla="*/ 0 w 1140619"/>
                <a:gd name="connsiteY10" fmla="*/ 293157 h 350045"/>
                <a:gd name="connsiteX11" fmla="*/ 0 w 1140619"/>
                <a:gd name="connsiteY11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940593 w 1140619"/>
                <a:gd name="connsiteY2" fmla="*/ 0 h 350045"/>
                <a:gd name="connsiteX3" fmla="*/ 1088494 w 1140619"/>
                <a:gd name="connsiteY3" fmla="*/ 6174 h 350045"/>
                <a:gd name="connsiteX4" fmla="*/ 1140178 w 1140619"/>
                <a:gd name="connsiteY4" fmla="*/ 67382 h 350045"/>
                <a:gd name="connsiteX5" fmla="*/ 1140619 w 1140619"/>
                <a:gd name="connsiteY5" fmla="*/ 152401 h 350045"/>
                <a:gd name="connsiteX6" fmla="*/ 1140178 w 1140619"/>
                <a:gd name="connsiteY6" fmla="*/ 293157 h 350045"/>
                <a:gd name="connsiteX7" fmla="*/ 1083732 w 1140619"/>
                <a:gd name="connsiteY7" fmla="*/ 349603 h 350045"/>
                <a:gd name="connsiteX8" fmla="*/ 838200 w 1140619"/>
                <a:gd name="connsiteY8" fmla="*/ 350045 h 350045"/>
                <a:gd name="connsiteX9" fmla="*/ 273844 w 1140619"/>
                <a:gd name="connsiteY9" fmla="*/ 350045 h 350045"/>
                <a:gd name="connsiteX10" fmla="*/ 56446 w 1140619"/>
                <a:gd name="connsiteY10" fmla="*/ 349603 h 350045"/>
                <a:gd name="connsiteX11" fmla="*/ 0 w 1140619"/>
                <a:gd name="connsiteY11" fmla="*/ 293157 h 350045"/>
                <a:gd name="connsiteX12" fmla="*/ 0 w 1140619"/>
                <a:gd name="connsiteY12" fmla="*/ 67382 h 350045"/>
                <a:gd name="connsiteX0" fmla="*/ 0 w 1140619"/>
                <a:gd name="connsiteY0" fmla="*/ 67382 h 350045"/>
                <a:gd name="connsiteX1" fmla="*/ 56446 w 1140619"/>
                <a:gd name="connsiteY1" fmla="*/ 10936 h 350045"/>
                <a:gd name="connsiteX2" fmla="*/ 357188 w 1140619"/>
                <a:gd name="connsiteY2" fmla="*/ 2382 h 350045"/>
                <a:gd name="connsiteX3" fmla="*/ 940593 w 1140619"/>
                <a:gd name="connsiteY3" fmla="*/ 0 h 350045"/>
                <a:gd name="connsiteX4" fmla="*/ 1088494 w 1140619"/>
                <a:gd name="connsiteY4" fmla="*/ 6174 h 350045"/>
                <a:gd name="connsiteX5" fmla="*/ 1140178 w 1140619"/>
                <a:gd name="connsiteY5" fmla="*/ 67382 h 350045"/>
                <a:gd name="connsiteX6" fmla="*/ 1140619 w 1140619"/>
                <a:gd name="connsiteY6" fmla="*/ 152401 h 350045"/>
                <a:gd name="connsiteX7" fmla="*/ 1140178 w 1140619"/>
                <a:gd name="connsiteY7" fmla="*/ 293157 h 350045"/>
                <a:gd name="connsiteX8" fmla="*/ 1083732 w 1140619"/>
                <a:gd name="connsiteY8" fmla="*/ 349603 h 350045"/>
                <a:gd name="connsiteX9" fmla="*/ 838200 w 1140619"/>
                <a:gd name="connsiteY9" fmla="*/ 350045 h 350045"/>
                <a:gd name="connsiteX10" fmla="*/ 273844 w 1140619"/>
                <a:gd name="connsiteY10" fmla="*/ 350045 h 350045"/>
                <a:gd name="connsiteX11" fmla="*/ 56446 w 1140619"/>
                <a:gd name="connsiteY11" fmla="*/ 349603 h 350045"/>
                <a:gd name="connsiteX12" fmla="*/ 0 w 1140619"/>
                <a:gd name="connsiteY12" fmla="*/ 293157 h 350045"/>
                <a:gd name="connsiteX13" fmla="*/ 0 w 1140619"/>
                <a:gd name="connsiteY13" fmla="*/ 67382 h 350045"/>
                <a:gd name="connsiteX0" fmla="*/ 2381 w 1143000"/>
                <a:gd name="connsiteY0" fmla="*/ 67382 h 350045"/>
                <a:gd name="connsiteX1" fmla="*/ 58827 w 1143000"/>
                <a:gd name="connsiteY1" fmla="*/ 10936 h 350045"/>
                <a:gd name="connsiteX2" fmla="*/ 359569 w 1143000"/>
                <a:gd name="connsiteY2" fmla="*/ 2382 h 350045"/>
                <a:gd name="connsiteX3" fmla="*/ 942974 w 1143000"/>
                <a:gd name="connsiteY3" fmla="*/ 0 h 350045"/>
                <a:gd name="connsiteX4" fmla="*/ 1090875 w 1143000"/>
                <a:gd name="connsiteY4" fmla="*/ 6174 h 350045"/>
                <a:gd name="connsiteX5" fmla="*/ 1142559 w 1143000"/>
                <a:gd name="connsiteY5" fmla="*/ 67382 h 350045"/>
                <a:gd name="connsiteX6" fmla="*/ 1143000 w 1143000"/>
                <a:gd name="connsiteY6" fmla="*/ 152401 h 350045"/>
                <a:gd name="connsiteX7" fmla="*/ 1142559 w 1143000"/>
                <a:gd name="connsiteY7" fmla="*/ 293157 h 350045"/>
                <a:gd name="connsiteX8" fmla="*/ 1086113 w 1143000"/>
                <a:gd name="connsiteY8" fmla="*/ 349603 h 350045"/>
                <a:gd name="connsiteX9" fmla="*/ 840581 w 1143000"/>
                <a:gd name="connsiteY9" fmla="*/ 350045 h 350045"/>
                <a:gd name="connsiteX10" fmla="*/ 276225 w 1143000"/>
                <a:gd name="connsiteY10" fmla="*/ 350045 h 350045"/>
                <a:gd name="connsiteX11" fmla="*/ 58827 w 1143000"/>
                <a:gd name="connsiteY11" fmla="*/ 349603 h 350045"/>
                <a:gd name="connsiteX12" fmla="*/ 2381 w 1143000"/>
                <a:gd name="connsiteY12" fmla="*/ 293157 h 350045"/>
                <a:gd name="connsiteX13" fmla="*/ 0 w 1143000"/>
                <a:gd name="connsiteY13" fmla="*/ 169070 h 350045"/>
                <a:gd name="connsiteX14" fmla="*/ 2381 w 1143000"/>
                <a:gd name="connsiteY14" fmla="*/ 67382 h 350045"/>
                <a:gd name="connsiteX0" fmla="*/ 40 w 1152565"/>
                <a:gd name="connsiteY0" fmla="*/ 65000 h 350045"/>
                <a:gd name="connsiteX1" fmla="*/ 68392 w 1152565"/>
                <a:gd name="connsiteY1" fmla="*/ 10936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65000 h 350045"/>
                <a:gd name="connsiteX1" fmla="*/ 68392 w 1152565"/>
                <a:gd name="connsiteY1" fmla="*/ 1411 h 350045"/>
                <a:gd name="connsiteX2" fmla="*/ 369134 w 1152565"/>
                <a:gd name="connsiteY2" fmla="*/ 2382 h 350045"/>
                <a:gd name="connsiteX3" fmla="*/ 952539 w 1152565"/>
                <a:gd name="connsiteY3" fmla="*/ 0 h 350045"/>
                <a:gd name="connsiteX4" fmla="*/ 1100440 w 1152565"/>
                <a:gd name="connsiteY4" fmla="*/ 6174 h 350045"/>
                <a:gd name="connsiteX5" fmla="*/ 1152124 w 1152565"/>
                <a:gd name="connsiteY5" fmla="*/ 67382 h 350045"/>
                <a:gd name="connsiteX6" fmla="*/ 1152565 w 1152565"/>
                <a:gd name="connsiteY6" fmla="*/ 152401 h 350045"/>
                <a:gd name="connsiteX7" fmla="*/ 1152124 w 1152565"/>
                <a:gd name="connsiteY7" fmla="*/ 293157 h 350045"/>
                <a:gd name="connsiteX8" fmla="*/ 1095678 w 1152565"/>
                <a:gd name="connsiteY8" fmla="*/ 349603 h 350045"/>
                <a:gd name="connsiteX9" fmla="*/ 850146 w 1152565"/>
                <a:gd name="connsiteY9" fmla="*/ 350045 h 350045"/>
                <a:gd name="connsiteX10" fmla="*/ 285790 w 1152565"/>
                <a:gd name="connsiteY10" fmla="*/ 350045 h 350045"/>
                <a:gd name="connsiteX11" fmla="*/ 68392 w 1152565"/>
                <a:gd name="connsiteY11" fmla="*/ 349603 h 350045"/>
                <a:gd name="connsiteX12" fmla="*/ 11946 w 1152565"/>
                <a:gd name="connsiteY12" fmla="*/ 293157 h 350045"/>
                <a:gd name="connsiteX13" fmla="*/ 9565 w 1152565"/>
                <a:gd name="connsiteY13" fmla="*/ 169070 h 350045"/>
                <a:gd name="connsiteX14" fmla="*/ 40 w 1152565"/>
                <a:gd name="connsiteY14" fmla="*/ 65000 h 350045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11905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1950"/>
                <a:gd name="connsiteX1" fmla="*/ 68392 w 1152565"/>
                <a:gd name="connsiteY1" fmla="*/ 13316 h 361950"/>
                <a:gd name="connsiteX2" fmla="*/ 376277 w 1152565"/>
                <a:gd name="connsiteY2" fmla="*/ 0 h 361950"/>
                <a:gd name="connsiteX3" fmla="*/ 952539 w 1152565"/>
                <a:gd name="connsiteY3" fmla="*/ 2380 h 361950"/>
                <a:gd name="connsiteX4" fmla="*/ 1100440 w 1152565"/>
                <a:gd name="connsiteY4" fmla="*/ 18079 h 361950"/>
                <a:gd name="connsiteX5" fmla="*/ 1152124 w 1152565"/>
                <a:gd name="connsiteY5" fmla="*/ 79287 h 361950"/>
                <a:gd name="connsiteX6" fmla="*/ 1152565 w 1152565"/>
                <a:gd name="connsiteY6" fmla="*/ 164306 h 361950"/>
                <a:gd name="connsiteX7" fmla="*/ 1152124 w 1152565"/>
                <a:gd name="connsiteY7" fmla="*/ 305062 h 361950"/>
                <a:gd name="connsiteX8" fmla="*/ 1095678 w 1152565"/>
                <a:gd name="connsiteY8" fmla="*/ 361508 h 361950"/>
                <a:gd name="connsiteX9" fmla="*/ 850146 w 1152565"/>
                <a:gd name="connsiteY9" fmla="*/ 361950 h 361950"/>
                <a:gd name="connsiteX10" fmla="*/ 285790 w 1152565"/>
                <a:gd name="connsiteY10" fmla="*/ 361950 h 361950"/>
                <a:gd name="connsiteX11" fmla="*/ 68392 w 1152565"/>
                <a:gd name="connsiteY11" fmla="*/ 361508 h 361950"/>
                <a:gd name="connsiteX12" fmla="*/ 11946 w 1152565"/>
                <a:gd name="connsiteY12" fmla="*/ 305062 h 361950"/>
                <a:gd name="connsiteX13" fmla="*/ 9565 w 1152565"/>
                <a:gd name="connsiteY13" fmla="*/ 180975 h 361950"/>
                <a:gd name="connsiteX14" fmla="*/ 40 w 1152565"/>
                <a:gd name="connsiteY14" fmla="*/ 76905 h 361950"/>
                <a:gd name="connsiteX0" fmla="*/ 40 w 1152565"/>
                <a:gd name="connsiteY0" fmla="*/ 76905 h 368652"/>
                <a:gd name="connsiteX1" fmla="*/ 68392 w 1152565"/>
                <a:gd name="connsiteY1" fmla="*/ 13316 h 368652"/>
                <a:gd name="connsiteX2" fmla="*/ 376277 w 1152565"/>
                <a:gd name="connsiteY2" fmla="*/ 0 h 368652"/>
                <a:gd name="connsiteX3" fmla="*/ 952539 w 1152565"/>
                <a:gd name="connsiteY3" fmla="*/ 2380 h 368652"/>
                <a:gd name="connsiteX4" fmla="*/ 1100440 w 1152565"/>
                <a:gd name="connsiteY4" fmla="*/ 18079 h 368652"/>
                <a:gd name="connsiteX5" fmla="*/ 1152124 w 1152565"/>
                <a:gd name="connsiteY5" fmla="*/ 79287 h 368652"/>
                <a:gd name="connsiteX6" fmla="*/ 1152565 w 1152565"/>
                <a:gd name="connsiteY6" fmla="*/ 164306 h 368652"/>
                <a:gd name="connsiteX7" fmla="*/ 1152124 w 1152565"/>
                <a:gd name="connsiteY7" fmla="*/ 305062 h 368652"/>
                <a:gd name="connsiteX8" fmla="*/ 1088535 w 1152565"/>
                <a:gd name="connsiteY8" fmla="*/ 368652 h 368652"/>
                <a:gd name="connsiteX9" fmla="*/ 850146 w 1152565"/>
                <a:gd name="connsiteY9" fmla="*/ 361950 h 368652"/>
                <a:gd name="connsiteX10" fmla="*/ 285790 w 1152565"/>
                <a:gd name="connsiteY10" fmla="*/ 361950 h 368652"/>
                <a:gd name="connsiteX11" fmla="*/ 68392 w 1152565"/>
                <a:gd name="connsiteY11" fmla="*/ 361508 h 368652"/>
                <a:gd name="connsiteX12" fmla="*/ 11946 w 1152565"/>
                <a:gd name="connsiteY12" fmla="*/ 305062 h 368652"/>
                <a:gd name="connsiteX13" fmla="*/ 9565 w 1152565"/>
                <a:gd name="connsiteY13" fmla="*/ 180975 h 368652"/>
                <a:gd name="connsiteX14" fmla="*/ 40 w 1152565"/>
                <a:gd name="connsiteY14" fmla="*/ 76905 h 368652"/>
                <a:gd name="connsiteX0" fmla="*/ 40 w 1162090"/>
                <a:gd name="connsiteY0" fmla="*/ 76905 h 368652"/>
                <a:gd name="connsiteX1" fmla="*/ 68392 w 1162090"/>
                <a:gd name="connsiteY1" fmla="*/ 13316 h 368652"/>
                <a:gd name="connsiteX2" fmla="*/ 376277 w 1162090"/>
                <a:gd name="connsiteY2" fmla="*/ 0 h 368652"/>
                <a:gd name="connsiteX3" fmla="*/ 952539 w 1162090"/>
                <a:gd name="connsiteY3" fmla="*/ 2380 h 368652"/>
                <a:gd name="connsiteX4" fmla="*/ 1100440 w 1162090"/>
                <a:gd name="connsiteY4" fmla="*/ 18079 h 368652"/>
                <a:gd name="connsiteX5" fmla="*/ 1152124 w 1162090"/>
                <a:gd name="connsiteY5" fmla="*/ 79287 h 368652"/>
                <a:gd name="connsiteX6" fmla="*/ 1162090 w 1162090"/>
                <a:gd name="connsiteY6" fmla="*/ 169069 h 368652"/>
                <a:gd name="connsiteX7" fmla="*/ 1152124 w 1162090"/>
                <a:gd name="connsiteY7" fmla="*/ 305062 h 368652"/>
                <a:gd name="connsiteX8" fmla="*/ 1088535 w 1162090"/>
                <a:gd name="connsiteY8" fmla="*/ 368652 h 368652"/>
                <a:gd name="connsiteX9" fmla="*/ 850146 w 1162090"/>
                <a:gd name="connsiteY9" fmla="*/ 361950 h 368652"/>
                <a:gd name="connsiteX10" fmla="*/ 285790 w 1162090"/>
                <a:gd name="connsiteY10" fmla="*/ 361950 h 368652"/>
                <a:gd name="connsiteX11" fmla="*/ 68392 w 1162090"/>
                <a:gd name="connsiteY11" fmla="*/ 361508 h 368652"/>
                <a:gd name="connsiteX12" fmla="*/ 11946 w 1162090"/>
                <a:gd name="connsiteY12" fmla="*/ 305062 h 368652"/>
                <a:gd name="connsiteX13" fmla="*/ 9565 w 1162090"/>
                <a:gd name="connsiteY13" fmla="*/ 180975 h 368652"/>
                <a:gd name="connsiteX14" fmla="*/ 40 w 1162090"/>
                <a:gd name="connsiteY14" fmla="*/ 76905 h 368652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5790 w 1162090"/>
                <a:gd name="connsiteY10" fmla="*/ 361950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11946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83409 w 1162090"/>
                <a:gd name="connsiteY10" fmla="*/ 36909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  <a:gd name="connsiteX0" fmla="*/ 40 w 1162090"/>
                <a:gd name="connsiteY0" fmla="*/ 76905 h 373856"/>
                <a:gd name="connsiteX1" fmla="*/ 68392 w 1162090"/>
                <a:gd name="connsiteY1" fmla="*/ 13316 h 373856"/>
                <a:gd name="connsiteX2" fmla="*/ 376277 w 1162090"/>
                <a:gd name="connsiteY2" fmla="*/ 0 h 373856"/>
                <a:gd name="connsiteX3" fmla="*/ 952539 w 1162090"/>
                <a:gd name="connsiteY3" fmla="*/ 2380 h 373856"/>
                <a:gd name="connsiteX4" fmla="*/ 1100440 w 1162090"/>
                <a:gd name="connsiteY4" fmla="*/ 18079 h 373856"/>
                <a:gd name="connsiteX5" fmla="*/ 1152124 w 1162090"/>
                <a:gd name="connsiteY5" fmla="*/ 79287 h 373856"/>
                <a:gd name="connsiteX6" fmla="*/ 1162090 w 1162090"/>
                <a:gd name="connsiteY6" fmla="*/ 169069 h 373856"/>
                <a:gd name="connsiteX7" fmla="*/ 1152124 w 1162090"/>
                <a:gd name="connsiteY7" fmla="*/ 305062 h 373856"/>
                <a:gd name="connsiteX8" fmla="*/ 1088535 w 1162090"/>
                <a:gd name="connsiteY8" fmla="*/ 368652 h 373856"/>
                <a:gd name="connsiteX9" fmla="*/ 847764 w 1162090"/>
                <a:gd name="connsiteY9" fmla="*/ 373856 h 373856"/>
                <a:gd name="connsiteX10" fmla="*/ 290553 w 1162090"/>
                <a:gd name="connsiteY10" fmla="*/ 350044 h 373856"/>
                <a:gd name="connsiteX11" fmla="*/ 68392 w 1162090"/>
                <a:gd name="connsiteY11" fmla="*/ 361508 h 373856"/>
                <a:gd name="connsiteX12" fmla="*/ 7183 w 1162090"/>
                <a:gd name="connsiteY12" fmla="*/ 305062 h 373856"/>
                <a:gd name="connsiteX13" fmla="*/ 9565 w 1162090"/>
                <a:gd name="connsiteY13" fmla="*/ 180975 h 373856"/>
                <a:gd name="connsiteX14" fmla="*/ 40 w 1162090"/>
                <a:gd name="connsiteY14" fmla="*/ 76905 h 37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2090" h="373856">
                  <a:moveTo>
                    <a:pt x="40" y="76905"/>
                  </a:moveTo>
                  <a:cubicBezTo>
                    <a:pt x="40" y="45731"/>
                    <a:pt x="37218" y="13316"/>
                    <a:pt x="68392" y="13316"/>
                  </a:cubicBezTo>
                  <a:lnTo>
                    <a:pt x="376277" y="0"/>
                  </a:lnTo>
                  <a:lnTo>
                    <a:pt x="952539" y="2380"/>
                  </a:lnTo>
                  <a:lnTo>
                    <a:pt x="1100440" y="18079"/>
                  </a:lnTo>
                  <a:cubicBezTo>
                    <a:pt x="1131614" y="18079"/>
                    <a:pt x="1152124" y="48113"/>
                    <a:pt x="1152124" y="79287"/>
                  </a:cubicBezTo>
                  <a:lnTo>
                    <a:pt x="1162090" y="169069"/>
                  </a:lnTo>
                  <a:lnTo>
                    <a:pt x="1152124" y="305062"/>
                  </a:lnTo>
                  <a:cubicBezTo>
                    <a:pt x="1152124" y="336236"/>
                    <a:pt x="1119709" y="368652"/>
                    <a:pt x="1088535" y="368652"/>
                  </a:cubicBezTo>
                  <a:lnTo>
                    <a:pt x="847764" y="373856"/>
                  </a:lnTo>
                  <a:lnTo>
                    <a:pt x="290553" y="350044"/>
                  </a:lnTo>
                  <a:lnTo>
                    <a:pt x="68392" y="361508"/>
                  </a:lnTo>
                  <a:cubicBezTo>
                    <a:pt x="37218" y="361508"/>
                    <a:pt x="7183" y="336236"/>
                    <a:pt x="7183" y="305062"/>
                  </a:cubicBezTo>
                  <a:cubicBezTo>
                    <a:pt x="6389" y="263700"/>
                    <a:pt x="10359" y="222337"/>
                    <a:pt x="9565" y="180975"/>
                  </a:cubicBezTo>
                  <a:cubicBezTo>
                    <a:pt x="10359" y="147079"/>
                    <a:pt x="-754" y="110801"/>
                    <a:pt x="40" y="76905"/>
                  </a:cubicBezTo>
                  <a:close/>
                </a:path>
              </a:pathLst>
            </a:custGeom>
            <a:solidFill>
              <a:schemeClr val="accent4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976734C-A548-4565-A818-6B006CC7A497}"/>
              </a:ext>
            </a:extLst>
          </p:cNvPr>
          <p:cNvSpPr/>
          <p:nvPr/>
        </p:nvSpPr>
        <p:spPr>
          <a:xfrm rot="21387277">
            <a:off x="6410222" y="1200529"/>
            <a:ext cx="3233863" cy="35606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2200" b="1" i="1" spc="1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's Scrawl" panose="02000000000000000000" pitchFamily="2" charset="0"/>
              </a:rPr>
              <a:t>Begent</a:t>
            </a:r>
            <a:r>
              <a:rPr lang="en-US" sz="2200" b="1" i="1" spc="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vid's Scrawl" panose="02000000000000000000" pitchFamily="2" charset="0"/>
              </a:rPr>
              <a:t> Ranch - Ramona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0176C2-1AA1-4D01-8310-42FEAE753B9B}"/>
              </a:ext>
            </a:extLst>
          </p:cNvPr>
          <p:cNvSpPr/>
          <p:nvPr/>
        </p:nvSpPr>
        <p:spPr>
          <a:xfrm rot="60000">
            <a:off x="9806473" y="1566342"/>
            <a:ext cx="2351661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Creator</a:t>
            </a:r>
            <a:r>
              <a:rPr lang="en-US" b="1" spc="100" dirty="0">
                <a:latin typeface="David's Scrawl" panose="02000000000000000000" pitchFamily="2" charset="0"/>
              </a:rPr>
              <a:t> </a:t>
            </a:r>
            <a:r>
              <a:rPr lang="en-US" sz="1400" b="1" spc="100" dirty="0">
                <a:latin typeface="David's Scrawl" panose="02000000000000000000" pitchFamily="2" charset="0"/>
              </a:rPr>
              <a:t>- </a:t>
            </a:r>
            <a:r>
              <a:rPr lang="en-US" sz="1400" b="1" dirty="0">
                <a:latin typeface="David's Scrawl" panose="02000000000000000000" pitchFamily="2" charset="0"/>
              </a:rPr>
              <a:t>Attend and enjoy an inspiring and creative experience</a:t>
            </a:r>
            <a:endParaRPr lang="en-US" sz="1400" b="1" spc="100" dirty="0">
              <a:latin typeface="David's Scrawl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0988C-D6EE-42C5-B720-0B15B1291829}"/>
              </a:ext>
            </a:extLst>
          </p:cNvPr>
          <p:cNvSpPr/>
          <p:nvPr/>
        </p:nvSpPr>
        <p:spPr>
          <a:xfrm>
            <a:off x="10144889" y="946178"/>
            <a:ext cx="1744835" cy="7921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sz="2400" b="1" i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's Scrawl" panose="02000000000000000000" pitchFamily="2" charset="0"/>
              </a:rPr>
              <a:t>How to be involved?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E4B5F9-F865-440F-9AB9-52477A2C7ED5}"/>
              </a:ext>
            </a:extLst>
          </p:cNvPr>
          <p:cNvSpPr/>
          <p:nvPr/>
        </p:nvSpPr>
        <p:spPr>
          <a:xfrm>
            <a:off x="6798" y="7833"/>
            <a:ext cx="7450666" cy="102786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DeflateBottom">
              <a:avLst>
                <a:gd name="adj" fmla="val 50738"/>
              </a:avLst>
            </a:prstTxWarp>
            <a:spAutoFit/>
          </a:bodyPr>
          <a:lstStyle/>
          <a:p>
            <a:r>
              <a:rPr lang="en-US" sz="4800" b="1" kern="0" spc="-100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Script" panose="020B0504020000000003" pitchFamily="34" charset="0"/>
                <a:cs typeface="Adobe Devanagari" panose="02040503050201020203" pitchFamily="18" charset="0"/>
              </a:rPr>
              <a:t>A</a:t>
            </a:r>
            <a:r>
              <a:rPr lang="en-US" sz="3600" b="1" kern="0" spc="-100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Script" panose="020B0504020000000003" pitchFamily="34" charset="0"/>
                <a:cs typeface="Adobe Devanagari" panose="02040503050201020203" pitchFamily="18" charset="0"/>
              </a:rPr>
              <a:t>NOMA</a:t>
            </a:r>
            <a:r>
              <a:rPr lang="en-US" sz="4800" b="1" kern="0" spc="-100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Script" panose="020B0504020000000003" pitchFamily="34" charset="0"/>
                <a:cs typeface="Adobe Devanagari" panose="02040503050201020203" pitchFamily="18" charset="0"/>
              </a:rPr>
              <a:t>R</a:t>
            </a:r>
            <a:endParaRPr lang="en-US" b="1" kern="0" spc="-100" dirty="0">
              <a:solidFill>
                <a:schemeClr val="tx1">
                  <a:lumMod val="85000"/>
                  <a:lumOff val="15000"/>
                </a:schemeClr>
              </a:solidFill>
              <a:latin typeface="Segoe Script" panose="020B0504020000000003" pitchFamily="34" charset="0"/>
              <a:cs typeface="Adobe Devanagari" panose="02040503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8D877A-1D68-4EFC-A982-E077044EF9FD}"/>
              </a:ext>
            </a:extLst>
          </p:cNvPr>
          <p:cNvSpPr/>
          <p:nvPr/>
        </p:nvSpPr>
        <p:spPr>
          <a:xfrm>
            <a:off x="7358556" y="191910"/>
            <a:ext cx="3320733" cy="73377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800" b="1" dirty="0">
                <a:latin typeface="David's Scrawl" panose="02000000000000000000" pitchFamily="2" charset="0"/>
              </a:rPr>
              <a:t>A Creative</a:t>
            </a:r>
          </a:p>
          <a:p>
            <a:pPr algn="ctr"/>
            <a:r>
              <a:rPr lang="en-US" sz="800" b="1" dirty="0">
                <a:latin typeface="David's Scrawl" panose="02000000000000000000" pitchFamily="2" charset="0"/>
              </a:rPr>
              <a:t>Community</a:t>
            </a:r>
          </a:p>
          <a:p>
            <a:pPr algn="ctr"/>
            <a:r>
              <a:rPr lang="en-US" sz="800" b="1" dirty="0">
                <a:latin typeface="David's Scrawl" panose="02000000000000000000" pitchFamily="2" charset="0"/>
              </a:rPr>
              <a:t>Gathering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5128E-2369-4221-8D2F-504CA2874BF1}"/>
              </a:ext>
            </a:extLst>
          </p:cNvPr>
          <p:cNvSpPr/>
          <p:nvPr/>
        </p:nvSpPr>
        <p:spPr>
          <a:xfrm rot="21400539">
            <a:off x="6644668" y="1739344"/>
            <a:ext cx="582006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Food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B5CB3B-676A-439C-9755-B82A281B00A8}"/>
              </a:ext>
            </a:extLst>
          </p:cNvPr>
          <p:cNvSpPr/>
          <p:nvPr/>
        </p:nvSpPr>
        <p:spPr>
          <a:xfrm rot="21400539">
            <a:off x="7659071" y="1698242"/>
            <a:ext cx="1743830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Artists in Action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6A0EC0-AA4C-416D-8BCA-29C4A72294D4}"/>
              </a:ext>
            </a:extLst>
          </p:cNvPr>
          <p:cNvSpPr/>
          <p:nvPr/>
        </p:nvSpPr>
        <p:spPr>
          <a:xfrm rot="21400539">
            <a:off x="6518714" y="2098460"/>
            <a:ext cx="2324545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Interactive Group Art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986E23-2D49-48F1-88FF-054C73C5B84A}"/>
              </a:ext>
            </a:extLst>
          </p:cNvPr>
          <p:cNvSpPr/>
          <p:nvPr/>
        </p:nvSpPr>
        <p:spPr>
          <a:xfrm rot="21400539">
            <a:off x="6647894" y="2932770"/>
            <a:ext cx="2904205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Hands on Creative Activities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B65002-1F3D-4D84-8201-D666AB1B897C}"/>
              </a:ext>
            </a:extLst>
          </p:cNvPr>
          <p:cNvSpPr/>
          <p:nvPr/>
        </p:nvSpPr>
        <p:spPr>
          <a:xfrm rot="21400539">
            <a:off x="7309397" y="4414580"/>
            <a:ext cx="676380" cy="34233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Music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B6989C-9FB8-4041-90AC-EA607B2EE208}"/>
              </a:ext>
            </a:extLst>
          </p:cNvPr>
          <p:cNvSpPr txBox="1"/>
          <p:nvPr/>
        </p:nvSpPr>
        <p:spPr>
          <a:xfrm rot="16200000">
            <a:off x="11643453" y="6309452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David's Scrawl" panose="02000000000000000000" pitchFamily="2" charset="0"/>
              </a:rPr>
              <a:t>D.S.-2 0 1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71DD7A-E81B-4967-9BF3-E9B809A31616}"/>
              </a:ext>
            </a:extLst>
          </p:cNvPr>
          <p:cNvSpPr/>
          <p:nvPr/>
        </p:nvSpPr>
        <p:spPr>
          <a:xfrm rot="21540000">
            <a:off x="9890449" y="2286005"/>
            <a:ext cx="230155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Collaborator</a:t>
            </a:r>
            <a:r>
              <a:rPr lang="en-US" sz="1600" b="1" spc="100" dirty="0">
                <a:latin typeface="David's Scrawl" panose="02000000000000000000" pitchFamily="2" charset="0"/>
              </a:rPr>
              <a:t> </a:t>
            </a:r>
            <a:r>
              <a:rPr lang="en-US" sz="1400" b="1" spc="100" dirty="0">
                <a:latin typeface="David's Scrawl" panose="02000000000000000000" pitchFamily="2" charset="0"/>
              </a:rPr>
              <a:t>- Compose an immersive and creative experience for the Creators who attend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54C5A1-76B3-4632-ACC0-76DEEA20AE08}"/>
              </a:ext>
            </a:extLst>
          </p:cNvPr>
          <p:cNvSpPr/>
          <p:nvPr/>
        </p:nvSpPr>
        <p:spPr>
          <a:xfrm rot="21540000">
            <a:off x="10033520" y="3421401"/>
            <a:ext cx="215848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Instigator</a:t>
            </a:r>
            <a:r>
              <a:rPr lang="en-US" sz="1400" b="1" spc="100" dirty="0">
                <a:latin typeface="David's Scrawl" panose="02000000000000000000" pitchFamily="2" charset="0"/>
              </a:rPr>
              <a:t> -Part of the core team or lead/co-lead a working group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EFC29-232D-447C-8AAE-76238C464FBF}"/>
              </a:ext>
            </a:extLst>
          </p:cNvPr>
          <p:cNvSpPr/>
          <p:nvPr/>
        </p:nvSpPr>
        <p:spPr>
          <a:xfrm rot="120000">
            <a:off x="10052180" y="4344510"/>
            <a:ext cx="21398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u="sng" spc="100" dirty="0">
                <a:latin typeface="David's Scrawl" panose="02000000000000000000" pitchFamily="2" charset="0"/>
              </a:rPr>
              <a:t>Enabler</a:t>
            </a:r>
            <a:r>
              <a:rPr lang="en-US" sz="1400" b="1" spc="100" dirty="0">
                <a:latin typeface="David's Scrawl" panose="02000000000000000000" pitchFamily="2" charset="0"/>
              </a:rPr>
              <a:t> - Assist on working teams and make the event happen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2F1013-4B6F-44D9-8899-B4ED9F0000DE}"/>
              </a:ext>
            </a:extLst>
          </p:cNvPr>
          <p:cNvSpPr/>
          <p:nvPr/>
        </p:nvSpPr>
        <p:spPr>
          <a:xfrm rot="21400539">
            <a:off x="7791296" y="2486334"/>
            <a:ext cx="1379635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Permaculture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1E209D1-90CB-44A4-9873-4AD23DC76ECA}"/>
              </a:ext>
            </a:extLst>
          </p:cNvPr>
          <p:cNvSpPr/>
          <p:nvPr/>
        </p:nvSpPr>
        <p:spPr>
          <a:xfrm rot="21400539">
            <a:off x="6627820" y="3837101"/>
            <a:ext cx="1997718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Children's Activities</a:t>
            </a:r>
            <a:endParaRPr lang="en-US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728CEF-E75C-4280-BB56-DA84BC0683B6}"/>
              </a:ext>
            </a:extLst>
          </p:cNvPr>
          <p:cNvSpPr/>
          <p:nvPr/>
        </p:nvSpPr>
        <p:spPr>
          <a:xfrm rot="21400539">
            <a:off x="7253214" y="3366672"/>
            <a:ext cx="729682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Dance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BD58EA-6B5B-4A79-8993-C1CB7DD95839}"/>
              </a:ext>
            </a:extLst>
          </p:cNvPr>
          <p:cNvSpPr/>
          <p:nvPr/>
        </p:nvSpPr>
        <p:spPr>
          <a:xfrm rot="21400539">
            <a:off x="8721516" y="3427182"/>
            <a:ext cx="875170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Theater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ECEF4F-815C-4A87-8A2C-1E7F4A54BB84}"/>
              </a:ext>
            </a:extLst>
          </p:cNvPr>
          <p:cNvSpPr/>
          <p:nvPr/>
        </p:nvSpPr>
        <p:spPr>
          <a:xfrm rot="40263">
            <a:off x="8255571" y="4140809"/>
            <a:ext cx="1369130" cy="33099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Spoken Word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088E2-97DD-4191-9D29-25D497ED0BA6}"/>
              </a:ext>
            </a:extLst>
          </p:cNvPr>
          <p:cNvSpPr/>
          <p:nvPr/>
        </p:nvSpPr>
        <p:spPr>
          <a:xfrm rot="21153172">
            <a:off x="8653959" y="4609801"/>
            <a:ext cx="582399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Wine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8817750-E3C3-4B15-B0BA-CE6002C8B089}"/>
              </a:ext>
            </a:extLst>
          </p:cNvPr>
          <p:cNvSpPr/>
          <p:nvPr/>
        </p:nvSpPr>
        <p:spPr>
          <a:xfrm rot="21574627">
            <a:off x="6794324" y="4850484"/>
            <a:ext cx="1337048" cy="342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b="1" spc="100" dirty="0">
                <a:latin typeface="David's Scrawl" panose="02000000000000000000" pitchFamily="2" charset="0"/>
              </a:rPr>
              <a:t>Martial Arts</a:t>
            </a:r>
          </a:p>
        </p:txBody>
      </p:sp>
    </p:spTree>
    <p:extLst>
      <p:ext uri="{BB962C8B-B14F-4D97-AF65-F5344CB8AC3E}">
        <p14:creationId xmlns:p14="http://schemas.microsoft.com/office/powerpoint/2010/main" val="93269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139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Adobe Devanagari</vt:lpstr>
      <vt:lpstr>Arial</vt:lpstr>
      <vt:lpstr>Calibri</vt:lpstr>
      <vt:lpstr>Calibri Light</vt:lpstr>
      <vt:lpstr>David's Scrawl</vt:lpstr>
      <vt:lpstr>Segoe Script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Schwantner</dc:creator>
  <cp:lastModifiedBy>David Schwantner</cp:lastModifiedBy>
  <cp:revision>34</cp:revision>
  <dcterms:created xsi:type="dcterms:W3CDTF">2018-07-11T15:51:59Z</dcterms:created>
  <dcterms:modified xsi:type="dcterms:W3CDTF">2018-07-13T00:17:17Z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9eea9c-5281-4377-b6bc-afc76db9d7b4_Enabled">
    <vt:lpwstr>True</vt:lpwstr>
  </property>
  <property fmtid="{D5CDD505-2E9C-101B-9397-08002B2CF9AE}" pid="3" name="MSIP_Label_229eea9c-5281-4377-b6bc-afc76db9d7b4_SiteId">
    <vt:lpwstr>af73baa8-f594-4eb2-a39d-93e96cad61fc</vt:lpwstr>
  </property>
  <property fmtid="{D5CDD505-2E9C-101B-9397-08002B2CF9AE}" pid="4" name="MSIP_Label_229eea9c-5281-4377-b6bc-afc76db9d7b4_Owner">
    <vt:lpwstr>david.schwantner@asml.com</vt:lpwstr>
  </property>
  <property fmtid="{D5CDD505-2E9C-101B-9397-08002B2CF9AE}" pid="5" name="MSIP_Label_229eea9c-5281-4377-b6bc-afc76db9d7b4_SetDate">
    <vt:lpwstr>2018-07-11T15:52:21.2869056Z</vt:lpwstr>
  </property>
  <property fmtid="{D5CDD505-2E9C-101B-9397-08002B2CF9AE}" pid="6" name="MSIP_Label_229eea9c-5281-4377-b6bc-afc76db9d7b4_Name">
    <vt:lpwstr>Public</vt:lpwstr>
  </property>
  <property fmtid="{D5CDD505-2E9C-101B-9397-08002B2CF9AE}" pid="7" name="MSIP_Label_229eea9c-5281-4377-b6bc-afc76db9d7b4_Application">
    <vt:lpwstr>Microsoft Azure Information Protection</vt:lpwstr>
  </property>
  <property fmtid="{D5CDD505-2E9C-101B-9397-08002B2CF9AE}" pid="8" name="MSIP_Label_229eea9c-5281-4377-b6bc-afc76db9d7b4_Extended_MSFT_Method">
    <vt:lpwstr>Manual</vt:lpwstr>
  </property>
  <property fmtid="{D5CDD505-2E9C-101B-9397-08002B2CF9AE}" pid="9" name="Sensitivity">
    <vt:lpwstr>Public</vt:lpwstr>
  </property>
</Properties>
</file>