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notesSlides/notesSlide1.xml" ContentType="application/vnd.openxmlformats-officedocument.presentationml.notesSlide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notesSlides/notesSlide16.xml" ContentType="application/vnd.openxmlformats-officedocument.presentationml.notesSlide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35" r:id="rId3"/>
    <p:sldId id="426" r:id="rId4"/>
    <p:sldId id="351" r:id="rId5"/>
    <p:sldId id="330" r:id="rId6"/>
    <p:sldId id="334" r:id="rId7"/>
    <p:sldId id="336" r:id="rId8"/>
    <p:sldId id="435" r:id="rId9"/>
    <p:sldId id="439" r:id="rId10"/>
    <p:sldId id="440" r:id="rId11"/>
    <p:sldId id="438" r:id="rId12"/>
    <p:sldId id="437" r:id="rId13"/>
    <p:sldId id="428" r:id="rId14"/>
    <p:sldId id="436" r:id="rId15"/>
    <p:sldId id="331" r:id="rId16"/>
    <p:sldId id="332" r:id="rId17"/>
    <p:sldId id="444" r:id="rId18"/>
    <p:sldId id="443" r:id="rId19"/>
    <p:sldId id="445" r:id="rId20"/>
    <p:sldId id="339" r:id="rId21"/>
    <p:sldId id="340" r:id="rId22"/>
    <p:sldId id="341" r:id="rId23"/>
    <p:sldId id="442" r:id="rId24"/>
    <p:sldId id="441" r:id="rId25"/>
    <p:sldId id="429" r:id="rId26"/>
    <p:sldId id="343" r:id="rId27"/>
    <p:sldId id="344" r:id="rId28"/>
    <p:sldId id="345" r:id="rId29"/>
    <p:sldId id="449" r:id="rId30"/>
    <p:sldId id="448" r:id="rId31"/>
    <p:sldId id="447" r:id="rId32"/>
    <p:sldId id="432" r:id="rId33"/>
    <p:sldId id="431" r:id="rId34"/>
    <p:sldId id="446" r:id="rId35"/>
    <p:sldId id="430" r:id="rId36"/>
    <p:sldId id="348" r:id="rId37"/>
    <p:sldId id="433" r:id="rId38"/>
    <p:sldId id="453" r:id="rId39"/>
    <p:sldId id="452" r:id="rId40"/>
    <p:sldId id="454" r:id="rId41"/>
    <p:sldId id="451" r:id="rId42"/>
    <p:sldId id="450" r:id="rId43"/>
    <p:sldId id="434" r:id="rId44"/>
    <p:sldId id="333" r:id="rId45"/>
    <p:sldId id="350" r:id="rId46"/>
    <p:sldId id="338" r:id="rId4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321454-5839-43C5-A956-586D9C5AE193}" v="27" dt="2022-04-19T20:29:01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76" autoAdjust="0"/>
  </p:normalViewPr>
  <p:slideViewPr>
    <p:cSldViewPr snapToGrid="0">
      <p:cViewPr varScale="1">
        <p:scale>
          <a:sx n="91" d="100"/>
          <a:sy n="91" d="100"/>
        </p:scale>
        <p:origin x="12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CBC774C0-27D3-4BC9-9914-0522DE5A8F2B}"/>
    <pc:docChg chg="modSld">
      <pc:chgData name="Daniel Schwarz" userId="5bb35bb8-905a-4742-88d9-33d9089732e7" providerId="ADAL" clId="{CBC774C0-27D3-4BC9-9914-0522DE5A8F2B}" dt="2021-02-20T16:21:39.726" v="84" actId="20577"/>
      <pc:docMkLst>
        <pc:docMk/>
      </pc:docMkLst>
      <pc:sldChg chg="modAnim">
        <pc:chgData name="Daniel Schwarz" userId="5bb35bb8-905a-4742-88d9-33d9089732e7" providerId="ADAL" clId="{CBC774C0-27D3-4BC9-9914-0522DE5A8F2B}" dt="2021-02-19T21:44:10.754" v="0"/>
        <pc:sldMkLst>
          <pc:docMk/>
          <pc:sldMk cId="197820429" sldId="345"/>
        </pc:sldMkLst>
      </pc:sldChg>
      <pc:sldChg chg="modSp mod">
        <pc:chgData name="Daniel Schwarz" userId="5bb35bb8-905a-4742-88d9-33d9089732e7" providerId="ADAL" clId="{CBC774C0-27D3-4BC9-9914-0522DE5A8F2B}" dt="2021-02-20T16:21:39.726" v="84" actId="20577"/>
        <pc:sldMkLst>
          <pc:docMk/>
          <pc:sldMk cId="1719675218" sldId="430"/>
        </pc:sldMkLst>
        <pc:graphicFrameChg chg="mod modGraphic">
          <ac:chgData name="Daniel Schwarz" userId="5bb35bb8-905a-4742-88d9-33d9089732e7" providerId="ADAL" clId="{CBC774C0-27D3-4BC9-9914-0522DE5A8F2B}" dt="2021-02-20T16:21:39.726" v="84" actId="20577"/>
          <ac:graphicFrameMkLst>
            <pc:docMk/>
            <pc:sldMk cId="1719675218" sldId="430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CBC774C0-27D3-4BC9-9914-0522DE5A8F2B}" dt="2021-02-20T16:21:34.447" v="82" actId="20577"/>
        <pc:sldMkLst>
          <pc:docMk/>
          <pc:sldMk cId="2630279676" sldId="446"/>
        </pc:sldMkLst>
        <pc:graphicFrameChg chg="mod modGraphic">
          <ac:chgData name="Daniel Schwarz" userId="5bb35bb8-905a-4742-88d9-33d9089732e7" providerId="ADAL" clId="{CBC774C0-27D3-4BC9-9914-0522DE5A8F2B}" dt="2021-02-20T16:21:34.447" v="82" actId="20577"/>
          <ac:graphicFrameMkLst>
            <pc:docMk/>
            <pc:sldMk cId="2630279676" sldId="446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CBC774C0-27D3-4BC9-9914-0522DE5A8F2B}" dt="2021-02-20T16:20:58.017" v="72" actId="20577"/>
        <pc:sldMkLst>
          <pc:docMk/>
          <pc:sldMk cId="1617997506" sldId="447"/>
        </pc:sldMkLst>
        <pc:graphicFrameChg chg="mod modGraphic">
          <ac:chgData name="Daniel Schwarz" userId="5bb35bb8-905a-4742-88d9-33d9089732e7" providerId="ADAL" clId="{CBC774C0-27D3-4BC9-9914-0522DE5A8F2B}" dt="2021-02-20T16:20:58.017" v="72" actId="20577"/>
          <ac:graphicFrameMkLst>
            <pc:docMk/>
            <pc:sldMk cId="1617997506" sldId="447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CBC774C0-27D3-4BC9-9914-0522DE5A8F2B}" dt="2021-02-20T16:21:19.550" v="80" actId="20577"/>
        <pc:sldMkLst>
          <pc:docMk/>
          <pc:sldMk cId="1817529043" sldId="448"/>
        </pc:sldMkLst>
        <pc:graphicFrameChg chg="modGraphic">
          <ac:chgData name="Daniel Schwarz" userId="5bb35bb8-905a-4742-88d9-33d9089732e7" providerId="ADAL" clId="{CBC774C0-27D3-4BC9-9914-0522DE5A8F2B}" dt="2021-02-20T16:21:19.550" v="80" actId="20577"/>
          <ac:graphicFrameMkLst>
            <pc:docMk/>
            <pc:sldMk cId="1817529043" sldId="448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CBC774C0-27D3-4BC9-9914-0522DE5A8F2B}" dt="2021-02-20T16:21:15.821" v="76" actId="20577"/>
        <pc:sldMkLst>
          <pc:docMk/>
          <pc:sldMk cId="1109769126" sldId="449"/>
        </pc:sldMkLst>
        <pc:graphicFrameChg chg="modGraphic">
          <ac:chgData name="Daniel Schwarz" userId="5bb35bb8-905a-4742-88d9-33d9089732e7" providerId="ADAL" clId="{CBC774C0-27D3-4BC9-9914-0522DE5A8F2B}" dt="2021-02-20T16:21:15.821" v="76" actId="20577"/>
          <ac:graphicFrameMkLst>
            <pc:docMk/>
            <pc:sldMk cId="1109769126" sldId="449"/>
            <ac:graphicFrameMk id="5" creationId="{A69A059B-B37F-41C3-8C58-3F944E58EF29}"/>
          </ac:graphicFrameMkLst>
        </pc:graphicFrameChg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A8321454-5839-43C5-A956-586D9C5AE193}"/>
    <pc:docChg chg="custSel modSld sldOrd">
      <pc:chgData name="Daniel Schwarz" userId="5bb35bb8-905a-4742-88d9-33d9089732e7" providerId="ADAL" clId="{A8321454-5839-43C5-A956-586D9C5AE193}" dt="2022-04-19T20:36:24.364" v="62"/>
      <pc:docMkLst>
        <pc:docMk/>
      </pc:docMkLst>
      <pc:sldChg chg="addSp delSp modSp mod delAnim modAnim">
        <pc:chgData name="Daniel Schwarz" userId="5bb35bb8-905a-4742-88d9-33d9089732e7" providerId="ADAL" clId="{A8321454-5839-43C5-A956-586D9C5AE193}" dt="2022-04-19T20:25:49.909" v="27" actId="732"/>
        <pc:sldMkLst>
          <pc:docMk/>
          <pc:sldMk cId="197820429" sldId="345"/>
        </pc:sldMkLst>
        <pc:picChg chg="del">
          <ac:chgData name="Daniel Schwarz" userId="5bb35bb8-905a-4742-88d9-33d9089732e7" providerId="ADAL" clId="{A8321454-5839-43C5-A956-586D9C5AE193}" dt="2022-04-19T20:25:10.163" v="16" actId="478"/>
          <ac:picMkLst>
            <pc:docMk/>
            <pc:sldMk cId="197820429" sldId="345"/>
            <ac:picMk id="2" creationId="{657C1883-7614-419E-B10B-AFA4837D412E}"/>
          </ac:picMkLst>
        </pc:picChg>
        <pc:picChg chg="add mod modCrop">
          <ac:chgData name="Daniel Schwarz" userId="5bb35bb8-905a-4742-88d9-33d9089732e7" providerId="ADAL" clId="{A8321454-5839-43C5-A956-586D9C5AE193}" dt="2022-04-19T20:25:49.909" v="27" actId="732"/>
          <ac:picMkLst>
            <pc:docMk/>
            <pc:sldMk cId="197820429" sldId="345"/>
            <ac:picMk id="5" creationId="{13502382-452A-4B24-A205-1B4A4E4B5209}"/>
          </ac:picMkLst>
        </pc:picChg>
      </pc:sldChg>
      <pc:sldChg chg="modSp">
        <pc:chgData name="Daniel Schwarz" userId="5bb35bb8-905a-4742-88d9-33d9089732e7" providerId="ADAL" clId="{A8321454-5839-43C5-A956-586D9C5AE193}" dt="2022-03-18T21:25:04.160" v="1"/>
        <pc:sldMkLst>
          <pc:docMk/>
          <pc:sldMk cId="737257765" sldId="428"/>
        </pc:sldMkLst>
        <pc:graphicFrameChg chg="mod">
          <ac:chgData name="Daniel Schwarz" userId="5bb35bb8-905a-4742-88d9-33d9089732e7" providerId="ADAL" clId="{A8321454-5839-43C5-A956-586D9C5AE193}" dt="2022-03-18T21:25:04.160" v="1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modNotesTx">
        <pc:chgData name="Daniel Schwarz" userId="5bb35bb8-905a-4742-88d9-33d9089732e7" providerId="ADAL" clId="{A8321454-5839-43C5-A956-586D9C5AE193}" dt="2022-04-19T20:36:13.527" v="57"/>
        <pc:sldMkLst>
          <pc:docMk/>
          <pc:sldMk cId="779762014" sldId="429"/>
        </pc:sldMkLst>
        <pc:graphicFrameChg chg="mod">
          <ac:chgData name="Daniel Schwarz" userId="5bb35bb8-905a-4742-88d9-33d9089732e7" providerId="ADAL" clId="{A8321454-5839-43C5-A956-586D9C5AE193}" dt="2022-03-18T21:25:20.630" v="7"/>
          <ac:graphicFrameMkLst>
            <pc:docMk/>
            <pc:sldMk cId="779762014" sldId="429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A8321454-5839-43C5-A956-586D9C5AE193}" dt="2022-03-18T21:25:29.269" v="11"/>
        <pc:sldMkLst>
          <pc:docMk/>
          <pc:sldMk cId="1719675218" sldId="430"/>
        </pc:sldMkLst>
        <pc:graphicFrameChg chg="mod">
          <ac:chgData name="Daniel Schwarz" userId="5bb35bb8-905a-4742-88d9-33d9089732e7" providerId="ADAL" clId="{A8321454-5839-43C5-A956-586D9C5AE193}" dt="2022-03-18T21:25:29.269" v="11"/>
          <ac:graphicFrameMkLst>
            <pc:docMk/>
            <pc:sldMk cId="1719675218" sldId="430"/>
            <ac:graphicFrameMk id="5" creationId="{A69A059B-B37F-41C3-8C58-3F944E58EF29}"/>
          </ac:graphicFrameMkLst>
        </pc:graphicFrameChg>
      </pc:sldChg>
      <pc:sldChg chg="addSp delSp modSp mod">
        <pc:chgData name="Daniel Schwarz" userId="5bb35bb8-905a-4742-88d9-33d9089732e7" providerId="ADAL" clId="{A8321454-5839-43C5-A956-586D9C5AE193}" dt="2022-04-19T20:29:53.771" v="56" actId="1076"/>
        <pc:sldMkLst>
          <pc:docMk/>
          <pc:sldMk cId="2676710798" sldId="431"/>
        </pc:sldMkLst>
        <pc:picChg chg="add mod">
          <ac:chgData name="Daniel Schwarz" userId="5bb35bb8-905a-4742-88d9-33d9089732e7" providerId="ADAL" clId="{A8321454-5839-43C5-A956-586D9C5AE193}" dt="2022-04-19T20:29:53.771" v="56" actId="1076"/>
          <ac:picMkLst>
            <pc:docMk/>
            <pc:sldMk cId="2676710798" sldId="431"/>
            <ac:picMk id="3" creationId="{A166418A-EC05-4A5A-9F7E-FDDB7DF498CB}"/>
          </ac:picMkLst>
        </pc:picChg>
        <pc:picChg chg="add mod">
          <ac:chgData name="Daniel Schwarz" userId="5bb35bb8-905a-4742-88d9-33d9089732e7" providerId="ADAL" clId="{A8321454-5839-43C5-A956-586D9C5AE193}" dt="2022-04-19T20:29:01.320" v="45"/>
          <ac:picMkLst>
            <pc:docMk/>
            <pc:sldMk cId="2676710798" sldId="431"/>
            <ac:picMk id="4" creationId="{EBB19EE1-F8AB-486B-82F6-79CFE8BE4695}"/>
          </ac:picMkLst>
        </pc:picChg>
        <pc:picChg chg="del">
          <ac:chgData name="Daniel Schwarz" userId="5bb35bb8-905a-4742-88d9-33d9089732e7" providerId="ADAL" clId="{A8321454-5839-43C5-A956-586D9C5AE193}" dt="2022-04-19T20:26:10.940" v="28" actId="478"/>
          <ac:picMkLst>
            <pc:docMk/>
            <pc:sldMk cId="2676710798" sldId="431"/>
            <ac:picMk id="6" creationId="{D0E59966-022F-4723-B71F-E3CF9F3B2318}"/>
          </ac:picMkLst>
        </pc:picChg>
        <pc:picChg chg="del">
          <ac:chgData name="Daniel Schwarz" userId="5bb35bb8-905a-4742-88d9-33d9089732e7" providerId="ADAL" clId="{A8321454-5839-43C5-A956-586D9C5AE193}" dt="2022-04-19T20:26:12.882" v="29" actId="478"/>
          <ac:picMkLst>
            <pc:docMk/>
            <pc:sldMk cId="2676710798" sldId="431"/>
            <ac:picMk id="7" creationId="{9E0E134D-202D-4F0E-B550-5D94EA545730}"/>
          </ac:picMkLst>
        </pc:picChg>
      </pc:sldChg>
      <pc:sldChg chg="addSp delSp modSp mod ord">
        <pc:chgData name="Daniel Schwarz" userId="5bb35bb8-905a-4742-88d9-33d9089732e7" providerId="ADAL" clId="{A8321454-5839-43C5-A956-586D9C5AE193}" dt="2022-04-19T20:28:58.042" v="44"/>
        <pc:sldMkLst>
          <pc:docMk/>
          <pc:sldMk cId="981111718" sldId="432"/>
        </pc:sldMkLst>
        <pc:picChg chg="del">
          <ac:chgData name="Daniel Schwarz" userId="5bb35bb8-905a-4742-88d9-33d9089732e7" providerId="ADAL" clId="{A8321454-5839-43C5-A956-586D9C5AE193}" dt="2022-04-19T20:26:25.088" v="31" actId="478"/>
          <ac:picMkLst>
            <pc:docMk/>
            <pc:sldMk cId="981111718" sldId="432"/>
            <ac:picMk id="2" creationId="{D6919720-737B-4BFB-AD7E-4D45E295CB51}"/>
          </ac:picMkLst>
        </pc:picChg>
        <pc:picChg chg="add mod">
          <ac:chgData name="Daniel Schwarz" userId="5bb35bb8-905a-4742-88d9-33d9089732e7" providerId="ADAL" clId="{A8321454-5839-43C5-A956-586D9C5AE193}" dt="2022-04-19T20:27:16.280" v="35" actId="14100"/>
          <ac:picMkLst>
            <pc:docMk/>
            <pc:sldMk cId="981111718" sldId="432"/>
            <ac:picMk id="4" creationId="{31C5CD12-CD12-452C-BCA3-F5C070898C06}"/>
          </ac:picMkLst>
        </pc:picChg>
        <pc:picChg chg="del">
          <ac:chgData name="Daniel Schwarz" userId="5bb35bb8-905a-4742-88d9-33d9089732e7" providerId="ADAL" clId="{A8321454-5839-43C5-A956-586D9C5AE193}" dt="2022-04-19T20:26:22.850" v="30" actId="478"/>
          <ac:picMkLst>
            <pc:docMk/>
            <pc:sldMk cId="981111718" sldId="432"/>
            <ac:picMk id="6" creationId="{D0E59966-022F-4723-B71F-E3CF9F3B2318}"/>
          </ac:picMkLst>
        </pc:picChg>
        <pc:picChg chg="add mod">
          <ac:chgData name="Daniel Schwarz" userId="5bb35bb8-905a-4742-88d9-33d9089732e7" providerId="ADAL" clId="{A8321454-5839-43C5-A956-586D9C5AE193}" dt="2022-04-19T20:28:37.247" v="42" actId="1036"/>
          <ac:picMkLst>
            <pc:docMk/>
            <pc:sldMk cId="981111718" sldId="432"/>
            <ac:picMk id="7" creationId="{F70EEE5E-6852-4209-B4E8-74CB0D3018CC}"/>
          </ac:picMkLst>
        </pc:picChg>
      </pc:sldChg>
      <pc:sldChg chg="modSp">
        <pc:chgData name="Daniel Schwarz" userId="5bb35bb8-905a-4742-88d9-33d9089732e7" providerId="ADAL" clId="{A8321454-5839-43C5-A956-586D9C5AE193}" dt="2022-03-18T21:25:38.797" v="15"/>
        <pc:sldMkLst>
          <pc:docMk/>
          <pc:sldMk cId="3582824443" sldId="434"/>
        </pc:sldMkLst>
        <pc:graphicFrameChg chg="mod">
          <ac:chgData name="Daniel Schwarz" userId="5bb35bb8-905a-4742-88d9-33d9089732e7" providerId="ADAL" clId="{A8321454-5839-43C5-A956-586D9C5AE193}" dt="2022-03-18T21:25:38.797" v="15"/>
          <ac:graphicFrameMkLst>
            <pc:docMk/>
            <pc:sldMk cId="3582824443" sldId="434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A8321454-5839-43C5-A956-586D9C5AE193}" dt="2022-03-18T21:25:08.574" v="3"/>
        <pc:sldMkLst>
          <pc:docMk/>
          <pc:sldMk cId="1485257953" sldId="436"/>
        </pc:sldMkLst>
        <pc:graphicFrameChg chg="mod">
          <ac:chgData name="Daniel Schwarz" userId="5bb35bb8-905a-4742-88d9-33d9089732e7" providerId="ADAL" clId="{A8321454-5839-43C5-A956-586D9C5AE193}" dt="2022-03-18T21:25:08.574" v="3"/>
          <ac:graphicFrameMkLst>
            <pc:docMk/>
            <pc:sldMk cId="1485257953" sldId="436"/>
            <ac:graphicFrameMk id="5" creationId="{A69A059B-B37F-41C3-8C58-3F944E58EF29}"/>
          </ac:graphicFrameMkLst>
        </pc:graphicFrameChg>
      </pc:sldChg>
      <pc:sldChg chg="modSp modNotesTx">
        <pc:chgData name="Daniel Schwarz" userId="5bb35bb8-905a-4742-88d9-33d9089732e7" providerId="ADAL" clId="{A8321454-5839-43C5-A956-586D9C5AE193}" dt="2022-04-19T20:36:16.042" v="58"/>
        <pc:sldMkLst>
          <pc:docMk/>
          <pc:sldMk cId="3455127591" sldId="441"/>
        </pc:sldMkLst>
        <pc:graphicFrameChg chg="mod">
          <ac:chgData name="Daniel Schwarz" userId="5bb35bb8-905a-4742-88d9-33d9089732e7" providerId="ADAL" clId="{A8321454-5839-43C5-A956-586D9C5AE193}" dt="2022-03-18T21:25:16.263" v="5"/>
          <ac:graphicFrameMkLst>
            <pc:docMk/>
            <pc:sldMk cId="3455127591" sldId="441"/>
            <ac:graphicFrameMk id="5" creationId="{A69A059B-B37F-41C3-8C58-3F944E58EF29}"/>
          </ac:graphicFrameMkLst>
        </pc:graphicFrameChg>
      </pc:sldChg>
      <pc:sldChg chg="modNotesTx">
        <pc:chgData name="Daniel Schwarz" userId="5bb35bb8-905a-4742-88d9-33d9089732e7" providerId="ADAL" clId="{A8321454-5839-43C5-A956-586D9C5AE193}" dt="2022-04-19T20:36:18.317" v="59"/>
        <pc:sldMkLst>
          <pc:docMk/>
          <pc:sldMk cId="75537998" sldId="442"/>
        </pc:sldMkLst>
      </pc:sldChg>
      <pc:sldChg chg="modNotesTx">
        <pc:chgData name="Daniel Schwarz" userId="5bb35bb8-905a-4742-88d9-33d9089732e7" providerId="ADAL" clId="{A8321454-5839-43C5-A956-586D9C5AE193}" dt="2022-04-19T20:36:22.999" v="61"/>
        <pc:sldMkLst>
          <pc:docMk/>
          <pc:sldMk cId="2403681319" sldId="443"/>
        </pc:sldMkLst>
      </pc:sldChg>
      <pc:sldChg chg="modNotesTx">
        <pc:chgData name="Daniel Schwarz" userId="5bb35bb8-905a-4742-88d9-33d9089732e7" providerId="ADAL" clId="{A8321454-5839-43C5-A956-586D9C5AE193}" dt="2022-04-19T20:36:24.364" v="62"/>
        <pc:sldMkLst>
          <pc:docMk/>
          <pc:sldMk cId="368859865" sldId="444"/>
        </pc:sldMkLst>
      </pc:sldChg>
      <pc:sldChg chg="modNotesTx">
        <pc:chgData name="Daniel Schwarz" userId="5bb35bb8-905a-4742-88d9-33d9089732e7" providerId="ADAL" clId="{A8321454-5839-43C5-A956-586D9C5AE193}" dt="2022-04-19T20:36:21.163" v="60"/>
        <pc:sldMkLst>
          <pc:docMk/>
          <pc:sldMk cId="831475935" sldId="445"/>
        </pc:sldMkLst>
      </pc:sldChg>
      <pc:sldChg chg="modSp">
        <pc:chgData name="Daniel Schwarz" userId="5bb35bb8-905a-4742-88d9-33d9089732e7" providerId="ADAL" clId="{A8321454-5839-43C5-A956-586D9C5AE193}" dt="2022-03-18T21:25:24.908" v="9"/>
        <pc:sldMkLst>
          <pc:docMk/>
          <pc:sldMk cId="2630279676" sldId="446"/>
        </pc:sldMkLst>
        <pc:graphicFrameChg chg="mod">
          <ac:chgData name="Daniel Schwarz" userId="5bb35bb8-905a-4742-88d9-33d9089732e7" providerId="ADAL" clId="{A8321454-5839-43C5-A956-586D9C5AE193}" dt="2022-03-18T21:25:24.908" v="9"/>
          <ac:graphicFrameMkLst>
            <pc:docMk/>
            <pc:sldMk cId="2630279676" sldId="446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A8321454-5839-43C5-A956-586D9C5AE193}" dt="2022-03-18T21:25:34.548" v="13"/>
        <pc:sldMkLst>
          <pc:docMk/>
          <pc:sldMk cId="596629378" sldId="450"/>
        </pc:sldMkLst>
        <pc:graphicFrameChg chg="mod">
          <ac:chgData name="Daniel Schwarz" userId="5bb35bb8-905a-4742-88d9-33d9089732e7" providerId="ADAL" clId="{A8321454-5839-43C5-A956-586D9C5AE193}" dt="2022-03-18T21:25:34.548" v="13"/>
          <ac:graphicFrameMkLst>
            <pc:docMk/>
            <pc:sldMk cId="596629378" sldId="450"/>
            <ac:graphicFrameMk id="5" creationId="{A69A059B-B37F-41C3-8C58-3F944E58EF29}"/>
          </ac:graphicFrameMkLst>
        </pc:graphicFrame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2-06T11:11:23.760" v="5032" actId="20577"/>
      <pc:docMkLst>
        <pc:docMk/>
      </pc:docMkLst>
      <pc:sldChg chg="modSp mod">
        <pc:chgData name="Daniel Schwarz" userId="5bb35bb8-905a-4742-88d9-33d9089732e7" providerId="ADAL" clId="{F9B78808-CDE0-40B0-9A53-D532871CED2E}" dt="2020-11-23T18:45:05.221" v="4931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1-23T18:45:05.221" v="4931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1-15T15:52:26.900" v="4105" actId="4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del mod">
        <pc:chgData name="Daniel Schwarz" userId="5bb35bb8-905a-4742-88d9-33d9089732e7" providerId="ADAL" clId="{F9B78808-CDE0-40B0-9A53-D532871CED2E}" dt="2020-11-15T15:37:03.171" v="4017" actId="47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2-06T11:10:37.920" v="4988" actId="20577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1-14T19:12:15.151" v="4015" actId="207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1-14T19:11:59.260" v="4014" actId="208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1-15T15:40:02.596" v="4026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1-15T15:40:02.243" v="4025" actId="478"/>
          <ac:grpSpMkLst>
            <pc:docMk/>
            <pc:sldMk cId="3319048051" sldId="331"/>
            <ac:grpSpMk id="14" creationId="{744B6E72-6989-49F8-AED8-69A0BCA9DB70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25" creationId="{7B6AB4E6-F569-4FD9-B267-ED8C5685D939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26" creationId="{BA6658A0-3EE5-425C-83F6-4E62E17D9578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27" creationId="{38E6B644-554A-4CE4-BA7D-56D8F4F2A5E4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31" creationId="{ECCE6AE1-9B54-436E-8B3E-7E1E43A4ABFD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32" creationId="{F545F791-B8E0-46E9-A573-99CB80852305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35" creationId="{5D5AD071-E147-4A96-880F-6B29A7E98FC4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56" creationId="{3E7315F3-15B7-4DE3-A44A-3D21E4BD7E18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60" creationId="{5E1B581B-E59F-4103-950D-1A0A32643772}"/>
          </ac:grpSpMkLst>
        </pc:grpChg>
        <pc:picChg chg="del">
          <ac:chgData name="Daniel Schwarz" userId="5bb35bb8-905a-4742-88d9-33d9089732e7" providerId="ADAL" clId="{F9B78808-CDE0-40B0-9A53-D532871CED2E}" dt="2020-11-15T15:39:59.327" v="4024" actId="478"/>
          <ac:picMkLst>
            <pc:docMk/>
            <pc:sldMk cId="3319048051" sldId="331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02.243" v="4025" actId="478"/>
          <ac:inkMkLst>
            <pc:docMk/>
            <pc:sldMk cId="3319048051" sldId="331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02.243" v="4025" actId="478"/>
          <ac:inkMkLst>
            <pc:docMk/>
            <pc:sldMk cId="3319048051" sldId="331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02.243" v="4025" actId="478"/>
          <ac:inkMkLst>
            <pc:docMk/>
            <pc:sldMk cId="3319048051" sldId="331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28" creationId="{B9BF049B-48CE-41D8-AD5B-6036E2E83457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29" creationId="{A46108FC-12F0-4235-83AA-395DC7EF4486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0" creationId="{52E2F1BE-C2E9-4FF4-854E-57403EAA1052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3" creationId="{DF9A5E8A-E01D-4945-9DB7-F8271182E724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4" creationId="{05FF09AA-7827-44B6-B614-903D367BC455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6" creationId="{28152797-9736-4987-9731-A06499106B8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7" creationId="{D40C1534-BB85-45A5-883C-FE08E4549CBA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8" creationId="{BE1FEF3F-FCE6-4081-B55A-DECA08D3CF87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9" creationId="{CBBFE4DC-E618-443F-9F5B-CA0ADFAEF20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0" creationId="{2DE79218-A246-44E8-9215-F98670F8AF8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1" creationId="{D732CE1C-F7CC-4CC8-9724-A21ABD0CEAF8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2" creationId="{3141F92C-9963-4420-BD09-E53819D5F3AE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3" creationId="{94C8E5C3-EE9D-47F0-AF2C-1712C66CBCBE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4" creationId="{D3575B0D-C707-4A83-B003-CC46262172C3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5" creationId="{4FA82CAD-7454-4338-AE06-480226916F88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6" creationId="{74E961B9-9EFA-4F8B-AB11-C31007ECDA7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7" creationId="{AB820D64-5324-4BF7-A793-7695DC49A03A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8" creationId="{EDC72739-4528-40D8-8B3B-61B89FF8965C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9" creationId="{F5FB5027-C793-48AC-8A9B-C5A7651FC2D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0" creationId="{83374164-56F2-48CD-A836-B56C0AEB85F3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1" creationId="{EB6C0BF4-DE0D-4D75-9170-C9104E781D7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2" creationId="{A3748D07-AFBD-46CE-A0A1-D5D5CD6AEC41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4" creationId="{4CCE4310-2B3D-4C54-8688-E68F37A3B75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7" creationId="{A6F84E9B-FC10-464F-A623-EC403C8C7669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8" creationId="{C658664C-19D3-4FC2-B487-39543FB364E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9" creationId="{01CD7DED-4CD4-4BA5-8A5D-4764C2F2C9F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1" creationId="{97300C09-DAD1-4890-9717-BD9E63FCA064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2" creationId="{14D8D290-0F66-45D0-9AA3-11E0A45E5D3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3" creationId="{966C2A76-E180-49E4-B916-6E925D87F5B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4" creationId="{CD6E6A04-D761-4613-8D73-3F0A0EEDA7BD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5" creationId="{A6000032-D7EB-478C-89A1-28CF0CD238D8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6" creationId="{19E99FE0-C670-4E6F-BF01-2C23A7502F0D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7" creationId="{B71F546B-26CE-4CA7-AF48-8C5FF86DA83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8" creationId="{15E17DC7-7135-4ED2-B010-C88BFE096D9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9" creationId="{EBD82F7D-5CF6-405E-834A-C477027ABF81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70" creationId="{A4756251-CEB3-4EE1-AD6E-1085C1172924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71" creationId="{2574655A-63EE-42A6-A098-A91695AB53E6}"/>
          </ac:inkMkLst>
        </pc:inkChg>
      </pc:sldChg>
      <pc:sldChg chg="addSp delSp modSp add mod addAnim delAnim modAnim">
        <pc:chgData name="Daniel Schwarz" userId="5bb35bb8-905a-4742-88d9-33d9089732e7" providerId="ADAL" clId="{F9B78808-CDE0-40B0-9A53-D532871CED2E}" dt="2020-11-15T15:40:08.779" v="4029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  <pc:grpChg chg="del">
          <ac:chgData name="Daniel Schwarz" userId="5bb35bb8-905a-4742-88d9-33d9089732e7" providerId="ADAL" clId="{F9B78808-CDE0-40B0-9A53-D532871CED2E}" dt="2020-11-15T15:40:08.389" v="4028" actId="478"/>
          <ac:grpSpMkLst>
            <pc:docMk/>
            <pc:sldMk cId="1766084224" sldId="332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25" creationId="{82880D00-40D4-4C9A-9216-B6F9ED4BDB21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26" creationId="{2F8DD485-1633-442E-BF36-1EB069DFD49A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27" creationId="{9EFBF9A8-03B5-4FD9-862F-D935A1327ED1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31" creationId="{D54D983E-039F-43C4-AED7-2186BAEA77E5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32" creationId="{0F7270C1-E79B-448D-B05F-58390CD65096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35" creationId="{8FE15FA7-5A28-4099-9F7C-2F470E352061}"/>
          </ac:grpSpMkLst>
        </pc:grpChg>
        <pc:grpChg chg="add 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55" creationId="{E0147613-3467-4602-9EA9-E40E5AEF521C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59" creationId="{A3CD1BBE-8C38-4B8E-9AC2-5EB050ABA1F7}"/>
          </ac:grpSpMkLst>
        </pc:grpChg>
        <pc:picChg chg="del">
          <ac:chgData name="Daniel Schwarz" userId="5bb35bb8-905a-4742-88d9-33d9089732e7" providerId="ADAL" clId="{F9B78808-CDE0-40B0-9A53-D532871CED2E}" dt="2020-11-15T15:40:05.529" v="4027" actId="478"/>
          <ac:picMkLst>
            <pc:docMk/>
            <pc:sldMk cId="1766084224" sldId="332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08.389" v="4028" actId="478"/>
          <ac:inkMkLst>
            <pc:docMk/>
            <pc:sldMk cId="1766084224" sldId="332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08.389" v="4028" actId="478"/>
          <ac:inkMkLst>
            <pc:docMk/>
            <pc:sldMk cId="1766084224" sldId="332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08.389" v="4028" actId="478"/>
          <ac:inkMkLst>
            <pc:docMk/>
            <pc:sldMk cId="1766084224" sldId="332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28" creationId="{C806D0D5-58D0-4316-BD4A-54290630CFE4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29" creationId="{C59320A8-D782-4746-B1B8-A4A0161EF413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0" creationId="{1EB1ED6C-1BE3-4432-9D37-2A926A132273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3" creationId="{9EF20D77-2531-47E9-ADA1-3562ED38AEE7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4" creationId="{5BB8D30B-5612-4322-8D75-A949B25FD2AF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6" creationId="{E8DE4060-73E9-4CE9-84CD-7A3CF176DA75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7" creationId="{0EF74BE3-3880-47DB-958F-1CC982600541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8" creationId="{845473A5-8A7C-4142-A82E-B803D360529E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9" creationId="{792B80ED-0412-4E1B-BFEB-006B14B4B6D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0" creationId="{7D134024-DB57-4556-B5DD-EB2AA0F2414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1" creationId="{FC7A7C91-CE37-4EA3-BEB4-69688BA12E26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2" creationId="{39767EF8-2600-4FE8-B703-9AB01D97951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3" creationId="{7756643D-7B47-4746-AA3B-38C0468B76A0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4" creationId="{D1D08860-0BBD-4C68-A806-D738F0F9ED0B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5" creationId="{21ECF260-96CC-4354-B7BE-78085BC4DDB4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6" creationId="{8CBEC14E-76D4-4C2F-9A98-0DE651913B7A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7" creationId="{EB3FF222-47AE-4324-BB9B-B600107D5FD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8" creationId="{CB78A793-DC54-4807-9D8B-F002C15B65DE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9" creationId="{75F849A6-D80A-46C2-BAC0-E316AAA23D3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0" creationId="{4C70E84E-5C6C-4FE0-AD7C-29F959A552F9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1" creationId="{47C751B6-2F99-4489-9B73-343444C17573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2" creationId="{876458EE-57E8-4416-B721-83CB2CEBCE9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4" creationId="{8AC3C098-403A-44F4-9C1F-2689922D8BF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6" creationId="{B43F70E9-0EE8-4A0D-A8EF-46B7F9FAADB0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7" creationId="{CBD3CD16-05E3-4B09-A826-7D6F1A4ED0B4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8" creationId="{BE9E69D8-7AA4-4757-8386-6AA3E245A6E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0" creationId="{19CAA2AE-DE35-4A05-8BDA-2C3C5013184E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1" creationId="{75984924-03C8-4A68-A8E4-E2A6EB4B2B6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2" creationId="{EA65DBE7-0C3E-46E9-906B-6A768B89F0F2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3" creationId="{00E9EEC7-38B3-4943-9D25-F92B45EFB5F6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4" creationId="{367546B7-A11E-4273-835E-350557C2206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5" creationId="{BBE5DEA3-44CA-484A-93B9-C94F8AFE7C35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6" creationId="{4A80EC9C-E561-4CFE-9B9F-1B5C14F11C0F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7" creationId="{6FBAF8C3-7266-4F40-918B-6D8C700C7E77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8" creationId="{D2EC80BE-A84A-40AA-8CD5-B833767DA176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9" creationId="{2EE59682-D57C-4C45-8014-7DD8FAA0327B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70" creationId="{8C873AEF-91E1-48DA-ABBF-95F0BF88B541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modAnim chgLayout">
        <pc:chgData name="Daniel Schwarz" userId="5bb35bb8-905a-4742-88d9-33d9089732e7" providerId="ADAL" clId="{F9B78808-CDE0-40B0-9A53-D532871CED2E}" dt="2020-11-19T23:48:22.153" v="4922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1-15T15:39:48.812" v="4020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del mod">
          <ac:chgData name="Daniel Schwarz" userId="5bb35bb8-905a-4742-88d9-33d9089732e7" providerId="ADAL" clId="{F9B78808-CDE0-40B0-9A53-D532871CED2E}" dt="2020-11-15T15:39:47.697" v="4019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grpChg chg="add 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0" creationId="{6C08787B-D37A-485F-9D3A-4BC3F3FEA668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1" creationId="{E0165AFC-BD32-4074-B727-9E220BF5036A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2" creationId="{0ECC8EFF-CE7E-4E4A-BCA8-2BE7BC0C651C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6" creationId="{448C8796-A77B-485C-88F7-F4C2A382FBF9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7" creationId="{D64A918A-D52C-4315-A186-EABC69D7D838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50" creationId="{10FB6445-B7B8-440A-A3A5-14EF0CD7B46C}"/>
          </ac:grpSpMkLst>
        </pc:grpChg>
        <pc:grpChg chg="add 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71" creationId="{031CDE37-0FBC-4A9F-BD4E-AB1CAE1BDF3D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75" creationId="{9640AECB-B29D-466C-A5F5-B46DDD0973E4}"/>
          </ac:grpSpMkLst>
        </pc:grpChg>
        <pc:picChg chg="add del mod">
          <ac:chgData name="Daniel Schwarz" userId="5bb35bb8-905a-4742-88d9-33d9089732e7" providerId="ADAL" clId="{F9B78808-CDE0-40B0-9A53-D532871CED2E}" dt="2020-11-15T15:39:46.011" v="4018" actId="478"/>
          <ac:picMkLst>
            <pc:docMk/>
            <pc:sldMk cId="2014413914" sldId="334"/>
            <ac:picMk id="2" creationId="{93DF79E5-61EA-491A-8B74-8DDBA33A6421}"/>
          </ac:picMkLst>
        </pc:picChg>
        <pc:inkChg chg="add del mod">
          <ac:chgData name="Daniel Schwarz" userId="5bb35bb8-905a-4742-88d9-33d9089732e7" providerId="ADAL" clId="{F9B78808-CDE0-40B0-9A53-D532871CED2E}" dt="2020-11-15T15:39:47.697" v="4019" actId="478"/>
          <ac:inkMkLst>
            <pc:docMk/>
            <pc:sldMk cId="2014413914" sldId="33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F9B78808-CDE0-40B0-9A53-D532871CED2E}" dt="2020-11-15T15:39:47.697" v="4019" actId="478"/>
          <ac:inkMkLst>
            <pc:docMk/>
            <pc:sldMk cId="2014413914" sldId="334"/>
            <ac:inkMk id="4" creationId="{ED4F84B1-699E-45D3-93BC-AB8D8B7403B7}"/>
          </ac:inkMkLst>
        </pc:inkChg>
        <pc:inkChg chg="add del mod">
          <ac:chgData name="Daniel Schwarz" userId="5bb35bb8-905a-4742-88d9-33d9089732e7" providerId="ADAL" clId="{F9B78808-CDE0-40B0-9A53-D532871CED2E}" dt="2020-11-15T15:39:47.697" v="4019" actId="47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3" creationId="{A1ADC63B-A2A3-4094-949D-3F43DF6A0F4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4" creationId="{85F53B9A-5169-4858-B805-AA9B8BD3B1F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5" creationId="{2C22E252-96B9-4E13-833B-085F2163F64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8" creationId="{88EC0E7B-9087-410B-A30E-BF1A122B7279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9" creationId="{392E59EC-EEAA-4504-A82C-6E349A11020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1" creationId="{17C4236B-55BE-4557-AD3A-C660B74C8ED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2" creationId="{7C023F38-FF07-4C96-9030-14CCBDE6F94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3" creationId="{2C579B8C-CFF1-49B1-8883-6F36CF7A48E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4" creationId="{5DC63770-D14C-4A25-93BD-BBCB3F2192C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5" creationId="{A9F67A83-351C-402D-A9F1-7AFB05A13CC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6" creationId="{DFE73074-CB2A-4E38-814B-0D6CF544122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7" creationId="{C06A0F87-AD04-49BF-82F3-10A763F3427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8" creationId="{865DBB57-635C-4BCE-BCB2-D2B4A6D3BEC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1" creationId="{B51B0545-B701-4E6D-962D-289AC3BC58CC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2" creationId="{9F652C2E-DA97-499B-8E15-2CF07305B4B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3" creationId="{76160CFB-E8A3-4CC5-A930-6D3AC4B8939F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4" creationId="{45BBFF71-AE0C-4760-A30D-CD2CAB585649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5" creationId="{B90E0B82-1963-49C3-A82C-25EBB862548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6" creationId="{FCD1D054-091A-486C-B105-684DEFD059C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7" creationId="{41EA94CD-D585-4345-93F3-BD6A456517B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8" creationId="{D9CB41F3-13EB-4396-A9B6-8F2D76162D8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9" creationId="{106ED5E0-16CF-40AE-9583-3DECE54E3BBE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0" creationId="{EC14CE14-DB8F-4A81-A114-FC61411986D3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2" creationId="{405032D3-CC22-4646-8FAE-A13DEB16EF62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3" creationId="{C92BB525-DE09-4D3D-89C4-C84819004650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4" creationId="{9A03901A-42A0-4684-AB30-FEB56A5D6A4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6" creationId="{CA6409FF-77DD-46F7-B2E1-A778546B37B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7" creationId="{DB5C0204-9379-4DB6-9F50-7BAC7549F04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8" creationId="{7C350C08-32F9-4DDA-BF4C-745998682266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9" creationId="{1C9BD974-2D5E-41DF-A3A7-58D86FF2D89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0" creationId="{C6EEA08A-7712-49CD-9795-39F94812C90D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1" creationId="{5938951E-C9C2-4AFF-BC55-660754B084C2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2" creationId="{ED1DEEAA-792C-44AF-A260-14C3EA52F03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3" creationId="{799C86A9-BFB0-4179-AF7C-FA10E102166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4" creationId="{3F00E1FE-480A-40FD-B3B9-376920EAFE9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5" creationId="{CC875B34-1AEA-474D-8CB6-88B63BCA83C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6" creationId="{7BBCF965-00A2-45FF-9231-E21C91FD6198}"/>
          </ac:inkMkLst>
        </pc:inkChg>
      </pc:sldChg>
      <pc:sldChg chg="modSp add mod">
        <pc:chgData name="Daniel Schwarz" userId="5bb35bb8-905a-4742-88d9-33d9089732e7" providerId="ADAL" clId="{F9B78808-CDE0-40B0-9A53-D532871CED2E}" dt="2020-11-15T20:14:58.578" v="4832"/>
        <pc:sldMkLst>
          <pc:docMk/>
          <pc:sldMk cId="3230129895" sldId="335"/>
        </pc:sldMkLst>
        <pc:spChg chg="mod">
          <ac:chgData name="Daniel Schwarz" userId="5bb35bb8-905a-4742-88d9-33d9089732e7" providerId="ADAL" clId="{F9B78808-CDE0-40B0-9A53-D532871CED2E}" dt="2020-11-15T20:14:58.578" v="4832"/>
          <ac:spMkLst>
            <pc:docMk/>
            <pc:sldMk cId="3230129895" sldId="335"/>
            <ac:spMk id="3" creationId="{F6C92554-F1BB-48DE-AF75-447F51F90828}"/>
          </ac:spMkLst>
        </pc:sp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1-15T15:39:55.413" v="4023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  <pc:grpChg chg="del">
          <ac:chgData name="Daniel Schwarz" userId="5bb35bb8-905a-4742-88d9-33d9089732e7" providerId="ADAL" clId="{F9B78808-CDE0-40B0-9A53-D532871CED2E}" dt="2020-11-15T15:39:54.218" v="4022" actId="478"/>
          <ac:grpSpMkLst>
            <pc:docMk/>
            <pc:sldMk cId="575477346" sldId="336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1" creationId="{B3D1BE59-F302-44A7-B5A5-2D24AACA8934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2" creationId="{B056D5F2-AC86-4F7A-9840-A5DA30913D78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3" creationId="{9F9AB35E-A8A4-4C32-B239-C789FBE9EAD8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7" creationId="{FFA460EA-6674-477F-A6B7-FDF0073DD330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8" creationId="{699D3881-9CDD-40D6-B424-9CE4B900A1D7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51" creationId="{4BACAD7D-6DC6-4D5F-8B2F-F10F888D5C4A}"/>
          </ac:grpSpMkLst>
        </pc:grpChg>
        <pc:grpChg chg="add 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71" creationId="{DF4BD7E8-3ABD-4E88-B770-551688B96E59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75" creationId="{C3E964E5-9D34-4A0F-A25C-EC46417E8832}"/>
          </ac:grpSpMkLst>
        </pc:grpChg>
        <pc:picChg chg="del">
          <ac:chgData name="Daniel Schwarz" userId="5bb35bb8-905a-4742-88d9-33d9089732e7" providerId="ADAL" clId="{F9B78808-CDE0-40B0-9A53-D532871CED2E}" dt="2020-11-15T15:39:52.244" v="4021" actId="478"/>
          <ac:picMkLst>
            <pc:docMk/>
            <pc:sldMk cId="575477346" sldId="336"/>
            <ac:picMk id="2" creationId="{93DF79E5-61EA-491A-8B74-8DDBA33A6421}"/>
          </ac:picMkLst>
        </pc:picChg>
        <pc:inkChg chg="del">
          <ac:chgData name="Daniel Schwarz" userId="5bb35bb8-905a-4742-88d9-33d9089732e7" providerId="ADAL" clId="{F9B78808-CDE0-40B0-9A53-D532871CED2E}" dt="2020-11-15T15:39:54.218" v="4022" actId="478"/>
          <ac:inkMkLst>
            <pc:docMk/>
            <pc:sldMk cId="575477346" sldId="336"/>
            <ac:inkMk id="3" creationId="{47B28F51-5841-4255-AAF4-0A6DE6746846}"/>
          </ac:inkMkLst>
        </pc:inkChg>
        <pc:inkChg chg="del">
          <ac:chgData name="Daniel Schwarz" userId="5bb35bb8-905a-4742-88d9-33d9089732e7" providerId="ADAL" clId="{F9B78808-CDE0-40B0-9A53-D532871CED2E}" dt="2020-11-15T15:39:54.218" v="4022" actId="478"/>
          <ac:inkMkLst>
            <pc:docMk/>
            <pc:sldMk cId="575477346" sldId="336"/>
            <ac:inkMk id="4" creationId="{ED4F84B1-699E-45D3-93BC-AB8D8B7403B7}"/>
          </ac:inkMkLst>
        </pc:inkChg>
        <pc:inkChg chg="del">
          <ac:chgData name="Daniel Schwarz" userId="5bb35bb8-905a-4742-88d9-33d9089732e7" providerId="ADAL" clId="{F9B78808-CDE0-40B0-9A53-D532871CED2E}" dt="2020-11-15T15:39:54.218" v="4022" actId="478"/>
          <ac:inkMkLst>
            <pc:docMk/>
            <pc:sldMk cId="575477346" sldId="336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4" creationId="{BBC0E692-EBE6-4038-BA04-23E951374FD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5" creationId="{F4CD55C0-6269-42C1-9AAA-008A4855215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6" creationId="{3E1DA7F2-611B-4482-94EC-60685EBAE7FE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9" creationId="{63978F27-5544-40FE-A7F2-C02EF901350F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0" creationId="{592F5853-28AA-42A7-9035-8D01216AAA03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2" creationId="{DE16BBE0-F2ED-4AAA-A5A8-AAF927E14DBD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3" creationId="{5985040A-D4F2-41E4-9755-910C51FE0B90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4" creationId="{76C91A11-2AA7-41D4-A2A1-2512DBFD038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5" creationId="{046862D4-B34C-448C-921B-79FD4720856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6" creationId="{667605DD-3AAC-4F08-B48E-BA046EA7147C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7" creationId="{2969171C-829E-46D0-A1A2-182FBA0A1BB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8" creationId="{CB7B0531-E2FC-4213-8BD5-E2566412A300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9" creationId="{A11EE415-0DB4-4EB6-9760-5CA89FB0E34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1" creationId="{C053D24A-BAC8-4075-8869-216A3F5C899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2" creationId="{34BCD88F-40C5-4A81-B6D1-5BB5DD4C466E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3" creationId="{6E914C47-6F90-4B80-B7FB-E89DAFE5ED4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4" creationId="{89774D98-D697-4B9C-8B36-5A89C3833CD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5" creationId="{02F9872D-AF54-4D83-9B53-3C539508CC4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6" creationId="{020B63AA-C5F5-4186-86AD-E4B60338E3E7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7" creationId="{B0643044-B416-4A68-9B6C-DEAA3949766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8" creationId="{EE8DFC68-2480-4ECB-91C6-4FEFBE13A5E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9" creationId="{D351643C-11EC-42FC-B71D-A72B29BC391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0" creationId="{4C233CB6-07BC-4393-8E79-144E2F261C58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2" creationId="{3C24073A-29DC-4857-B6D9-411DCFE25481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3" creationId="{60305215-0529-430F-9B87-2421B4CF476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4" creationId="{164E5D6B-15AC-4D9D-9CC4-62ABB9ECCE4D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6" creationId="{104C9BF2-357A-463C-9E6C-1B4F9FC5EA3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7" creationId="{647C44A8-F7DC-4BAE-B3EC-2A078A9E3FA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8" creationId="{920E1DAC-B47C-42BA-B3C9-08DBF3D28ED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9" creationId="{995BA69A-2F9F-422C-8E28-1BDD54C4C3D3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0" creationId="{C8E33BA5-2D6C-42E0-A9A7-44A460208208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1" creationId="{963F3BBE-4080-42A3-B4C8-82F47AD3C9BF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2" creationId="{61C54D59-97DE-4D4A-ABFF-F63515357203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3" creationId="{ED0BE706-3A3B-4FD5-816A-9AFDA281262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4" creationId="{F0B1626B-5F69-48F3-8F17-FFA70E7BE98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5" creationId="{7F1F0420-2272-410E-8883-1B70544D18B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6" creationId="{D5C8E8AD-19B8-4EAB-BB3D-14161A7B54A8}"/>
          </ac:inkMkLst>
        </pc:ink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del mod">
        <pc:chgData name="Daniel Schwarz" userId="5bb35bb8-905a-4742-88d9-33d9089732e7" providerId="ADAL" clId="{F9B78808-CDE0-40B0-9A53-D532871CED2E}" dt="2020-11-15T15:55:16.760" v="4162" actId="4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1-15T15:53:52.990" v="41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modAnim chgLayout modNotesTx">
        <pc:chgData name="Daniel Schwarz" userId="5bb35bb8-905a-4742-88d9-33d9089732e7" providerId="ADAL" clId="{F9B78808-CDE0-40B0-9A53-D532871CED2E}" dt="2020-11-15T15:56:47.990" v="4180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1-15T15:56:41.325" v="4175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1-15T15:56:45.047" v="4178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1-15T15:56:47.990" v="4180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addSp delSp modSp add mod">
        <pc:chgData name="Daniel Schwarz" userId="5bb35bb8-905a-4742-88d9-33d9089732e7" providerId="ADAL" clId="{F9B78808-CDE0-40B0-9A53-D532871CED2E}" dt="2020-11-15T15:40:17.483" v="4032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  <pc:grpChg chg="del">
          <ac:chgData name="Daniel Schwarz" userId="5bb35bb8-905a-4742-88d9-33d9089732e7" providerId="ADAL" clId="{F9B78808-CDE0-40B0-9A53-D532871CED2E}" dt="2020-11-15T15:40:17.122" v="4031" actId="478"/>
          <ac:grpSpMkLst>
            <pc:docMk/>
            <pc:sldMk cId="3159230682" sldId="343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25" creationId="{07797374-B85B-4D05-91F6-030DBA633F6F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26" creationId="{0DFA6AB1-C5FA-46A4-9DE8-FC9B785FB4C9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27" creationId="{A48451B7-338D-466C-ADF5-6A2D63EE5B4A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31" creationId="{597EDCE5-8D44-4763-B066-B7BA39145B23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32" creationId="{50E75C24-8D97-4818-99BC-0EA90085171E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35" creationId="{5EB2280F-1ED7-479D-9F7A-58CBED9ABA62}"/>
          </ac:grpSpMkLst>
        </pc:grpChg>
        <pc:grpChg chg="add 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56" creationId="{75203F08-25D3-43CE-A7F9-771D106860C9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60" creationId="{FBA6C96A-B20C-4A3C-B4AE-3734CA737A3B}"/>
          </ac:grpSpMkLst>
        </pc:grpChg>
        <pc:picChg chg="del">
          <ac:chgData name="Daniel Schwarz" userId="5bb35bb8-905a-4742-88d9-33d9089732e7" providerId="ADAL" clId="{F9B78808-CDE0-40B0-9A53-D532871CED2E}" dt="2020-11-15T15:40:14.641" v="4030" actId="478"/>
          <ac:picMkLst>
            <pc:docMk/>
            <pc:sldMk cId="3159230682" sldId="343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17.122" v="4031" actId="478"/>
          <ac:inkMkLst>
            <pc:docMk/>
            <pc:sldMk cId="3159230682" sldId="343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17.122" v="4031" actId="478"/>
          <ac:inkMkLst>
            <pc:docMk/>
            <pc:sldMk cId="3159230682" sldId="343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17.122" v="4031" actId="478"/>
          <ac:inkMkLst>
            <pc:docMk/>
            <pc:sldMk cId="3159230682" sldId="343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28" creationId="{98D965C7-0CF2-417A-9104-D64304374B1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29" creationId="{BABDDD87-8075-4186-A6A8-7E238399AF9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0" creationId="{DBACB76B-8298-41BC-85B8-B83C1CA9ADA7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3" creationId="{40F90787-4A32-4F03-9E2E-ADA9A67C6CF2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4" creationId="{5408FB67-182C-403E-942E-A6ACD50D17D5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6" creationId="{F71DB60E-C04F-406B-BA40-9ABAD672BA5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7" creationId="{7E2F78A0-E257-4681-9007-764D490CF28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8" creationId="{49B26F60-B4C4-4A64-9B4F-AF00E5C2B542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9" creationId="{56D325B3-B67F-453E-9B14-0BE8E5D858E5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0" creationId="{0038E979-2372-4EA0-B293-88E1E004A04F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1" creationId="{80034D90-28B9-46D5-A686-1F08E7DD1033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2" creationId="{CC1209ED-6C50-400E-8BD7-DC15E7499DDE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3" creationId="{E3AC27E4-BF27-4875-9C67-A028DBA7D04D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4" creationId="{5CA89B7D-2138-4AA1-AD8B-07B5AEC4993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5" creationId="{021CEA85-ADDF-49D4-8579-EBFDC2EC4B8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6" creationId="{064472C1-09B3-4100-B6AF-511B17BCB1A6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7" creationId="{BD970552-FAE3-4121-AD88-C11CE5FF0AD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8" creationId="{59ED9B9F-A5DA-4293-988F-34A40C599BF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9" creationId="{EF8CEF4B-738B-45EF-BF40-408B46279A2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0" creationId="{6C6F08DD-E681-4806-B533-EB7731525320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1" creationId="{78E5A8D9-A011-4B17-AAA3-584C09686E4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2" creationId="{5DE52BAD-B575-4554-8994-BFFE9E9D671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4" creationId="{95E21788-1510-4BC6-B15A-68B6E2FA578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7" creationId="{2D35CD0F-4B76-437F-A187-33CAD6B7D9B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8" creationId="{7E6D0339-AD57-48AE-A093-1CBD89E8C22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9" creationId="{6FC56B9E-8836-4403-A232-0206863922ED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1" creationId="{EC4F39AF-8C6D-43E9-AEFA-8C01EF728E8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2" creationId="{F511806A-A79D-4C70-A985-91B33DF33FCC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3" creationId="{9F46360F-38C9-4E81-B3FD-0FFB4D1396B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4" creationId="{675F3461-8287-41C1-B3A1-D0E71D535E32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5" creationId="{B0896BA4-480F-487A-91D0-2E2FDD4DA12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6" creationId="{1D1302E0-543B-4DAB-B62B-DE0F36CD7903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7" creationId="{695FF68F-C557-41DE-A950-FF76C7F20FB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8" creationId="{47C72818-3A9D-427C-9DED-058476758837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9" creationId="{7E63CD57-E7BF-44F9-8272-EED8EB846A2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70" creationId="{0A25084B-8A3F-4CEF-AFA2-81C6E42D8ECC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71" creationId="{453A8BE2-79E2-4C13-AC68-1FD69385D895}"/>
          </ac:inkMkLst>
        </pc:inkChg>
      </pc:sldChg>
      <pc:sldChg chg="addSp delSp modSp add mod modAnim">
        <pc:chgData name="Daniel Schwarz" userId="5bb35bb8-905a-4742-88d9-33d9089732e7" providerId="ADAL" clId="{F9B78808-CDE0-40B0-9A53-D532871CED2E}" dt="2020-11-15T15:40:24.384" v="4035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  <pc:grpChg chg="del">
          <ac:chgData name="Daniel Schwarz" userId="5bb35bb8-905a-4742-88d9-33d9089732e7" providerId="ADAL" clId="{F9B78808-CDE0-40B0-9A53-D532871CED2E}" dt="2020-11-15T15:40:24.017" v="4034" actId="478"/>
          <ac:grpSpMkLst>
            <pc:docMk/>
            <pc:sldMk cId="299239283" sldId="344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25" creationId="{D9EF9767-1523-42A5-BA2E-3EE5F158C7A9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26" creationId="{C1A8AAEB-B7E3-4A05-9591-C1E15DC7D1EF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27" creationId="{79C3E89B-7428-424A-A9D2-F01F58FF6C54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31" creationId="{29D8E1E4-101C-487C-B2AA-6FF642315D41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32" creationId="{412B5F0E-17C2-4114-B355-C0F4B8221439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35" creationId="{0BA25EF3-6881-4561-B65B-4DF51CA47050}"/>
          </ac:grpSpMkLst>
        </pc:grpChg>
        <pc:grpChg chg="add 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56" creationId="{0D91193B-4264-4D19-B52F-8C2E4C81C1F6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60" creationId="{79554561-AB8E-457C-BD38-0F038A3811C2}"/>
          </ac:grpSpMkLst>
        </pc:grpChg>
        <pc:picChg chg="del">
          <ac:chgData name="Daniel Schwarz" userId="5bb35bb8-905a-4742-88d9-33d9089732e7" providerId="ADAL" clId="{F9B78808-CDE0-40B0-9A53-D532871CED2E}" dt="2020-11-15T15:40:20.698" v="4033" actId="478"/>
          <ac:picMkLst>
            <pc:docMk/>
            <pc:sldMk cId="299239283" sldId="344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24.017" v="4034" actId="478"/>
          <ac:inkMkLst>
            <pc:docMk/>
            <pc:sldMk cId="299239283" sldId="344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24.017" v="4034" actId="478"/>
          <ac:inkMkLst>
            <pc:docMk/>
            <pc:sldMk cId="299239283" sldId="344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24.017" v="4034" actId="478"/>
          <ac:inkMkLst>
            <pc:docMk/>
            <pc:sldMk cId="299239283" sldId="344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28" creationId="{9CF69A93-689A-4DAD-94BB-94306DBC7DD9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29" creationId="{5F1C64D6-184A-4293-911A-9E4E8799DFA7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0" creationId="{5759EC68-1D06-4936-8503-81AD21B23D58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3" creationId="{B39ABBAF-E400-4EF4-837F-C48E075897DA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4" creationId="{619E9935-6FF4-47C7-BBA0-DB1B3B8CD4D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6" creationId="{C8255757-0239-426C-A750-67468270EDD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7" creationId="{7FA071ED-FA95-449C-BCD9-E098123FFB67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8" creationId="{36CEE13F-9F7F-44C2-8FC7-632DF1FB3DA6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9" creationId="{D6D3E74F-EB30-4094-AB92-189DBBDB953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0" creationId="{CA30A141-DB99-4455-899C-0A4AA1D76B84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1" creationId="{0814637B-BF66-4533-A3BD-4CBE6B2A0C9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2" creationId="{CF602B77-2474-4E54-A3D5-8E7CB94C4ED5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3" creationId="{6BA95B15-3645-423A-AC4A-BEE797A8C53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4" creationId="{A9A5F353-4D18-4AC5-B23B-7BB2ABFF428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5" creationId="{4036CE60-CFD8-4A5F-BF1B-6CAD0DA44BA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6" creationId="{F805F139-FB39-4FC5-87AD-08054FA0E4E1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7" creationId="{773C3155-3400-4048-8C1B-E8CD0A20E02D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8" creationId="{64261D98-D66D-4C8F-AACC-193CBC9D0FF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9" creationId="{EFB9018C-92BC-46F5-BE6D-0ECDE64CA00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0" creationId="{150A21EB-BAC5-4401-BE02-979A425088BC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1" creationId="{AACAE0AD-5D02-4E9F-A70A-FD03D559827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2" creationId="{0D5897C8-A13B-49CF-BD16-DF698989DC2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4" creationId="{741C2229-14BD-4879-A9B7-621C9DD2F71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7" creationId="{55C84A89-B8B6-4BDB-B97C-D4D30C06D06D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8" creationId="{40718B9D-96B8-4C1E-8821-8241AE6ECC5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9" creationId="{D70766C3-168C-4A1B-B52B-DE5EAF8A2BB8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1" creationId="{9D637077-466B-4563-A914-7DCD460A3F93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2" creationId="{6D21FB43-62F6-406C-B05D-C1E85619AF3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3" creationId="{6AB68E7D-D528-40E0-AFDA-95173E4ADE51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4" creationId="{030D9A28-7CEA-418E-A3A2-5D9E54DA955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5" creationId="{11C53D7F-05B9-49C0-80F8-54AC6A634E77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6" creationId="{2AE27560-FE62-45B4-97CA-1DC5E12A132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7" creationId="{D8D0B648-86F0-4A0B-BD40-3B99BD2DB568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8" creationId="{A921F198-A3E7-4116-8410-BE3C2435641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9" creationId="{AB66E958-880A-498D-A1F1-07F7114B487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70" creationId="{9F504736-8CF3-4D5A-A894-A3A9D695306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71" creationId="{78E2A6FC-46A4-4894-9400-B8DF15279C8A}"/>
          </ac:inkMkLst>
        </pc:inkChg>
      </pc:sldChg>
      <pc:sldChg chg="addSp delSp modSp add mod delAnim modAnim modNotesTx">
        <pc:chgData name="Daniel Schwarz" userId="5bb35bb8-905a-4742-88d9-33d9089732e7" providerId="ADAL" clId="{F9B78808-CDE0-40B0-9A53-D532871CED2E}" dt="2020-12-06T11:11:23.760" v="5032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grpChg chg="del">
          <ac:chgData name="Daniel Schwarz" userId="5bb35bb8-905a-4742-88d9-33d9089732e7" providerId="ADAL" clId="{F9B78808-CDE0-40B0-9A53-D532871CED2E}" dt="2020-11-15T15:40:30.036" v="4037" actId="478"/>
          <ac:grpSpMkLst>
            <pc:docMk/>
            <pc:sldMk cId="197820429" sldId="345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25" creationId="{25F4F308-727B-4652-A1E7-920F7F5EB226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26" creationId="{12E1AF16-FDB3-42A6-8A3F-A196825EF1AA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27" creationId="{42F272AC-82CA-4254-93E3-8F4F13740DA9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31" creationId="{09F15148-9485-45DD-9A7B-F77BED942525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32" creationId="{1BB1292B-7E9A-405F-901C-14405A359D01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35" creationId="{E0AC5650-938B-49AE-8EA2-EC00ACA7288E}"/>
          </ac:grpSpMkLst>
        </pc:grpChg>
        <pc:grpChg chg="add 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55" creationId="{13FE75BA-780E-4B62-B587-376CFF56D7E4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59" creationId="{F403B575-748A-4C90-80B8-BFF0D82C2A54}"/>
          </ac:grpSpMkLst>
        </pc:gr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  <pc:picChg chg="del">
          <ac:chgData name="Daniel Schwarz" userId="5bb35bb8-905a-4742-88d9-33d9089732e7" providerId="ADAL" clId="{F9B78808-CDE0-40B0-9A53-D532871CED2E}" dt="2020-11-15T15:40:27.218" v="4036" actId="478"/>
          <ac:picMkLst>
            <pc:docMk/>
            <pc:sldMk cId="197820429" sldId="345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30.036" v="4037" actId="478"/>
          <ac:inkMkLst>
            <pc:docMk/>
            <pc:sldMk cId="197820429" sldId="345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30.036" v="4037" actId="478"/>
          <ac:inkMkLst>
            <pc:docMk/>
            <pc:sldMk cId="197820429" sldId="345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30.036" v="4037" actId="478"/>
          <ac:inkMkLst>
            <pc:docMk/>
            <pc:sldMk cId="197820429" sldId="345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28" creationId="{7715504F-B995-4044-8690-004628018F1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29" creationId="{51609279-5A66-467F-AAC8-88C20AB5FBB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0" creationId="{C124157E-3A9F-44A2-86F1-21B5051D117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3" creationId="{8B3EFCA4-CB2B-4F31-80A4-528A76F0F875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4" creationId="{A721647D-0210-4FCB-B44B-D09D258C3DAB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6" creationId="{342675C2-2310-439A-8421-00CB71CFE3F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7" creationId="{F1B4CE18-27CF-41FE-BEED-ADA8D9A98A2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8" creationId="{D6EEB1C8-04AD-4825-89FF-3D9E491E6CF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9" creationId="{F636AB17-1CBA-4856-B0C6-4D95CFB829FE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0" creationId="{84BB7A36-3FA9-410A-815F-DDD01FE3108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1" creationId="{8BF84C99-2E7E-417C-AD17-5586AEE79ED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2" creationId="{33070C91-097A-4138-B2F2-28D71C55775B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3" creationId="{2828E9F1-E300-49E3-A79A-193BE18D2A6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4" creationId="{E69F81D4-A89B-4AE1-8262-A417926E11F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5" creationId="{DBC7E142-815A-49C7-BE4B-45F143F0F959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6" creationId="{DF1A6CF5-D020-4516-96D5-F4915CBF5C64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7" creationId="{6AE677B6-59EB-45CF-8903-3C0CF65C3DB8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8" creationId="{C9F83F8B-A9DB-4237-BC1B-37DA61A99B84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9" creationId="{837210D5-0F93-41AB-BD19-B2AB0F1D9D9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0" creationId="{A7131571-4845-431B-A5D1-09DEDE3B1FBC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1" creationId="{5DF86DF6-6EE8-4D7F-90D0-D299659EA4C2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2" creationId="{DC1145A4-507E-4270-BDFC-531597BE8DF9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4" creationId="{BABC9219-F21E-48F6-A2A0-8A2562E3B220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6" creationId="{C3ED8445-7623-442B-87E9-5089BB2B5AA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7" creationId="{F4101155-50DE-4900-B732-64F9C230A19D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8" creationId="{9CEBCD6D-B7BB-412A-84E8-6775C69F7E9D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0" creationId="{89341EB6-CDFD-4C4F-B252-43FFB069C9E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1" creationId="{932D5820-F167-4136-AE49-3AD632BD0C2C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2" creationId="{43CA31F2-3DA4-42B7-AAA9-C688A60324D5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3" creationId="{49A51374-0BF7-47E6-91E6-E77EF094C01D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4" creationId="{5906B36B-5948-4B31-9F42-9AAAC6A57C1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5" creationId="{D39918CC-6359-4BB7-BE68-B82113923476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6" creationId="{13F2AF40-5A76-4C1B-8FDD-17193845656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7" creationId="{AA5CBD7D-F9B0-46DA-94D2-C3EA0B0E6C0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8" creationId="{3CEDE4F9-33D1-4AA6-BC5C-E69A390BB85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9" creationId="{49EF7B6E-7033-4747-A1E8-4022EE468996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70" creationId="{D8D13B5C-F43E-49F9-9C81-D7085AB72C26}"/>
          </ac:inkMkLst>
        </pc:inkChg>
      </pc:sldChg>
      <pc:sldChg chg="modSp add del mod modNotesTx">
        <pc:chgData name="Daniel Schwarz" userId="5bb35bb8-905a-4742-88d9-33d9089732e7" providerId="ADAL" clId="{F9B78808-CDE0-40B0-9A53-D532871CED2E}" dt="2020-11-15T16:38:43.445" v="4286" actId="4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1-15T15:58:46.152" v="4191" actId="21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del mod modClrScheme modAnim modShow chgLayout">
        <pc:chgData name="Daniel Schwarz" userId="5bb35bb8-905a-4742-88d9-33d9089732e7" providerId="ADAL" clId="{F9B78808-CDE0-40B0-9A53-D532871CED2E}" dt="2020-11-19T23:42:34.803" v="4901" actId="4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1-15T16:39:47.449" v="4333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1-15T16:40:13.057" v="4354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1-15T16:48:05.524" v="4359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del mod modShow">
        <pc:chgData name="Daniel Schwarz" userId="5bb35bb8-905a-4742-88d9-33d9089732e7" providerId="ADAL" clId="{F9B78808-CDE0-40B0-9A53-D532871CED2E}" dt="2020-11-15T16:49:55.958" v="4373" actId="47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 modAnim">
        <pc:chgData name="Daniel Schwarz" userId="5bb35bb8-905a-4742-88d9-33d9089732e7" providerId="ADAL" clId="{F9B78808-CDE0-40B0-9A53-D532871CED2E}" dt="2020-11-19T23:49:05.861" v="4923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  <pc:sldChg chg="add">
        <pc:chgData name="Daniel Schwarz" userId="5bb35bb8-905a-4742-88d9-33d9089732e7" providerId="ADAL" clId="{F9B78808-CDE0-40B0-9A53-D532871CED2E}" dt="2020-11-15T15:36:52.478" v="4016"/>
        <pc:sldMkLst>
          <pc:docMk/>
          <pc:sldMk cId="3481895574" sldId="351"/>
        </pc:sldMkLst>
      </pc:sldChg>
      <pc:sldChg chg="modSp add mod">
        <pc:chgData name="Daniel Schwarz" userId="5bb35bb8-905a-4742-88d9-33d9089732e7" providerId="ADAL" clId="{F9B78808-CDE0-40B0-9A53-D532871CED2E}" dt="2020-11-15T20:27:11.134" v="4836" actId="1037"/>
        <pc:sldMkLst>
          <pc:docMk/>
          <pc:sldMk cId="1023509386" sldId="426"/>
        </pc:sldMkLst>
        <pc:spChg chg="mod">
          <ac:chgData name="Daniel Schwarz" userId="5bb35bb8-905a-4742-88d9-33d9089732e7" providerId="ADAL" clId="{F9B78808-CDE0-40B0-9A53-D532871CED2E}" dt="2020-11-15T20:27:11.134" v="4836" actId="1037"/>
          <ac:spMkLst>
            <pc:docMk/>
            <pc:sldMk cId="1023509386" sldId="426"/>
            <ac:spMk id="2" creationId="{76FD6F19-51EC-4B7D-8EF6-594A8AA731EB}"/>
          </ac:spMkLst>
        </pc:spChg>
      </pc:sldChg>
      <pc:sldChg chg="modSp add mod modNotesTx">
        <pc:chgData name="Daniel Schwarz" userId="5bb35bb8-905a-4742-88d9-33d9089732e7" providerId="ADAL" clId="{F9B78808-CDE0-40B0-9A53-D532871CED2E}" dt="2020-11-19T23:21:27.809" v="4844" actId="20577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F9B78808-CDE0-40B0-9A53-D532871CED2E}" dt="2020-11-19T23:21:27.809" v="4844" actId="20577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del mod modNotesTx">
        <pc:chgData name="Daniel Schwarz" userId="5bb35bb8-905a-4742-88d9-33d9089732e7" providerId="ADAL" clId="{F9B78808-CDE0-40B0-9A53-D532871CED2E}" dt="2020-11-19T23:27:39.404" v="4879" actId="2696"/>
        <pc:sldMkLst>
          <pc:docMk/>
          <pc:sldMk cId="611982327" sldId="429"/>
        </pc:sldMkLst>
        <pc:graphicFrameChg chg="mod modGraphic">
          <ac:chgData name="Daniel Schwarz" userId="5bb35bb8-905a-4742-88d9-33d9089732e7" providerId="ADAL" clId="{F9B78808-CDE0-40B0-9A53-D532871CED2E}" dt="2020-11-15T15:54:53.644" v="4159" actId="20577"/>
          <ac:graphicFrameMkLst>
            <pc:docMk/>
            <pc:sldMk cId="611982327" sldId="429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F9B78808-CDE0-40B0-9A53-D532871CED2E}" dt="2020-11-19T23:27:47.736" v="4880"/>
        <pc:sldMkLst>
          <pc:docMk/>
          <pc:sldMk cId="779762014" sldId="429"/>
        </pc:sldMkLst>
      </pc:sldChg>
      <pc:sldChg chg="modSp add mod modNotesTx">
        <pc:chgData name="Daniel Schwarz" userId="5bb35bb8-905a-4742-88d9-33d9089732e7" providerId="ADAL" clId="{F9B78808-CDE0-40B0-9A53-D532871CED2E}" dt="2020-11-19T23:42:31.942" v="4900" actId="313"/>
        <pc:sldMkLst>
          <pc:docMk/>
          <pc:sldMk cId="1719675218" sldId="430"/>
        </pc:sldMkLst>
        <pc:graphicFrameChg chg="mod modGraphic">
          <ac:chgData name="Daniel Schwarz" userId="5bb35bb8-905a-4742-88d9-33d9089732e7" providerId="ADAL" clId="{F9B78808-CDE0-40B0-9A53-D532871CED2E}" dt="2020-11-19T23:42:31.942" v="4900" actId="313"/>
          <ac:graphicFrameMkLst>
            <pc:docMk/>
            <pc:sldMk cId="1719675218" sldId="430"/>
            <ac:graphicFrameMk id="5" creationId="{A69A059B-B37F-41C3-8C58-3F944E58EF29}"/>
          </ac:graphicFrameMkLst>
        </pc:graphicFrameChg>
      </pc:sldChg>
      <pc:sldChg chg="addSp delSp modSp new mod ord">
        <pc:chgData name="Daniel Schwarz" userId="5bb35bb8-905a-4742-88d9-33d9089732e7" providerId="ADAL" clId="{F9B78808-CDE0-40B0-9A53-D532871CED2E}" dt="2020-11-19T23:35:51.665" v="4890"/>
        <pc:sldMkLst>
          <pc:docMk/>
          <pc:sldMk cId="2676710798" sldId="431"/>
        </pc:sldMkLst>
        <pc:picChg chg="add del mod">
          <ac:chgData name="Daniel Schwarz" userId="5bb35bb8-905a-4742-88d9-33d9089732e7" providerId="ADAL" clId="{F9B78808-CDE0-40B0-9A53-D532871CED2E}" dt="2020-11-15T16:30:39.928" v="4243" actId="478"/>
          <ac:picMkLst>
            <pc:docMk/>
            <pc:sldMk cId="2676710798" sldId="431"/>
            <ac:picMk id="2" creationId="{FFFA5026-1790-441D-84A9-6B0EEC862BA5}"/>
          </ac:picMkLst>
        </pc:picChg>
        <pc:picChg chg="add del mod">
          <ac:chgData name="Daniel Schwarz" userId="5bb35bb8-905a-4742-88d9-33d9089732e7" providerId="ADAL" clId="{F9B78808-CDE0-40B0-9A53-D532871CED2E}" dt="2020-11-15T16:30:35.340" v="4240" actId="478"/>
          <ac:picMkLst>
            <pc:docMk/>
            <pc:sldMk cId="2676710798" sldId="431"/>
            <ac:picMk id="3" creationId="{749FAB4D-E03A-4212-BDFF-A2EDB223A1AD}"/>
          </ac:picMkLst>
        </pc:picChg>
        <pc:picChg chg="add del mod">
          <ac:chgData name="Daniel Schwarz" userId="5bb35bb8-905a-4742-88d9-33d9089732e7" providerId="ADAL" clId="{F9B78808-CDE0-40B0-9A53-D532871CED2E}" dt="2020-11-15T16:34:10.846" v="4255" actId="478"/>
          <ac:picMkLst>
            <pc:docMk/>
            <pc:sldMk cId="2676710798" sldId="431"/>
            <ac:picMk id="4" creationId="{6D697AC8-D717-4404-B3E6-880D93575F59}"/>
          </ac:picMkLst>
        </pc:picChg>
        <pc:picChg chg="add del mod">
          <ac:chgData name="Daniel Schwarz" userId="5bb35bb8-905a-4742-88d9-33d9089732e7" providerId="ADAL" clId="{F9B78808-CDE0-40B0-9A53-D532871CED2E}" dt="2020-11-15T16:34:12.158" v="4256" actId="478"/>
          <ac:picMkLst>
            <pc:docMk/>
            <pc:sldMk cId="2676710798" sldId="431"/>
            <ac:picMk id="5" creationId="{F45D1ADF-E18C-4AF3-9326-4039F28AA7AE}"/>
          </ac:picMkLst>
        </pc:picChg>
        <pc:picChg chg="add mod">
          <ac:chgData name="Daniel Schwarz" userId="5bb35bb8-905a-4742-88d9-33d9089732e7" providerId="ADAL" clId="{F9B78808-CDE0-40B0-9A53-D532871CED2E}" dt="2020-11-15T16:37:01.468" v="4277" actId="1036"/>
          <ac:picMkLst>
            <pc:docMk/>
            <pc:sldMk cId="2676710798" sldId="431"/>
            <ac:picMk id="6" creationId="{D0E59966-022F-4723-B71F-E3CF9F3B2318}"/>
          </ac:picMkLst>
        </pc:picChg>
        <pc:picChg chg="add mod">
          <ac:chgData name="Daniel Schwarz" userId="5bb35bb8-905a-4742-88d9-33d9089732e7" providerId="ADAL" clId="{F9B78808-CDE0-40B0-9A53-D532871CED2E}" dt="2020-11-15T16:36:58.606" v="4272" actId="1036"/>
          <ac:picMkLst>
            <pc:docMk/>
            <pc:sldMk cId="2676710798" sldId="431"/>
            <ac:picMk id="7" creationId="{9E0E134D-202D-4F0E-B550-5D94EA545730}"/>
          </ac:picMkLst>
        </pc:picChg>
      </pc:sldChg>
      <pc:sldChg chg="addSp delSp modSp add mod ord">
        <pc:chgData name="Daniel Schwarz" userId="5bb35bb8-905a-4742-88d9-33d9089732e7" providerId="ADAL" clId="{F9B78808-CDE0-40B0-9A53-D532871CED2E}" dt="2020-11-19T23:36:10.855" v="4892"/>
        <pc:sldMkLst>
          <pc:docMk/>
          <pc:sldMk cId="981111718" sldId="432"/>
        </pc:sldMkLst>
        <pc:picChg chg="add mod">
          <ac:chgData name="Daniel Schwarz" userId="5bb35bb8-905a-4742-88d9-33d9089732e7" providerId="ADAL" clId="{F9B78808-CDE0-40B0-9A53-D532871CED2E}" dt="2020-11-15T16:38:30.364" v="4285" actId="1035"/>
          <ac:picMkLst>
            <pc:docMk/>
            <pc:sldMk cId="981111718" sldId="432"/>
            <ac:picMk id="2" creationId="{D6919720-737B-4BFB-AD7E-4D45E295CB51}"/>
          </ac:picMkLst>
        </pc:picChg>
        <pc:picChg chg="del">
          <ac:chgData name="Daniel Schwarz" userId="5bb35bb8-905a-4742-88d9-33d9089732e7" providerId="ADAL" clId="{F9B78808-CDE0-40B0-9A53-D532871CED2E}" dt="2020-11-15T16:38:15.757" v="4279" actId="478"/>
          <ac:picMkLst>
            <pc:docMk/>
            <pc:sldMk cId="981111718" sldId="432"/>
            <ac:picMk id="7" creationId="{9E0E134D-202D-4F0E-B550-5D94EA545730}"/>
          </ac:picMkLst>
        </pc:picChg>
      </pc:sldChg>
      <pc:sldChg chg="addSp modSp new mod">
        <pc:chgData name="Daniel Schwarz" userId="5bb35bb8-905a-4742-88d9-33d9089732e7" providerId="ADAL" clId="{F9B78808-CDE0-40B0-9A53-D532871CED2E}" dt="2020-11-15T16:49:19.486" v="4372" actId="1076"/>
        <pc:sldMkLst>
          <pc:docMk/>
          <pc:sldMk cId="1844189842" sldId="433"/>
        </pc:sldMkLst>
        <pc:spChg chg="add mod">
          <ac:chgData name="Daniel Schwarz" userId="5bb35bb8-905a-4742-88d9-33d9089732e7" providerId="ADAL" clId="{F9B78808-CDE0-40B0-9A53-D532871CED2E}" dt="2020-11-15T16:49:19.486" v="4372" actId="1076"/>
          <ac:spMkLst>
            <pc:docMk/>
            <pc:sldMk cId="1844189842" sldId="433"/>
            <ac:spMk id="4" creationId="{4FD63234-1AA0-4CF9-8815-944A1FB7D53F}"/>
          </ac:spMkLst>
        </pc:spChg>
        <pc:picChg chg="add mod">
          <ac:chgData name="Daniel Schwarz" userId="5bb35bb8-905a-4742-88d9-33d9089732e7" providerId="ADAL" clId="{F9B78808-CDE0-40B0-9A53-D532871CED2E}" dt="2020-11-15T16:48:57.011" v="4363" actId="1076"/>
          <ac:picMkLst>
            <pc:docMk/>
            <pc:sldMk cId="1844189842" sldId="433"/>
            <ac:picMk id="2" creationId="{602A7B00-B499-49EB-8240-93F9C3D4C0DF}"/>
          </ac:picMkLst>
        </pc:picChg>
      </pc:sldChg>
      <pc:sldChg chg="modSp add mod">
        <pc:chgData name="Daniel Schwarz" userId="5bb35bb8-905a-4742-88d9-33d9089732e7" providerId="ADAL" clId="{F9B78808-CDE0-40B0-9A53-D532871CED2E}" dt="2020-11-15T16:58:53.257" v="4826" actId="313"/>
        <pc:sldMkLst>
          <pc:docMk/>
          <pc:sldMk cId="3582824443" sldId="434"/>
        </pc:sldMkLst>
        <pc:graphicFrameChg chg="mod modGraphic">
          <ac:chgData name="Daniel Schwarz" userId="5bb35bb8-905a-4742-88d9-33d9089732e7" providerId="ADAL" clId="{F9B78808-CDE0-40B0-9A53-D532871CED2E}" dt="2020-11-15T16:58:53.257" v="4826" actId="313"/>
          <ac:graphicFrameMkLst>
            <pc:docMk/>
            <pc:sldMk cId="3582824443" sldId="43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0:58.882" v="4842" actId="207"/>
        <pc:sldMkLst>
          <pc:docMk/>
          <pc:sldMk cId="1862442747" sldId="435"/>
        </pc:sldMkLst>
        <pc:spChg chg="mod">
          <ac:chgData name="Daniel Schwarz" userId="5bb35bb8-905a-4742-88d9-33d9089732e7" providerId="ADAL" clId="{F9B78808-CDE0-40B0-9A53-D532871CED2E}" dt="2020-11-19T23:20:58.882" v="4842" actId="207"/>
          <ac:spMkLst>
            <pc:docMk/>
            <pc:sldMk cId="1862442747" sldId="435"/>
            <ac:spMk id="40" creationId="{46DDDBB1-E41A-45CE-A54F-10C393072532}"/>
          </ac:spMkLst>
        </pc:spChg>
      </pc:sldChg>
      <pc:sldChg chg="add">
        <pc:chgData name="Daniel Schwarz" userId="5bb35bb8-905a-4742-88d9-33d9089732e7" providerId="ADAL" clId="{F9B78808-CDE0-40B0-9A53-D532871CED2E}" dt="2020-11-19T23:21:16.868" v="4843"/>
        <pc:sldMkLst>
          <pc:docMk/>
          <pc:sldMk cId="1485257953" sldId="436"/>
        </pc:sldMkLst>
      </pc:sldChg>
      <pc:sldChg chg="modSp add mod">
        <pc:chgData name="Daniel Schwarz" userId="5bb35bb8-905a-4742-88d9-33d9089732e7" providerId="ADAL" clId="{F9B78808-CDE0-40B0-9A53-D532871CED2E}" dt="2020-11-19T23:21:35.291" v="4846" actId="20577"/>
        <pc:sldMkLst>
          <pc:docMk/>
          <pc:sldMk cId="3166739744" sldId="437"/>
        </pc:sldMkLst>
        <pc:graphicFrameChg chg="modGraphic">
          <ac:chgData name="Daniel Schwarz" userId="5bb35bb8-905a-4742-88d9-33d9089732e7" providerId="ADAL" clId="{F9B78808-CDE0-40B0-9A53-D532871CED2E}" dt="2020-11-19T23:21:35.291" v="4846" actId="20577"/>
          <ac:graphicFrameMkLst>
            <pc:docMk/>
            <pc:sldMk cId="3166739744" sldId="43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1:57.483" v="4848" actId="20577"/>
        <pc:sldMkLst>
          <pc:docMk/>
          <pc:sldMk cId="2048662380" sldId="438"/>
        </pc:sldMkLst>
        <pc:graphicFrameChg chg="modGraphic">
          <ac:chgData name="Daniel Schwarz" userId="5bb35bb8-905a-4742-88d9-33d9089732e7" providerId="ADAL" clId="{F9B78808-CDE0-40B0-9A53-D532871CED2E}" dt="2020-11-19T23:21:57.483" v="4848" actId="20577"/>
          <ac:graphicFrameMkLst>
            <pc:docMk/>
            <pc:sldMk cId="2048662380" sldId="43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2:19.454" v="4857" actId="20577"/>
        <pc:sldMkLst>
          <pc:docMk/>
          <pc:sldMk cId="1649884061" sldId="439"/>
        </pc:sldMkLst>
        <pc:graphicFrameChg chg="modGraphic">
          <ac:chgData name="Daniel Schwarz" userId="5bb35bb8-905a-4742-88d9-33d9089732e7" providerId="ADAL" clId="{F9B78808-CDE0-40B0-9A53-D532871CED2E}" dt="2020-11-19T23:22:19.454" v="4857" actId="20577"/>
          <ac:graphicFrameMkLst>
            <pc:docMk/>
            <pc:sldMk cId="1649884061" sldId="43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3:12.703" v="4860" actId="20577"/>
        <pc:sldMkLst>
          <pc:docMk/>
          <pc:sldMk cId="4048437109" sldId="440"/>
        </pc:sldMkLst>
        <pc:graphicFrameChg chg="modGraphic">
          <ac:chgData name="Daniel Schwarz" userId="5bb35bb8-905a-4742-88d9-33d9089732e7" providerId="ADAL" clId="{F9B78808-CDE0-40B0-9A53-D532871CED2E}" dt="2020-11-19T23:23:12.703" v="4860" actId="20577"/>
          <ac:graphicFrameMkLst>
            <pc:docMk/>
            <pc:sldMk cId="4048437109" sldId="44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F9B78808-CDE0-40B0-9A53-D532871CED2E}" dt="2020-11-19T23:27:39.404" v="4879" actId="2696"/>
        <pc:sldMkLst>
          <pc:docMk/>
          <pc:sldMk cId="1127347345" sldId="441"/>
        </pc:sldMkLst>
        <pc:graphicFrameChg chg="modGraphic">
          <ac:chgData name="Daniel Schwarz" userId="5bb35bb8-905a-4742-88d9-33d9089732e7" providerId="ADAL" clId="{F9B78808-CDE0-40B0-9A53-D532871CED2E}" dt="2020-11-19T23:24:57.233" v="4862" actId="20577"/>
          <ac:graphicFrameMkLst>
            <pc:docMk/>
            <pc:sldMk cId="1127347345" sldId="441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F9B78808-CDE0-40B0-9A53-D532871CED2E}" dt="2020-11-19T23:27:47.736" v="4880"/>
        <pc:sldMkLst>
          <pc:docMk/>
          <pc:sldMk cId="3455127591" sldId="441"/>
        </pc:sldMkLst>
      </pc:sldChg>
      <pc:sldChg chg="add">
        <pc:chgData name="Daniel Schwarz" userId="5bb35bb8-905a-4742-88d9-33d9089732e7" providerId="ADAL" clId="{F9B78808-CDE0-40B0-9A53-D532871CED2E}" dt="2020-11-19T23:27:47.736" v="4880"/>
        <pc:sldMkLst>
          <pc:docMk/>
          <pc:sldMk cId="75537998" sldId="442"/>
        </pc:sldMkLst>
      </pc:sldChg>
      <pc:sldChg chg="modSp add del mod">
        <pc:chgData name="Daniel Schwarz" userId="5bb35bb8-905a-4742-88d9-33d9089732e7" providerId="ADAL" clId="{F9B78808-CDE0-40B0-9A53-D532871CED2E}" dt="2020-11-19T23:27:39.404" v="4879" actId="2696"/>
        <pc:sldMkLst>
          <pc:docMk/>
          <pc:sldMk cId="593700520" sldId="442"/>
        </pc:sldMkLst>
        <pc:graphicFrameChg chg="modGraphic">
          <ac:chgData name="Daniel Schwarz" userId="5bb35bb8-905a-4742-88d9-33d9089732e7" providerId="ADAL" clId="{F9B78808-CDE0-40B0-9A53-D532871CED2E}" dt="2020-11-19T23:25:02.627" v="4864" actId="20577"/>
          <ac:graphicFrameMkLst>
            <pc:docMk/>
            <pc:sldMk cId="593700520" sldId="44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5:09.839" v="4866" actId="20577"/>
        <pc:sldMkLst>
          <pc:docMk/>
          <pc:sldMk cId="2403681319" sldId="443"/>
        </pc:sldMkLst>
        <pc:graphicFrameChg chg="modGraphic">
          <ac:chgData name="Daniel Schwarz" userId="5bb35bb8-905a-4742-88d9-33d9089732e7" providerId="ADAL" clId="{F9B78808-CDE0-40B0-9A53-D532871CED2E}" dt="2020-11-19T23:25:09.839" v="4866" actId="20577"/>
          <ac:graphicFrameMkLst>
            <pc:docMk/>
            <pc:sldMk cId="2403681319" sldId="44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5:27.820" v="4875" actId="20577"/>
        <pc:sldMkLst>
          <pc:docMk/>
          <pc:sldMk cId="368859865" sldId="444"/>
        </pc:sldMkLst>
        <pc:graphicFrameChg chg="modGraphic">
          <ac:chgData name="Daniel Schwarz" userId="5bb35bb8-905a-4742-88d9-33d9089732e7" providerId="ADAL" clId="{F9B78808-CDE0-40B0-9A53-D532871CED2E}" dt="2020-11-19T23:25:27.820" v="4875" actId="20577"/>
          <ac:graphicFrameMkLst>
            <pc:docMk/>
            <pc:sldMk cId="368859865" sldId="44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7:29.614" v="4878" actId="20577"/>
        <pc:sldMkLst>
          <pc:docMk/>
          <pc:sldMk cId="831475935" sldId="445"/>
        </pc:sldMkLst>
        <pc:graphicFrameChg chg="modGraphic">
          <ac:chgData name="Daniel Schwarz" userId="5bb35bb8-905a-4742-88d9-33d9089732e7" providerId="ADAL" clId="{F9B78808-CDE0-40B0-9A53-D532871CED2E}" dt="2020-11-19T23:27:29.614" v="4878" actId="20577"/>
          <ac:graphicFrameMkLst>
            <pc:docMk/>
            <pc:sldMk cId="831475935" sldId="44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5:19.273" v="4882" actId="20577"/>
        <pc:sldMkLst>
          <pc:docMk/>
          <pc:sldMk cId="2630279676" sldId="446"/>
        </pc:sldMkLst>
        <pc:graphicFrameChg chg="modGraphic">
          <ac:chgData name="Daniel Schwarz" userId="5bb35bb8-905a-4742-88d9-33d9089732e7" providerId="ADAL" clId="{F9B78808-CDE0-40B0-9A53-D532871CED2E}" dt="2020-11-19T23:35:19.273" v="4882" actId="20577"/>
          <ac:graphicFrameMkLst>
            <pc:docMk/>
            <pc:sldMk cId="2630279676" sldId="44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5:24.571" v="4884" actId="20577"/>
        <pc:sldMkLst>
          <pc:docMk/>
          <pc:sldMk cId="1617997506" sldId="447"/>
        </pc:sldMkLst>
        <pc:graphicFrameChg chg="modGraphic">
          <ac:chgData name="Daniel Schwarz" userId="5bb35bb8-905a-4742-88d9-33d9089732e7" providerId="ADAL" clId="{F9B78808-CDE0-40B0-9A53-D532871CED2E}" dt="2020-11-19T23:35:24.571" v="4884" actId="20577"/>
          <ac:graphicFrameMkLst>
            <pc:docMk/>
            <pc:sldMk cId="1617997506" sldId="44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7:22.061" v="4896" actId="20577"/>
        <pc:sldMkLst>
          <pc:docMk/>
          <pc:sldMk cId="1817529043" sldId="448"/>
        </pc:sldMkLst>
        <pc:graphicFrameChg chg="modGraphic">
          <ac:chgData name="Daniel Schwarz" userId="5bb35bb8-905a-4742-88d9-33d9089732e7" providerId="ADAL" clId="{F9B78808-CDE0-40B0-9A53-D532871CED2E}" dt="2020-11-19T23:37:22.061" v="4896" actId="20577"/>
          <ac:graphicFrameMkLst>
            <pc:docMk/>
            <pc:sldMk cId="1817529043" sldId="44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5:44.976" v="4888" actId="20577"/>
        <pc:sldMkLst>
          <pc:docMk/>
          <pc:sldMk cId="1109769126" sldId="449"/>
        </pc:sldMkLst>
        <pc:graphicFrameChg chg="modGraphic">
          <ac:chgData name="Daniel Schwarz" userId="5bb35bb8-905a-4742-88d9-33d9089732e7" providerId="ADAL" clId="{F9B78808-CDE0-40B0-9A53-D532871CED2E}" dt="2020-11-19T23:35:44.976" v="4888" actId="20577"/>
          <ac:graphicFrameMkLst>
            <pc:docMk/>
            <pc:sldMk cId="1109769126" sldId="44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5:34.691" v="4903" actId="20577"/>
        <pc:sldMkLst>
          <pc:docMk/>
          <pc:sldMk cId="596629378" sldId="450"/>
        </pc:sldMkLst>
        <pc:graphicFrameChg chg="modGraphic">
          <ac:chgData name="Daniel Schwarz" userId="5bb35bb8-905a-4742-88d9-33d9089732e7" providerId="ADAL" clId="{F9B78808-CDE0-40B0-9A53-D532871CED2E}" dt="2020-11-19T23:45:34.691" v="4903" actId="20577"/>
          <ac:graphicFrameMkLst>
            <pc:docMk/>
            <pc:sldMk cId="596629378" sldId="45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5:56.500" v="4905" actId="20577"/>
        <pc:sldMkLst>
          <pc:docMk/>
          <pc:sldMk cId="2425158848" sldId="451"/>
        </pc:sldMkLst>
        <pc:graphicFrameChg chg="modGraphic">
          <ac:chgData name="Daniel Schwarz" userId="5bb35bb8-905a-4742-88d9-33d9089732e7" providerId="ADAL" clId="{F9B78808-CDE0-40B0-9A53-D532871CED2E}" dt="2020-11-19T23:45:56.500" v="4905" actId="20577"/>
          <ac:graphicFrameMkLst>
            <pc:docMk/>
            <pc:sldMk cId="2425158848" sldId="45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6:04.916" v="4911" actId="20577"/>
        <pc:sldMkLst>
          <pc:docMk/>
          <pc:sldMk cId="4133969714" sldId="452"/>
        </pc:sldMkLst>
        <pc:graphicFrameChg chg="modGraphic">
          <ac:chgData name="Daniel Schwarz" userId="5bb35bb8-905a-4742-88d9-33d9089732e7" providerId="ADAL" clId="{F9B78808-CDE0-40B0-9A53-D532871CED2E}" dt="2020-11-19T23:46:04.916" v="4911" actId="20577"/>
          <ac:graphicFrameMkLst>
            <pc:docMk/>
            <pc:sldMk cId="4133969714" sldId="45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6:10.036" v="4913" actId="20577"/>
        <pc:sldMkLst>
          <pc:docMk/>
          <pc:sldMk cId="1390658529" sldId="453"/>
        </pc:sldMkLst>
        <pc:graphicFrameChg chg="modGraphic">
          <ac:chgData name="Daniel Schwarz" userId="5bb35bb8-905a-4742-88d9-33d9089732e7" providerId="ADAL" clId="{F9B78808-CDE0-40B0-9A53-D532871CED2E}" dt="2020-11-19T23:46:10.036" v="4913" actId="20577"/>
          <ac:graphicFrameMkLst>
            <pc:docMk/>
            <pc:sldMk cId="1390658529" sldId="45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6:56.515" v="4921" actId="20577"/>
        <pc:sldMkLst>
          <pc:docMk/>
          <pc:sldMk cId="713480208" sldId="454"/>
        </pc:sldMkLst>
        <pc:graphicFrameChg chg="modGraphic">
          <ac:chgData name="Daniel Schwarz" userId="5bb35bb8-905a-4742-88d9-33d9089732e7" providerId="ADAL" clId="{F9B78808-CDE0-40B0-9A53-D532871CED2E}" dt="2020-11-19T23:46:56.515" v="4921" actId="20577"/>
          <ac:graphicFrameMkLst>
            <pc:docMk/>
            <pc:sldMk cId="713480208" sldId="454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F9B78808-CDE0-40B0-9A53-D532871CED2E}" dt="2020-11-19T23:46:16.999" v="4915" actId="47"/>
        <pc:sldMkLst>
          <pc:docMk/>
          <pc:sldMk cId="2327826570" sldId="454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4 580,'0'0'872,"0"0"-99,0 0-113,0 0-93,0 0-73,0 0-68,0 0-64,0 0-46,0 0-37,0 0-22,0 0-16,0-2 11022,0 1-11611,0 0 418,0 1-11,0 0-13,0 0-7,0 0-12,0 0-12,0 0 0,0 0-5,0 0-11,0 0-1,0 0 4,0 0-12,0 0 3,0 0 0,0 0-1,0 0 6,0 0 15,0 6 34,-6 8-63,6-1 78,0-10-65,-1 0-1,1 0 0,0 0 0,0 0 0,0 0 0,0 0 0,1 0 0,-1 0 0,1 0 0,0 0 0,0 0 0,1 3 1,-1-3 1,-1-1 1,1 0 0,-1 0-1,0 0 1,0 0 0,0 0-1,0 0 1,0 1 0,0 3-1,-1 1 0,1 82 446,-6-31-461,6 138 128,-5-167-148,-1 10 26,0 11-53,0-8 138,0 4 27,6-4-126,0-42 9,0 3-13,1-3 27,-1 0 1,0 1-1,0 0 1,0-1-1,0 1 1,0-1-1,0 0 1,0 1-1,0 0 1,0-1-1,0 1 1,0-1-1,0 0 1,0 1-1,-1 0 1,1-1-1,0 1 1,-1-1-1,1 1 1,0-1-1,0 0 1,0 1-1,-1-1 1,1 0-1,0 1 1,-1 0-1,1-1 1,-1 0-1,0 1 1,1-1-47,0 0 2,0 0-86,0 0-212,-7-8-5109,-3-4-644,9 2 2875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0 263 1080,'0'0'1524,"0"-23"3407,1 18-4619,0-1 1,-1 1 0,2 0-1,-1 0 1,1-1 0,0 1-1,1 1 1,-1-1 0,0 0 0,1 0-1,0 1 1,1-1 0,-1 1-1,1 0 1,-1 0 0,8-5-1,5-5 388,0 2 1,0 1-1,23-13 0,-6 7-489,1 1 1,1 2 0,48-13 0,-55 21-195,0 1 1,0 1 0,0 1 0,1 2 0,-2 1-1,2 2 1,-1 0 0,0 2 0,38 9 0,-59-11-35,-1 0 0,0 0 1,1 1-1,-1 0 1,8 4-1,-11-5 22,-1-1-1,1 1 1,0 0 0,-1 0 0,0 0-1,0 0 1,1 1 0,-2-1 0,1 1-1,0-1 1,0 1 0,2 5 0,1 5 20,-3-8-30,0 1 0,0-1 0,0 1 0,-1-1 0,0 1 0,0-1 0,0 9 0,-1-5 9,-2 1 0,1-1 0,-1 0 0,0 0 0,0 0-1,-1 0 1,-1 0 0,1 0 0,-1-1 0,-1 0 0,1 1 0,-1-1 0,-7 7 0,-6 7 5,-2-1 1,0-1-1,-24 19 1,35-32-2,2-1 1,-3-1 0,2 1 0,-1-2 0,-1 1 0,1 0 0,-1-2 0,0 0 0,0 0 0,0 0 0,0-1-1,0-1 1,-20 1 0,-38-5 1143,67 3-1088,1 0 6,0 0 4,-8-3 417,4 0-322,9 6-130,-3-3 1,-2 0-14,0 0-3,0 0 7,0 0 5,0 0-3,0 0-1,-12-10 282,12 7-310,0 2-11,0-1 1,0 1-1,1 0 0,-1 0 1,0-1-1,-1 1 0,1 0 1,0 0-1,-1 0 0,1-1 1,0 1-1,0 0 0,-1 0 1,1 0-1,-1 0 0,0 0 0,0-2 1,0 3 30,2 0-2,0 0-1,0 0 0,0 0 1,0 0-1,-1 0 1,2 0-1,-2 0 0,1 0 1,0 0-1,0 0 1,0 0-1,0 1 1,0-1-1,-1 1 0,2-1 1,-2 0-1,1 1 1,0-1-1,0 1 0,0 0 1,27 14-55,-20-10 47,1 1 0,-1 1-1,-1 0 1,1 0-1,-1 1 1,9 11 0,14 13 44,-21-21-26,0 0 1,11 17 0,11 13 48,26 33 30,-33-44 8,34 49 233,-41-53-304,-17-26-169,0 1 1,0 0 0,0-1 0,0 1 0,0-1-1,0 1 1,0 0 0,0-1 0,0 1 0,0-1 0,0 1-1,0-1 1,0 1 0,0-1 0,0 1 0,-1-1-1,1 1 1,0 0 0,0-1 0,0 0 0,-1 1 0,1-1-1,-1 1 1,1-1 0,0 1 0,-1-1 0,1 0-1,0 1 1,-1-1 0,0 0 0,1 0 0,-1 1 0,1-1-1,0 0 1,-1 1 0,-1-1 0,1 0-1888,-6-7-7043,2 1 5742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1 198 1224,'0'0'166,"0"1"0,0-1 0,0 0 0,0 0 0,0 1 0,0-1-1,1 0 1,-1 0 0,0 0 0,0 1 0,0-1 0,0 0 0,0 1 0,0-1 0,1 0 0,-1 0-1,0 0 1,0 1 0,0-1 0,0 0 0,1 0 0,-1 0 0,1 0 0,-1 0 0,0 0 0,0 0-1,0 0 1,1 1 0,-1-1 0,0 0 0,0 0 0,1 0 0,14 0 1456,16-7-945,-31 7-574,22-6 390,-1-2 0,1 0-1,-2 0 1,0-2 0,0-1 0,0 0 0,-1-2 0,19-16 0,-33 24-413,-1 1-1,0-1 1,0 0 0,3-6 0,-6 9 13,0 1 0,0 0 0,0-1 0,0 1-1,0-1 1,-1 1 0,1-1 0,-1 0 0,0 1-1,1-1 1,-1 0 0,0 1 0,1-1 0,-1 0-1,0 1 1,-1-1 0,0-3 0,-1-1 342,1 5-402,1-1 0,0 1 0,0 0 1,-1 0-1,0 0 0,1-1 0,-1 2 1,1-1-1,-1-1 0,0 2 0,0-1 0,1 0 1,-1 0-1,0 0 0,0 0 0,0 0 1,0 1-1,0-1 0,0 0 0,0 1 0,0-1 1,0 1-1,0 0 0,-1-1 0,-1 0 1,-2 0 2,-1 1 1,0-1-1,1 1 1,0 0 0,-1 1-1,1-1 1,-1 1 0,1-1-1,-1 2 1,1-1-1,-1 1 1,-6 3 0,3-1 20,0 2 1,0-1 0,1 1 0,0 0 0,0 1-1,-7 7 1,8-7-2,-1 1-1,2 0 1,-1-1-1,1 2 0,0-1 1,-6 15-1,10-19-38,1-1 0,-1 1 0,1-1 0,0 1 0,0 0 0,0 0 0,1 0 0,-1 0 0,1 0 0,0 0 0,0-1 0,1 2 0,-1-2 0,1 1 0,-1 0 0,1 0 0,0 0 0,1-1 0,-1 1 0,1-1-1,0 1 1,3 4 0,-1 1 19,1-1 0,0 0 0,1 0 0,0 0 0,0 0 0,1-1 0,0 0 0,0-1 1,1 0-1,-1 0 0,1 0 0,14 7 0,-10-8-40,0 0 0,1 0 0,0-2 1,0 1-1,-1-2 0,2 1 1,-1-1-1,25 0 0,-28-2-441,0-1 0,0 0 0,-1-1-1,1 1 1,0-1 0,13-5 0,29-18-9365,-36 17 6437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73 12,'-4'6'3935,"2"-5"-3754,1-1-1,1 1 0,-2 0 0,2 0 0,-1 0 1,0-1-1,0 2 0,1-2 0,-1 1 0,0 1 1,1-1-1,-1-1 0,1 2 0,-1-1 0,0 3 1,-2 5 423,3-9-575,0 1 1,-1-1-1,1 1 0,0 0 1,0-1-1,0 1 0,-1 0 1,1 0-1,0-1 0,0 1 1,0 0-1,0-1 0,0 1 0,0 0 1,0 0-1,1 0 0,2 14 377,-2-10-285,0 0 0,0-1-1,0 1 1,1-1 0,0 0 0,0 1-1,0-1 1,0 0 0,1 0 0,0 1-1,-1-2 1,1 1 0,0-1 0,5 5-1,1-2 129,-1-1-1,1 0 0,0-1 0,0 1 1,1-2-1,0 1 0,13 2 1,-16-4-106,-1-2 1,1 2 0,0-2 0,0 0-1,0 0 1,-1 0 0,2-2-1,-2 2 1,1-2 0,0 1 0,11-6-1,-10 3 51,0 1 1,-1-1-1,1-1 0,0 0 0,-2 0 0,2-1 1,-2 0-1,0 0 0,6-7 0,-8 8-105,0 0-1,-1 0 1,0 0 0,0 0-1,0 0 1,-1-1-1,1 0 1,-1 1 0,-1-1-1,1 0 1,-1 0-1,0 0 1,0-10 0,-1 13-48,0 0 0,0-1 0,-1 1 1,0 0-1,0 0 0,0 0 0,0 0 1,0 0-1,-1 0 0,1 0 0,-1 0 1,0 1-1,0-1 0,0 0 0,0 1 1,-3-3-1,1 1 18,-1 1 1,1 0 0,0 0-1,0 0 1,-1 0 0,0 0-1,0 1 1,0 0-1,-5-2 1,1 2-30,1 1 1,-1 1-1,0-1 1,1 1-1,-1 0 1,0 1-1,1 0 1,-1 1-1,1-1 1,-1 1-1,1 1 1,0 0-1,-1 0 1,1 0-1,1 2 1,-1-1-1,1 0 1,0 1-1,0 0 1,0 1-1,1-1 0,0 1 1,-8 11-1,12-15-30,1 0-1,-1-1 0,1 1 1,1 1-1,-2-2 0,2 2 0,-1-1 1,0 0-1,0 1 0,1-1 1,0 0-1,0 0 0,-1 1 0,1-1 1,0 0-1,0 1 0,1-1 1,-1 0-1,0 1 0,1-1 0,0 0 1,-1 0-1,1 1 0,0-1 1,0 0-1,0 0 0,1 0 0,-1 0 1,0 0-1,0 0 0,1-1 1,-1 1-1,1 0 0,0-1 0,0 1 1,0-1-1,-1 0 0,2 0 1,-1 0-1,4 2 0,1 0 9,0-1 0,1 0 0,-1-1-1,1 1 1,0-2 0,0 1 0,-1-1 0,1 0-1,0-1 1,-1 1 0,1-2 0,-1 1 0,1-1-1,-1 0 1,1-1 0,-1 0 0,0 0 0,0 0-1,-1 0 1,1-2 0,-1 1 0,0 0 0,0-1 0,0 0-1,0 0 1,-1-1 0,8-9 0,-4 3 38,-8 11-39,1 0 1,-1-1-1,0 1 1,0 0-1,1 0 0,-2-1 1,1 1-1,0-1 1,0 1-1,-1-1 0,1 1 1,-1-1-1,1 0 1,0 0-1,-1 1 0,0-4 1,4-2 131,-5 7-132,1 0 1,0 0-1,0 0 0,0 0 1,0 0-1,0 0 0,0 0 1,-1 0-1,1 0 1,0 0-1,0 0 0,-1 0 1,1 0-1,0 0 1,0 0-1,0 0 0,0 0 1,0 0-1,0 0 0,0-1 1,-1 1-1,1 0 1,0 0-1,0 0 0,0 0 1,0 0-1,0 0 0,0 0 1,0 0-1,0-1 1,0 1-1,0 0 0,0 0 1,0 0-1,0-1 0,-1 1 1,1 0-1,0 0 1,0 0-1,0 0 0,0 0 1,0 0-1,0-1 0,0 1 1,0 0-1,0 0 1,1 0-1,-1 0 0,0 0 1,0 0-1,0-1 1,0 1-1,0 0 0,0 0 1,0-1-1,0 1 0,0 0 1,0 0-1,0 0 1,0 0-1,0 0 0,1 0 1,-1 0-1,0 0 0,0 0 1,-1 0 92,1 0-11,-1 11 85,-1-3-118,0 1 0,1-1 0,-1 1 0,2-1 0,0 1 0,0 0 0,0-1 0,1 1 0,2 12 0,1 26 331,-3-36-227,0-1 0,4 20 0,1-2 72,11 43 66,5-5-257,-20-58-54,-2-5-5,1 0 1,-1-1-1,2 1 0,-2 0 1,1-1-1,1 1 0,1 3 1,0-2-216,-3-4 150,0 0-1,0 0 0,0-1 1,0 1-1,0 0 0,1 0 1,-1 0-1,0 0 0,0 0 1,0 0-1,0 0 0,0 0 1,0 0-1,0 0 0,0 0 1,0 0-1,0 0 0,0 0 0,0 0 1,0 0-1,0 0 0,1 0 1,-1 0-1,0 0 0,0 0 1,0 0-1,0 0 0,0 0 1,0 0-1,0 0 0,0 0 1,0 0-1,0 0 0,0 0 1,0 0-1,0 0 0,0 0 0,0 0 1,0 0-1,0 0 0,0 0 1,0 0-1,0 0 0,0 0 1,0 0-1,0 0 0,0 0 1,0 0-1,0 1 0,3-8-3858,1-7-3359,-4 5 3446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5 100,'0'0'1738,"-1"-4"6640,-8 12-4804,3 10-2726,4-7-355,-1 0-367,1 0-1,1 0 0,1 0 0,-1 0 0,1 0 0,1 0 1,0 0-1,1 0 0,-1 0 0,2 0 0,1-1 0,-1 0 1,1 1-1,7 12 0,-9-18-111,1 0 8,-1 1 0,1 0 1,0-1-1,1 0 0,-1 1 0,1-2 0,0 1 1,1-1-1,-1 1 0,1-1 0,-1 0 0,9 5 1,-9-7-7,0 0 1,-1 0-1,1-1 1,1 1 0,-1-1-1,0 0 1,0 0-1,1 0 1,-1 0-1,0-1 1,0 0 0,1 0-1,0 0 1,-1 0-1,0-1 1,0 0 0,1 0-1,-1 0 1,0 0-1,0-1 1,0 1 0,0-1-1,0 0 1,5-4-1,-2 1 34,0 0 0,0 0 0,-1-1-1,1 0 1,-2 0 0,1 0 0,0-1 0,-1 0-1,0 0 1,-1 0 0,0-1 0,3-8 0,7-15 94,-11 24-46,0 0 0,0 0-1,1 0 1,-2 0 0,0-1-1,0 1 1,1-13 0,2-10 1444,-5 30-1361,0 0-41,-1 1-128,1 0-1,-1 0 0,1 0 1,0 0-1,-1-1 0,0 2 0,1-2 1,0 1-1,0 0 0,-1 0 1,1 0-1,0 0 0,0 0 1,0 0-1,0 0 0,0 0 1,0 0-1,0 0 0,0 0 0,0 1 1,1 0-1,4 28-13,0-16 36,-1 1 1,2-1-1,0 0 1,1 0-1,1 0 1,-1-1-1,19 22 1,-24-32-155,0-1 0,0-1 0,0 1 0,0 0 0,1-1 0,-1 1 0,0-1 0,1 0 0,-1 1 1,1-1-1,-1-1 0,1 2 0,0-2 0,-1 1 0,1 0 0,0-1 0,0 0 0,5 0 0,-5 0-947,1 0 0,0-2 0,0 2 0,-1-1 0,2 0 0,-2-1 0,1 1 0,-1-1-1,1 0 1,-1 0 0,0 1 0,6-7 0,3-1-3028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39 113 72,'-5'-6'5337,"10"6"-3984,-2 0-1117,0 0 1,-1 1-1,1-1 0,0-1 1,-1 1-1,1 0 0,3-1 1,24-8 705,-19 5-342,-1 1-1,0 0 1,14-8-1,-23 10-445,1 0-1,-1 0 1,1-1 0,-1 1-1,1 0 1,-1-1 0,1 0-1,-1 1 1,0-1 0,0 0-1,0 0 1,1-1 0,0-5 781,-1 8-913,-1 0 0,0 0-1,0 0 1,0 0 0,0 0-1,0-1 1,0 1 0,0 0 0,0 0-1,0 0 1,0 0 0,0-1 0,0 1-1,0 0 1,0-1 0,0 1 0,0 0-1,0 0 1,0 0 0,0 0 0,0-1-1,0 1 1,0 0 0,0-1 0,0 1-1,0 0 1,0 0 0,0 0 0,0 0-1,-1-1 1,1 1 0,0 0 0,0 0-1,0 0 1,0 0 0,0 0 0,0 0-1,-1-1 1,-5-9 589,6 8-591,-1 1 1,1-1-1,-2 1 0,2-1 0,-1 1 1,0-1-1,0 1 0,0-1 1,-1 1-1,1 0 0,0 0 0,0 0 1,0 0-1,-1 0 0,-1-1 1,0 1 13,0-1 0,0 1 0,0 0 0,-1 0 0,1 1 0,0-1 0,0 1 0,0-1 0,0 1 0,0 0 0,-1 0 0,1 1 0,0-1 0,0 0 0,-1 1 0,-3 1 0,2-1-10,0 1 0,0 1 0,1-1 0,-1 0 1,1 1-1,0-1 0,0 1 0,0 0 0,0 1 0,-5 5 0,1-1 19,7-8-39,0 1 0,0 0 0,1 0 1,-2 0-1,2 0 0,-1 0 0,1 0 0,-2 0 1,2 0-1,-1 0 0,1 1 0,-1 0 0,-6 14 44,6-14-37,0 0 0,0 0-1,1 0 1,-2 0 0,2 1 0,-1-2 0,1 2-1,0-1 1,-1 1 0,1-1 0,0 0 0,0 0-1,0 1 1,0-1 0,1 0 0,-1 1 0,1 2-1,4 12 35,-2-6-11,0 0-1,10 20 1,-10-26-25,-2-2 0,2 1 0,-1-1 0,1 1 1,0-1-1,0 0 0,0 0 0,0 0 0,0-1 0,1 1 0,5 3 1,3 1-7,-8-5-7,-1 1 0,1-1 0,-1-1 0,1 1 0,0 0 0,0-1-1,7 2 1,3 0-30,-10-2-8,0 0 0,0 0 0,1 0 0,0-1-1,-1 1 1,0-1 0,1 0 0,-1 0 0,0-1-1,1 0 1,0 1 0,-1-1 0,5-2 0,8-4-669,-5 3-1083,0-2 0,0 1-1,0-1 1,-1-1 0,12-9-1,-12 8-1106,1-1 89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0 684,'-10'1'2763,"0"1"-1,-1 0 1,-11 4 0,-11 2 248,17-5-2174,1 0 0,-18 7 0,27-7-742,1-1 1,0 0-1,-1 2 1,2-1-1,-1 0 0,0 0 1,1 1-1,-1 0 1,-3 5-1,7-8-90,0 1 0,0-1-1,0 1 1,1 0 0,-2-1 0,2 1 0,0-1-1,-1 1 1,1 0 0,0 0 0,-1 0 0,1-1-1,0 1 1,0 0 0,0-1 0,0 1 0,1 0 0,-1 0-1,0 0 1,1-1 0,-1 1 0,0-1 0,2 1-1,-2 0 1,1-1 0,0 1 0,0-1 0,2 3-1,-1 0 5,1 1-1,1-1 0,-1-1 1,0 1-1,2 0 0,-2-1 0,2 1 1,6 3-1,26 17 45,-23-15-35,26 14 1,5 3 51,-19-10 3,-25-15-48,-1-1 0,1 0 1,0 0-1,-1 1 0,1-1 1,0 0-1,-1 1 0,1 0 1,-1-1-1,1 1 0,0-1 1,-1 1-1,0 0 0,1-1 1,-1 1-1,0 0 0,1-1 0,-1 1 1,1-1-1,-1 1 0,0 0 1,0 0-1,0-1 0,0 1 1,1 0-1,-1 0 0,0-1 1,0 1-1,0 0 0,0 0 1,-1-1-1,1 1 0,0 0 1,0 0-1,0-1 0,0 1 1,-1 0-1,1-1 0,-1 1 1,1 0-1,0 0 0,-1-1 1,1 1-1,-1 0 0,0 0 0,-16 11 842,12-9-766,2 0 0,-1-1 1,-1 1-1,-7 3 0,-3 0 44,12-4-133,-1 0 0,0-1 0,0 1-1,1-1 1,-1 0 0,0 0-1,0 0 1,0 0 0,0-1-1,0 0 1,0 0 0,0 0-1,-7-1 1,0-2 2,-17-5-541,27 7 404,0 1 0,0-1 0,0 1 0,-1-2 0,1 2 0,0-1 0,0 0 0,0 0 0,0 0 0,0 0 0,-1 0 0,2-1 0,-1 1 0,0 0 0,0 0 0,0-2 0,-2-5-1977,1 0 1,-1-1-1,2 2 1,-1-2-1,1 1 1,0-9-1,1 4-1147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1 460,'0'0'1489,"-6"0"6755,7 15-6901,0-1 0,6 22-1,-4-21-861,0-2-1,0 24 1,-2-8 64,2 0 0,7 28 1,0 5-135,-3-1-184,9 61 218,7-30-279,-21-86-166,0 0-2,0 0 1,-1 1-1,1-1 0,0 14 0,-2-19-8,0-1-1,0 0 1,-5-14-1060,0 3-1556,-9-24-6433,9 23 6034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57 512,'-1'-2'335,"0"1"1,-1 0-1,1-1 0,0 1 0,0-1 1,0 0-1,0 1 0,1-1 0,-1 0 1,1 0-1,-1 1 0,0-1 0,1 0 1,0 0-1,0 0 0,0 1 0,0-1 1,0-2-1,-3-2 728,3 6-1011,0 0 0,0 0 0,-1 0 0,1 0 0,0 0 0,0-1 0,0 1 0,0 0 0,0 0 0,0 0 0,0 0 0,0 0 0,0 0 0,0 0 0,0-1 0,0 1-1,-1 0 1,1 0 0,0 0 0,0 0 0,0 0 0,0 0 0,0-1 0,0 1 0,0 0 0,0 0 0,0-1 0,0 1 0,0 0 0,1 0 0,-1 0 0,0 0 0,0 0 0,0 0 0,0-1 0,0 1 0,0 0 0,0 0 0,0 0 0,0 0 0,0 0 0,0 0 0,0 0 0,0 0 0,1 0 0,-1-1 0,0 1 0,0 0 0,0 0 0,0 0 0,0 0 0,0 0 0,1 0 0,-1 0 0,0 0 0,0-1 0,1 1 0,-1 0 0,0 0 0,0 0 0,0 0 0,3-5 4609,-3 5-4618,0 0-1,0 0 1,0-1-1,0 1 1,0 0 0,1 0-1,-1 0 1,0-1-1,0 1 1,0 0-1,0-1 1,0 1 0,0 0-1,0 0 1,1 0-1,-1 0 1,0 0-1,0-1 1,1 1 0,-1 0-1,0 0 1,0 0-1,0 0 1,0 0-1,1 0 1,-1 0 0,1 0-1,-1 0 1,0 0-1,0-1 1,0 1-1,1 0 1,-1 0 0,0 0-1,0 0 1,0 0-1,1 0 1,-1 1-1,0-1 1,1 0 0,-1 0-1,0 0 1,0 0-1,0 0 1,1 0-1,-1 0 1,0 0 0,0 0-1,0 0 1,1 1-1,75 18 1475,-38-7-1499,0-1 1,64 11-1,-91-21-674,16 2-2858,-12-7-4655,-14 1 4348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1 588,'5'0'7190,"-10"4"-4902,5-4-1876,-6 13 7074,6-12-7486,0 3 64,-1-4-63,1 0 0,0 1 0,0-1 0,0 1 0,0-1 0,0 0 0,0 1 0,1-1 0,-1 0 0,0 1 0,0-1 0,0 0 0,0 1 0,0-1 0,1 0 0,-1 1 0,0-1 0,0 0 0,1 1 0,-1-1 1,0 0-1,1 0 0,-1 1 0,1-1 0,-1 0 0,1 1 0,-1-1 1,1 1-1,-1-1 1,1 1 0,-1-1 0,1 0 0,-1 1 0,0 0 0,0-1 0,1 1 0,-1-1 0,0 1 0,0-1-1,0 1 1,0-1 0,0 1 0,0-1 0,0 1 0,0 0 0,0-1 0,0 2 0,-1-2-1,1 1 1,0 0 0,0-1 0,0 1-1,0 0 1,0 0 0,0-1 0,0 1-1,0 0 1,1-1 0,-1 1 0,0 0-1,1-1 1,-1 1 0,1 0 0,0 2 13,1 0-1,-1 1 1,0-1 0,0 0 0,-1 0 0,1 0 0,-1 1 0,0 2 0,0 97-113,5-74 160,1-2-26,0 6-45,-5-14-14,0-14 30,-1 1 0,0-1 0,0 1-1,0 0 1,-1-1 0,0 1 0,-4 8-1,3-9-3,1 0 1,-1 0-1,1 0 0,1 0 0,-1 1 0,1 6 0,0-9-4,-3 11-7,3-13 9,-1 0 0,1 0 0,-1 0-1,1 0 1,-1 0 0,1 0 0,0 0 0,0 0-1,0 0 1,0 1 0,0-1 0,0 0-1,0 0 1,1 0 0,-1 0 0,0 0-1,1 0 1,-1 0 0,1 0 0,0 0 0,0 1-1,0 1 3,0 0-1,0 0 1,-1 0-1,1 0 1,-1 0-1,0 0 1,-1 0-1,0 3 1,0 3 6,-4 36 408,-1-21-205,6 3-230,6-10 11,-6-17-46,0 1 1,0 0-1,0 0 0,0 0 1,-1-1-1,1 1 1,0 0-1,0 0 0,-1-1 1,1 1-1,0 0 1,-1-1-1,1 1 1,-1 0-1,0-1 0,1 1 1,-1 0-1,1-1 1,-1 1-1,0-1 0,0 1 1,0-1-1,1 1 1,-1-1-1,0 1 0,0-1 1,0 0-1,0 1 1,0-1-1,0 0 1,-1 1-1,-1-1-713,1 0 1,0 0-1,-1 0 1,1 0-1,-1 0 1,1 0-1,-1 0 0,1 0 1,0-1-1,-1 1 1,1-1-1,-3 0 1,-6-3-3034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11 197 508,'-11'9'12931,"16"-10"-11174,-5 0-1526,11-8 635,-10 8-832,0 0-1,0 0 0,0 0 1,0 0-1,0 0 0,0 0 1,0 0-1,0 0 0,0 0 1,-1 0-1,1 0 0,0-1 1,-1 1-1,1-1 1,10-12 282,-7 10-292,-1 0 0,1 0-1,0 0 1,9-7 0,-12 11-3,27-29 455,13 0-150,-37 26-275,-4 2-19,1 0 0,0 1 0,0-1 0,0 0 0,0 0 0,0 0 0,0 1 0,1-1 0,-1 0 0,0 1 0,0-1 1,1 1-1,-1-1 0,3 0 0,10-7-24,37-9 51,-44 14-68,4 0 14,28-9 96,-38 12-107,12-5 76,-10 5-63,-1-1-1,1 1 0,0 0 1,0-1-1,-1 1 0,1 0 1,0 0-1,0 1 0,3-1 0,3 1 40,26-8-22,4 2-31,3 0 41,-8 7 115,-33-2-104,27 8 59,-27-8-107,17 4 52,-2 2 5,2 6-54,-13-8 0,4 8 24,-9-11-22,0-1 0,1 1 0,-1 0 0,0-1 0,1 1 0,-1-1 0,0 1 0,1-1 0,-1 1 0,1-1 0,0 1-1,-1-1 1,1 1 0,-1-1 0,2 1 0,0 0 6,-1 0 0,1 0 0,-1-1-1,1 1 1,-1 0 0,0 0 0,0 0 0,0 0 0,0 0-1,0 1 1,0-1 0,0 0 0,0 0 0,1 3-1,3 20-38,1 0 2,-6-19 13,0-4 18,0-1 1,-1 1-1,1 0 0,0 0 0,0 0 0,0-1 0,0 1 0,0 0 0,1 0 0,-1 0 0,0-1 0,0 1 0,1 0 0,-1 0 0,1-1 0,-1 1 1,1 0-1,-1 0 0,1-1 0,0 2 0,0 0-9,0 1 1,-1 0 0,0 0-1,1 0 1,-2 0-1,0 5 1,1-3 27,0 0 0,0-4-18,1 1 0,-1-1 0,0 0 0,0 0 0,0 0 0,-1 1 0,1-1 0,0 0 0,-1 0 0,1 0 0,-1 1 0,1-1 0,-1 0 0,-1 1 0,-5 22-37,-4 0 10,-7 3 72,14-23-42,4-4-6,-1 0 0,1 0 1,-1 0-1,1 1 0,-1-1 1,1 0-1,0 0 1,-1 0-1,1 1 0,0-1 1,-1 0-1,1 1 0,0-1 1,-1 0-1,1 1 1,0-1-1,0 0 0,0 1 1,-1-1-1,1 0 0,0 1 1,0-1-1,0 0 1,0 1-1,0-1 0,0 1 1,-8 11 37,7-11-44,0 0 0,0 0 0,0 0 0,0 0 0,0 0 1,1 0-1,-1 0 0,0 0 0,1 0 0,-1 0 0,1 0 1,-1 2-1,0-1 8,-1 0-1,0 0 1,0 0 0,0-1 0,0 1-1,0 0 1,-1-1 0,1 1 0,-1-1 0,1 1-1,-5 0 1,-8 6-43,13-7 66,1 0 0,-1 0 0,0 0 0,0 0 0,0 0 0,0-1 0,0 1 0,-1 0 0,-2 0 0,4-1 67,0 1-70,0-1 0,1 1 0,-1 0 1,0 0-1,0 0 0,0-1 0,0 1 0,0 0 0,0-1 1,0 1-1,0-1 0,0 1 0,0-1 0,0 1 0,0-1 1,-1 0-1,1 1 0,0-1 0,0 0 0,-1 1 1,-1-1-1,2 0-23,0 0 1,0 0 0,0 0-1,0 1 1,0-1-1,1 0 1,-1 0 0,0 1-1,0-1 1,0 0-1,0 1 1,0-1 0,1 1-1,-1-1 1,0 1-1,0-1 1,0 2 0,1-2 11,-28 2 194,27-2-211,-22-2 250,23 0-244,0 2-2,-3-2 2,2 2-1,0-1 1,0 1-1,0-1 1,0 1-1,0-1 0,0 1 1,0-1-1,0 1 1,-1 0-1,1-1 1,0 1-1,-1 0 1,1 0-1,-3-1 1,3 1-8,-15-4 17,15 4-14,-17-8-17,-4 8 35,21 0 186,14 5-387,-13-5 187,1 0 0,-1 0 0,0 0 0,1 0 0,-1 0 0,0 0 0,1 0 0,-1 0 1,0 0-1,1 0 0,-1 0 0,0 1 0,1-1 0,-1 0 0,0 0 0,1 0 0,-1 0 1,0 0-1,0 0 0,1 1 0,-1-1 0,0 0 0,0 0 0,1 0 0,-1 1 1,0-1-1,0 0 0,0 0 0,1 0 0,-1 1 0,6 2 43,6 3-19,-12-5-22,1 0 0,0-1 0,0 1-1,-1-1 1,1 1 0,0 0 0,0-1-1,0 1 1,0-1 0,0 0 0,0 1-1,0-1 1,0 0 0,0 1 0,0-1-1,0 0 1,0 0 0,0 1-1,1-1 1,2 1 1,-1 0 0,0 0 0,0 1 0,0-1 0,0 1 0,0-1 0,0 1 0,0 0 0,-1 0 0,1 0 0,-1 0 0,2 3 0,2 0-2,6 7 49,5 12-70,-9-2 388,7 16-224,-2-15-109,9 4 432,-20-25-459,0 0-1,0 0 1,0 0-1,0 0 1,-1 0-1,1 0 0,-1 0 1,0 0-1,0 0 1,0 0-1,1 3 1,-2-4-7,0 0 0,1 0 1,-1 0-1,1 0 1,-1 0-1,1 0 0,0 0 1,0 0-1,0 0 0,-1 0 1,1 0-1,0-1 1,0 1-1,1 0 0,-1-1 1,1 2-1,0-1-1,-1-1 1,0 1-1,0-1 0,0 1 1,0 0-1,0 0 0,0 0 1,0-1-1,-1 1 1,1 0-1,0 0 0,-1 0 1,1 0-1,-1 0 0,2 2 1,3 4 3,-4-7 0,-1 0 0,0 0 1,1 1-1,-1-1 1,1 0-1,-1 1 1,0-1-1,1 0 0,-1 1 1,0-1-1,1 0 1,-1 1-1,0-1 0,0 1 1,1-1-1,-1 0 1,0 1-1,0-1 1,0 1-1,0 0 0,9 4-24,4-1-8,-12-2 31,11 3 19,-12-5-23,0 0 1,0 0-1,0 0 1,0 0-1,-1 1 0,1-1 1,0 0-1,0 0 1,0 0-1,0 0 1,0 0-1,0 0 0,0 0 1,0 0-1,0 0 1,0 1-1,0-1 0,0 0 1,0 0-1,0 0 1,0 0-1,0 0 1,0 0-1,0 0 0,0 1 1,0-1-1,0 0 1,0 0-1,0 0 0,0 0 1,0 0-1,0 0 1,0 0-1,0 0 1,1 0-1,-1 1 0,0-1 1,0 0-1,0 0 1,0 0-1,0 0 0,0 0 1,0 0-1,0 0 1,1 0-1,-1 0 0,0 0 1,0 0-1,0 0 1,0 0-1,0 0 1,1 0-1,-1 0 0,0 0 1,0 0-1,0 0 1,0 0-1,0 0 0,1 0 1,-1 0-1,0 0 1,0 0-1,0 0 0,8 3 204,-7-3-197,9 8 31,-20-2-811,-4 1-3725,3-8-7486,7 0 8392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6 159 792,'0'0'6315,"30"0"-353,-13-1-4946,0-1 1,0 0-1,24-6 0,-29 5-939,0 0 1,0 0-1,0-1 0,-1-1 0,0 1 0,0-1 0,-1-1 0,1 0 0,-2 0 1,1 0-1,-1-1 0,12-11 0,-20 17-61,0 1 1,0-1-1,-1 0 0,1 0 0,0 0 1,-1 0-1,1 0 0,0 0 0,-1 0 1,0 0-1,1 0 0,-1 0 1,0 0-1,0 0 0,0 0 0,0 0 1,0 0-1,0 0 0,0 0 1,0 0-1,-1 0 0,1 0 0,0 0 1,-1 0-1,1 0 0,-1 0 0,0 0 1,1 0-1,-1 0 0,0 0 1,0 1-1,1-1 0,-1 0 0,-3-1 1,-1-1 106,0 0 1,-1 0 0,0 0-1,0 1 1,-10-3 0,5 1-92,7 2 19,0 0 0,0 1 0,0-1 0,0 1 0,0 0 0,0 0 0,0 0 0,-1 1 0,1-1 0,-1 1 0,1-1 0,-1 1 0,1 0 0,0 0 0,-1 1 0,1-1 0,-1 1 0,1 0 0,-8 1 0,-27 12 346,36-13-391,0 1-1,0-1 1,0 1 0,1-1 0,-1 1-1,0 0 1,1 0 0,-1-1 0,1 2-1,0-1 1,0 0 0,0 0 0,1 0-1,-1 1 1,1-1 0,-1 0-1,0 4 1,0-3 10,1 0-1,-1-1 1,0 1 0,0-1-1,0 1 1,-4 2-1,0 2 18,4-5-14,-1 1-1,1 0 1,0 1 0,0-1 0,1 0 0,-1 0 0,1 1 0,0-1 0,-1 4 0,-4 24 524,12 22 455,-6-9-813,1-40-150,1 1 0,-1 0 0,1-1 0,5 8 0,-5-8-7,2 0-1,-1-1 0,0 0 0,1 1 0,0-1 1,5 3-1,42 18 137,-40-20-113,-1 0 1,1-1-1,0 0 1,1 0-1,-1-1 0,1 0 1,-1-1-1,1 0 0,0 0 1,0-1-1,0 0 0,-1 0 1,1-1-1,20-3 0,-28 3-469,0 0-1,0 0 1,0-1-1,0 1 0,-1-1 1,7-3-1,-8 4 165,-1 0-1,1 0 0,-1 0 1,1 0-1,-1 0 0,0 0 1,0 0-1,0 0 0,0 0 1,0-1-1,0 1 0,0 0 1,0 0-1,-1-1 0,1 1 1,-1 0-1,1-3 0,5-20-11911,-6 15 8048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7 284,'-24'-7'8885,"17"8"-7884,1-1 0,-1 1 0,0 0 1,0 1-1,1-1 0,-11 5 0,-13 2 974,18-5-1284,1 0 1,-1 1 0,-12 6 0,20-9-522,2 0-110,1 0 0,-1 1-1,0-1 1,1 0 0,-1 0-1,1 0 1,0 1 0,-1-1-1,1 1 1,0-1 0,0 1-1,0-1 1,1 1 0,-1-1-1,0 1 1,1-1-1,-1 4 1,-2 32 478,3-32-479,0-3-52,1 1 0,-1 0-1,1-1 1,0 1 0,0 0 0,0-1 0,1 1-1,-1-1 1,1 1 0,0-1 0,0 0 0,0 1 0,4 2-1,-1 0 1,1-1 0,-1-1 0,1 1 0,0-1 0,0 1 0,7 1 0,-3 0-25,-1-1 0,1 1-1,-1 0 1,-1 0 0,1 1 0,-1-1-1,0 2 1,-1-1 0,0 0 0,0 1-1,-1 0 1,0 0 0,8 15 0,-4-3 72,-9-17-44,0-1 0,1 1 0,-1-1 0,0 1 0,0 0 0,-1 0 0,1-1 0,0 1 0,-1 0 0,0 0 0,1 0 0,-1 0 0,0-1 0,0 1 0,-1 0 0,1 0 0,0 0 0,-1 0 0,0-1 0,1 1 0,-1 0 0,0 0 0,-2 2 0,-1-1 51,0 0 0,1 0 0,-1-1 0,0 1 0,-1-1 0,1 0 0,0 0-1,-1 0 1,0 0 0,1-1 0,-1 1 0,0-1 0,-8 1 0,-12 5 316,-68 19 1212,89-25-1529,1-1 1,-1 1 0,1 0-1,-1-1 1,1 0 0,-1 0-1,1 1 1,-1-2 0,0 1-1,1 0 1,-1 0-1,1-1 1,-1 0 0,1 1-1,0-1 1,-5-1 0,6 1-153,1 0-1,-1 1 1,0-1 0,0 0 0,1 0 0,-1 0 0,1 0-1,-1 0 1,1 0 0,0 0 0,-1-1 0,-1-1 0,3 2-186,-1-1 0,0 1 1,1 0-1,-1 0 0,1-1 1,0 1-1,0 0 0,-1 0 1,1-1-1,0 1 0,1 0 1,-1 0-1,0-1 0,0 1 1,1 0-1,-1 0 0,1-2 1,22-40-15012,-17 34 11613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11 724,'6'-11'15227,"-6"16"-15691,3 0 713,-3-5-240,0 0 0,0 1 0,0-1 0,1 0 0,-1 0 0,0 0 0,0 1 0,0-1 0,0 0 0,0 0 0,0 1 0,0-1 0,0 0 0,0 0 0,0 1 0,0-1 0,0 0 0,0 0 0,0 1-1,0-1 1,0 0 0,0 0 0,0 1 0,0-1 0,0 0 0,0 0 0,0 0 0,-1 1 0,1-1 0,0 0 0,0 0 0,0 0 0,-1 1 0,1-1 0,0 0 0,0 0 0,-1 1 0,0 0 22,0 0 1,0 1 0,0-1-1,0 1 1,0-1 0,1 1-1,-1-1 1,1 1 0,0-1-1,-1 4 1,-3 9 63,-2 13 19,1 11 32,-1 5 102,3-30-196,2-1 0,0 1-1,1 0 1,2 12 0,0 10 66,4 23-104,-1-25 86,-3-24-150,-3 4 23,-1 9 19,2-20 10,1 0 0,-1 1 0,-1-1 0,1 1-1,0-1 1,-1 0 0,0 1 0,0 1 0,0-1-1,0-1 1,1 1-1,-1 0 0,1-1 1,0 1-1,0 0 1,0-1-1,1 1 0,-1-1 1,1 1-1,0-1 1,2 5-1,-1-4 0,-1-1 1,0 1 0,0-1-1,0 0 1,-1 1-1,1-1 1,-1 1-1,0 4 1,0-2-10,1-3 16,-1 0-1,0 0 1,0 0 0,0 0 0,0 0-1,-1 0 1,1 0 0,-1 0-1,1 0 1,-1 0 0,-2 2 0,2-1-15,1-1 1,-1 1 0,1-1-1,-1 1 1,1 0 0,0-1-1,0 1 1,1-1-1,0 3 1,-1 3-8,-1 3-1723,-4-9-2254,-12-15-3443,11 6 4058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68,'12'-21'4861,"-6"8"-3331,0 0 2792,-6 12-3935,1 1-99,1-1 0,-1 1-1,1-1 1,-1 1 0,0-1-1,1 0 1,-1 0 0,0 0-1,0 1 1,0-1 0,2-1-1,-2 1-257,0-1 1,0 1-1,1 0 0,-1 0 0,1 0 1,-1 1-1,1-1 0,0 0 0,-1 0 1,1 1-1,0-1 0,2 0 0,7 0 33,0 1-1,-1 1 0,1-1 0,-1 1 0,1 1 0,-1 0 0,1 0 1,-1 0-1,0 1 0,0 0 0,-1 0 0,1 1 0,14 7 0,-5-3 96,-16-7-141,-1-1-1,0 1 0,0 0 1,0 0-1,0-1 1,-1 1-1,1 0 1,0 0-1,0 1 1,1 0-1,10 7 50,-12-9-57,0 1-1,0-1 0,0 1 1,0-1-1,0 1 0,-1-1 1,1 1-1,0 0 0,0-1 1,0 1-1,-1 0 0,1-1 1,0 1-1,-1 0 0,1 0 1,-1 0-1,1-1 0,-1 1 1,0 0-1,1 1 1,5 28 222,-6-23-212,0-3 10,0-1-1,0 1 1,0 0-1,-1-1 1,1 1-1,-1-1 1,-2 5-1,2-6-18,1 0 0,-1-1 0,1 1-1,0 0 1,-1-1 0,1 1 0,0 0-1,0-1 1,1 4 0,0-4-6,-1 0 0,0 0 1,0 0-1,0 1 0,1-1 0,-2 0 0,1 0 0,0 0 1,0 1-1,0-1 0,-1 0 0,1 0 0,-1 0 0,1 0 1,-1 0-1,-1 2 0,-28 28 667,17-22-369,-1 0-1,-1 0 1,0-1-1,-27 10 1,9-2 132,29-13-248,-1-1-1,0 1 1,-1-1 0,1 1-1,0-1 1,-1 0 0,1-1-1,-1 1 1,0-1-1,0 0 1,0 0 0,-11 1-1,17-2-180,-1 0-1,1 0 0,-1 0 0,1 0 1,-1 0-1,1 0 0,0 0 0,-1 0 0,1 0 1,-1 0-1,1 0 0,0 0 0,-1-1 1,1 1-1,-1 0 0,1 0 0,0 0 1,-1 0-1,1-1 0,0 1 0,-1 0 0,1 0 1,0 0-1,-1-1 0,1 1 0,0 0 1,0 0-1,0-1 0,-1 1 0,1 0 1,0-1-1,0 1 0,0 0 0,0 0 1,0-1-1,-1 1 0,1 0 0,0-1 0,0 1 1,0 0-1,0-1 0,0 1 0,1-1 1,4-9-4131,12-7-7749,-12 10 8028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35 328,'-1'-1'422,"1"0"0,0 0-1,-1 0 1,1 0 0,-1 0 0,0 0 0,1 0-1,-1 1 1,0-1 0,0 0 0,0 0 0,0 0-1,-1-1 1,0 1 282,0 0 1,-1 1-1,1-1 0,-1 0 0,1 0 0,-1 1 1,1-1-1,-1 1 0,-2-1 0,-14 5 1178,3 2-1004,14-6-801,-1 1-1,1 0 1,-1 0 0,1 0 0,-1 0 0,1 0-1,0 0 1,0 1 0,0-1 0,0 0 0,0 1 0,0-1-1,-2 3 1,-25 25 83,12-7-92,9-10-56,7-10 12,-1 0 0,1 0 0,0 1 1,0-1-1,0 0 0,1 0 0,-1 0 0,1 1 0,-1-1 0,1 2 0,0 4 18,1 0-1,0 0 1,0 0-1,1-1 1,4 10-1,-5-16-32,0 3 4,0-1 0,0 0 1,1 0-1,-1 0 0,1 0 1,0 0-1,1 0 1,-1-1-1,6 6 0,14 16 12,-20-21-22,1 1 1,0-1 0,0 0-1,0 0 1,0 0-1,0 0 1,1 0-1,0 0 1,0-1-1,5 3 1,-4-2 9,1-1 0,0-1 1,-1 1-1,1 0 1,0-1-1,0 0 0,0 0 1,0 0-1,0-1 1,1 0-1,-1 1 0,0-2 1,0 1-1,0 0 1,0-1-1,1 0 0,-1 0 1,-1 0-1,12-4 1,-7 2 1,1 0 0,-1-1 0,0-1 0,0 1-1,-1-1 1,1 0 0,-1 0 0,-1-1 0,0 0 0,0 0 0,0-1 0,-1 1 0,-1-1 0,1 0 0,6-11 0,-11 14-3,0 1 0,-1-1 0,0 0 0,1 1 1,-2-1-1,1 0 0,-1 0 0,1 1 0,-1-1 0,-1 0 0,1 0 0,-1 1 0,0-1 0,0 0 1,0 1-1,-1-1 0,0 0 0,0 1 0,-3-4 0,-6-6 200,7 8-138,0 0 0,-1 1 0,0-1 0,-7-5-1,-2 1 105,1 1 0,-2 0-1,1 0 1,-2 1 0,-20-7-1,28 11-157,-1 0 0,0 1 0,0 0 1,0 0-1,0 1 0,0-1 0,-1 1 0,1 1 0,-1-1 0,1 1 0,-1 1 0,-9 0 0,15 0-283,1 0 0,-1-1 0,0 1 0,0 1 1,1-1-1,-1 0 0,1 1 0,-1-1 0,1 1 0,0 0 0,0 0 0,0 0 0,0 0 0,0 0 0,-2 3 0,3-3-703,0 0 0,1 0-1,-1 0 1,1 0 0,0 0-1,-1 0 1,2 1 0,-1-1 0,0 0-1,0 1 1,1-1 0,0 3-1,0 4-2335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3 56,'0'0'324,"-14"3"6751,11 11-5076,8 49 481,-5-44-1834,-1-11-303,1 0 0,0 0 0,1 1 0,0-1-1,3 9 1,-2-10-240,-1 1-1,0-1 1,0 1 0,-1 0-1,-2 10 1,0 7 252,8-1-90,-6-24 156,-6-7 423,0-37-880,12 14 539,-4 22-436,0 0 1,1 0 0,0 0-1,0 0 1,1 0-1,1 0 1,0 1-1,0 0 1,10-11-1,-10 12-62,2-1 1,0 1 1,0 0-1,1 0 0,0 1 1,0-1-1,1 1 1,18-8-1,4-3 7,1 2-75,-30 13 67,0 0 0,0 1 0,-1-1 0,1 0 0,0 1 0,0-1 0,0 1 0,0 0 0,0 0 0,0-1 0,0 1 0,0 0 1,0 0-1,0 0 0,0 0 0,0 1 0,3-1 0,-4 1-7,0 0 0,1 0 1,-1 1-1,0-1 0,0 0 0,1 0 1,-1 0-1,-1 1 0,1-1 1,0 0-1,0 1 0,-1-1 1,1 0-1,-1 1 0,1-1 0,-1 1 1,0-1-1,0 2 0,1 34 14,-1-26-32,-6 30 33,0 24 136,6 12-13,-5-68-767,6-10-1216,2-3 661,5-20-9750,-3 15 7661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29 572,'-5'-7'6351,"2"5"-3818,-5-1 634,-23-9 1155,28 11-4205,0 0-1,0 1 1,0-1 0,0 0 0,-1 1-1,1 0 1,0-1 0,-1 1-1,1 0 1,0 0 0,-5 1 0,-40 5 1029,30-3-509,15-3-588,1 0 1,-1 1-1,1-1 1,-1 1-1,1 0 1,-1-1 0,1 1-1,0 0 1,-1 0-1,1 0 1,0 0 0,0 0-1,0 1 1,0-1-1,0 0 1,0 1 0,-1 1-1,1 0-40,0-1-1,1 1 1,0-1 0,-1 1-1,1-1 1,1 1 0,-1 0-1,0 0 1,1-1-1,0 1 1,0 3 0,-2 7 1,1-12-13,1 1 0,0 0 0,-1-1 0,1 1 1,0 0-1,0 0 0,0-1 0,1 1 0,-1 0 1,1-1-1,-1 1 0,1 0 0,1 1 0,2 4 4,0-1 0,0 0 1,1 0-1,0-1 0,12 11 0,42 32-32,-30-16 17,-26-29 16,0 0 1,-1 1 0,1-1 0,-1 1 0,0-1 0,0 1 0,-1 0 0,1 0-1,-1 0 1,0-1 0,-1 1 0,1 5 0,-2-7-4,1-1 0,-1 1 0,1 0 0,-1-1 1,0 1-1,0 0 0,0-1 0,0 1 0,-1-1 0,1 1 0,-1-1 0,1 1 1,-1-1-1,0 0 0,1 0 0,-1 1 0,0-1 0,-4 1 0,-2 2 13,0 0 0,0-1 0,-17 5 0,22-7 15,0 0 0,-1-1 0,0 1 0,1-1 0,-1 0 0,1 1 0,-1-1 0,1 0 0,-1-1 0,0 1 1,1 0-1,-1-1 0,1 0 0,-1 1 0,-4-3 0,-4-1 57,0-1 0,-21-10 0,2 0-269,22 10 91,8 5 22,0-1 1,-1 0 0,1 0 0,0 1-1,-1-1 1,1 1 0,0-1 0,-1 1-1,1-1 1,-1 1 0,1 0 0,-3-1 0,4 1 17,0 0 1,0 0 0,0 0 0,1 0-1,-1 0 1,0 0 0,0 0-1,0 0 1,0 0 0,0-1 0,0 1-1,0 0 1,0 0 0,0 0 0,0 0-1,0 0 1,0 0 0,0 0 0,0 0-1,0 0 1,0-1 0,0 1 0,-1 0-1,1 0 1,0 0 0,0 0 0,0 0-1,0 0 1,0 0 0,0 0 0,0 0-1,0 0 1,0 0 0,0 0 0,0 0-1,-1-1 1,1 1 0,0 0-1,0 0 1,0 0 0,0 0 0,0 0-1,0 0 1,0 0 0,-1 0 0,1 0-1,0 0 1,0 0 0,0 0 0,0 0-1,0 0 1,0 0 0,-1 0 0,1 0-1,0 0 1,0 0 0,0 0 0,0 0-1,0 0 1,0 0 0,0 0 0,-1 0-1,1 1 1,10-6-7470,-6 3 3147,-3-1 1063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18 141 1596,'0'-1'253,"1"0"1,-1 1-1,1-1 0,-1 1 1,1-1-1,0 1 0,-1-1 1,1 1-1,0-1 0,0 1 1,-1 0-1,1-1 0,0 1 1,0 0-1,0-1 0,-1 1 1,1 0-1,0 0 0,0 0 1,0-1-1,0 1 0,1 0 1,34-5 1868,-15 2-615,9-3 18,42-14 0,-64 17-1418,1 0-1,-1 0 1,-1 0 0,1-1-1,-1 0 1,1 0 0,-2 0-1,1-1 1,9-8 0,-15 12-80,0 1-1,0-1 1,0 0 0,0 0 0,0 1 0,0-1-1,-1 0 1,1 0 0,-1 0 0,1 0 0,-1 0 0,1 0-1,-1 0 1,0 0 0,1 0 0,-1 0 0,0 0 0,0 0-1,0 0 1,0 0 0,0 0 0,0 0 0,0 0 0,-1 0-1,1 0 1,-1 0 0,1 0 0,-1 0 0,0-1-1,-1 0 50,0 1-1,0-1 0,0 0 0,0 0 1,-1 1-1,1-1 0,-1 1 0,0 0 1,1-1-1,-1 1 0,0 0 0,0 0 0,0 0 1,0 1-1,0-1 0,0 0 0,0 1 1,0 0-1,-1-1 0,1 1 0,0 0 0,0 0 1,0 0-1,-1 1 0,1-1 0,-6 1 1,-4 2 37,1-1 0,-1 1 0,1 0 0,0 1 0,-18 7 0,22-7 15,0-1 1,0 1-1,0 1 1,1-1-1,0 1 1,1 0-1,-1 0 1,1 1-1,1-1 0,-1 1 1,1 0-1,0 0 1,1 0-1,0 0 1,1 1-1,-1-1 0,2 1 1,-1 0-1,1 0 1,1 0-1,-2 13 1,4-16-25,-1 1-1,1-1 1,0 0 0,0 1 0,1-1 0,0 0 0,0 0 0,0 0 0,0 0-1,1 0 1,0 0 0,0-1 0,1 1 0,-1 0 0,1-1 0,0 0 0,0 0-1,10 5 1,-3-2 50,0 0-1,1-1 0,0 0 0,1 0 0,-1-1 0,1 0 0,16 2 1,-12-2-238,1-2 0,-1 1 0,1-2 0,0 0 1,33-1-1,-39-1-1115,0 0-1,-1 0 1,23-6 0,-26 5-583,-1 0 0,1-1 0,-1 0 0,0 0 0,0 0 1,8-5-1,-3 1-2173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0 12,'-10'13'548,"-1"-1"-200,0 0-180,11-6-196,-11 0-292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09.74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280 5 464,'11'-5'12509,"-31"22"-10083,17 8-2286,0-24-123,1 1 1,-1 0-1,1 1 0,0-1 0,0 0 0,0 1 0,0-1 0,0 1 0,0-1 0,1 1 0,-1 0 0,1 0 0,0-1 0,0 1 1,0 0-1,0 0 0,0 4 0,-9 24 103,8-27-110,0 0 0,1 0 0,-1 0 0,1 0 0,0 0 0,0 1 0,-1 6 0,-19 57 56,21-66-60,0 4 1,0 1 1,0-1 0,0 1-1,-1-1 1,0 0 0,0 0-1,-1 1 1,-2 6-1,-4 30 20,2-8 54,1-24-39,2 0 1,-1 0-1,2 0 1,-1 1-1,0 18 1,-8 25 10,0-8-54,0-4-19,11-29 124,-1-1 0,0 0 0,-1 0-1,-1 0 1,0 0 0,-6 17 0,-2 20 11,9-46-105,0 1 1,1-1 0,-1 1 0,1-1 0,0 1-1,0 0 1,0 4 0,1-4-6,-1 0 1,0 0-1,0-1 1,0 1-1,0-1 1,-1 1-1,-2 4 1,3-7-12,0 1 0,0 0 0,1-1 0,-1 1 0,0 0 0,1 0 0,0 0 0,-1 0 0,2 4 0,-6 23-11,3-26 11,1 0 0,0 0 1,0 0-1,0 0 0,1-1 1,-1 1-1,1 0 0,0 0 0,0 5 1,-4 31 62,-7 14 98,9-43-173,0 0 1,1 1-1,0-1 0,1 1 0,0-1 1,2 17-1,0 10 26,-1-20-23,-1-12 11,1 0 0,-1-1 1,0 1-1,-1 0 0,1-1 0,-1 1 0,0-1 0,-1 1 1,1-1-1,-4 7 0,4-5 7,-1 0 0,1 0-1,0 0 1,1 0 0,-1 0 0,1 0 0,1 0 0,1 10-1,0 5 15,8 100-12,-10-107-6,1-8 5,-1 0 1,0 0 0,0 0-1,-1 0 1,0 0-1,-1 0 1,1 0-1,-4 7 1,-5 59-19,8-69 13,1 0 1,0-1 0,0 1 0,1 0 0,-1 0-1,1 0 1,0 7 0,-5 24-24,4-34 24,1 1 0,0 0-1,-1 0 1,1 0-1,0 0 1,0 0 0,0-1-1,0 1 1,1 0 0,-1 0-1,0 0 1,1 0 0,-1-1-1,1 1 1,1 3-1,4 17 7,-6-9 30,-1-5-86,1-1 1,0 1 0,1-1 0,-1 0-1,2 1 1,-1-1 0,5 13 0,-5-13 87,1-1 1,-1 1-1,-1 0 1,1 0-1,-1 0 1,0 0 0,-2 11-1,1 6 31,11 19-54,-3-31 9,-5-9-1,-9 2-15,5-1-3,1-1-669,-3-8-1399,-1-17-3656,3 9 2408,-7-4-172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10.84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25 592,'0'-2'490,"-1"1"-1,1-1 1,-1 1 0,0-1 0,0 1-1,1-1 1,-1 1 0,0 0-1,0-1 1,0 1 0,0 0 0,-1 0-1,1 0 1,0 0 0,0 0-1,-1 0 1,-2-1 0,3 2-207,6 5 610,-4-4-750,1 0 0,-1 0 0,0 0 0,0 0 0,0 0 1,0 0-1,0 1 0,0-1 0,0 0 0,0 1 0,0-1 0,-1 1 0,1-1 0,-1 1 0,1-1 0,-1 1 1,0-1-1,1 1 0,-1 0 0,0 2 0,11 33 1572,0 12-968,-11-43-722,1 0 1,0 0-1,0 1 0,0-1 1,1 0-1,2 6 0,-2-6 3,1 0 0,-2 1 0,1-1 0,-1 1 0,0 0 0,0 7 0,1-7 30,0 0 0,1-1 1,0 1-1,0 0 0,0-1 0,1 0 1,-1 0-1,2 0 0,6 8 0,6 10 90,-14-19-129,1 1 1,0-1-1,0 0 0,1 0 1,-1 0-1,1-1 1,0 0-1,0 0 0,1 0 1,-1 0-1,9 3 0,5 1-6,-1 0 0,29 6-1,-35-11-10,31 20-25,-23-10 46,-19-12-3,1-1 49,-2 0-57,0 0 1,1 0 0,-1 0-1,0 0 1,1 0 0,-1 0-1,0 0 1,1 0 0,-1 0-1,0 0 1,1 0 0,-1 0-1,0 0 1,1 1 0,-1-1-1,0 0 1,0 0 0,1 0-1,-1 0 1,0 1 0,0-1-1,1 0 1,-1 0 0,0 0-1,0 1 1,1-1 0,-1 0-1,0 0 1,0 1 0,0-1-1,0 0 1,1 1 0,-1-1-1,0 0 1,0 1 0,0-1-1,0 0 1,0 1 0,0-1-1,0 0 16,0 0 1,0 0-1,0 0 0,0 0 0,0 0 0,0 0 0,0-1 0,0 1 0,0 0 0,0 0 1,0 0-1,0 0 0,0 0 0,-1 0 0,1 0 0,0 0 0,0 0 0,0 0 0,0-1 1,0 1-1,0 0 0,0 0 0,0 0 0,0 0 0,-1 0 0,1 0 0,0 0 1,0 0-1,0 0 0,0 0 0,0 0 0,0 0 0,0 0 0,-1 0 0,1 0 0,0 0 1,0 0-1,0 0 0,0 0 0,0 0 0,0 0 0,0 0 0,0 0 0,-1 0 0,1 0 1,0 1-1,0-1 0,0 0 0,0 0 0,0 0 0,0 0 0,0 0 0,0 0-13,0 0-1,-1 1 1,1-1-1,0 0 0,0 0 1,0 0-1,0 0 0,0 0 1,0 0-1,0 1 1,0-1-1,0 0 0,-1 0 1,1 0-1,0 0 1,0 0-1,0 0 0,0 0 1,0 0-1,-1 0 1,1 0-1,0 0 0,0 1 1,0-1-1,0 0 0,-1 0 1,1 0-1,0 0 1,0 0-1,0 0 0,0 0 1,0 0-1,-1-1 1,1 1-1,0 0 0,0 0 1,0 0-1,0 0 0,-1 0 1,1 0-1,0 0 1,0 0-1,0 0 0,0 0 1,0 0-1,-1-1 1,12 23-40,-11-21 30,0 23-9,0-27 8,0 0 0,1 0 0,-1 0 1,1 1-1,-1-1 0,1 0 0,0 1 1,0-1-1,0 0 0,0 1 0,1-1 1,-1 1-1,1-1 0,-1 1 1,3-3-1,13-22-1,-12 19 1,0 0 1,0 0-1,0 1 1,12-13-1,11-14-12,47-62-29,-51 68 22,15-24-35,-20 26-8,-15 22-61,0 0 0,-1-1-1,1 0 1,-1 1 0,0-1 0,0 0 0,-1-1 0,0 1-1,1 0 1,1-12 0,2 3-1305,-5 14 1210,-1-1 0,1 0 0,-1 1 0,1-1 0,-1 0-1,0 1 1,1-1 0,-1 0 0,0 0 0,1 0 0,-1 1 0,0-1 0,0 0 0,0 0 0,1 0 0,-1 0 0,0 1 0,0-1 0,0 0 0,-1 0-1,1 0 1,0 0 0,0 1 0,0-1 0,-1 0 0,1 0 0,-1-1 0,0 0-365,0 0-1,0 0 1,0 0 0,0 0 0,0 0-1,0 0 1,1 0 0,-1-1 0,1 1-1,-1 0 1,1-3 0,0-8-3005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40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43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50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58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1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5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6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7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8.3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1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1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2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2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3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4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9.24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55 1 96,'9'6'4924,"-10"-6"-4749,1 0 0,0 0-1,-1 1 1,1-1 0,-1 0 0,1 0 0,0 1 0,-1-1 0,1 0-1,0 1 1,-1-1 0,1 0 0,0 1 0,0-1 0,-1 1 0,1-1-1,0 0 1,0 1 0,0-1 0,0 1 0,-1-1 0,1 1 0,0-1-1,0 0 1,0 1 0,0-1 0,0 1 0,0-1 0,0 1 0,0-1-1,0 1 1,0-1 0,1 0 0,-1 1 0,0-1 0,0 1 0,0-1-1,0 1 1,1-1 0,-1 0 0,0 1 0,0-1 0,1 0 0,-1 1-1,0-1 1,1 1 0,4 23 1377,5 31-612,-10 181-65,-10-181-582,10 152 591,10-167-915,-9-9 59,0-23-24,0 1 1,0-1-1,-2 1 0,1-1 0,-1 1 1,0-1-1,0 1 0,-1-1 0,-5 13 1,6-16 8,0 1 0,-1-1-1,2 1 1,-1 0 0,1 0 0,0-1 0,0 1 0,0 0 0,2 7 0,0 8 100,-2 125 333,-11-79-359,11 53-90,-11-78-13,11-27 6,1-12 11,-1 0 0,0-1 1,1 1-1,-2 0 0,1 0 1,0-1-1,0 1 1,-1 0-1,1 0 0,-1-1 1,0 1-1,0-1 1,0 1-1,0-1 0,-3 5 1,3-6-3,1 0 0,-1 1 0,1-1 1,0 1-1,-1-1 0,1 0 0,0 1 1,0-1-1,-1 1 0,1-1 0,0 0 1,1 1-1,-1-1 0,0 3 0,-1 14-11,-4-5 9,0-1 0,0 1 0,1 0 0,1 0 0,0 0 0,1 0 0,0 0-1,1 19 1,1 45 78,11-45 2,-2-64-1729,-8 28 880,-1-1-1,1 0 0,-1 0 1,0 0-1,0 1 0,0-1 1,0 0-1,-1 0 0,0 0 1,0 1-1,0-1 0,-4-8 1,1 1-1278,-5-8-1262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0.994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0 310 300,'20'2'5236,"3"-3"-2219,44-23 2353,-4-8-3657,-49 26-1528,0 0 0,0 1 0,1 0 1,0 1-1,-1 1 0,17-2 0,-11 2 31,0-1 0,26-9 0,-15 3 112,0 2 0,49-7-1,27-7 338,116-23 131,-124 29-496,-8-4-25,-51 9-141,1 3 1,-1 1-1,53-1 1,-33 2-59,-49 4-75,1 0 0,0 1 0,0 0 0,0 1 0,0 0 0,0 1 0,16 3 0,-12-1 27,1-1-1,0 0 1,0-1-1,21-2 1,-12 1-48,-4 0 67,-8 1 1,1-1 0,-1 0 1,1-1-1,-1-1 0,0-1 1,18-4-1,-11 2-39,0 0-1,0 2 1,1 0-1,42 1 1,33 14-43,-80-7 68,11 2-8,89-1 2,24 0-64,8-12 72,-128 5-30,-1-1 0,30-7 0,-30 5 1,0 0-1,33 0 1,-34 1-9,-18 3 2,1-1-1,-1 1 1,0 0-1,1-1 0,-1 1 1,0 0-1,1 0 0,-1 0 1,0 0-1,1 0 0,-1 1 1,0-1-1,1 0 1,-1 1-1,0-1 0,1 0 1,1 2-1,2 0 4,1 0 0,0 0 0,0-1 0,0 0 0,0 0 0,0 0 0,0-1 0,0 1 0,0-2 0,10 0 0,-7 0 7,-1 1 0,1 0 0,0 0-1,-1 1 1,12 2 0,-13-2 66,1 0-1,-1-1 1,1 1-1,-1-2 1,1 1-1,13-3 1,21-1 256,-18 3-254,-16 0-101,-1 0 0,0 1 0,0 0 0,0 1 0,1-1 0,-1 1 0,0 1-1,9 2 1,-9-3 54,-1 0 0,1 0 0,-1 0 0,1-1 0,-1 0 0,1 0 0,6-1 0,36-1-41,-27 0-218,-12 0 277,0 1 0,1 0 0,19 2 0,14 6-57,0-2 1,53 0 0,-54 2-1,-41-7 8,-1 1-1,1-1 0,-1 0 1,1 1-1,0 0 0,-1-1 0,1 1 1,-1 0-1,1 0 0,-1-1 0,1 1 1,-1 0-1,0 1 0,1-1 1,-1 0-1,0 0 0,2 3 0,-3-3 1,0-1-1,1 0 0,-1 1 1,0-1-1,1 1 1,-1-1-1,0 0 0,1 1 1,-1-1-1,1 0 0,-1 1 1,0-1-1,1 0 0,-1 0 1,1 1-1,-1-1 0,1 0 1,-1 0-1,1 0 0,-1 0 1,1 1-1,-1-1 0,1 0 1,-1 0-1,1 0 0,-1 0 1,1 0-1,0-1 0,24 13-11,22-7 20,-44-4-10,-1 0 1,1-1-1,0 1 1,0-1-1,0 0 0,0 0 1,0 0-1,0 0 0,0 0 1,0-1-1,0 1 0,0-1 1,0 0-1,0 0 0,3-2 1,1 2-24,0 0 0,0 0 0,0 0 0,1 1 1,-1 0-1,13 2 0,3-1-181,-5 4 219,18 3-24,-32-9 8,1 7 14,-5-5-18,-44 0-5812,0-7-5474,25 5 7603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3.693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1825 1296,'5'-25'5988,"8"11"-3859,-9 12-1921,0 0 0,0 1 0,0 0 0,0 0 0,0 0 0,0 0 0,0 1 0,0 0 0,1-1 0,3 2 0,212 10 4193,-132-4-3378,162-8 0,-138-9-17,216 10 0,-86 30-901,-141-14 472,153 3 1,-191-19-99,-12-2-169,81 9 0,-99-4-219,1-2-1,-1-2 0,1-1 1,57-11-1,-45 6 15,71-3 0,-84 10 84,0-2 1,0-2-1,62-14 1,34-12-159,-96 22-25,51-3 0,-9 0 42,-55 8-49,1 1 0,-1 0-1,24 2 1,-18 0 6,-16-1-6,0 0 1,0-1 0,0 0 0,-1-1 0,1 0 0,16-8 0,-1 5 17,-24 5-17,0 1 1,0-1-1,0 0 0,0 1 0,0-1 0,0 1 1,1-1-1,-1 1 0,0 0 0,0 0 0,1-1 0,-1 1 1,0 0-1,0 0 0,1 0 0,1 1 0,4-2 0,-4 0 2,0 0 0,1 0 0,-1 1 0,1-1 0,-1 1 1,1 0-1,-1 0 0,1 0 0,-1 1 0,1-1 0,-1 1 0,1 0 0,3 1 1,18 2 12,59-16-67,-7 6-3,-69 8 50,-7-2 6,0 1 0,-1-1 1,1 1-1,-1-1 0,1 1 0,0-1 0,-1 0 0,1 1 0,0-1 0,-1 0 0,1 0 0,0 0 0,-1 0 0,1 1 0,0-1 0,0 0 0,-1 0 0,1 0 0,0 0 0,-1 0 0,1-1 0,0 1 0,0 0 0,-1 0 0,1 0 0,0-1 0,-1 1 0,1 0 0,-1-1 0,1 1 0,0 0 0,-1-1 0,1 1 0,-1-1 1,2 0-1,61 0-61,25-5 62,-22 0-58,-46 1 41,-20 4 15,1 1 0,-1 0-1,0-1 1,1 1 0,-1 0 0,0 0 0,1-1 0,-1 1 0,1 0-1,-1 0 1,1 0 0,-1 0 0,1-1 0,-1 1 0,1 0 0,-1 0-1,0 0 1,1 0 0,-1 0 0,1 0 0,-1 0 0,1 1 0,-1-1 0,1 0-1,-1 0 1,1 0 0,-1 0 0,1 0 0,-1 1 0,0-1 0,1 0-1,-1 0 1,1 1 0,-1-1 0,1 1 0,-1-1 0,1 1 0,-1-1 0,1 1 0,-1-1 0,1 1 0,-1-1 0,1 0 0,-1 1 0,1-1 0,0 0 0,-1 0 0,1 1 0,0-1 0,-1 0 1,1 0-1,-1 0 0,1 0 0,0 0 0,0 0 0,-1 0 0,1 0 0,0 0 0,-1 0 0,1 0 0,0 0 0,53 0-28,63-12-355,-115 12 396,19 0-55,-20-1 45,-1 1-2,1-1 0,-1 1 0,1 0 1,-1-1-1,1 1 0,-1 0 0,1-1 0,0 1 0,-1 0 0,1 0 1,0 0-1,-1 0 0,1-1 0,-1 1 0,1 0 0,0 0 0,-1 0 1,1 0-1,0 0 0,-1 1 0,1-1 0,0 0 0,-1 0 0,1 0 1,-1 0-1,1 1 0,-1-1 0,1 0 0,0 1 0,0-1 0,1 2-4,-2-8-5,0 5 19,1 0-6,7-3-1,-7 4-4,0 0 0,0-1 0,0 1 0,0-1 0,0 1 0,0-1 0,0 0 0,0 1-1,0-1 1,0 0 0,-1 0 0,1 0 0,0 0 0,0 1 0,-1-1 0,1 0 0,-1 0 0,1 0 0,-1 0 0,1 0 0,-1-1-1,1 1 1,-1 0 0,0 0 0,0 0 0,0 0 0,1-3 0,5-13 15,-2 10-24,0-1 0,0 1 0,-1-1 1,0 0-1,0 1 0,2-16 0,8-18-73,-2-14 240,-9 50-149,-1 0 1,0-1-1,0 1 1,0 0-1,-1-1 1,1-8-1,3-24 8,-3 32-16,1 0 1,-2 0-1,1 0 0,0-1 0,-1 1 0,0 0 0,-1-1 1,-1-6-1,1 6 3,1 1 0,-1-1 0,1 0 0,0 1 0,1-1 0,1-12 0,16-108 98,-7 77-89,0-38-5,-6 50-2,1 2 2,-5 30-6,1 1 1,-1-1 0,-1 0 0,1 1 0,-1-1 0,0 0 0,0 1 0,0-1-1,-1 0 1,0 1 0,0-1 0,-3-8 0,-3-32-5,-4-19 1,11 50-10,1 8 14,-1 0-1,0 0 1,-1-1 0,0 1 0,0 0 0,0 0 0,-5-14 0,-5-46 5,0 25 12,1-2-17,8 39-2,1 0 0,0 0-1,0 0 1,1-1 0,0 1 0,0 0 0,0-1 0,2-9 0,-1-5-8,-12-11-1,11 30 7,0-1 0,1 1 0,-1-1-1,0 0 1,-1 1 0,1-1 0,0 1 0,0-1-1,-1 1 1,1-1 0,-1 1 0,1-1 0,-1 1-1,0-1 1,1 1 0,-1 0 0,0-1 0,-2-1 0,1-38-33,-8 8 15,10-81-16,-10 100 61,9 13-20,0 0 0,0-1 1,0 1-1,0 0 0,0 0 0,0-1 0,0 1 0,0-1 0,1 1 0,-1-1 0,0 1 0,0-4 1,1 4 19,0-73-32,0 72 7,1 2-1,-1-1 1,0 1-1,0 0 1,0-1-1,-1 1 1,1-1-1,0 1 1,0 0-1,0-1 1,0 1-1,0 0 1,0-1-1,0 1 0,-1-1 1,1 1-1,0 0 1,0-1-1,-1 1 1,1 0-1,0 0 1,0-1-1,-1 1 1,1 0-1,0 0 1,-1-1-1,1 1 1,0 0-1,-1 0 1,1 0-1,0-1 1,-1 1-1,1 0 1,0 0-1,-1 0 1,1 0-1,-1 0 1,1 0-1,-1 0 1,-3-2-220,0 0 1,-1 0-1,1 0 1,0 1-1,-1 0 1,1 0 0,-1 0-1,0 1 1,1-1-1,-1 1 1,1 0-1,-1 0 1,0 1 0,1-1-1,-1 1 1,1 0-1,-8 3 1,8-3-718,0-1 0,0 1 1,0-1-1,-1 0 0,1 0 0,0 0 1,0-1-1,0 1 0,-5-2 0,-10-3-5634,9 0 2824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5.643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36 0 92,'0'36'9634,"0"-24"-8401,0-11-997,0 14 757,-1-12-862,1 0 0,0 0 1,0 1-1,0-1 0,0 0 0,0 0 1,1 0-1,-1 0 0,1 0 1,0 0-1,0 0 0,0 0 1,0 0-1,3 5 0,-2-4-31,-1 1-1,0-1 1,-1 0 0,1 0-1,-1 1 1,0-1-1,0 0 1,0 1 0,0-1-1,-2 5 1,1 6 158,1-11-227,1 0-12,-1 0 0,0 0 1,0 0-1,-1 1 0,1-1 0,-1 0 0,0 0 0,0 0 0,0-1 1,-4 9-1,-6 41 222,1 1 243,5-22-301,6-29-175,-1 0 0,-1 0-1,1 0 1,0-1 0,0 1-1,-1 0 1,0 0 0,1-1 0,-1 1-1,-2 3 1,2-2 43,0-1 0,0 0-1,0 1 1,0-1 0,1 0 0,0 1-1,0-1 1,0 1 0,0 3-1,2-2-694,-1-30-3439,-1-10-4265,0 23 5262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6.140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0 784,'16'3'3270,"-14"-1"-1250,-9-1-1529,7-1-431,-1 0-1,1 0 0,0 0 1,-1 0-1,1 0 0,-1 1 1,1-1-1,0 0 0,-1 0 1,1 0-1,0 0 0,-1 1 1,1-1-1,0 0 1,0 0-1,-1 1 0,1-1 1,0 0-1,0 1 0,-1-1 1,1 0-1,0 0 0,0 1 1,0-1-1,-1 0 0,1 1 1,0-1-1,0 1 0,0-1 1,0 0-1,0 1 0,0-1 1,0 0-1,0 1 0,0-1 1,0 1-1,0-1 1,0 0-1,0 1 0,0-1 1,0 0-1,0 1 0,0-1 1,1 1-1,-1-1 0,0 0 1,0 1-1,0-1 0,1 0 1,-1 0-1,0 1 0,0-1 1,1 0-1,-1 1 0,0-1 1,1 0-1,-1 0 1,0 0-1,0 1 0,1-1 1,-1 0-1,1 0 0,14 27 2763,-8-24-2645,0 0 0,0 0 1,0-1-1,1 0 0,-1 0 0,1-1 0,-1 1 1,1-2-1,0 1 0,13-2 0,9-1-12,43-11 0,-45 7-106,22-10-520,-48 15-7,-24 7-12695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6.538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30 952,'0'0'3239,"20"-6"-706,-16 3-2416,0 0 0,1 1 0,-1-1 0,0 1 0,1 0 0,0 0 0,0 0 0,-1 1 0,1 0 0,0 0 0,0 0 0,0 1 0,0-1 0,0 1 0,0 0 0,0 1 0,0-1 0,0 1 0,0 0 0,0 0 0,0 1 1,8 3-1,-1 1-53,-9-5-227,-1 0 0,1 0 0,-1 0 0,0 0-1,1 0 1,-1 1 0,0-1 0,0 1 0,0 0 0,0 0 0,0 0 0,0 0 0,2 3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6.875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9 900,'0'0'5722,"24"-5"-3055,-20 4-2447,-1 0 0,1 0 0,0 1 1,0-1-1,0 1 0,0 0 0,0 0 0,0 1 1,0-1-1,0 1 0,0 0 0,3 1 0,23 2 665,65 14-566,-74-17-465,-18 0-98,-1-1-1,0 0 1,0 0 0,1 0 0,-1 0 0,0 0 0,0 0 0,1-1 0,-1 1-1,0-1 1,0 1 0,0-1 0,0 0 0,4-2 0,12-4-4406,-16 1 1953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7.977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55 272 216,'0'-6'6547,"-11"10"-4779,-20 3 1063,19 19-1834,11-23-909,1 1 0,0 0 0,1 0 0,-1 0 0,1 0 1,0 0-1,-1 0 0,2-1 0,-1 1 0,3 5 0,17 35 57,-20-41-142,0-2-1,1 1 0,-1 0 1,1 0-1,-1 0 0,1-1 1,-1 1-1,1 0 0,0-1 1,0 0-1,0 1 0,0-1 1,0 0-1,0 0 0,0 0 1,0 0-1,0-1 0,0 1 1,1 0-1,-1-1 0,4 1 1,-2-1 2,0-1 1,-1 1-1,1-1 1,-1 0 0,1 1-1,-1-2 1,0 1 0,1 0-1,-1-1 1,0 1 0,0-1-1,0 0 1,0 0 0,5-4-1,46-27 80,-27 12-50,-23 19-7,0 0 1,0-1-1,0 1 0,0-1 0,-1 0 1,1 0-1,-1-1 0,0 1 1,0-1-1,0 1 0,-1-1 0,1 0 1,-1 0-1,0 0 0,0 0 1,0 0-1,-1-1 0,1 1 1,-1-1-1,0 1 0,0-1 0,-1 1 1,1-6-1,-1 8 13,-1-1 0,1 1 0,-1 0 0,1 0 1,-1-1-1,0 1 0,0 0 0,0 0 0,0 0 0,-1 0 0,1 0 0,0 0 0,-1 0 1,0 0-1,1 1 0,-1-1 0,0 1 0,0-1 0,0 1 0,0 0 0,0-1 1,0 1-1,0 0 0,0 0 0,0 1 0,0-1 0,-1 0 0,1 1 0,0-1 0,-1 1 1,1 0-1,-4 0 0,-1 0-18,0 0 0,-1 1 0,1 0 0,0 1 0,-1 0 0,-8 3 0,-8 3-26,17-6-1,1 1 1,0 0-1,0 0 1,0 0 0,0 1-1,0 0 1,-6 6-1,10-8 2,-1 0 0,1 0-1,-1 0 1,1 1 0,0 0 0,0-1-1,0 1 1,0 0 0,0 0 0,0 0-1,1 0 1,0 0 0,-1 0 0,1 0-1,0 1 1,0 4 0,2-6-3,0 1 1,0-1-1,0 1 1,0 0 0,0-1-1,1 0 1,0 1-1,-1-1 1,1 0-1,0 0 1,0 0-1,0 0 1,0 0 0,0-1-1,1 1 1,-1-1-1,0 1 1,1-1-1,-1 0 1,6 2-1,-5-2-21,1-1 0,0 0 0,-1 1 0,1-2-1,0 1 1,-1 0 0,1-1 0,-1 1-1,1-1 1,0 0 0,-1 0 0,0 0-1,1-1 1,-1 1 0,0-1 0,0 0 0,0 0-1,5-3 1,-3 0-114,1 1 0,-1-1 0,0 0 0,-1 0 0,1 0 0,-1-1 0,0 0 0,0 0 0,4-9 0,10-18-379,7-19 117,-22 46 394,-1-1-1,-1 0 1,1 0 0,-1 0 0,0 0 0,-1-1-1,1 1 1,-2 0 0,1 0 0,-1 0-1,0 0 1,0 0 0,-1 0 0,-3-9 0,-16-34 132,17 27-58,6 42 55,-2-5-107,0 0 0,1-1 0,0 1 0,6 21 1,4 44 300,0-39 188,-10-34-435,1 1 0,0-1 0,0 1-1,0-1 1,1 0 0,0 0 0,0 0-1,1 0 1,-1 0 0,7 7 0,-2-5-107,-5-4-101,0 0 1,1-1 0,-1 1-1,1-1 1,0 0 0,7 5 0,-1 6-3744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8.34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1 808,'20'37'4997,"23"59"-2700,-37-71-2014,-6-23-272,0 0 0,1 0 0,-1 0 0,0-1 0,1 1 0,-1 0 0,1 0 0,0 0 0,-1 0 0,1 0 0,0 0 0,0-1 0,0 1 0,0 0 0,1-1 0,-1 1 0,3 1 0,-2-2 3,-2 0-15,0-1 1,0 0-1,1 0 1,-1 0-1,0 1 1,1-1-1,-1 0 1,0 0-1,1 0 1,-1 0-1,0 0 1,1 0-1,-1 0 1,0 0-1,1 0 1,-1 0-1,0 0 1,1 0 0,-1 0-1,0 0 1,1 0-1,-1 0 1,0 0-1,1 0 1,-1-1-1,0 1 1,1 0-1,-1 0 1,0 0-1,1-1 1,-1 1-1,0 0 1,0 0-1,1-1 1,-1 1-1,0 0 1,0 0-1,0-1 1,1 1-1,-1-1 1,9-14-898,-21-16-4388,3 20 3197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8.67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30 30 504,'-24'-29'5712,"24"29"-5699,0 0-1,0 0 1,0 0-1,0 0 1,0 0-1,0 1 1,0-1 0,0 0-1,0 0 1,0 0-1,0 0 1,-1 0 0,1 0-1,0 0 1,0 1-1,0-1 1,0 0 0,0 0-1,0 0 1,0 0-1,0 0 1,-1 0 0,1 0-1,0 0 1,0 0-1,0 0 1,0 0 0,0 0-1,-1 0 1,1 0-1,0 0 1,0 0 0,0 0-1,0 0 1,0 0-1,0 0 1,-1 0 0,1 0-1,0 0 1,0 0-1,0 0 1,0 0 0,0 0-1,0 0 1,-1 0-1,1 0 1,0 0 0,0-1-1,0 1 1,7 10-3480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9.076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52 1 216,'0'0'5887,"2"19"-3567,0-14-2145,0 1-1,0-1 0,-1 1 1,1 0-1,-1-1 0,0 1 0,-1 7 1,7 25 227,36 125 6,-22-90-148,-10-25-33,-8-45-211,-2-1-14,0-1 0,0 1 0,0-1 1,0 1-1,0-1 0,-1 1 0,1 0 1,0-1-1,-1 1 0,1 0 0,-1-1 1,0 1-1,0 0 0,1 2 0,-1-3-11,0-1-24,0 0 31,0-1 1,1 1-1,-1 0 1,0 0-1,0-1 1,0 1-1,1 0 1,-1 0-1,0-1 1,0 1-1,0 0 1,0 0-1,0-1 1,0 1-1,0 0 1,1-1-1,-1 1 1,0 0-1,0-1 1,0 1-1,0 0 1,0-1-1,0 1 1,-1 0-1,1-1 1,0 1-1,0 0 1,0 0-1,0-1 1,0 1-1,0 0 1,0-1-1,-1 1 1,1 0-1,0 0 1,0-1-1,0 1 1,-1 0-1,-7-17 9,7 15 2,-21-22-154,9 11 418,-1 1-1,0 0 1,-1 1 0,0 1 0,-26-13 0,35 20 177,4 2 211,-4-4 537,4 4-379,12 1-413,79 2-271,5 1-2891,1-9-6882,-74 1 6940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0.695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9 155 144,'0'0'4737,"-9"5"-2619,12-2-1755,0 0 1,0 0 0,-1 0 0,0 0 0,1 0-1,-1 0 1,-1 1 0,1-1 0,0 1 0,-1 0-1,0-1 1,0 1 0,0 0 0,0 0 0,0-1-1,-1 1 1,0 7 0,2 87 1108,-2-70-1009,11 28 158,-12-52-579,1-1 0,0 1-1,1 0 1,-1 0 0,0 0-1,1-1 1,0 1-1,0 0 1,0-1 0,1 1-1,1 3 1,-1 15 123,-2-21-161,0 0 0,-1 0 1,1 0-1,0 0 1,0-1-1,0 1 0,0 0 1,0 0-1,0 0 1,0 0-1,0 0 0,0 0 1,1-1-1,-1 1 1,0 0-1,0 0 0,1 0 1,-1 0-1,0-1 1,1 1-1,-1 0 0,1 0 1,-1-1-1,1 1 1,0 0-1,-1-1 0,1 1 1,0-1-1,1 2 1,-2-13 113,0-1 1,0 1 0,-1 0 0,0 0 0,-5-17 0,4 14-112,0 0 0,1 1 0,0-1 0,1 0-1,2-23 1,1-9-31,-4 27 7,0 9 17,1 0 0,0 0-1,0 0 1,1 0 0,0 0 0,0 0-1,1 0 1,1 0 0,0 1 0,0-1-1,1 1 1,0 0 0,8-13 0,-8 15-5,1 0 0,0 0 0,1 1 1,-1 0-1,1 0 0,0 0 0,1 1 1,12-8-1,-11 8-1,51-23-19,-58 27 25,1 0 0,0 1 1,-1-1-1,1 0 0,0 1 1,-1 0-1,1-1 0,0 1 1,0 0-1,0 0 0,-1 0 1,1 0-1,0 0 0,0 0 1,-1 1-1,1-1 0,0 1 1,-1-1-1,1 1 1,0-1-1,-1 1 0,1 0 1,-1 0-1,1 0 0,-1 0 1,1 0-1,-1 0 0,0 0 1,1 1-1,0 1 0,-1-1 1,-1 1 0,0 0 1,0-1-1,0 1 0,0 0 0,-1 0 0,1-1 0,-1 1 0,1-1 0,-1 1 0,0 0 0,0-1 0,0 1 0,-2 2 0,-19 36 21,-3-1-31,-15 18-38,19-16 40,19-40 10,0 0 0,1 1 0,0-1 0,0 0 0,0 1 0,0-1 0,0 1 0,0-1 0,0 1 0,1-1 0,-1 1 0,1 0 0,0-1 0,0 1 0,0 0 0,0-1 0,0 1 0,1 0 0,-1-1 1,1 1-1,0-1 0,1 5 0,-1-4 0,1 0 0,-1 1 0,1-1 0,-1 0 0,1 0 0,0-1 0,0 1 0,0 0 0,1-1 0,-1 1 0,0-1 0,1 1 0,0-1 0,0 0 0,-1 0 0,7 2 0,19 4 45,2-1-1,-1-1 0,1-1 0,0-2 0,58-2 1,-57-6-1899,-15-3-2048,-9-3-4945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1.205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7 168 300,'0'0'1715,"34"-12"3644,29-24-4238,-43 20-965,-15 13-64,0-1 0,0 0-1,0-1 1,-1 1 0,1-1-1,-1 1 1,6-11 0,-9 13 27,1 0 0,-1 0 1,0 0-1,0 0 0,0-1 0,0 1 1,-1 0-1,1 0 0,-1 0 0,1-1 1,0-3-1,-2 5-45,1 0 0,0-1 0,-1 1 0,1 0 0,-1 0 1,0 0-1,1 0 0,-1 0 0,0 0 0,1 0 0,-1 0 0,0 0 0,0 0 1,0 0-1,0 0 0,0 1 0,0-1 0,0 0 0,0 1 0,-2-2 0,1 1-19,0 0 0,0 0 0,0 0 0,-1 0 0,1 0 0,0 0 0,0 1 0,-1-1 0,1 1 0,0-1 0,0 1-1,-1 0 1,1 0 0,0 0 0,-1 0 0,1 1 0,0-1 0,-1 1 0,1-1 0,0 1 0,0 0 0,-1 0 0,1 0-1,0 0 1,0 0 0,0 0 0,0 0 0,0 1 0,-2 2 0,-25 21 487,25-23-461,0 1-1,0-1 1,0 1-1,1 0 1,0 1-1,-1-1 0,1 1 1,1-1-1,-1 1 1,0 0-1,-3 8 0,1 0 117,-3 19 300,4-11-329,3-19-162,1 0 0,0 0 1,-1 0-1,1 0 1,0-1-1,0 1 1,0 0-1,-1 0 1,1 0-1,0 0 0,0 0 1,0 0-1,0 0 1,1-1-1,-1 1 1,0 0-1,0 0 1,0 0-1,1 0 0,-1 0 1,0-1-1,1 1 1,-1 0-1,1 0 1,0 1-1,11 20 87,-11-19-88,0 0 1,0 0 0,1 0 0,0 0-1,-1 0 1,1 0 0,0-1-1,0 1 1,0-1 0,1 1-1,-1-1 1,0 0 0,1 0 0,0 0-1,-1 0 1,1 0 0,0-1-1,0 1 1,0-1 0,0 0 0,6 2-1,10 4-11,-16-5-2,0-1 0,0 0 0,0 1 0,0-1 1,0-1-1,0 1 0,0 0 0,0-1 0,5 1 1,7 1-221,-13-1 93,0 0 1,0-1-1,0 1 1,0-1 0,0 0-1,0 0 1,0 0-1,0 0 1,0 0-1,0 0 1,0 0-1,0-1 1,0 1 0,0-1-1,0 1 1,0-1-1,0 0 1,2-1-1,26-11-3131,-22 10 2048,0-1 1,0 1-1,-1-1 1,1-1-1,8-6 1,-5 0-747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1.588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168 33 700,'-2'-3'438,"0"0"0,0 1 0,0-1 1,-1 1-1,1 0 0,-1 0 0,1 0 0,-1 0 0,0 0 0,0 0 0,0 1 1,0-1-1,0 1 0,-4-2 0,2 3-294,1 0 0,0 0-1,-1 0 1,1 1 0,0-1 0,-1 1-1,1 0 1,0 0 0,0 1 0,0-1-1,0 1 1,0 0 0,0 0 0,0 0-1,1 1 1,-1-1 0,1 1 0,-1 0-1,1 0 1,0 0 0,0 0 0,0 0-1,1 1 1,-1 0 0,-2 5 0,-4-1 123,8-7-250,1-1-1,-1 1 0,0-1 1,1 1-1,-1-1 0,0 1 1,1-1-1,-1 1 1,1 0-1,-1-1 0,0 1 1,1 0-1,0 0 1,-1-1-1,1 1 0,-1 0 1,1 0-1,0 0 0,0 0 1,0-1-1,-1 1 1,1 0-1,0 1 0,-3 17 184,2-17-191,1-1-1,-1 0 1,1 1 0,0-1 0,0 1 0,-1-1-1,1 0 1,0 1 0,0-1 0,0 1-1,1-1 1,-1 0 0,0 1 0,0-1-1,1 1 1,-1-1 0,1 0 0,0 3-1,3 2-1,-1 0 0,1 1 0,0-1-1,0-1 1,1 1 0,0-1 0,0 0-1,0 0 1,1 0 0,-1 0 0,1-1-1,0 0 1,0-1 0,1 1-1,-1-1 1,1 0 0,0-1 0,0 1-1,14 2 1,0-1 79,0 2 0,0 1 1,0 0-1,20 11 0,-40-18-73,-1 0 1,0 1 0,0-1-1,1 0 1,-1 0 0,0 1-1,0-1 1,1 0-1,-1 1 1,0-1 0,0 0-1,0 1 1,0-1-1,0 0 1,1 1 0,-1-1-1,0 0 1,0 1 0,0-1-1,0 0 1,0 1-1,0-1 1,0 1 0,0-1-1,0 0 1,0 1 0,0-1-1,0 0 1,-1 1-1,1-1 1,0 0 0,0 1-1,0-1 1,0 0 0,-1 1-1,1-1 1,0 0-1,0 1 1,0-1 0,-1 0-1,1 0 1,0 1-1,-1-1 1,1 0 0,0 0-1,-1 0 1,1 1 0,0-1-1,-1 0 1,1 0-1,0 0 1,-1 0 0,1 0-1,0 0 1,-1 0 0,1 0-1,0 0 1,-1 0-1,1 0 1,-1 0 0,-23 9 397,-1-2-368,0-2 0,-44 5-1,17-9-2330,41-5 383,10-10-7514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1.989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28 11 952,'-1'-11'6771,"-2"15"-6606,1-1 1,0 1-1,-1-1 0,2 1 0,-1 0 0,0 0 0,1-1 0,0 1 0,0 0 0,0 0 0,0 1 1,1-1-1,-1 0 0,1 0 0,1 8 0,-5 10 293,4-20-440,-1-1 1,1 0-1,-1 0 1,1 1 0,0-1-1,0 0 1,0 1-1,0-1 1,0 1-1,0-1 1,0 0 0,0 1-1,1-1 1,-1 0-1,0 0 1,1 1 0,-1-1-1,1 0 1,0 2-1,5 25 167,2 3-93,-7-29-80,-1-1-1,1 1 1,0-1-1,-1 1 1,1-1-1,0 0 1,0 1-1,0-1 1,0 0 0,0 0-1,0 0 1,0 0-1,1 0 1,-1 0-1,0 0 1,1 0 0,-1 0-1,0 0 1,1-1-1,-1 1 1,1-1-1,-1 1 1,1-1-1,-1 1 1,1-1 0,-1 0-1,1 0 1,0 0-1,-1 0 1,1 0-1,2 0 1,1-3 120,-1 1-1,1-1 1,-1 0 0,1 0 0,-1-1-1,0 1 1,0-1 0,3-4 0,15-13 226,-5 3 90,-15 16-394,-1 0 1,1 0 0,-1 0 0,1 0-1,0 1 1,-1-1 0,1 0 0,0 1 0,0-1-1,0 1 1,0 0 0,1 0 0,-1 0 0,0 0-1,0 0 1,3 0 0,-4 1-45,0 0 0,0 1 0,-1-1 1,1 0-1,0 1 0,-1-1 0,1 1 0,-1-1 0,1 1 0,-1-1 0,1 1 1,-1 0-1,1-1 0,-1 1 0,1 0 0,-1-1 0,0 1 0,1 0 1,-1 0-1,0-1 0,0 1 0,1 0 0,-1 0 0,0-1 0,0 1 0,0 0 1,0 1-1,10 22 155,33 35-507,-24-45-1577,-17-13 1494,0-1 0,0 1 0,0-1 0,0 0 1,0 0-1,0 0 0,0 0 0,0 0 0,0 0 0,0-1 0,0 1 1,-1 0-1,1-1 0,0 0 0,0 1 0,0-1 0,0 0 0,-1 0 0,1 0 1,0 0-1,-1 0 0,1-1 0,-1 1 0,3-2 0,6-9-1361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2.474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46 1 1168,'0'0'3265,"-11"25"858,1 5-2635,8-25-1365,0-1 0,1 0 0,-1 1 0,1-1 0,0 1 0,0-1 0,-1 8 0,-9 72 1039,10-45-433,1 39 531,0-73-1172,0 0 1,1-1-1,0 1 0,0 0 0,0 0 1,1-1-1,0 1 0,0-1 1,0 1-1,0-1 0,1 0 0,3 5 1,14 21 395,-19-27-464,1 1-1,0-1 1,1 1-1,-1-1 0,1 0 1,-1 0-1,1 0 1,0 0-1,0 0 0,5 3 1,16 6 0,-15-16-88,3-5-138,-4 3-548,0-1-1,-1 1 1,0-2-1,8-9 1,-6 7-651,23-45-4879,-23 43 4514,-7 0-122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2.87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18 7 632,'0'0'59,"1"0"-1,-1 0 1,0 0 0,0-1-1,0 1 1,0 0-1,0 0 1,0 0 0,0 0-1,0-1 1,0 1 0,0 0-1,0 0 1,0 0 0,0-1-1,0 1 1,0 0-1,0 0 1,0 0 0,0 0-1,-1-1 1,1 1 0,0 0-1,0 0 1,0 0 0,0 0-1,0-1 1,0 1-1,0 0 1,-1 0 0,1 0-1,0 0 1,0 0 0,0 0-1,0-1 1,0 1-1,-1 0 1,1 0 0,0 0-1,0 0 1,0 0 0,-1 0-1,1 0 1,0 0 0,0 0-1,0 0 1,-1 0-1,1 0 1,0 0 0,0 0-1,0 0 1,0 0 0,-1 0-1,1 0 1,-5 13 3459,0 9-1888,5-21-1565,-1 1 0,1-1 0,-1 0 1,1 0-1,0 1 0,0-1 1,-1 0-1,1 1 0,0-1 0,0 0 1,0 0-1,0 1 0,1-1 1,-1 0-1,0 1 0,0-1 1,1 0-1,-1 0 0,1 1 0,-1-1 1,1 0-1,1 2 0,-1-1 11,-1 0-1,1 0 1,-1 0-1,1 0 0,-1 0 1,1 0-1,-1 0 1,0 0-1,0 0 1,0 0-1,0 0 0,-1 0 1,1 2-1,0 23 531,3-19-455,-1 1 0,0 0 0,-1 0 0,0 19 0,0-19-107,-1 0 1,1 0-1,0 0 0,5 17 1,16 67 538,-11-40-51,-9-46-494,1 0 0,-1 0-1,-1 0 1,1 1 0,-1-1 0,0 10 0,-1-16-35,-1-1-493,1-1 304,-1 1 0,0-1-1,0 1 1,1-1 0,-1 1-1,0-1 1,0 1 0,1-1-1,-1 0 1,1 1 0,-1-1 0,1 0-1,-1 0 1,1 1 0,-1-1-1,1 0 1,0 0 0,-1 0-1,1 0 1,0 0 0,-1-1-1,-6-10-2828,6 5-778,1 0 1690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3.207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11 26 1324,'-11'-19'4551,"12"18"-4494,-1 1-1,0 0 1,0 0-1,0-1 1,0 1-1,0 0 1,0-1-1,0 1 1,1 0-1,-1 0 0,0-1 1,0 1-1,0 0 1,1 0-1,-1-1 1,0 1-1,0 0 1,0 0-1,1 0 1,-1-1-1,0 1 1,1 0-1,-1 0 1,0 0-1,0 0 1,1 0-1,-1 0 1,0 0-1,1 0 1,-1-1-1,0 1 1,1 0-1,-1 0 1,0 0-1,1 1 1,-1-1-1,0 0 0,1 0 1,-1 0-1,0 0 1,0 0-1,1 0 1,-1 0-1,0 0 1,1 1-1,-1-1 1,0 0-1,0 0 1,1 0-1,-1 1 1,0-1-1,0 0 1,0 0-1,1 1 1,-1-1-1,0 0 1,24 17-365,-17-11 230,-1-3-125,-5-1-188,1-1 0,1 1 0,-1-1 1,0 0-1,0 0 0,0 0 0,1 0 0,-1 0 1,0 0-1,1 0 0,-1-1 0,1 1 1,4-1-1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3.577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109 12 704,'0'0'1182,"-34"-11"7084,30 12-7875,1 1 0,-1 0 0,1 1 0,0-1 1,0 0-1,0 1 0,0 0 0,1 0 0,-1 0 1,1 0-1,-1 0 0,1 0 0,0 1 0,-2 4 1,2 0-288,0 0 0,0 0 1,1 0-1,0 1 0,0-1 1,2 12-1,-1-15-94,1-1 0,0 1-1,0 0 1,0 0 0,1-1 0,0 1-1,0-1 1,4 7 0,-4-6-11,1-1 1,-1 0-1,0 1 0,-1-1 1,1 1-1,-1-1 0,0 1 1,1 7-1,-2-9-2,1 0 0,-1 0 1,1 0-1,0 0 0,0 0 0,0 0 0,1 0 0,-1 0 0,1 0 0,-1-1 1,5 6-1,-4-6 3,-1 0 0,1 0 0,0 1 0,-1-1 0,0 1 0,0-1 0,0 1 0,0-1 1,0 1-1,0 0 0,0 3 0,5 6 25,-6-12-14,0 0 0,-1 0 0,1 0 0,0 0 0,-1 0 0,1 0 0,0 0 0,-1 0 0,1 0-1,0 0 1,0 0 0,-1 0 0,1 0 0,0 0 0,-1 0 0,1 1 0,0-1 0,0 0 0,0 0 0,-1 0 0,1 1 0,0-1 0,0 0 0,-1 0 0,1 0 0,0 1 0,0-1 0,0 0 0,0 0 0,0 1 0,-1-1 0,1 0 0,0 0 0,0 1 0,0-1 0,0 0 0,0 1 0,0-1-1,0 0 1,0 1 0,0-1 0,0 0 0,0 0 0,0 1 0,0-1 0,0 0 0,0 1 0,0-1 0,0 0 0,1 0 0,-1 1 0,0-1 0,0 0 0,0 0 0,0 1 0,1-1 0,-1 0 0,0 0 0,0 1 0,0-1 0,1 0 0,-1 0 0,0 0 0,0 0 0,1 1 0,-44 5 593,41-6-644,-14-2-333,15 2 160,0 0-1,0 0 1,0-1 0,0 1 0,0 0 0,1-1 0,-1 1 0,0-1 0,0 1 0,0-1 0,1 1-1,-1-1 1,0 0 0,0 1 0,1-1 0,-1 0 0,1 1 0,-1-1 0,0-1 0,-8-10-8836,7 0 6337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12.75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41 245 132,'0'0'1889,"-10"6"3006,9-5-4771,1 1 0,0 0 0,-1-1 0,1 1 0,-1-1 0,0 1 0,1 0 0,-1-1 0,0 0 0,0 1 0,0-1 0,0 1 0,0-1 0,0 0 0,0 0 0,-1 0 0,1 0 0,0 1 0,-3 0 0,2-1 640,-7 5 5191,11-7-5809,0-1 0,1 1 0,-1 0 1,0-1-1,-1 0 0,1 1 0,0-1 1,0 0-1,-1 0 0,1 0 0,-1 0 0,1 0 1,-1 0-1,2-5 0,9-11-12,-12 18-120,1-1 0,-1 0 0,1 0 1,-1 0-1,1 0 0,-1 0 0,0 1 0,0-1 0,1 0 0,-1 0 0,0 0 0,0 0 0,0 0 0,0 0 0,0 0 0,0 0 0,0-1 0,0 1-6,-1 0-1,1 1 1,0-1-1,0 0 1,0 1-1,0-1 0,0 0 1,0 1-1,0-1 1,0 0-1,1 1 1,-1-1-1,0 0 1,0 1-1,1-1 1,-1 0-1,0 1 1,0-1-1,1 1 1,-1-1-1,1 0 1,-1 1-1,1-1 0,-1 1 1,1 0-1,-1-1 1,1 0-1,2-1 17,-1-1-1,0 1 1,0-1 0,0 0-1,0 1 1,0-1-1,0 0 1,-1 0-1,0 0 1,0-1-1,1 1 1,0-6-1,0 4 6,1 0-1,1 1 1,-1-1-1,0 1 1,1 0 0,8-8-1,-2 2 0,-4 4-20,-4 5-6,-1-1-1,1 0 1,0 1-1,-1-1 0,1 0 1,-1 0-1,0 0 1,1 0-1,-1 0 0,1-4 1,1 3 6,0 1 1,0 0-1,0 0 1,0 0-1,0 0 0,0 0 1,0 0-1,0 1 1,1-1-1,-1 1 1,1 0-1,-1 0 1,1 1-1,4-1 0,-7 1 25,33-13 124,-28 9-147,-1 1 0,0 0-1,1 1 1,0-1-1,-1 1 1,1 1-1,0-1 1,0 1-1,0 0 1,9-1-1,-13 2 11,18-5 111,1-2-59,-19 7-62,-2 0-9,0-1 0,1 1-1,-1-1 1,0 1 0,0 0 0,0-1 0,1 1 0,-1 0 0,0-1-1,0 1 1,1 0 0,-1-1 0,0 1 0,1 0 0,-1-1 0,0 1 0,1 0-1,-1 0 1,1-1 0,-1 1 0,0 0 0,1 0 0,-1 0 0,1 0-1,-1 0 1,0 0 0,1 0 0,-1-1 0,1 1 0,-1 0 0,1 0 0,-1 1-1,1-1 1,-1 0 0,0 0 0,1 0 0,-1 0 0,1 0 0,-1 0-1,0 1 1,1-1 0,-1 0 0,1 0 0,-1 0 0,0 1 0,1-1 0,-1 0-1,0 1 1,1-1 0,15 10-17,-14-9 28,0-1 0,0 0 0,0 1 0,0-1 0,-1 1 1,1 0-1,0 0 0,0 0 0,-1 0 0,1 0 0,-1 0 1,1 0-1,-1 0 0,1 1 0,-1-1 0,3 4 1,16 12 168,-5 0-30,-15-16-142,1 1 0,1 0-1,-1 0 1,0-1-1,0 1 1,0-1 0,1 1-1,-1-1 1,1 0 0,0 1-1,-1-1 1,3 1 0,6 22 328,-5-5-294,-4-16-69,0-1 0,0 0 0,0 0 0,-1 0 0,1 1 0,0-1 0,-1 0 0,0 0 0,0 1 0,0 4 0,6 6 350,-6-12-318,0-1 0,0 0 1,1 1-1,-1-1 0,0 0 1,0 1-1,1-1 0,-1 1 0,0-1 1,0 0-1,0 1 0,0-1 1,0 1-1,0-1 0,1 1 0,-1-1 1,0 0-1,0 1 0,0-1 1,-1 1-1,1-1 0,0 1 0,0-1 1,0 1-1,0-1 0,0 0 1,0 1-1,-1-1 0,1 1 0,0-1 1,0 0-1,-1 1 0,1-1 1,0 0-1,0 1 0,-1-1 0,1 0 1,0 1-1,-1-1 0,1 0 0,-1 0 1,1 1-1,-1-1 0,0 1 11,0 1-1,1-1 1,-1 0-1,0 1 0,1-1 1,-1 0-1,1 1 1,0-1-1,-1 1 0,1-1 1,0 1-1,0-1 1,0 1-1,0-1 0,0 3 1,1-3-11,-1 1 0,0-1 0,0 1 1,0-1-1,0 1 0,-1-1 0,1 0 1,0 1-1,0-1 0,-1 1 0,1-1 0,-1 0 1,1 0-1,-1 1 0,-1 0 0,2-1-4,-1 0 0,1 0 0,-1 1 0,1-1 0,0 0 0,0 0 0,-1 0 0,1 0 0,0 0 0,0 0 0,0 0 0,0 0 0,0 0 0,0 1 0,0-1 0,1 0 0,-1 2 0,1-2 1,-1 0-1,0 0 0,1 0 0,-1 0 0,0 0 1,0 0-1,0 0 0,0 1 0,0-1 0,0 0 0,0 0 1,-1 0-1,1 0 0,0 0 0,-1 0 0,1 0 0,-1 2 1,-18 34 149,18-32-137,-1 0 0,0 1 0,-1-2 0,1 1 0,-1 0 0,-5 7 0,-13 24 71,16-22-56,5-13-28,0 0 0,0-1 0,0 1 0,-1 0 0,1 0 0,0 0 0,0 0 0,0-1 0,-1 1 0,1 0 0,0 0 0,-1 0 0,1-1 0,-1 1 0,1 0 0,-1-1 0,1 1 0,-1 0 0,0-1 0,1 1 0,-1-1 0,-1 1 0,-2 4 9,0-1 0,0 1 1,0 0-1,0 0 0,1 0 0,0 0 0,0 1 1,0-1-1,-1 8 0,-10 14 57,4-9 31,6-10-75,0 0 1,0 0-1,-1 0 1,-11 13-1,1 3 278,15-23-294,-1-1 0,1 1 1,-1-1-1,1 1 1,-1-1-1,1 1 0,-1-1 1,1 1-1,-1 0 0,1-1 1,-1 1-1,1 0 0,0-1 1,-1 1-1,1 0 0,0-1 1,0 1-1,0 0 1,0 0-1,0-1 0,-1 1 1,1 1-1,0-1 0,0 0 0,0 0 0,0 0 0,0 0 0,0 0 0,-1 1 0,1-1 0,0 0 0,-1 0 0,1 0 1,-1 0-1,1-1 0,-1 1 0,1 0 0,-1 0 0,0 0 0,0 0 0,1 0 0,-1-1 0,0 1 0,0 0 0,0-1 0,-1 2 0,-27 32 123,27-32-119,0 1 0,0-1-1,0 1 1,0-1-1,0 1 1,0 0-1,1 0 1,-1-1-1,1 1 1,0 0-1,0 1 1,0-1 0,0 0-1,1 0 1,-1 5-1,-22 28 81,22-35-89,0-1-1,0 1 1,0 0 0,1 0-1,-1 0 1,0 0 0,1 0-1,-1 0 1,1 0 0,-1 0-1,1 0 1,-1 0-1,1 0 1,0 0 0,0 0-1,0 0 1,-1 1 0,1-1-1,0 0 1,1 2 0,-23 28 66,17-17-76,5-13 8,-1 0 0,0 0 0,1 0 0,-1 0 0,0 0 0,1 0 0,0 0 0,-1 1 0,1-1 0,0 0 0,-1 0 0,1 0 0,0 0 0,0 0 0,0 1 0,0-1 0,0 2 0,-2-1-4,-5 3 2,-4 8-3,11-13 4,0 0 0,0 0 0,0 0 0,0 0 0,-1 0 0,1 0 0,0 0 0,0 1 0,0-1-1,0 0 1,-1 0 0,1 0 0,0 0 0,0 0 0,0 0 0,0 1 0,0-1 0,0 0 0,-1 0 0,1 0 0,0 0 0,0 1 0,0-1-1,0 0 1,0 0 0,0 0 0,0 1 0,0-1 0,0 0 0,0 0 0,0 0 0,0 0 0,0 1 0,0-1 0,0 0 0,0 0 0,0 0-1,0 1 1,0-1 0,0 0 0,0 0 0,0 0 0,1 0 0,-1 1 0,0-1 0,-1 5-17,-1-4 11,1-1 8,1 0-1,-1 1 1,1-1 0,0 0-1,-1 0 1,1 1-1,-1-1 1,1 0 0,-1 1-1,1-1 1,0 0-1,-1 1 1,1-1 0,0 1-1,0-1 1,-1 1-1,1-1 1,0 1 0,0-1-1,0 1 1,-1-1 0,1 1-1,0-1 1,0 1-1,0-1 1,0 1 0,0-1-1,0 1 1,0-1-1,0 1 1,0-1 0,0 1-1,1 0 1,-1 0 4,0 0-7,0 3 3,0-3 11,-9-6 102,9 5-118,6 4 121,-12-3 108,4-1-37,11 0-94,-6-2 468,10-6-407,0 0 0,1 1 1,-1 0-1,1 1 0,1 0 0,20-4 1,62-8 42,11 11-4,-88 6-58,0-1-1,0-1 1,-1-1-1,29-10 0,-24 7-45,17-4 259,-39 11 963,-4 6-1106,-5-6-203,5 0-12,11 5-1647,-13-3 633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4.75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141 0 1100,'0'0'5271,"-11"7"1955,-9 11-3909,18-18-3177,-8 22 615,9-21-722,0 1 0,-1 0 0,1 0 0,0 0 0,0 0 1,0 0-1,1 0 0,-1 0 0,0 1 0,0 3 0,-21 43 878,12-3-567,8-38-303,-1 0 0,1 0 1,1 0-1,-1 0 1,1 10-1,1 236 768,11-175-635,-11 278 1146,-11-321-1176,11-4 3,0-20-119,0-15-366,-2-8-1951,0 0 0,-1 0 1,0 0-1,0 1 0,-2-1 0,1 1 0,-7-11 1,1 3-1058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5.80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22 121 1100,'-21'0'12901,"21"9"-10135,0-6-1655,0-8-1332,34-15 1200,-24 15-858,0 0-1,0 0 1,1 1-1,0 0 1,0 1 0,0 0-1,0 1 1,21-2-1,76-2 548,-85 6-444,36-1 318,-55 0-491,-1 1 1,0-1-1,1 0 0,-1 0 1,0 0-1,0 0 0,0 0 1,0-1-1,0 0 0,0 1 0,0-1 1,0 0-1,-1-1 0,4-2 1,3 1 43,-9 4-91,1 0 1,-1 0-1,1 0 0,-1 0 0,1 0 1,-1 0-1,0 0 0,1 0 0,-1 0 0,1 0 1,-1-1-1,0 1 0,1 0 0,-1 0 1,0 0-1,1-1 0,-1 1 0,0 0 0,1-1 1,-1 1-1,0 0 0,1-1 0,-1 1 1,0 0-1,0-1 0,1 1 0,-1 0 0,0-1 1,0 1-1,0-1 0,0 0 0,0 1-6,0 0 0,0-1 0,0 1 0,0 0 0,1-1 0,-1 1 0,0 0 0,0 0 0,0-1 0,0 1 0,0 0 0,0-1 0,0 1 0,1 0 0,-1 0 0,0-1 0,0 1 0,0 0 0,1 0 0,-1-1-1,0 1 1,0 0 0,1 0 0,-1 0 0,0-1 0,1 1 0,-1 0 0,0 0 0,0 0 0,1 0 0,-1 0 0,0 0 0,1 0 0,-1 0 0,0 0 0,1 0 0,-7-6-593,2 1-1136,-4-2-1356,2 5 1968,4 2 394,0-1 1,0 0-1,0 1 0,-1 0 0,1-1 1,0 1-1,0 0 0,-1 0 1,1 0-1,0 0 0,-3 1 0,-14 4-3082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6.60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44 24,'-5'0'8626,"1"0"-8939,2 0 1370,4 12 7661,39-25-7277,-22 9-1138,-1 1 0,1 1 0,0 1 1,25 0-1,-34 0-239,0 0 1,-1-1 0,1 0 0,-1 0 0,18-8 0,6-1 78,-33 11-148,0 0-1,0-1 0,0 1 0,0 0 1,1 0-1,-1 0 0,0-1 0,0 1 1,0 0-1,1 0 0,-1 0 0,0 0 1,0 0-1,0 0 0,1 0 0,-1-1 1,0 1-1,0 0 0,1 0 1,-1 0-1,0 0 0,0 0 0,1 0 1,-1 0-1,0 0 0,0 0 0,1 0 1,-1 0-1,0 0 0,0 0 0,0 1 1,1-1-1,-1 0 0,0 0 0,0 0 1,1 0-1,-1 0 0,0 0 0,0 1 1,0-1-1,0 0 0,1 0 0,-1 0 1,0 0-1,0 1 0,0-1 1,0 0-1,0 0 0,1 1 0,-11 11-42,-5 5-1639,8-1-3319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8.87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30 480 624,'0'0'1749,"-11"7"4917,-3 3-355,9-9-2959,11-6-3520,-4 4 252,39-37 60,-34 29-137,1 0 0,-1 0 1,1 0-1,15-11 0,-10 9 0,-2 0 1,1 0-1,9-15 1,1 0-17,-16 20 4,0-1 0,-1 0 0,0 0 0,7-11 0,-8 10 3,1 1-1,1 0 1,-1 0 0,1 0 0,11-8 0,4-7 36,-5 1 17,-12 15-48,0 1-1,1-1 0,-1 1 1,1 0-1,8-7 0,-8 11 20,0-1-15,-3-13 1,-2 14-13,20-23-18,-20 24 26,0-1 0,0 1 0,1 0 0,-1-1 1,0 1-1,0 0 0,0-1 0,0 1 0,0 0 0,0-1 0,0 1 0,0 0 0,0-1 0,0 1 0,0 0 1,0-1-1,0 1 0,0 0 0,0-1 0,0 1 0,0 0 0,0 0 0,0-1 0,0 1 0,-1 0 0,1-1 0,0 1 1,0 0-1,0-1 0,0 1 0,-1 0 0,1 0 0,0 0 0,0-1 0,-1 1 0,1 0 0,0 0 0,-1 0 1,1-1-1,0 1 0,0 0 0,-1 0 0,1 0 0,0 0 0,-1 0 0,1 0 0,0 0 0,-1 0 0,1 0 1,0 0-1,-1 0 0,9 6 17,-7-8 226,-1-1-84,0 2-155,2-1-5,0 0 0,0 1 1,0-1-1,-1 0 0,1 0 0,0 0 0,-1-1 0,1 1 1,-1 0-1,0-1 0,0 1 0,1-4 0,0 4 2,-1 1-5,0 0 0,-1-1 1,1 1-1,0 0 0,0 0 0,-1 0 0,1 0 0,0 0 0,0 1 1,0-1-1,0 0 0,1 0 0,-1 1 0,0-1 0,0 0 0,2 0 0,-1 1 23,-2-1-31,2-17 29,3 15-17,-1-4 18,-4 6 55,-9 7 159,16-7-250,-7 1 25,0 0-1,-1 0 1,1 0 0,0 0 0,0 0 0,0 0-1,0 1 1,0-1 0,0 0 0,-1 0 0,1 0 0,0 0-1,0 0 1,0 0 0,0 1 0,0-1 0,0 0-1,0 0 1,0 0 0,0 0 0,0 1 0,0-1 0,0 0-1,0 0 1,0 0 0,0 0 0,0 1 0,0-1-1,0 0 1,0 0 0,0 0 0,0 0 0,0 0 0,0 1-1,0-1 1,0 0 0,0 0 0,0 0 0,0 0-1,0 0 1,0 1 0,1-1 0,-1 0 0,0 0 0,0 0-1,0 0 1,0 0 0,0 0 0,0 0 0,1 1-1,-1-1 1,0 0 0,0 0 0,0 0 0,0 0 0,0 0-1,1 0 1,-1 0 0,0 0 0,0 0 0,0 0-1,1 0 1,-1 0-9,-1 0 0,1 0 0,0 0 0,0-1 0,0 1 0,0 0-1,0 0 1,0 0 0,0 0 0,-1 0 0,1 0 0,0 0 0,0 0 0,0 0 0,0 0 0,0 0-1,-1 0 1,1 0 0,0 0 0,0 0 0,0 0 0,0 0 0,0 0 0,-1 0 0,1 0-1,0 0 1,0 0 0,0 0 0,0 0 0,0 0 0,-1 0 0,1 0 0,0 0 0,0 0 0,0 0-1,0 0 1,0 0 0,0 1 0,-1-1 0,1 0 0,0 0 0,0 0 0,0 0 0,0 0-1,0 0 1,0 0 0,0 1 0,0-1 0,0 0 0,0 0 0,0 0 0,0 0 0,0 0 0,0 1-1,-4 13 78,3 13 37,1-15-85,0-7-1,1 0-1,-1 0 1,0 0-1,-1 0 1,0 0-1,1-1 1,-1 1-1,-1 0 1,1 0-1,-3 5 1,3-7-9,0 1-1,0-1 1,0 0 0,0 1 0,1-1 0,0 1 0,0-1 0,0 1 0,0-1 0,0 1 0,0-1 0,1 0 0,0 1 0,0-1 0,0 0-1,2 6 1,4 21 159,-7 714 2893,0-757-5097,1 3-1125,0 0 0,-1-1 1,-1 1-1,-2-14 0,-6 6-772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2.043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119 0 188,'-32'11'6381,"32"-14"-6474,0 8 3253,0 0 450,0-10-2353,0 4-948,0 2-197,1-1 0,-1 1 0,0-1 0,1 0 0,-1 1 0,0-1 1,0 1-1,1-1 0,-1 1 0,0-1 0,0 1 0,0-1 0,0 1 0,0-1 0,0 1 0,0 0 0,0-1 0,0 1 0,0-1 0,0 1 1,0-1-1,0 1 0,0-1 0,0 1 0,0-1 0,-1 1 0,1-1 0,0 1 0,0-1 0,-1 1 0,1-1 0,-1 1 0,-8 17 1172,9-17-1588,-1 2 316,0 1 0,0 0 0,1-1 0,-1 1 0,1 0 0,0 0-1,0-1 1,0 1 0,2 5 0,-2-1 30,0 196 1190,-4-174-1169,3-28-58,0 1-1,1-1 1,-1 1 0,1-1 0,0 1-1,0-1 1,0 1 0,0-1 0,0 1-1,0-1 1,1 1 0,-1-1 0,1 1-1,0-1 1,1 5 0,0 1 4,0-1 0,-1 1 0,0 0 0,-1 0 0,0 0 1,0-1-1,-2 13 0,0 11 5,3-10-20,-1-14 23,1 0 0,-1 1-1,0-1 1,0 0-1,-1 0 1,0 0 0,-1 0-1,1 0 1,-5 10-1,4-10-9,1 0 0,0 0 0,0 0 0,0 0 0,1 0-1,0 0 1,1 0 0,1 10 0,-1 5-5,10 29 24,-11 403 564,11-424-593,-6-2-9,-4-27 14,0 1-1,-1 0 0,1 0 1,-1 0-1,1 0 1,-1 0-1,0 0 0,0 0 1,0 0-1,0 0 1,0 0-1,0 0 1,-1 0-1,1 0 0,-1 0 1,1 0-1,-1-1 1,0 1-1,1 0 0,-1 0 1,-1 1-1,1-1-1,0 0-1,0 1 1,1-1 0,-1 0-1,1 0 1,0 0-1,0 1 1,0-1-1,0 0 1,0 0-1,0 1 1,0-1-1,1 0 1,-1 0 0,1 0-1,0 0 1,-1 0-1,3 4 1,4 24-4,-7-11 21,1-16-20,-1-1 0,1 1 0,-1 0 0,0 0 0,0-1 0,0 1 0,0 0 0,-1-1 0,1 1 0,-1 0 0,1 0 0,-1-1 0,0 1 0,0-1 0,0 1 0,0-1 0,-3 5 0,2 3 12,1 1 1,0-1-1,1 1 1,2 14-1,-2-19-21,0-5 12,0-1 0,0 1 0,0 0 0,0-1-1,0 1 1,0-1 0,0 1 0,0-1 0,0 1-1,0-1 1,0 1 0,0-1 0,0 1 0,1-1 0,-1 1-1,0-1 1,0 0 0,1 1 0,-1-1 0,0 1-1,0-1 1,1 1 0,-1-1 0,1 0 0,-1 1-1,0-1 1,1 0 0,-1 0 0,1 1 0,-1-1 0,1 0-1,0 1 1,-4 2-6,0-1 6,1 26-39,2-27 48,0 11-8,0-10-1,1 0-1,-1 0 1,0 0 0,1 0 0,-1 0-1,0 0 1,0-1 0,-1 1 0,1 0-1,0 0 1,0 0 0,-1 0 0,1 0-1,-2 1 1,1-1 2,0 0-1,-1 0 1,1 0-1,0 0 1,0 1-1,1-1 1,-1 0-1,0 0 1,1 0 0,-1 1-1,1-1 1,0 0-1,0 1 1,0-1-1,0 0 1,0 1-1,1 3 1,-1 163 781,-1-167-658,0 0-1,0 0 0,0 0 0,-1 0 0,1 0 0,-1 0 0,0 0 0,1 0 1,-1-1-1,-4 4 0,5-5-153,-32 11-2924,31-13 2293,1 1 0,-1-1 0,0 1 0,1-1 0,-1 0 0,1 0 0,-1 0 0,1 0 0,0 0 0,0 0 0,0 0 0,0 0 0,0 0 0,1 0 0,-1-1 0,0 1 0,1 0 0,0-1 0,0 1 0,-1 0 0,2-5 0,-1-16-3145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4.51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69 488,'0'0'9956,"2"-12"-6921,6 4-630,-8 8-2371,0 0-1,0 0 0,0-1 1,0 1-1,0 0 0,0 0 0,0-1 1,0 1-1,0 0 0,0 0 0,0-1 1,-1 1-1,1 0 0,0 0 1,0 0-1,0-1 0,0 1 0,0 0 1,-1 0-1,1 0 0,0 0 0,0 0 1,0-1-1,-1 1 0,1 0 1,0 0-1,0 0 0,-1 0 0,1 0 1,0 0-1,0 0 0,0 0 0,-1 0 1,1 0-1,0 0 0,0 0 0,-1 0 1,1 0-1,0 0 0,0 0 1,-1 0-1,1 0 0,0 0 0,0 0 1,-1 0-1,-1 0 795,3 1-780,0 1 0,1-1 1,-1 0-1,0 0 0,0 0 0,0-1 0,1 1 0,-1 0 1,1 0-1,-1-1 0,0 1 0,1-1 0,-1 1 0,1-1 1,-1 0-1,1 1 0,-1-1 0,1 0 0,0 0 1,-1 0-1,1 0 0,1-1 0,21 2 282,-12 0-106,1-1 0,0-1 0,0 0 0,18-4 0,-22 4-172,-1 0 1,0 0-1,1 1 0,-1 0 0,0 1 0,1-1 0,7 3 0,28 1 145,-23-5-143,1-1 0,-1-2-1,0 0 1,23-8-1,-23 8-1,0 0 0,0 2-1,35-1 1,-26 0 20,-24 3-56,-1-1 1,1 0-1,0 1 0,-1 0 1,1 0-1,-1 1 0,1 0 0,5 1 1,75 22 239,-57-18-162,0-2 0,1 0 0,-1-3-1,48-2 1,-23 0 51,75 14 624,20-1-323,-17-24-143,-85 10-206,-28 1-66,-1 0 0,0 1 0,1 1 0,32 7 0,-42-7-21,1 0-1,-1 0 1,0 0 0,1-1-1,12-2 1,17 1 13,45 1 15,-28 6-20,-30-6 1,-17 1-17,0-1 0,0 0 1,0-1-1,0 1 0,17-5 0,28-2-27,-29 5 9,-19 1 17,0 1 1,0 0-1,0-1 0,0 2 0,0-1 1,0 1-1,0 0 0,0 0 0,10 4 1,-13-4-3,0 0 1,0-1 0,0 1-1,1 0 1,-1-1 0,0 0-1,1 0 1,-1 0 0,0 0-1,0 0 1,1-1 0,-1 1 0,0-1-1,6-2 1,14-1 53,-7 4 4,-11 1-68,1-1 0,0 0 0,0 0 0,0-1 0,-1 1 1,1-1-1,0 0 0,6-3 0,-9 3 21,1 0 1,-1 0-1,1 1 0,0-1 0,-1 1 1,1-1-1,0 1 0,7 1 1,15-3 1,-6-2 0,1 0-1,26-1 1,-29 3-8,16-2 9,40 4 39,-40-7-23,-28 4-24,0 1-1,-1 1 1,1-1-1,0 1 0,0 0 1,0 1-1,7-1 0,0-2 1,-2-3 5,64 3-2,-67 4-17,-7-1 8,-1 0 1,1 0-1,-1 0 1,0 0 0,1 0-1,-1 0 1,1 0-1,-1 0 1,0 0 0,1-1-1,-1 1 1,1 0-1,-1 0 1,0 0 0,1 0-1,-1 0 1,0-1-1,1 1 1,-1 0 0,0 0-1,1-1 1,-1 1-1,0 0 1,1-1 0,-1 1-1,0 0 1,0-1-1,1 1 1,-1 0 0,0-1-1,0 1 1,0-1-1,20 1 18,-14 3-116,-5-3 104,-1 0 0,1 1 0,-1-1-1,1 0 1,-1 1 0,1-1 0,0 0-1,-1 0 1,1 1 0,-1-1 0,1 0-1,0 0 1,-1 0 0,1 0 0,-1 0-1,1 0 1,0 0 0,-1 0 0,1 0-1,-1 0 1,1 0 0,0 0 0,-1 0-1,2-1 1,-2 1 4,1 0-8,-1 0 1,0 1-1,1-1 0,-1 0 1,0 0-1,1 0 0,-1 0 1,0 0-1,1 0 0,-1 0 0,0 0 1,1 0-1,-1 0 0,0 0 1,1 0-1,-1 0 0,0 0 1,1 0-1,-1 0 0,1 0 1,-1 0-1,0-1 0,0 1 0,1 0 1,-1 0-1,0 0 0,1-1 1,-1 1-1,0 0 0,0 0 1,1-1-1,-1 1 0,0 0 0,0 0 1,1-1-1,-1 1 0,0 0 1,0-1-1,0 0 0,6 1-11,-5-1 9,-1 1 0,1 0 0,-1 0 0,1 0 0,-1-1 0,1 1 0,-1 0 0,0 0 0,1 0 0,-1 0 0,1 0 0,-1 0 0,1 0 0,-1 0 0,1 0 0,-1 1 0,1-1 0,-1 0 0,1 0 0,-1 0 0,1 0 0,-1 1 0,0-1 0,1 0 0,-1 0 0,1 1 0,-1-1 0,0 0 0,1 1 0,-1-1 0,0 0 0,1 1 0,-1-1 0,0 1 0,1 0 0,-1 0-1,34 0 1311,-24-2-1104,-9 2-183,0-1-1,0 0 1,-1 0 0,1 0-1,0 0 1,0 0-1,-1 0 1,1 0 0,0 0-1,0 0 1,0 0 0,-1 0-1,1 0 1,0 0-1,0-1 1,-1 1 0,1 0-1,0-1 1,-1 1-1,1 0 1,0-1 0,-1 1-1,1-1 1,0 1 0,-1-1-1,1 0 1,-1 0 30,-34 6-2495,13-1-958,0 1 0,-1 1 0,2 1 0,-1 0 1,-23 13-1,23-7-457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6.93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1 141 532,'0'-5'5649,"6"-11"1901,-5 15-7382,-1 1 1,1-1-1,-1 1 0,0-1 1,1 1-1,-1-1 0,0 0 0,1 1 1,-1-1-1,0 1 0,0-1 0,1 0 1,-1 1-1,0-1 0,0 0 0,0 1 1,0-1-1,0 0 0,0 1 1,0-1-1,0 0 0,0 1 0,0-2 1,43-16 1761,63 0-514,-41 12-853,-53 4-437,0 0 0,0 1 0,1 0 1,-1 1-1,0 0 0,24 5 1,48 3 277,121 20 268,-186-26-592,0 0 1,0-2 0,23-1-1,3-1-15,-35 1-48,0 0-1,0-1 1,0 0-1,-1-1 1,13-4-1,-15 4-4,1 0 0,-1 1-1,1 0 1,-1 0 0,1 0 0,0 1 0,-1 1-1,1-1 1,11 2 0,-1 1 7,0-1 1,0 0-1,0-1 1,0-2-1,0 1 1,0-2-1,0 0 1,23-8-1,-23 7-20,1 0 0,0 2-1,22 0 1,-22 1 49,0-1 1,0 0-1,21-6 0,-3 4-20,-28 4-48,0 0-1,-1-1 1,1 0-1,-1-1 1,9-2 0,135-3 37,-55 1-27,-68 6 114,-1 1 0,1 1 0,-1 1 0,40 10 0,-36 0-106,-27-10 8,1-1 1,-1 1-1,1-1 0,0-1 1,0 1-1,0-1 0,0 0 1,11 1-1,23 0 89,-33 0-76,1-2 0,0 1-1,0-1 1,0 0-1,0-1 1,14-2 0,-18 1-33,1 1 1,-1 1 0,0-1-1,0 0 1,0 1 0,0 0 0,0 0-1,1 0 1,6 2 0,3 0 46,-12-2-33,21 0 14,-10 0-7,15 0 58,0-1-1,40-5 1,-47 3 123,0 1 0,33 1 0,-32 2-199,-20-1 21,0 0-3,5 0-4,27 0 11,-1 0-19,98 0 170,-126 0-158,1-1 0,0 1 0,-1-1 1,1 0-1,-1 0 0,7-3 0,15-1-5,-26 5 2,12 0 24,-4 0-25,7 1-3,0 0 0,0 1 1,19 5-1,20 1-4,-1-8 144,-52 0-126,-2-1-8,0 0 0,1 1-1,-1-1 1,1 1-1,-1-1 1,0 0 0,1 1-1,-1-1 1,1 1-1,-1-1 1,1 1-1,-1 0 1,1-1 0,0 1-1,-1 0 1,1-1-1,-1 1 1,1 0 0,0-1-1,-1 1 1,1 0-1,0 0 1,-1 0-1,1 0 1,0 0 0,-1 0-1,1 0 1,0 0-1,-1 0 1,1 0 0,0 0-1,0 0 1,-1 0-1,1 1 1,-1-1 0,1 0-1,0 0 1,-1 1-1,2-1 1,15 1 34,-15-6-26,-2 4 26,45 1-36,-34-1 6,-11 1-7,0 0 1,1-1-1,-1 1 1,0 0-1,0 0 1,0 0-1,1 0 1,-1 0-1,0 0 1,0 0 0,1 0-1,-1 0 1,0 0-1,0 0 1,1 0-1,-1 0 1,0 0-1,1 0 1,-1 0-1,0 0 1,0 0-1,1 0 1,-1 0-1,0 0 1,0 0 0,0 0-1,1 1 1,-1-1-1,0 0 1,0 0-1,1 0 1,-1 0-1,0 1 1,0-1-1,0 0 1,0 0-1,1 0 1,-1 1-1,0-1 1,0 0-1,0 0 1,0 1 0,0-1-1,0 0 1,0 0-1,0 1 1,0-1-1,0 0 1,0 0-1,0 1 1,0-1-1,0 0 1,0 0-1,0 1 1,0-1-1,0 0 1,0 0 0,0 1-1,0-1 1,0 1-1,-2-3-152,0 1 1,0 0-1,-1 1 0,1-1 1,0 0-1,0 0 0,0 1 1,-1 0-1,1-1 0,0 1 1,0 0-1,-1 0 0,1 0 1,0 0-1,-4 1 0,0-1-1283,-34-7-9506,28 3 5304,1 3 1850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8.96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 7 700,'0'1'4919,"0"-2"-4371,10-5 7282,-10 6-7777,0 0-1,0 0 0,0 0 1,0 0-1,0 1 0,0-1 1,0 0-1,0 0 0,0 0 1,0 0-1,-1 0 0,1 0 1,0 0-1,0 0 0,0 0 1,0 0-1,0 0 0,0 0 1,0 0-1,0 0 0,0 0 1,0 0-1,-1 0 0,1 0 1,0 0-1,0-1 0,0 1 1,0 0 366,0 0-367,0 0 0,0 0 1,0 0-1,0 0 0,-1 0 1,1 0-1,0-1 0,-7 8 615,9 6 395,-1-11-1018,0-1 1,0 1-1,0 0 0,0 0 1,0-1-1,0 1 0,0 0 1,0 0-1,-1 0 0,1 0 0,-1 0 1,0 0-1,1 0 0,-1 0 1,0 0-1,0 4 0,-2 49 569,2-32-490,-1 4 25,0-13-80,1 0 1,1 0 0,0 0-1,0 0 1,7 24 0,-7-31-43,1 1-1,-1-1 1,0 1 0,0-1 0,-1 12-1,4 33 131,-2-43-96,0 1 0,-1 0 0,0-1 0,-1 1 0,0 10 0,-1-11 7,1 1 0,1-1-1,0 1 1,3 17 0,-1-14-35,-1 1 1,-1-1-1,0 1 0,-1-1 1,-3 25-1,1 10 91,2-40-111,-1 0 0,0 0 0,0 0 1,0 0-1,-4 10 0,-6 68-211,6-38 510,5-41-245,0-1-1,0 0 0,-1 1 1,0-1-1,-3 10 1,3-11-18,0 1 1,0-1-1,0 0 1,0 1-1,1-1 1,1 9-1,-1-10-37,0 1-1,0 0 0,0-1 1,-1 1-1,1-1 1,-1 1-1,0-1 1,-2 6-1,1-4 1,1 0 0,0 0 0,1 0 0,0 0 0,0 1 0,0-1 0,0 0 0,1 0 0,0 0 0,3 10 0,3 27 306,-7 128 137,-6-160-440,5-10-13,1 0 0,-1-1 0,1 1 0,-1 0 0,1-1 0,-1 1 0,1 0 0,-1 0-1,1-1 1,0 1 0,-1 0 0,1 0 0,0 0 0,0-1 0,-1 1 0,1 0 0,0 0-1,0 0 1,0 0 0,0-1 0,0 1 0,0 0 0,1 0 0,-1 0 0,0 0-1,0 0 1,1-1 0,-1 1 0,0 0 0,1 0 0,0 0 0,0 3 32,1 0 1,-1 0 0,1 0-1,-1 1 1,0-1 0,-1 0-1,1 0 1,-1 1 0,0-1-1,0 8 1,10 18 85,1 25 11,0-30-146,-11-23 32,0 0 0,0 0 0,0 1 0,0-1 0,0 0 0,1 0 0,-1 0-1,1 0 1,0 0 0,-1 0 0,1 0 0,0 0 0,0 0 0,2 2 0,-2 0-1,0 0 0,0 0 0,0 0 0,-1 0 0,1 0 0,-1 0 0,0 1 0,0-1 0,-1 0 0,0 6 0,0 2 7,0 5-8,1-14-6,-1 1 0,1-1-1,0 1 1,0-1-1,0 1 1,0-1 0,1 1-1,-1-1 1,1 0 0,0 1-1,0-1 1,0 0 0,1 1-1,2 4 1,-1 21 45,-2-28-51,0 0-1,0 0 0,0 0 1,0 1-1,0-1 1,-1 0-1,1 1 0,-1-1 1,1 0-1,-1 1 1,1-1-1,-1 1 0,0-1 1,1 0-1,-1 1 1,0-1-1,0 1 0,0-1 1,0 1-1,-1 1 1,1-3-2,4 5 15,-4-4-12,1-1 0,0 1-1,-1-1 1,1 1 0,-1-1 0,1 1 0,-1 0-1,0-1 1,1 1 0,-1-1 0,0 1-1,1 0 1,-1-1 0,0 1 0,0 0 0,1 0-1,-1-1 1,0 1 0,0 0 0,0-1-1,0 2 1,0 34 57,5-25-41,-5-11-18,1 0 0,-1 1 0,0-1 0,1 0-1,-1 1 1,0-1 0,1 0 0,-1 1 0,0-1 0,0 0 0,0 1 0,1-1 0,-1 1 0,0-1 0,0 0 0,0 1 0,0-1 0,0 1 0,0-1 0,0 1 0,0-1 0,0 1 0,0-1 0,0 0 0,0 1 0,0-1 0,0 1 0,0-1 0,0 1 0,0-1 0,-1 0 0,1 1 0,0-1 0,0 1 0,0-1 0,-1 0 0,1 1 0,0-1 0,-1 0 0,1 1 0,0-1-1,-1 0 1,1 1 0,0-1 0,-1 0 0,1 0 0,0 0 0,-1 1 0,1-1 0,-1 0 0,1 1 1,-1-1-1,1 0 1,0 1-1,0-1 0,0 1 1,0-1-1,0 1 1,-1-1-1,1 1 0,0-1 1,0 1-1,0-1 1,0 1-1,1-1 1,-1 1-1,0-1 0,0 1 1,0-1-1,0 1 1,0-1-1,1 1 1,-1-1-1,0 1 0,0-1 1,1 0-1,-1 1 1,0-1-1,1 1 1,-1-1-1,0 0 0,1 1 1,0-1-1,4 10 39,-5-1-12,-1-9-27,1 1 0,0-1 0,0 1 0,-1 0 1,1-1-1,0 1 0,0 0 0,0-1 0,0 1 0,0 0 0,0-1 0,0 1 0,0 0 0,0-1 0,0 1 0,0 0 0,0-1 0,1 1 1,-1 0-1,0-1 0,1 1 0,-1 0 0,0-1 0,1 1 0,-1-1 0,0 1 0,1-1 0,-1 1 0,1-1 0,-1 1 0,1-1 0,-1 0 1,1 1-1,-1-1 0,1 1 0,0-1 0,-1 0 0,2 1 0,0-1-68,13 0-6210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Results</a:t>
            </a:r>
            <a:r>
              <a:rPr lang="de-DE" dirty="0"/>
              <a:t> / Edit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TODO: demo-</a:t>
            </a:r>
            <a:r>
              <a:rPr lang="de-DE" dirty="0" err="1"/>
              <a:t>bsp</a:t>
            </a:r>
            <a:r>
              <a:rPr lang="de-DE" dirty="0"/>
              <a:t> vervollständigen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57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https://www.heise.de/news/Datenleck-im-Legoland-Reisedaten-tausender-Kunden-seit-2015-betroffen-6668852.html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3564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direkter eigentlich egal ob man die erratbare ID oder direkt den Objektnamen nimmt – beides das gleiche Problem. (nur FS vs. DB)</a:t>
            </a:r>
          </a:p>
          <a:p>
            <a:r>
              <a:rPr lang="de-DE" dirty="0"/>
              <a:t>Nachteil: man braucht </a:t>
            </a:r>
            <a:r>
              <a:rPr lang="de-DE" dirty="0" err="1"/>
              <a:t>mappingtabelle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6756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Salt wird benötigt, damit es für den Angreifer schwieriger wird von der ausgelieferten Ressource auf den Hash zu schließen.</a:t>
            </a:r>
          </a:p>
          <a:p>
            <a:r>
              <a:rPr lang="de-DE" dirty="0"/>
              <a:t>Braucht keine serverseitige Speicherung – kann immer wieder berechnet werden. (Salt </a:t>
            </a:r>
            <a:r>
              <a:rPr lang="de-DE" dirty="0" err="1"/>
              <a:t>z.b.</a:t>
            </a:r>
            <a:r>
              <a:rPr lang="de-DE" dirty="0"/>
              <a:t> per </a:t>
            </a:r>
            <a:r>
              <a:rPr lang="de-DE" dirty="0" err="1"/>
              <a:t>Config</a:t>
            </a:r>
            <a:r>
              <a:rPr lang="de-DE" dirty="0"/>
              <a:t> File)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6571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https://www.heise.de/news/Datenleck-im-Legoland-Reisedaten-tausender-Kunden-seit-2015-betroffen-6668852.html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3623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https://www.heise.de/news/Datenleck-im-Legoland-Reisedaten-tausender-Kunden-seit-2015-betroffen-6668852.html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1122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https://www.heise.de/news/Datenleck-im-Legoland-Reisedaten-tausender-Kunden-seit-2015-betroffen-6668852.html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678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TODO: um </a:t>
            </a:r>
            <a:r>
              <a:rPr lang="de-DE" dirty="0" err="1"/>
              <a:t>encoding</a:t>
            </a:r>
            <a:r>
              <a:rPr lang="de-DE"/>
              <a:t>-spielereien ergänzen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169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0662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9941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957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4805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628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4614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934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9478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770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9850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3806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2993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https://imgflip.com/memegenerator/Star-Wars-Yoda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4728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974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4571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3364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579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656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https://www.heise.de/news/Datenleck-im-Legoland-Reisedaten-tausender-Kunden-seit-2015-betroffen-6668852.html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096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https://www.heise.de/news/Datenleck-im-Legoland-Reisedaten-tausender-Kunden-seit-2015-betroffen-6668852.html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044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9" Type="http://schemas.openxmlformats.org/officeDocument/2006/relationships/customXml" Target="../ink/ink732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735.xml"/><Relationship Id="rId21" Type="http://schemas.openxmlformats.org/officeDocument/2006/relationships/image" Target="../media/image1010.png"/><Relationship Id="rId47" Type="http://schemas.openxmlformats.org/officeDocument/2006/relationships/customXml" Target="../ink/ink740.xml"/><Relationship Id="rId50" Type="http://schemas.openxmlformats.org/officeDocument/2006/relationships/customXml" Target="../ink/ink743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747.xml"/><Relationship Id="rId213" Type="http://schemas.openxmlformats.org/officeDocument/2006/relationships/image" Target="../media/image871.png"/><Relationship Id="rId218" Type="http://schemas.openxmlformats.org/officeDocument/2006/relationships/customXml" Target="../ink/ink759.xml"/><Relationship Id="rId226" Type="http://schemas.openxmlformats.org/officeDocument/2006/relationships/customXml" Target="../ink/ink763.xml"/><Relationship Id="rId2" Type="http://schemas.openxmlformats.org/officeDocument/2006/relationships/customXml" Target="../ink/ink728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730.xml"/><Relationship Id="rId40" Type="http://schemas.openxmlformats.org/officeDocument/2006/relationships/customXml" Target="../ink/ink733.xml"/><Relationship Id="rId11" Type="http://schemas.openxmlformats.org/officeDocument/2006/relationships/image" Target="../media/image512.png"/><Relationship Id="rId45" Type="http://schemas.openxmlformats.org/officeDocument/2006/relationships/customXml" Target="../ink/ink738.xml"/><Relationship Id="rId53" Type="http://schemas.openxmlformats.org/officeDocument/2006/relationships/customXml" Target="../ink/ink746.xml"/><Relationship Id="rId178" Type="http://schemas.openxmlformats.org/officeDocument/2006/relationships/customXml" Target="../ink/ink751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754.xml"/><Relationship Id="rId216" Type="http://schemas.openxmlformats.org/officeDocument/2006/relationships/customXml" Target="../ink/ink758.xml"/><Relationship Id="rId229" Type="http://schemas.openxmlformats.org/officeDocument/2006/relationships/image" Target="../media/image950.png"/><Relationship Id="rId44" Type="http://schemas.openxmlformats.org/officeDocument/2006/relationships/customXml" Target="../ink/ink737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745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762.xml"/><Relationship Id="rId232" Type="http://schemas.openxmlformats.org/officeDocument/2006/relationships/customXml" Target="../ink/ink766.xml"/><Relationship Id="rId35" Type="http://schemas.openxmlformats.org/officeDocument/2006/relationships/customXml" Target="../ink/ink729.xml"/><Relationship Id="rId9" Type="http://schemas.openxmlformats.org/officeDocument/2006/relationships/image" Target="../media/image410.png"/><Relationship Id="rId43" Type="http://schemas.openxmlformats.org/officeDocument/2006/relationships/customXml" Target="../ink/ink736.xml"/><Relationship Id="rId48" Type="http://schemas.openxmlformats.org/officeDocument/2006/relationships/customXml" Target="../ink/ink741.xml"/><Relationship Id="rId27" Type="http://schemas.openxmlformats.org/officeDocument/2006/relationships/image" Target="../media/image1310.png"/><Relationship Id="rId172" Type="http://schemas.openxmlformats.org/officeDocument/2006/relationships/customXml" Target="../ink/ink748.xml"/><Relationship Id="rId180" Type="http://schemas.openxmlformats.org/officeDocument/2006/relationships/customXml" Target="../ink/ink752.xml"/><Relationship Id="rId207" Type="http://schemas.openxmlformats.org/officeDocument/2006/relationships/image" Target="../media/image841.png"/><Relationship Id="rId210" Type="http://schemas.openxmlformats.org/officeDocument/2006/relationships/customXml" Target="../ink/ink755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764.xml"/><Relationship Id="rId51" Type="http://schemas.openxmlformats.org/officeDocument/2006/relationships/customXml" Target="../ink/ink744.xml"/><Relationship Id="rId171" Type="http://schemas.openxmlformats.org/officeDocument/2006/relationships/image" Target="../media/image1810.png"/><Relationship Id="rId176" Type="http://schemas.openxmlformats.org/officeDocument/2006/relationships/customXml" Target="../ink/ink750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757.xml"/><Relationship Id="rId222" Type="http://schemas.openxmlformats.org/officeDocument/2006/relationships/customXml" Target="../ink/ink761.xml"/><Relationship Id="rId230" Type="http://schemas.openxmlformats.org/officeDocument/2006/relationships/customXml" Target="../ink/ink765.xml"/><Relationship Id="rId38" Type="http://schemas.openxmlformats.org/officeDocument/2006/relationships/customXml" Target="../ink/ink731.xml"/><Relationship Id="rId17" Type="http://schemas.openxmlformats.org/officeDocument/2006/relationships/image" Target="../media/image810.png"/><Relationship Id="rId46" Type="http://schemas.openxmlformats.org/officeDocument/2006/relationships/customXml" Target="../ink/ink739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734.xml"/><Relationship Id="rId174" Type="http://schemas.openxmlformats.org/officeDocument/2006/relationships/customXml" Target="../ink/ink749.xml"/><Relationship Id="rId179" Type="http://schemas.openxmlformats.org/officeDocument/2006/relationships/image" Target="../media/image2210.png"/><Relationship Id="rId182" Type="http://schemas.openxmlformats.org/officeDocument/2006/relationships/customXml" Target="../ink/ink753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756.xml"/><Relationship Id="rId220" Type="http://schemas.openxmlformats.org/officeDocument/2006/relationships/customXml" Target="../ink/ink760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742.xml"/></Relationships>
</file>

<file path=ppt/slides/_rels/slide16.xml.rels><?xml version="1.0" encoding="UTF-8" standalone="yes"?>
<Relationships xmlns="http://schemas.openxmlformats.org/package/2006/relationships"><Relationship Id="rId39" Type="http://schemas.openxmlformats.org/officeDocument/2006/relationships/customXml" Target="../ink/ink771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774.xml"/><Relationship Id="rId21" Type="http://schemas.openxmlformats.org/officeDocument/2006/relationships/image" Target="../media/image1010.png"/><Relationship Id="rId47" Type="http://schemas.openxmlformats.org/officeDocument/2006/relationships/customXml" Target="../ink/ink779.xml"/><Relationship Id="rId50" Type="http://schemas.openxmlformats.org/officeDocument/2006/relationships/customXml" Target="../ink/ink782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786.xml"/><Relationship Id="rId213" Type="http://schemas.openxmlformats.org/officeDocument/2006/relationships/image" Target="../media/image871.png"/><Relationship Id="rId218" Type="http://schemas.openxmlformats.org/officeDocument/2006/relationships/customXml" Target="../ink/ink798.xml"/><Relationship Id="rId226" Type="http://schemas.openxmlformats.org/officeDocument/2006/relationships/customXml" Target="../ink/ink802.xml"/><Relationship Id="rId2" Type="http://schemas.openxmlformats.org/officeDocument/2006/relationships/customXml" Target="../ink/ink767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769.xml"/><Relationship Id="rId40" Type="http://schemas.openxmlformats.org/officeDocument/2006/relationships/customXml" Target="../ink/ink772.xml"/><Relationship Id="rId11" Type="http://schemas.openxmlformats.org/officeDocument/2006/relationships/image" Target="../media/image512.png"/><Relationship Id="rId45" Type="http://schemas.openxmlformats.org/officeDocument/2006/relationships/customXml" Target="../ink/ink777.xml"/><Relationship Id="rId53" Type="http://schemas.openxmlformats.org/officeDocument/2006/relationships/customXml" Target="../ink/ink785.xml"/><Relationship Id="rId178" Type="http://schemas.openxmlformats.org/officeDocument/2006/relationships/customXml" Target="../ink/ink790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793.xml"/><Relationship Id="rId216" Type="http://schemas.openxmlformats.org/officeDocument/2006/relationships/customXml" Target="../ink/ink797.xml"/><Relationship Id="rId229" Type="http://schemas.openxmlformats.org/officeDocument/2006/relationships/image" Target="../media/image950.png"/><Relationship Id="rId44" Type="http://schemas.openxmlformats.org/officeDocument/2006/relationships/customXml" Target="../ink/ink776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784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801.xml"/><Relationship Id="rId232" Type="http://schemas.openxmlformats.org/officeDocument/2006/relationships/customXml" Target="../ink/ink805.xml"/><Relationship Id="rId35" Type="http://schemas.openxmlformats.org/officeDocument/2006/relationships/customXml" Target="../ink/ink768.xml"/><Relationship Id="rId9" Type="http://schemas.openxmlformats.org/officeDocument/2006/relationships/image" Target="../media/image410.png"/><Relationship Id="rId43" Type="http://schemas.openxmlformats.org/officeDocument/2006/relationships/customXml" Target="../ink/ink775.xml"/><Relationship Id="rId48" Type="http://schemas.openxmlformats.org/officeDocument/2006/relationships/customXml" Target="../ink/ink780.xml"/><Relationship Id="rId27" Type="http://schemas.openxmlformats.org/officeDocument/2006/relationships/image" Target="../media/image1310.png"/><Relationship Id="rId172" Type="http://schemas.openxmlformats.org/officeDocument/2006/relationships/customXml" Target="../ink/ink787.xml"/><Relationship Id="rId180" Type="http://schemas.openxmlformats.org/officeDocument/2006/relationships/customXml" Target="../ink/ink791.xml"/><Relationship Id="rId207" Type="http://schemas.openxmlformats.org/officeDocument/2006/relationships/image" Target="../media/image841.png"/><Relationship Id="rId210" Type="http://schemas.openxmlformats.org/officeDocument/2006/relationships/customXml" Target="../ink/ink794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803.xml"/><Relationship Id="rId51" Type="http://schemas.openxmlformats.org/officeDocument/2006/relationships/customXml" Target="../ink/ink783.xml"/><Relationship Id="rId171" Type="http://schemas.openxmlformats.org/officeDocument/2006/relationships/image" Target="../media/image1810.png"/><Relationship Id="rId176" Type="http://schemas.openxmlformats.org/officeDocument/2006/relationships/customXml" Target="../ink/ink789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796.xml"/><Relationship Id="rId222" Type="http://schemas.openxmlformats.org/officeDocument/2006/relationships/customXml" Target="../ink/ink800.xml"/><Relationship Id="rId230" Type="http://schemas.openxmlformats.org/officeDocument/2006/relationships/customXml" Target="../ink/ink804.xml"/><Relationship Id="rId38" Type="http://schemas.openxmlformats.org/officeDocument/2006/relationships/customXml" Target="../ink/ink770.xml"/><Relationship Id="rId17" Type="http://schemas.openxmlformats.org/officeDocument/2006/relationships/image" Target="../media/image810.png"/><Relationship Id="rId46" Type="http://schemas.openxmlformats.org/officeDocument/2006/relationships/customXml" Target="../ink/ink778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773.xml"/><Relationship Id="rId174" Type="http://schemas.openxmlformats.org/officeDocument/2006/relationships/customXml" Target="../ink/ink788.xml"/><Relationship Id="rId179" Type="http://schemas.openxmlformats.org/officeDocument/2006/relationships/image" Target="../media/image2210.png"/><Relationship Id="rId182" Type="http://schemas.openxmlformats.org/officeDocument/2006/relationships/customXml" Target="../ink/ink792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795.xml"/><Relationship Id="rId220" Type="http://schemas.openxmlformats.org/officeDocument/2006/relationships/customXml" Target="../ink/ink799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7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9" Type="http://schemas.openxmlformats.org/officeDocument/2006/relationships/customXml" Target="../ink/ink810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813.xml"/><Relationship Id="rId21" Type="http://schemas.openxmlformats.org/officeDocument/2006/relationships/image" Target="../media/image1010.png"/><Relationship Id="rId47" Type="http://schemas.openxmlformats.org/officeDocument/2006/relationships/customXml" Target="../ink/ink818.xml"/><Relationship Id="rId50" Type="http://schemas.openxmlformats.org/officeDocument/2006/relationships/customXml" Target="../ink/ink821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825.xml"/><Relationship Id="rId213" Type="http://schemas.openxmlformats.org/officeDocument/2006/relationships/image" Target="../media/image871.png"/><Relationship Id="rId218" Type="http://schemas.openxmlformats.org/officeDocument/2006/relationships/customXml" Target="../ink/ink837.xml"/><Relationship Id="rId226" Type="http://schemas.openxmlformats.org/officeDocument/2006/relationships/customXml" Target="../ink/ink841.xml"/><Relationship Id="rId2" Type="http://schemas.openxmlformats.org/officeDocument/2006/relationships/customXml" Target="../ink/ink806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808.xml"/><Relationship Id="rId40" Type="http://schemas.openxmlformats.org/officeDocument/2006/relationships/customXml" Target="../ink/ink811.xml"/><Relationship Id="rId11" Type="http://schemas.openxmlformats.org/officeDocument/2006/relationships/image" Target="../media/image512.png"/><Relationship Id="rId45" Type="http://schemas.openxmlformats.org/officeDocument/2006/relationships/customXml" Target="../ink/ink816.xml"/><Relationship Id="rId53" Type="http://schemas.openxmlformats.org/officeDocument/2006/relationships/customXml" Target="../ink/ink824.xml"/><Relationship Id="rId178" Type="http://schemas.openxmlformats.org/officeDocument/2006/relationships/customXml" Target="../ink/ink829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832.xml"/><Relationship Id="rId216" Type="http://schemas.openxmlformats.org/officeDocument/2006/relationships/customXml" Target="../ink/ink836.xml"/><Relationship Id="rId229" Type="http://schemas.openxmlformats.org/officeDocument/2006/relationships/image" Target="../media/image950.png"/><Relationship Id="rId44" Type="http://schemas.openxmlformats.org/officeDocument/2006/relationships/customXml" Target="../ink/ink815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823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840.xml"/><Relationship Id="rId232" Type="http://schemas.openxmlformats.org/officeDocument/2006/relationships/customXml" Target="../ink/ink844.xml"/><Relationship Id="rId35" Type="http://schemas.openxmlformats.org/officeDocument/2006/relationships/customXml" Target="../ink/ink807.xml"/><Relationship Id="rId9" Type="http://schemas.openxmlformats.org/officeDocument/2006/relationships/image" Target="../media/image410.png"/><Relationship Id="rId43" Type="http://schemas.openxmlformats.org/officeDocument/2006/relationships/customXml" Target="../ink/ink814.xml"/><Relationship Id="rId48" Type="http://schemas.openxmlformats.org/officeDocument/2006/relationships/customXml" Target="../ink/ink819.xml"/><Relationship Id="rId27" Type="http://schemas.openxmlformats.org/officeDocument/2006/relationships/image" Target="../media/image1310.png"/><Relationship Id="rId172" Type="http://schemas.openxmlformats.org/officeDocument/2006/relationships/customXml" Target="../ink/ink826.xml"/><Relationship Id="rId180" Type="http://schemas.openxmlformats.org/officeDocument/2006/relationships/customXml" Target="../ink/ink830.xml"/><Relationship Id="rId207" Type="http://schemas.openxmlformats.org/officeDocument/2006/relationships/image" Target="../media/image841.png"/><Relationship Id="rId210" Type="http://schemas.openxmlformats.org/officeDocument/2006/relationships/customXml" Target="../ink/ink833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842.xml"/><Relationship Id="rId51" Type="http://schemas.openxmlformats.org/officeDocument/2006/relationships/customXml" Target="../ink/ink822.xml"/><Relationship Id="rId171" Type="http://schemas.openxmlformats.org/officeDocument/2006/relationships/image" Target="../media/image1810.png"/><Relationship Id="rId176" Type="http://schemas.openxmlformats.org/officeDocument/2006/relationships/customXml" Target="../ink/ink828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835.xml"/><Relationship Id="rId222" Type="http://schemas.openxmlformats.org/officeDocument/2006/relationships/customXml" Target="../ink/ink839.xml"/><Relationship Id="rId230" Type="http://schemas.openxmlformats.org/officeDocument/2006/relationships/customXml" Target="../ink/ink843.xml"/><Relationship Id="rId38" Type="http://schemas.openxmlformats.org/officeDocument/2006/relationships/customXml" Target="../ink/ink809.xml"/><Relationship Id="rId17" Type="http://schemas.openxmlformats.org/officeDocument/2006/relationships/image" Target="../media/image810.png"/><Relationship Id="rId46" Type="http://schemas.openxmlformats.org/officeDocument/2006/relationships/customXml" Target="../ink/ink817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812.xml"/><Relationship Id="rId174" Type="http://schemas.openxmlformats.org/officeDocument/2006/relationships/customXml" Target="../ink/ink827.xml"/><Relationship Id="rId179" Type="http://schemas.openxmlformats.org/officeDocument/2006/relationships/image" Target="../media/image2210.png"/><Relationship Id="rId182" Type="http://schemas.openxmlformats.org/officeDocument/2006/relationships/customXml" Target="../ink/ink831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834.xml"/><Relationship Id="rId220" Type="http://schemas.openxmlformats.org/officeDocument/2006/relationships/customXml" Target="../ink/ink838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820.xml"/></Relationships>
</file>

<file path=ppt/slides/_rels/slide27.xml.rels><?xml version="1.0" encoding="UTF-8" standalone="yes"?>
<Relationships xmlns="http://schemas.openxmlformats.org/package/2006/relationships"><Relationship Id="rId39" Type="http://schemas.openxmlformats.org/officeDocument/2006/relationships/customXml" Target="../ink/ink849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852.xml"/><Relationship Id="rId21" Type="http://schemas.openxmlformats.org/officeDocument/2006/relationships/image" Target="../media/image1010.png"/><Relationship Id="rId47" Type="http://schemas.openxmlformats.org/officeDocument/2006/relationships/customXml" Target="../ink/ink857.xml"/><Relationship Id="rId50" Type="http://schemas.openxmlformats.org/officeDocument/2006/relationships/customXml" Target="../ink/ink860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864.xml"/><Relationship Id="rId213" Type="http://schemas.openxmlformats.org/officeDocument/2006/relationships/image" Target="../media/image871.png"/><Relationship Id="rId218" Type="http://schemas.openxmlformats.org/officeDocument/2006/relationships/customXml" Target="../ink/ink876.xml"/><Relationship Id="rId226" Type="http://schemas.openxmlformats.org/officeDocument/2006/relationships/customXml" Target="../ink/ink880.xml"/><Relationship Id="rId2" Type="http://schemas.openxmlformats.org/officeDocument/2006/relationships/customXml" Target="../ink/ink845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847.xml"/><Relationship Id="rId40" Type="http://schemas.openxmlformats.org/officeDocument/2006/relationships/customXml" Target="../ink/ink850.xml"/><Relationship Id="rId11" Type="http://schemas.openxmlformats.org/officeDocument/2006/relationships/image" Target="../media/image512.png"/><Relationship Id="rId45" Type="http://schemas.openxmlformats.org/officeDocument/2006/relationships/customXml" Target="../ink/ink855.xml"/><Relationship Id="rId53" Type="http://schemas.openxmlformats.org/officeDocument/2006/relationships/customXml" Target="../ink/ink863.xml"/><Relationship Id="rId178" Type="http://schemas.openxmlformats.org/officeDocument/2006/relationships/customXml" Target="../ink/ink868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871.xml"/><Relationship Id="rId216" Type="http://schemas.openxmlformats.org/officeDocument/2006/relationships/customXml" Target="../ink/ink875.xml"/><Relationship Id="rId229" Type="http://schemas.openxmlformats.org/officeDocument/2006/relationships/image" Target="../media/image950.png"/><Relationship Id="rId44" Type="http://schemas.openxmlformats.org/officeDocument/2006/relationships/customXml" Target="../ink/ink854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862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879.xml"/><Relationship Id="rId232" Type="http://schemas.openxmlformats.org/officeDocument/2006/relationships/customXml" Target="../ink/ink883.xml"/><Relationship Id="rId35" Type="http://schemas.openxmlformats.org/officeDocument/2006/relationships/customXml" Target="../ink/ink846.xml"/><Relationship Id="rId9" Type="http://schemas.openxmlformats.org/officeDocument/2006/relationships/image" Target="../media/image410.png"/><Relationship Id="rId43" Type="http://schemas.openxmlformats.org/officeDocument/2006/relationships/customXml" Target="../ink/ink853.xml"/><Relationship Id="rId48" Type="http://schemas.openxmlformats.org/officeDocument/2006/relationships/customXml" Target="../ink/ink858.xml"/><Relationship Id="rId27" Type="http://schemas.openxmlformats.org/officeDocument/2006/relationships/image" Target="../media/image1310.png"/><Relationship Id="rId172" Type="http://schemas.openxmlformats.org/officeDocument/2006/relationships/customXml" Target="../ink/ink865.xml"/><Relationship Id="rId180" Type="http://schemas.openxmlformats.org/officeDocument/2006/relationships/customXml" Target="../ink/ink869.xml"/><Relationship Id="rId207" Type="http://schemas.openxmlformats.org/officeDocument/2006/relationships/image" Target="../media/image841.png"/><Relationship Id="rId210" Type="http://schemas.openxmlformats.org/officeDocument/2006/relationships/customXml" Target="../ink/ink872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881.xml"/><Relationship Id="rId51" Type="http://schemas.openxmlformats.org/officeDocument/2006/relationships/customXml" Target="../ink/ink861.xml"/><Relationship Id="rId171" Type="http://schemas.openxmlformats.org/officeDocument/2006/relationships/image" Target="../media/image1810.png"/><Relationship Id="rId176" Type="http://schemas.openxmlformats.org/officeDocument/2006/relationships/customXml" Target="../ink/ink867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874.xml"/><Relationship Id="rId222" Type="http://schemas.openxmlformats.org/officeDocument/2006/relationships/customXml" Target="../ink/ink878.xml"/><Relationship Id="rId230" Type="http://schemas.openxmlformats.org/officeDocument/2006/relationships/customXml" Target="../ink/ink882.xml"/><Relationship Id="rId38" Type="http://schemas.openxmlformats.org/officeDocument/2006/relationships/customXml" Target="../ink/ink848.xml"/><Relationship Id="rId17" Type="http://schemas.openxmlformats.org/officeDocument/2006/relationships/image" Target="../media/image810.png"/><Relationship Id="rId46" Type="http://schemas.openxmlformats.org/officeDocument/2006/relationships/customXml" Target="../ink/ink856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851.xml"/><Relationship Id="rId174" Type="http://schemas.openxmlformats.org/officeDocument/2006/relationships/customXml" Target="../ink/ink866.xml"/><Relationship Id="rId179" Type="http://schemas.openxmlformats.org/officeDocument/2006/relationships/image" Target="../media/image2210.png"/><Relationship Id="rId182" Type="http://schemas.openxmlformats.org/officeDocument/2006/relationships/customXml" Target="../ink/ink870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873.xml"/><Relationship Id="rId220" Type="http://schemas.openxmlformats.org/officeDocument/2006/relationships/customXml" Target="../ink/ink877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859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888.xml"/><Relationship Id="rId47" Type="http://schemas.openxmlformats.org/officeDocument/2006/relationships/customXml" Target="../ink/ink893.xml"/><Relationship Id="rId21" Type="http://schemas.openxmlformats.org/officeDocument/2006/relationships/image" Target="../media/image1010.png"/><Relationship Id="rId50" Type="http://schemas.openxmlformats.org/officeDocument/2006/relationships/customXml" Target="../ink/ink896.xml"/><Relationship Id="rId55" Type="http://schemas.openxmlformats.org/officeDocument/2006/relationships/customXml" Target="../ink/ink901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903.xml"/><Relationship Id="rId213" Type="http://schemas.openxmlformats.org/officeDocument/2006/relationships/image" Target="../media/image871.png"/><Relationship Id="rId218" Type="http://schemas.openxmlformats.org/officeDocument/2006/relationships/customXml" Target="../ink/ink915.xml"/><Relationship Id="rId226" Type="http://schemas.openxmlformats.org/officeDocument/2006/relationships/customXml" Target="../ink/ink919.xml"/><Relationship Id="rId234" Type="http://schemas.openxmlformats.org/officeDocument/2006/relationships/image" Target="../media/image258.png"/><Relationship Id="rId2" Type="http://schemas.openxmlformats.org/officeDocument/2006/relationships/notesSlide" Target="../notesSlides/notesSlide16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image" Target="../media/image257.png"/><Relationship Id="rId40" Type="http://schemas.openxmlformats.org/officeDocument/2006/relationships/image" Target="../media/image1100.png"/><Relationship Id="rId11" Type="http://schemas.openxmlformats.org/officeDocument/2006/relationships/image" Target="../media/image512.png"/><Relationship Id="rId45" Type="http://schemas.openxmlformats.org/officeDocument/2006/relationships/customXml" Target="../ink/ink891.xml"/><Relationship Id="rId53" Type="http://schemas.openxmlformats.org/officeDocument/2006/relationships/customXml" Target="../ink/ink899.xml"/><Relationship Id="rId178" Type="http://schemas.openxmlformats.org/officeDocument/2006/relationships/customXml" Target="../ink/ink907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910.xml"/><Relationship Id="rId216" Type="http://schemas.openxmlformats.org/officeDocument/2006/relationships/customXml" Target="../ink/ink914.xml"/><Relationship Id="rId229" Type="http://schemas.openxmlformats.org/officeDocument/2006/relationships/image" Target="../media/image950.png"/><Relationship Id="rId44" Type="http://schemas.openxmlformats.org/officeDocument/2006/relationships/customXml" Target="../ink/ink890.xml"/><Relationship Id="rId19" Type="http://schemas.openxmlformats.org/officeDocument/2006/relationships/image" Target="../media/image911.png"/><Relationship Id="rId52" Type="http://schemas.openxmlformats.org/officeDocument/2006/relationships/customXml" Target="../ink/ink898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918.xml"/><Relationship Id="rId232" Type="http://schemas.openxmlformats.org/officeDocument/2006/relationships/customXml" Target="../ink/ink922.xml"/><Relationship Id="rId35" Type="http://schemas.openxmlformats.org/officeDocument/2006/relationships/customXml" Target="../ink/ink885.xml"/><Relationship Id="rId43" Type="http://schemas.openxmlformats.org/officeDocument/2006/relationships/customXml" Target="../ink/ink889.xml"/><Relationship Id="rId9" Type="http://schemas.openxmlformats.org/officeDocument/2006/relationships/image" Target="../media/image410.png"/><Relationship Id="rId48" Type="http://schemas.openxmlformats.org/officeDocument/2006/relationships/customXml" Target="../ink/ink894.xml"/><Relationship Id="rId27" Type="http://schemas.openxmlformats.org/officeDocument/2006/relationships/image" Target="../media/image1310.png"/><Relationship Id="rId56" Type="http://schemas.openxmlformats.org/officeDocument/2006/relationships/customXml" Target="../ink/ink902.xml"/><Relationship Id="rId172" Type="http://schemas.openxmlformats.org/officeDocument/2006/relationships/customXml" Target="../ink/ink904.xml"/><Relationship Id="rId180" Type="http://schemas.openxmlformats.org/officeDocument/2006/relationships/customXml" Target="../ink/ink908.xml"/><Relationship Id="rId207" Type="http://schemas.openxmlformats.org/officeDocument/2006/relationships/image" Target="../media/image841.png"/><Relationship Id="rId210" Type="http://schemas.openxmlformats.org/officeDocument/2006/relationships/customXml" Target="../ink/ink911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920.xml"/><Relationship Id="rId51" Type="http://schemas.openxmlformats.org/officeDocument/2006/relationships/customXml" Target="../ink/ink897.xml"/><Relationship Id="rId171" Type="http://schemas.openxmlformats.org/officeDocument/2006/relationships/image" Target="../media/image1810.png"/><Relationship Id="rId176" Type="http://schemas.openxmlformats.org/officeDocument/2006/relationships/customXml" Target="../ink/ink906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customXml" Target="../ink/ink884.xml"/><Relationship Id="rId214" Type="http://schemas.openxmlformats.org/officeDocument/2006/relationships/customXml" Target="../ink/ink913.xml"/><Relationship Id="rId222" Type="http://schemas.openxmlformats.org/officeDocument/2006/relationships/customXml" Target="../ink/ink917.xml"/><Relationship Id="rId230" Type="http://schemas.openxmlformats.org/officeDocument/2006/relationships/customXml" Target="../ink/ink921.xml"/><Relationship Id="rId38" Type="http://schemas.openxmlformats.org/officeDocument/2006/relationships/customXml" Target="../ink/ink886.xml"/><Relationship Id="rId46" Type="http://schemas.openxmlformats.org/officeDocument/2006/relationships/customXml" Target="../ink/ink892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887.xml"/><Relationship Id="rId54" Type="http://schemas.openxmlformats.org/officeDocument/2006/relationships/customXml" Target="../ink/ink900.xml"/><Relationship Id="rId174" Type="http://schemas.openxmlformats.org/officeDocument/2006/relationships/customXml" Target="../ink/ink905.xml"/><Relationship Id="rId179" Type="http://schemas.openxmlformats.org/officeDocument/2006/relationships/image" Target="../media/image2210.png"/><Relationship Id="rId182" Type="http://schemas.openxmlformats.org/officeDocument/2006/relationships/customXml" Target="../ink/ink909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912.xml"/><Relationship Id="rId220" Type="http://schemas.openxmlformats.org/officeDocument/2006/relationships/customXml" Target="../ink/ink916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49" Type="http://schemas.openxmlformats.org/officeDocument/2006/relationships/customXml" Target="../ink/ink895.xml"/><Relationship Id="rId23" Type="http://schemas.openxmlformats.org/officeDocument/2006/relationships/image" Target="../media/image11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10.png"/><Relationship Id="rId117" Type="http://schemas.openxmlformats.org/officeDocument/2006/relationships/image" Target="../media/image610.png"/><Relationship Id="rId231" Type="http://schemas.openxmlformats.org/officeDocument/2006/relationships/image" Target="../media/image960.png"/><Relationship Id="rId63" Type="http://schemas.openxmlformats.org/officeDocument/2006/relationships/customXml" Target="../ink/ink455.xml"/><Relationship Id="rId68" Type="http://schemas.openxmlformats.org/officeDocument/2006/relationships/customXml" Target="../ink/ink459.xml"/><Relationship Id="rId112" Type="http://schemas.openxmlformats.org/officeDocument/2006/relationships/customXml" Target="../ink/ink474.xml"/><Relationship Id="rId21" Type="http://schemas.openxmlformats.org/officeDocument/2006/relationships/image" Target="../media/image1010.png"/><Relationship Id="rId133" Type="http://schemas.openxmlformats.org/officeDocument/2006/relationships/customXml" Target="../ink/ink491.xml"/><Relationship Id="rId175" Type="http://schemas.openxmlformats.org/officeDocument/2006/relationships/customXml" Target="../ink/ink499.xml"/><Relationship Id="rId47" Type="http://schemas.openxmlformats.org/officeDocument/2006/relationships/image" Target="../media/image2310.png"/><Relationship Id="rId170" Type="http://schemas.openxmlformats.org/officeDocument/2006/relationships/customXml" Target="../ink/ink495.xml"/><Relationship Id="rId226" Type="http://schemas.openxmlformats.org/officeDocument/2006/relationships/customXml" Target="../ink/ink511.xml"/><Relationship Id="rId16" Type="http://schemas.openxmlformats.org/officeDocument/2006/relationships/image" Target="../media/image860.png"/><Relationship Id="rId107" Type="http://schemas.openxmlformats.org/officeDocument/2006/relationships/image" Target="../media/image439.png"/><Relationship Id="rId221" Type="http://schemas.openxmlformats.org/officeDocument/2006/relationships/image" Target="../media/image912.png"/><Relationship Id="rId37" Type="http://schemas.openxmlformats.org/officeDocument/2006/relationships/customXml" Target="../ink/ink454.xml"/><Relationship Id="rId74" Type="http://schemas.openxmlformats.org/officeDocument/2006/relationships/customXml" Target="../ink/ink465.xml"/><Relationship Id="rId102" Type="http://schemas.openxmlformats.org/officeDocument/2006/relationships/customXml" Target="../ink/ink469.xml"/><Relationship Id="rId123" Type="http://schemas.openxmlformats.org/officeDocument/2006/relationships/customXml" Target="../ink/ink481.xml"/><Relationship Id="rId11" Type="http://schemas.openxmlformats.org/officeDocument/2006/relationships/image" Target="../media/image512.png"/><Relationship Id="rId128" Type="http://schemas.openxmlformats.org/officeDocument/2006/relationships/customXml" Target="../ink/ink486.xml"/><Relationship Id="rId95" Type="http://schemas.openxmlformats.org/officeDocument/2006/relationships/image" Target="../media/image4330.png"/><Relationship Id="rId5" Type="http://schemas.openxmlformats.org/officeDocument/2006/relationships/image" Target="../media/image294.png"/><Relationship Id="rId216" Type="http://schemas.openxmlformats.org/officeDocument/2006/relationships/customXml" Target="../ink/ink506.xml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510.xml"/><Relationship Id="rId232" Type="http://schemas.openxmlformats.org/officeDocument/2006/relationships/customXml" Target="../ink/ink514.xml"/><Relationship Id="rId35" Type="http://schemas.openxmlformats.org/officeDocument/2006/relationships/customXml" Target="../ink/ink453.xml"/><Relationship Id="rId64" Type="http://schemas.openxmlformats.org/officeDocument/2006/relationships/image" Target="../media/image4910.png"/><Relationship Id="rId14" Type="http://schemas.openxmlformats.org/officeDocument/2006/relationships/image" Target="../media/image850.png"/><Relationship Id="rId69" Type="http://schemas.openxmlformats.org/officeDocument/2006/relationships/customXml" Target="../ink/ink460.xml"/><Relationship Id="rId22" Type="http://schemas.openxmlformats.org/officeDocument/2006/relationships/image" Target="../media/image890.png"/><Relationship Id="rId100" Type="http://schemas.openxmlformats.org/officeDocument/2006/relationships/customXml" Target="../ink/ink468.xml"/><Relationship Id="rId105" Type="http://schemas.openxmlformats.org/officeDocument/2006/relationships/image" Target="../media/image438.png"/><Relationship Id="rId113" Type="http://schemas.openxmlformats.org/officeDocument/2006/relationships/image" Target="../media/image442.png"/><Relationship Id="rId118" Type="http://schemas.openxmlformats.org/officeDocument/2006/relationships/customXml" Target="../ink/ink477.xml"/><Relationship Id="rId126" Type="http://schemas.openxmlformats.org/officeDocument/2006/relationships/customXml" Target="../ink/ink484.xml"/><Relationship Id="rId27" Type="http://schemas.openxmlformats.org/officeDocument/2006/relationships/image" Target="../media/image1310.png"/><Relationship Id="rId134" Type="http://schemas.openxmlformats.org/officeDocument/2006/relationships/customXml" Target="../ink/ink492.xml"/><Relationship Id="rId43" Type="http://schemas.openxmlformats.org/officeDocument/2006/relationships/image" Target="../media/image2110.png"/><Relationship Id="rId72" Type="http://schemas.openxmlformats.org/officeDocument/2006/relationships/customXml" Target="../ink/ink463.xml"/><Relationship Id="rId98" Type="http://schemas.openxmlformats.org/officeDocument/2006/relationships/customXml" Target="../ink/ink467.xml"/><Relationship Id="rId121" Type="http://schemas.openxmlformats.org/officeDocument/2006/relationships/customXml" Target="../ink/ink479.xml"/><Relationship Id="rId171" Type="http://schemas.openxmlformats.org/officeDocument/2006/relationships/image" Target="../media/image1810.png"/><Relationship Id="rId176" Type="http://schemas.openxmlformats.org/officeDocument/2006/relationships/customXml" Target="../ink/ink500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505.xml"/><Relationship Id="rId222" Type="http://schemas.openxmlformats.org/officeDocument/2006/relationships/customXml" Target="../ink/ink509.xml"/><Relationship Id="rId230" Type="http://schemas.openxmlformats.org/officeDocument/2006/relationships/customXml" Target="../ink/ink513.xml"/><Relationship Id="rId12" Type="http://schemas.openxmlformats.org/officeDocument/2006/relationships/image" Target="../media/image840.png"/><Relationship Id="rId67" Type="http://schemas.openxmlformats.org/officeDocument/2006/relationships/customXml" Target="../ink/ink458.xml"/><Relationship Id="rId103" Type="http://schemas.openxmlformats.org/officeDocument/2006/relationships/image" Target="../media/image437.png"/><Relationship Id="rId108" Type="http://schemas.openxmlformats.org/officeDocument/2006/relationships/customXml" Target="../ink/ink472.xml"/><Relationship Id="rId116" Type="http://schemas.openxmlformats.org/officeDocument/2006/relationships/customXml" Target="../ink/ink476.xml"/><Relationship Id="rId124" Type="http://schemas.openxmlformats.org/officeDocument/2006/relationships/customXml" Target="../ink/ink482.xml"/><Relationship Id="rId17" Type="http://schemas.openxmlformats.org/officeDocument/2006/relationships/image" Target="../media/image810.png"/><Relationship Id="rId129" Type="http://schemas.openxmlformats.org/officeDocument/2006/relationships/customXml" Target="../ink/ink487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62" Type="http://schemas.openxmlformats.org/officeDocument/2006/relationships/image" Target="../media/image4810.png"/><Relationship Id="rId20" Type="http://schemas.openxmlformats.org/officeDocument/2006/relationships/image" Target="../media/image880.png"/><Relationship Id="rId70" Type="http://schemas.openxmlformats.org/officeDocument/2006/relationships/customXml" Target="../ink/ink461.xml"/><Relationship Id="rId96" Type="http://schemas.openxmlformats.org/officeDocument/2006/relationships/customXml" Target="../ink/ink466.xml"/><Relationship Id="rId111" Type="http://schemas.openxmlformats.org/officeDocument/2006/relationships/image" Target="../media/image441.png"/><Relationship Id="rId132" Type="http://schemas.openxmlformats.org/officeDocument/2006/relationships/customXml" Target="../ink/ink490.xml"/><Relationship Id="rId41" Type="http://schemas.openxmlformats.org/officeDocument/2006/relationships/image" Target="../media/image2010.png"/><Relationship Id="rId174" Type="http://schemas.openxmlformats.org/officeDocument/2006/relationships/customXml" Target="../ink/ink498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504.xml"/><Relationship Id="rId220" Type="http://schemas.openxmlformats.org/officeDocument/2006/relationships/customXml" Target="../ink/ink508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10.png"/><Relationship Id="rId28" Type="http://schemas.openxmlformats.org/officeDocument/2006/relationships/image" Target="../media/image920.png"/><Relationship Id="rId106" Type="http://schemas.openxmlformats.org/officeDocument/2006/relationships/customXml" Target="../ink/ink471.xml"/><Relationship Id="rId114" Type="http://schemas.openxmlformats.org/officeDocument/2006/relationships/customXml" Target="../ink/ink475.xml"/><Relationship Id="rId119" Type="http://schemas.openxmlformats.org/officeDocument/2006/relationships/image" Target="../media/image710.png"/><Relationship Id="rId15" Type="http://schemas.openxmlformats.org/officeDocument/2006/relationships/image" Target="../media/image711.png"/><Relationship Id="rId127" Type="http://schemas.openxmlformats.org/officeDocument/2006/relationships/customXml" Target="../ink/ink485.xml"/><Relationship Id="rId23" Type="http://schemas.openxmlformats.org/officeDocument/2006/relationships/image" Target="../media/image1110.png"/><Relationship Id="rId65" Type="http://schemas.openxmlformats.org/officeDocument/2006/relationships/customXml" Target="../ink/ink456.xml"/><Relationship Id="rId73" Type="http://schemas.openxmlformats.org/officeDocument/2006/relationships/customXml" Target="../ink/ink464.xml"/><Relationship Id="rId99" Type="http://schemas.openxmlformats.org/officeDocument/2006/relationships/image" Target="../media/image4350.png"/><Relationship Id="rId101" Type="http://schemas.openxmlformats.org/officeDocument/2006/relationships/image" Target="../media/image4360.png"/><Relationship Id="rId122" Type="http://schemas.openxmlformats.org/officeDocument/2006/relationships/customXml" Target="../ink/ink480.xml"/><Relationship Id="rId130" Type="http://schemas.openxmlformats.org/officeDocument/2006/relationships/customXml" Target="../ink/ink488.xml"/><Relationship Id="rId31" Type="http://schemas.openxmlformats.org/officeDocument/2006/relationships/image" Target="../media/image1510.png"/><Relationship Id="rId135" Type="http://schemas.openxmlformats.org/officeDocument/2006/relationships/customXml" Target="../ink/ink493.xml"/><Relationship Id="rId169" Type="http://schemas.openxmlformats.org/officeDocument/2006/relationships/image" Target="../media/image1710.png"/><Relationship Id="rId177" Type="http://schemas.openxmlformats.org/officeDocument/2006/relationships/customXml" Target="../ink/ink501.xml"/><Relationship Id="rId9" Type="http://schemas.openxmlformats.org/officeDocument/2006/relationships/image" Target="../media/image410.png"/><Relationship Id="rId172" Type="http://schemas.openxmlformats.org/officeDocument/2006/relationships/customXml" Target="../ink/ink496.xml"/><Relationship Id="rId207" Type="http://schemas.openxmlformats.org/officeDocument/2006/relationships/image" Target="../media/image841.png"/><Relationship Id="rId210" Type="http://schemas.openxmlformats.org/officeDocument/2006/relationships/customXml" Target="../ink/ink503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512.xml"/><Relationship Id="rId18" Type="http://schemas.openxmlformats.org/officeDocument/2006/relationships/image" Target="../media/image870.png"/><Relationship Id="rId109" Type="http://schemas.openxmlformats.org/officeDocument/2006/relationships/image" Target="../media/image440.png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10.png"/><Relationship Id="rId97" Type="http://schemas.openxmlformats.org/officeDocument/2006/relationships/image" Target="../media/image4340.png"/><Relationship Id="rId104" Type="http://schemas.openxmlformats.org/officeDocument/2006/relationships/customXml" Target="../ink/ink470.xml"/><Relationship Id="rId120" Type="http://schemas.openxmlformats.org/officeDocument/2006/relationships/customXml" Target="../ink/ink478.xml"/><Relationship Id="rId125" Type="http://schemas.openxmlformats.org/officeDocument/2006/relationships/customXml" Target="../ink/ink483.xml"/><Relationship Id="rId71" Type="http://schemas.openxmlformats.org/officeDocument/2006/relationships/customXml" Target="../ink/ink462.xml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507.xml"/><Relationship Id="rId2" Type="http://schemas.openxmlformats.org/officeDocument/2006/relationships/customXml" Target="../ink/ink452.xml"/><Relationship Id="rId29" Type="http://schemas.openxmlformats.org/officeDocument/2006/relationships/image" Target="../media/image1410.png"/><Relationship Id="rId66" Type="http://schemas.openxmlformats.org/officeDocument/2006/relationships/customXml" Target="../ink/ink457.xml"/><Relationship Id="rId24" Type="http://schemas.openxmlformats.org/officeDocument/2006/relationships/image" Target="../media/image900.png"/><Relationship Id="rId110" Type="http://schemas.openxmlformats.org/officeDocument/2006/relationships/customXml" Target="../ink/ink473.xml"/><Relationship Id="rId115" Type="http://schemas.openxmlformats.org/officeDocument/2006/relationships/image" Target="../media/image510.png"/><Relationship Id="rId131" Type="http://schemas.openxmlformats.org/officeDocument/2006/relationships/customXml" Target="../ink/ink489.xml"/><Relationship Id="rId136" Type="http://schemas.openxmlformats.org/officeDocument/2006/relationships/customXml" Target="../ink/ink494.xml"/><Relationship Id="rId45" Type="http://schemas.openxmlformats.org/officeDocument/2006/relationships/image" Target="../media/image2210.png"/><Relationship Id="rId173" Type="http://schemas.openxmlformats.org/officeDocument/2006/relationships/customXml" Target="../ink/ink497.xml"/><Relationship Id="rId208" Type="http://schemas.openxmlformats.org/officeDocument/2006/relationships/customXml" Target="../ink/ink502.xml"/><Relationship Id="rId229" Type="http://schemas.openxmlformats.org/officeDocument/2006/relationships/image" Target="../media/image95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20.xml"/><Relationship Id="rId18" Type="http://schemas.openxmlformats.org/officeDocument/2006/relationships/image" Target="../media/image1400.png"/><Relationship Id="rId26" Type="http://schemas.openxmlformats.org/officeDocument/2006/relationships/image" Target="../media/image1800.png"/><Relationship Id="rId39" Type="http://schemas.openxmlformats.org/officeDocument/2006/relationships/customXml" Target="../ink/ink533.xml"/><Relationship Id="rId21" Type="http://schemas.openxmlformats.org/officeDocument/2006/relationships/customXml" Target="../ink/ink524.xml"/><Relationship Id="rId34" Type="http://schemas.openxmlformats.org/officeDocument/2006/relationships/image" Target="../media/image2200.png"/><Relationship Id="rId42" Type="http://schemas.openxmlformats.org/officeDocument/2006/relationships/image" Target="../media/image2610.png"/><Relationship Id="rId47" Type="http://schemas.openxmlformats.org/officeDocument/2006/relationships/customXml" Target="../ink/ink537.xml"/><Relationship Id="rId50" Type="http://schemas.openxmlformats.org/officeDocument/2006/relationships/image" Target="../media/image3010.png"/><Relationship Id="rId55" Type="http://schemas.openxmlformats.org/officeDocument/2006/relationships/customXml" Target="../ink/ink541.xml"/><Relationship Id="rId63" Type="http://schemas.openxmlformats.org/officeDocument/2006/relationships/customXml" Target="../ink/ink545.xml"/><Relationship Id="rId68" Type="http://schemas.openxmlformats.org/officeDocument/2006/relationships/image" Target="../media/image411.png"/><Relationship Id="rId76" Type="http://schemas.openxmlformats.org/officeDocument/2006/relationships/image" Target="../media/image251.png"/><Relationship Id="rId84" Type="http://schemas.openxmlformats.org/officeDocument/2006/relationships/image" Target="../media/image520.png"/><Relationship Id="rId89" Type="http://schemas.openxmlformats.org/officeDocument/2006/relationships/customXml" Target="../ink/ink557.xml"/><Relationship Id="rId7" Type="http://schemas.openxmlformats.org/officeDocument/2006/relationships/customXml" Target="../ink/ink517.xml"/><Relationship Id="rId71" Type="http://schemas.openxmlformats.org/officeDocument/2006/relationships/customXml" Target="../ink/ink549.xml"/><Relationship Id="rId92" Type="http://schemas.openxmlformats.org/officeDocument/2006/relationships/image" Target="../media/image56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00.png"/><Relationship Id="rId29" Type="http://schemas.openxmlformats.org/officeDocument/2006/relationships/customXml" Target="../ink/ink528.xml"/><Relationship Id="rId11" Type="http://schemas.openxmlformats.org/officeDocument/2006/relationships/customXml" Target="../ink/ink519.xml"/><Relationship Id="rId24" Type="http://schemas.openxmlformats.org/officeDocument/2006/relationships/image" Target="../media/image1700.png"/><Relationship Id="rId32" Type="http://schemas.openxmlformats.org/officeDocument/2006/relationships/image" Target="../media/image2100.png"/><Relationship Id="rId37" Type="http://schemas.openxmlformats.org/officeDocument/2006/relationships/customXml" Target="../ink/ink532.xml"/><Relationship Id="rId40" Type="http://schemas.openxmlformats.org/officeDocument/2006/relationships/image" Target="../media/image2510.png"/><Relationship Id="rId45" Type="http://schemas.openxmlformats.org/officeDocument/2006/relationships/customXml" Target="../ink/ink536.xml"/><Relationship Id="rId53" Type="http://schemas.openxmlformats.org/officeDocument/2006/relationships/customXml" Target="../ink/ink540.xml"/><Relationship Id="rId58" Type="http://schemas.openxmlformats.org/officeDocument/2006/relationships/image" Target="../media/image3610.png"/><Relationship Id="rId66" Type="http://schemas.openxmlformats.org/officeDocument/2006/relationships/image" Target="../media/image400.png"/><Relationship Id="rId74" Type="http://schemas.openxmlformats.org/officeDocument/2006/relationships/image" Target="../media/image443.png"/><Relationship Id="rId79" Type="http://schemas.openxmlformats.org/officeDocument/2006/relationships/customXml" Target="../ink/ink552.xml"/><Relationship Id="rId87" Type="http://schemas.openxmlformats.org/officeDocument/2006/relationships/customXml" Target="../ink/ink556.xml"/><Relationship Id="rId5" Type="http://schemas.openxmlformats.org/officeDocument/2006/relationships/customXml" Target="../ink/ink516.xml"/><Relationship Id="rId61" Type="http://schemas.openxmlformats.org/officeDocument/2006/relationships/customXml" Target="../ink/ink544.xml"/><Relationship Id="rId82" Type="http://schemas.openxmlformats.org/officeDocument/2006/relationships/image" Target="../media/image513.png"/><Relationship Id="rId90" Type="http://schemas.openxmlformats.org/officeDocument/2006/relationships/image" Target="../media/image550.png"/><Relationship Id="rId19" Type="http://schemas.openxmlformats.org/officeDocument/2006/relationships/customXml" Target="../ink/ink523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27" Type="http://schemas.openxmlformats.org/officeDocument/2006/relationships/customXml" Target="../ink/ink527.xml"/><Relationship Id="rId30" Type="http://schemas.openxmlformats.org/officeDocument/2006/relationships/image" Target="../media/image2000.png"/><Relationship Id="rId35" Type="http://schemas.openxmlformats.org/officeDocument/2006/relationships/customXml" Target="../ink/ink531.xml"/><Relationship Id="rId43" Type="http://schemas.openxmlformats.org/officeDocument/2006/relationships/customXml" Target="../ink/ink535.xml"/><Relationship Id="rId48" Type="http://schemas.openxmlformats.org/officeDocument/2006/relationships/image" Target="../media/image295.png"/><Relationship Id="rId56" Type="http://schemas.openxmlformats.org/officeDocument/2006/relationships/image" Target="../media/image3310.png"/><Relationship Id="rId64" Type="http://schemas.openxmlformats.org/officeDocument/2006/relationships/image" Target="../media/image390.png"/><Relationship Id="rId69" Type="http://schemas.openxmlformats.org/officeDocument/2006/relationships/customXml" Target="../ink/ink548.xml"/><Relationship Id="rId77" Type="http://schemas.openxmlformats.org/officeDocument/2006/relationships/customXml" Target="../ink/ink551.xml"/><Relationship Id="rId8" Type="http://schemas.openxmlformats.org/officeDocument/2006/relationships/image" Target="../media/image980.png"/><Relationship Id="rId51" Type="http://schemas.openxmlformats.org/officeDocument/2006/relationships/customXml" Target="../ink/ink539.xml"/><Relationship Id="rId72" Type="http://schemas.openxmlformats.org/officeDocument/2006/relationships/image" Target="../media/image430.png"/><Relationship Id="rId80" Type="http://schemas.openxmlformats.org/officeDocument/2006/relationships/image" Target="../media/image500.png"/><Relationship Id="rId85" Type="http://schemas.openxmlformats.org/officeDocument/2006/relationships/customXml" Target="../ink/ink555.xml"/><Relationship Id="rId93" Type="http://schemas.openxmlformats.org/officeDocument/2006/relationships/customXml" Target="../ink/ink559.xml"/><Relationship Id="rId3" Type="http://schemas.openxmlformats.org/officeDocument/2006/relationships/customXml" Target="../ink/ink515.xml"/><Relationship Id="rId12" Type="http://schemas.openxmlformats.org/officeDocument/2006/relationships/image" Target="../media/image1101.png"/><Relationship Id="rId17" Type="http://schemas.openxmlformats.org/officeDocument/2006/relationships/customXml" Target="../ink/ink522.xml"/><Relationship Id="rId25" Type="http://schemas.openxmlformats.org/officeDocument/2006/relationships/customXml" Target="../ink/ink526.xml"/><Relationship Id="rId33" Type="http://schemas.openxmlformats.org/officeDocument/2006/relationships/customXml" Target="../ink/ink530.xml"/><Relationship Id="rId38" Type="http://schemas.openxmlformats.org/officeDocument/2006/relationships/image" Target="../media/image2410.png"/><Relationship Id="rId46" Type="http://schemas.openxmlformats.org/officeDocument/2006/relationships/image" Target="../media/image2810.png"/><Relationship Id="rId59" Type="http://schemas.openxmlformats.org/officeDocument/2006/relationships/customXml" Target="../ink/ink543.xml"/><Relationship Id="rId67" Type="http://schemas.openxmlformats.org/officeDocument/2006/relationships/customXml" Target="../ink/ink547.xml"/><Relationship Id="rId20" Type="http://schemas.openxmlformats.org/officeDocument/2006/relationships/image" Target="../media/image1500.png"/><Relationship Id="rId41" Type="http://schemas.openxmlformats.org/officeDocument/2006/relationships/customXml" Target="../ink/ink534.xml"/><Relationship Id="rId54" Type="http://schemas.openxmlformats.org/officeDocument/2006/relationships/image" Target="../media/image3210.png"/><Relationship Id="rId62" Type="http://schemas.openxmlformats.org/officeDocument/2006/relationships/image" Target="../media/image383.png"/><Relationship Id="rId70" Type="http://schemas.openxmlformats.org/officeDocument/2006/relationships/image" Target="../media/image420.png"/><Relationship Id="rId75" Type="http://schemas.openxmlformats.org/officeDocument/2006/relationships/image" Target="../media/image248.png"/><Relationship Id="rId83" Type="http://schemas.openxmlformats.org/officeDocument/2006/relationships/customXml" Target="../ink/ink554.xml"/><Relationship Id="rId88" Type="http://schemas.openxmlformats.org/officeDocument/2006/relationships/image" Target="../media/image540.png"/><Relationship Id="rId91" Type="http://schemas.openxmlformats.org/officeDocument/2006/relationships/customXml" Target="../ink/ink55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00.png"/><Relationship Id="rId15" Type="http://schemas.openxmlformats.org/officeDocument/2006/relationships/customXml" Target="../ink/ink521.xml"/><Relationship Id="rId23" Type="http://schemas.openxmlformats.org/officeDocument/2006/relationships/customXml" Target="../ink/ink525.xml"/><Relationship Id="rId28" Type="http://schemas.openxmlformats.org/officeDocument/2006/relationships/image" Target="../media/image1900.png"/><Relationship Id="rId36" Type="http://schemas.openxmlformats.org/officeDocument/2006/relationships/image" Target="../media/image2300.png"/><Relationship Id="rId49" Type="http://schemas.openxmlformats.org/officeDocument/2006/relationships/customXml" Target="../ink/ink538.xml"/><Relationship Id="rId57" Type="http://schemas.openxmlformats.org/officeDocument/2006/relationships/customXml" Target="../ink/ink542.xml"/><Relationship Id="rId10" Type="http://schemas.openxmlformats.org/officeDocument/2006/relationships/image" Target="../media/image1000.png"/><Relationship Id="rId31" Type="http://schemas.openxmlformats.org/officeDocument/2006/relationships/customXml" Target="../ink/ink529.xml"/><Relationship Id="rId44" Type="http://schemas.openxmlformats.org/officeDocument/2006/relationships/image" Target="../media/image2710.png"/><Relationship Id="rId52" Type="http://schemas.openxmlformats.org/officeDocument/2006/relationships/image" Target="../media/image3110.png"/><Relationship Id="rId60" Type="http://schemas.openxmlformats.org/officeDocument/2006/relationships/image" Target="../media/image3710.png"/><Relationship Id="rId65" Type="http://schemas.openxmlformats.org/officeDocument/2006/relationships/customXml" Target="../ink/ink546.xml"/><Relationship Id="rId73" Type="http://schemas.openxmlformats.org/officeDocument/2006/relationships/customXml" Target="../ink/ink550.xml"/><Relationship Id="rId78" Type="http://schemas.openxmlformats.org/officeDocument/2006/relationships/image" Target="../media/image470.png"/><Relationship Id="rId81" Type="http://schemas.openxmlformats.org/officeDocument/2006/relationships/customXml" Target="../ink/ink553.xml"/><Relationship Id="rId86" Type="http://schemas.openxmlformats.org/officeDocument/2006/relationships/image" Target="../media/image530.png"/><Relationship Id="rId94" Type="http://schemas.openxmlformats.org/officeDocument/2006/relationships/image" Target="../media/image570.png"/><Relationship Id="rId4" Type="http://schemas.openxmlformats.org/officeDocument/2006/relationships/image" Target="../media/image511.png"/><Relationship Id="rId9" Type="http://schemas.openxmlformats.org/officeDocument/2006/relationships/customXml" Target="../ink/ink518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0.png"/><Relationship Id="rId117" Type="http://schemas.openxmlformats.org/officeDocument/2006/relationships/customXml" Target="../ink/ink587.xml"/><Relationship Id="rId231" Type="http://schemas.openxmlformats.org/officeDocument/2006/relationships/image" Target="../media/image960.png"/><Relationship Id="rId89" Type="http://schemas.openxmlformats.org/officeDocument/2006/relationships/customXml" Target="../ink/ink564.xml"/><Relationship Id="rId112" Type="http://schemas.openxmlformats.org/officeDocument/2006/relationships/customXml" Target="../ink/ink582.xml"/><Relationship Id="rId21" Type="http://schemas.openxmlformats.org/officeDocument/2006/relationships/image" Target="../media/image1010.png"/><Relationship Id="rId175" Type="http://schemas.openxmlformats.org/officeDocument/2006/relationships/customXml" Target="../ink/ink600.xml"/><Relationship Id="rId47" Type="http://schemas.openxmlformats.org/officeDocument/2006/relationships/image" Target="../media/image2310.png"/><Relationship Id="rId170" Type="http://schemas.openxmlformats.org/officeDocument/2006/relationships/customXml" Target="../ink/ink596.xml"/><Relationship Id="rId226" Type="http://schemas.openxmlformats.org/officeDocument/2006/relationships/customXml" Target="../ink/ink612.xml"/><Relationship Id="rId2" Type="http://schemas.openxmlformats.org/officeDocument/2006/relationships/customXml" Target="../ink/ink560.xml"/><Relationship Id="rId16" Type="http://schemas.openxmlformats.org/officeDocument/2006/relationships/image" Target="../media/image1300.png"/><Relationship Id="rId107" Type="http://schemas.openxmlformats.org/officeDocument/2006/relationships/customXml" Target="../ink/ink578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562.xml"/><Relationship Id="rId87" Type="http://schemas.openxmlformats.org/officeDocument/2006/relationships/customXml" Target="../ink/ink563.xml"/><Relationship Id="rId24" Type="http://schemas.openxmlformats.org/officeDocument/2006/relationships/image" Target="../media/image1700.png"/><Relationship Id="rId102" Type="http://schemas.openxmlformats.org/officeDocument/2006/relationships/customXml" Target="../ink/ink574.xml"/><Relationship Id="rId32" Type="http://schemas.openxmlformats.org/officeDocument/2006/relationships/image" Target="../media/image2100.png"/><Relationship Id="rId110" Type="http://schemas.openxmlformats.org/officeDocument/2006/relationships/customXml" Target="../ink/ink580.xml"/><Relationship Id="rId11" Type="http://schemas.openxmlformats.org/officeDocument/2006/relationships/image" Target="../media/image512.png"/><Relationship Id="rId115" Type="http://schemas.openxmlformats.org/officeDocument/2006/relationships/customXml" Target="../ink/ink585.xml"/><Relationship Id="rId123" Type="http://schemas.openxmlformats.org/officeDocument/2006/relationships/customXml" Target="../ink/ink593.xml"/><Relationship Id="rId45" Type="http://schemas.openxmlformats.org/officeDocument/2006/relationships/image" Target="../media/image2210.png"/><Relationship Id="rId90" Type="http://schemas.openxmlformats.org/officeDocument/2006/relationships/image" Target="../media/image980.png"/><Relationship Id="rId95" Type="http://schemas.openxmlformats.org/officeDocument/2006/relationships/customXml" Target="../ink/ink567.xml"/><Relationship Id="rId5" Type="http://schemas.openxmlformats.org/officeDocument/2006/relationships/image" Target="../media/image294.png"/><Relationship Id="rId173" Type="http://schemas.openxmlformats.org/officeDocument/2006/relationships/customXml" Target="../ink/ink598.xml"/><Relationship Id="rId208" Type="http://schemas.openxmlformats.org/officeDocument/2006/relationships/customXml" Target="../ink/ink603.xml"/><Relationship Id="rId216" Type="http://schemas.openxmlformats.org/officeDocument/2006/relationships/customXml" Target="../ink/ink607.xml"/><Relationship Id="rId229" Type="http://schemas.openxmlformats.org/officeDocument/2006/relationships/image" Target="../media/image950.png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611.xml"/><Relationship Id="rId232" Type="http://schemas.openxmlformats.org/officeDocument/2006/relationships/customXml" Target="../ink/ink615.xml"/><Relationship Id="rId35" Type="http://schemas.openxmlformats.org/officeDocument/2006/relationships/customXml" Target="../ink/ink561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100" Type="http://schemas.openxmlformats.org/officeDocument/2006/relationships/customXml" Target="../ink/ink572.xml"/><Relationship Id="rId30" Type="http://schemas.openxmlformats.org/officeDocument/2006/relationships/image" Target="../media/image2000.png"/><Relationship Id="rId105" Type="http://schemas.openxmlformats.org/officeDocument/2006/relationships/customXml" Target="../ink/ink577.xml"/><Relationship Id="rId113" Type="http://schemas.openxmlformats.org/officeDocument/2006/relationships/customXml" Target="../ink/ink583.xml"/><Relationship Id="rId118" Type="http://schemas.openxmlformats.org/officeDocument/2006/relationships/customXml" Target="../ink/ink588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93" Type="http://schemas.openxmlformats.org/officeDocument/2006/relationships/customXml" Target="../ink/ink566.xml"/><Relationship Id="rId98" Type="http://schemas.openxmlformats.org/officeDocument/2006/relationships/customXml" Target="../ink/ink570.xml"/><Relationship Id="rId121" Type="http://schemas.openxmlformats.org/officeDocument/2006/relationships/customXml" Target="../ink/ink591.xml"/><Relationship Id="rId171" Type="http://schemas.openxmlformats.org/officeDocument/2006/relationships/image" Target="../media/image1810.png"/><Relationship Id="rId176" Type="http://schemas.openxmlformats.org/officeDocument/2006/relationships/customXml" Target="../ink/ink601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606.xml"/><Relationship Id="rId222" Type="http://schemas.openxmlformats.org/officeDocument/2006/relationships/customXml" Target="../ink/ink610.xml"/><Relationship Id="rId230" Type="http://schemas.openxmlformats.org/officeDocument/2006/relationships/customXml" Target="../ink/ink614.xml"/><Relationship Id="rId103" Type="http://schemas.openxmlformats.org/officeDocument/2006/relationships/customXml" Target="../ink/ink575.xml"/><Relationship Id="rId108" Type="http://schemas.openxmlformats.org/officeDocument/2006/relationships/image" Target="../media/image2300.png"/><Relationship Id="rId116" Type="http://schemas.openxmlformats.org/officeDocument/2006/relationships/customXml" Target="../ink/ink586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124" Type="http://schemas.openxmlformats.org/officeDocument/2006/relationships/customXml" Target="../ink/ink594.xml"/><Relationship Id="rId33" Type="http://schemas.openxmlformats.org/officeDocument/2006/relationships/image" Target="../media/image1610.png"/><Relationship Id="rId88" Type="http://schemas.openxmlformats.org/officeDocument/2006/relationships/image" Target="../media/image800.png"/><Relationship Id="rId91" Type="http://schemas.openxmlformats.org/officeDocument/2006/relationships/customXml" Target="../ink/ink565.xml"/><Relationship Id="rId96" Type="http://schemas.openxmlformats.org/officeDocument/2006/relationships/customXml" Target="../ink/ink568.xml"/><Relationship Id="rId20" Type="http://schemas.openxmlformats.org/officeDocument/2006/relationships/image" Target="../media/image1500.png"/><Relationship Id="rId111" Type="http://schemas.openxmlformats.org/officeDocument/2006/relationships/customXml" Target="../ink/ink581.xml"/><Relationship Id="rId41" Type="http://schemas.openxmlformats.org/officeDocument/2006/relationships/image" Target="../media/image2010.png"/><Relationship Id="rId174" Type="http://schemas.openxmlformats.org/officeDocument/2006/relationships/customXml" Target="../ink/ink599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605.xml"/><Relationship Id="rId220" Type="http://schemas.openxmlformats.org/officeDocument/2006/relationships/customXml" Target="../ink/ink609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28" Type="http://schemas.openxmlformats.org/officeDocument/2006/relationships/image" Target="../media/image1900.png"/><Relationship Id="rId106" Type="http://schemas.openxmlformats.org/officeDocument/2006/relationships/image" Target="../media/image2200.png"/><Relationship Id="rId114" Type="http://schemas.openxmlformats.org/officeDocument/2006/relationships/customXml" Target="../ink/ink584.xml"/><Relationship Id="rId15" Type="http://schemas.openxmlformats.org/officeDocument/2006/relationships/image" Target="../media/image711.png"/><Relationship Id="rId119" Type="http://schemas.openxmlformats.org/officeDocument/2006/relationships/customXml" Target="../ink/ink589.xml"/><Relationship Id="rId23" Type="http://schemas.openxmlformats.org/officeDocument/2006/relationships/image" Target="../media/image1110.png"/><Relationship Id="rId86" Type="http://schemas.openxmlformats.org/officeDocument/2006/relationships/image" Target="../media/image511.png"/><Relationship Id="rId94" Type="http://schemas.openxmlformats.org/officeDocument/2006/relationships/image" Target="../media/image1101.png"/><Relationship Id="rId99" Type="http://schemas.openxmlformats.org/officeDocument/2006/relationships/customXml" Target="../ink/ink571.xml"/><Relationship Id="rId101" Type="http://schemas.openxmlformats.org/officeDocument/2006/relationships/customXml" Target="../ink/ink573.xml"/><Relationship Id="rId122" Type="http://schemas.openxmlformats.org/officeDocument/2006/relationships/customXml" Target="../ink/ink592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customXml" Target="../ink/ink602.xml"/><Relationship Id="rId9" Type="http://schemas.openxmlformats.org/officeDocument/2006/relationships/image" Target="../media/image410.png"/><Relationship Id="rId172" Type="http://schemas.openxmlformats.org/officeDocument/2006/relationships/customXml" Target="../ink/ink597.xml"/><Relationship Id="rId207" Type="http://schemas.openxmlformats.org/officeDocument/2006/relationships/image" Target="../media/image841.png"/><Relationship Id="rId210" Type="http://schemas.openxmlformats.org/officeDocument/2006/relationships/customXml" Target="../ink/ink604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613.xml"/><Relationship Id="rId18" Type="http://schemas.openxmlformats.org/officeDocument/2006/relationships/image" Target="../media/image1400.png"/><Relationship Id="rId109" Type="http://schemas.openxmlformats.org/officeDocument/2006/relationships/customXml" Target="../ink/ink579.xml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00.png"/><Relationship Id="rId97" Type="http://schemas.openxmlformats.org/officeDocument/2006/relationships/customXml" Target="../ink/ink569.xml"/><Relationship Id="rId104" Type="http://schemas.openxmlformats.org/officeDocument/2006/relationships/customXml" Target="../ink/ink576.xml"/><Relationship Id="rId120" Type="http://schemas.openxmlformats.org/officeDocument/2006/relationships/customXml" Target="../ink/ink590.xml"/><Relationship Id="rId125" Type="http://schemas.openxmlformats.org/officeDocument/2006/relationships/customXml" Target="../ink/ink595.xml"/><Relationship Id="rId92" Type="http://schemas.openxmlformats.org/officeDocument/2006/relationships/image" Target="../media/image1000.png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608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0.png"/><Relationship Id="rId117" Type="http://schemas.openxmlformats.org/officeDocument/2006/relationships/customXml" Target="../ink/ink643.xml"/><Relationship Id="rId231" Type="http://schemas.openxmlformats.org/officeDocument/2006/relationships/image" Target="../media/image960.png"/><Relationship Id="rId89" Type="http://schemas.openxmlformats.org/officeDocument/2006/relationships/customXml" Target="../ink/ink620.xml"/><Relationship Id="rId112" Type="http://schemas.openxmlformats.org/officeDocument/2006/relationships/customXml" Target="../ink/ink638.xml"/><Relationship Id="rId21" Type="http://schemas.openxmlformats.org/officeDocument/2006/relationships/image" Target="../media/image1010.png"/><Relationship Id="rId175" Type="http://schemas.openxmlformats.org/officeDocument/2006/relationships/customXml" Target="../ink/ink656.xml"/><Relationship Id="rId47" Type="http://schemas.openxmlformats.org/officeDocument/2006/relationships/image" Target="../media/image2310.png"/><Relationship Id="rId170" Type="http://schemas.openxmlformats.org/officeDocument/2006/relationships/customXml" Target="../ink/ink652.xml"/><Relationship Id="rId226" Type="http://schemas.openxmlformats.org/officeDocument/2006/relationships/customXml" Target="../ink/ink668.xml"/><Relationship Id="rId2" Type="http://schemas.openxmlformats.org/officeDocument/2006/relationships/customXml" Target="../ink/ink616.xml"/><Relationship Id="rId16" Type="http://schemas.openxmlformats.org/officeDocument/2006/relationships/image" Target="../media/image1300.png"/><Relationship Id="rId107" Type="http://schemas.openxmlformats.org/officeDocument/2006/relationships/customXml" Target="../ink/ink634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618.xml"/><Relationship Id="rId87" Type="http://schemas.openxmlformats.org/officeDocument/2006/relationships/customXml" Target="../ink/ink619.xml"/><Relationship Id="rId24" Type="http://schemas.openxmlformats.org/officeDocument/2006/relationships/image" Target="../media/image1700.png"/><Relationship Id="rId102" Type="http://schemas.openxmlformats.org/officeDocument/2006/relationships/customXml" Target="../ink/ink630.xml"/><Relationship Id="rId32" Type="http://schemas.openxmlformats.org/officeDocument/2006/relationships/image" Target="../media/image2100.png"/><Relationship Id="rId110" Type="http://schemas.openxmlformats.org/officeDocument/2006/relationships/customXml" Target="../ink/ink636.xml"/><Relationship Id="rId11" Type="http://schemas.openxmlformats.org/officeDocument/2006/relationships/image" Target="../media/image512.png"/><Relationship Id="rId115" Type="http://schemas.openxmlformats.org/officeDocument/2006/relationships/customXml" Target="../ink/ink641.xml"/><Relationship Id="rId123" Type="http://schemas.openxmlformats.org/officeDocument/2006/relationships/customXml" Target="../ink/ink649.xml"/><Relationship Id="rId45" Type="http://schemas.openxmlformats.org/officeDocument/2006/relationships/image" Target="../media/image2210.png"/><Relationship Id="rId90" Type="http://schemas.openxmlformats.org/officeDocument/2006/relationships/image" Target="../media/image980.png"/><Relationship Id="rId95" Type="http://schemas.openxmlformats.org/officeDocument/2006/relationships/customXml" Target="../ink/ink623.xml"/><Relationship Id="rId5" Type="http://schemas.openxmlformats.org/officeDocument/2006/relationships/image" Target="../media/image294.png"/><Relationship Id="rId173" Type="http://schemas.openxmlformats.org/officeDocument/2006/relationships/customXml" Target="../ink/ink654.xml"/><Relationship Id="rId208" Type="http://schemas.openxmlformats.org/officeDocument/2006/relationships/customXml" Target="../ink/ink659.xml"/><Relationship Id="rId216" Type="http://schemas.openxmlformats.org/officeDocument/2006/relationships/customXml" Target="../ink/ink663.xml"/><Relationship Id="rId229" Type="http://schemas.openxmlformats.org/officeDocument/2006/relationships/image" Target="../media/image950.png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667.xml"/><Relationship Id="rId232" Type="http://schemas.openxmlformats.org/officeDocument/2006/relationships/customXml" Target="../ink/ink671.xml"/><Relationship Id="rId35" Type="http://schemas.openxmlformats.org/officeDocument/2006/relationships/customXml" Target="../ink/ink617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100" Type="http://schemas.openxmlformats.org/officeDocument/2006/relationships/customXml" Target="../ink/ink628.xml"/><Relationship Id="rId30" Type="http://schemas.openxmlformats.org/officeDocument/2006/relationships/image" Target="../media/image2000.png"/><Relationship Id="rId105" Type="http://schemas.openxmlformats.org/officeDocument/2006/relationships/customXml" Target="../ink/ink633.xml"/><Relationship Id="rId113" Type="http://schemas.openxmlformats.org/officeDocument/2006/relationships/customXml" Target="../ink/ink639.xml"/><Relationship Id="rId118" Type="http://schemas.openxmlformats.org/officeDocument/2006/relationships/customXml" Target="../ink/ink644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93" Type="http://schemas.openxmlformats.org/officeDocument/2006/relationships/customXml" Target="../ink/ink622.xml"/><Relationship Id="rId98" Type="http://schemas.openxmlformats.org/officeDocument/2006/relationships/customXml" Target="../ink/ink626.xml"/><Relationship Id="rId121" Type="http://schemas.openxmlformats.org/officeDocument/2006/relationships/customXml" Target="../ink/ink647.xml"/><Relationship Id="rId171" Type="http://schemas.openxmlformats.org/officeDocument/2006/relationships/image" Target="../media/image1810.png"/><Relationship Id="rId176" Type="http://schemas.openxmlformats.org/officeDocument/2006/relationships/customXml" Target="../ink/ink657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662.xml"/><Relationship Id="rId222" Type="http://schemas.openxmlformats.org/officeDocument/2006/relationships/customXml" Target="../ink/ink666.xml"/><Relationship Id="rId230" Type="http://schemas.openxmlformats.org/officeDocument/2006/relationships/customXml" Target="../ink/ink670.xml"/><Relationship Id="rId103" Type="http://schemas.openxmlformats.org/officeDocument/2006/relationships/customXml" Target="../ink/ink631.xml"/><Relationship Id="rId108" Type="http://schemas.openxmlformats.org/officeDocument/2006/relationships/image" Target="../media/image2300.png"/><Relationship Id="rId116" Type="http://schemas.openxmlformats.org/officeDocument/2006/relationships/customXml" Target="../ink/ink642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124" Type="http://schemas.openxmlformats.org/officeDocument/2006/relationships/customXml" Target="../ink/ink650.xml"/><Relationship Id="rId33" Type="http://schemas.openxmlformats.org/officeDocument/2006/relationships/image" Target="../media/image1610.png"/><Relationship Id="rId88" Type="http://schemas.openxmlformats.org/officeDocument/2006/relationships/image" Target="../media/image800.png"/><Relationship Id="rId91" Type="http://schemas.openxmlformats.org/officeDocument/2006/relationships/customXml" Target="../ink/ink621.xml"/><Relationship Id="rId96" Type="http://schemas.openxmlformats.org/officeDocument/2006/relationships/customXml" Target="../ink/ink624.xml"/><Relationship Id="rId20" Type="http://schemas.openxmlformats.org/officeDocument/2006/relationships/image" Target="../media/image1500.png"/><Relationship Id="rId111" Type="http://schemas.openxmlformats.org/officeDocument/2006/relationships/customXml" Target="../ink/ink637.xml"/><Relationship Id="rId41" Type="http://schemas.openxmlformats.org/officeDocument/2006/relationships/image" Target="../media/image2010.png"/><Relationship Id="rId174" Type="http://schemas.openxmlformats.org/officeDocument/2006/relationships/customXml" Target="../ink/ink655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661.xml"/><Relationship Id="rId220" Type="http://schemas.openxmlformats.org/officeDocument/2006/relationships/customXml" Target="../ink/ink665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28" Type="http://schemas.openxmlformats.org/officeDocument/2006/relationships/image" Target="../media/image1900.png"/><Relationship Id="rId106" Type="http://schemas.openxmlformats.org/officeDocument/2006/relationships/image" Target="../media/image2200.png"/><Relationship Id="rId114" Type="http://schemas.openxmlformats.org/officeDocument/2006/relationships/customXml" Target="../ink/ink640.xml"/><Relationship Id="rId15" Type="http://schemas.openxmlformats.org/officeDocument/2006/relationships/image" Target="../media/image711.png"/><Relationship Id="rId119" Type="http://schemas.openxmlformats.org/officeDocument/2006/relationships/customXml" Target="../ink/ink645.xml"/><Relationship Id="rId23" Type="http://schemas.openxmlformats.org/officeDocument/2006/relationships/image" Target="../media/image1110.png"/><Relationship Id="rId86" Type="http://schemas.openxmlformats.org/officeDocument/2006/relationships/image" Target="../media/image511.png"/><Relationship Id="rId94" Type="http://schemas.openxmlformats.org/officeDocument/2006/relationships/image" Target="../media/image1101.png"/><Relationship Id="rId99" Type="http://schemas.openxmlformats.org/officeDocument/2006/relationships/customXml" Target="../ink/ink627.xml"/><Relationship Id="rId101" Type="http://schemas.openxmlformats.org/officeDocument/2006/relationships/customXml" Target="../ink/ink629.xml"/><Relationship Id="rId122" Type="http://schemas.openxmlformats.org/officeDocument/2006/relationships/customXml" Target="../ink/ink648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customXml" Target="../ink/ink658.xml"/><Relationship Id="rId9" Type="http://schemas.openxmlformats.org/officeDocument/2006/relationships/image" Target="../media/image410.png"/><Relationship Id="rId172" Type="http://schemas.openxmlformats.org/officeDocument/2006/relationships/customXml" Target="../ink/ink653.xml"/><Relationship Id="rId207" Type="http://schemas.openxmlformats.org/officeDocument/2006/relationships/image" Target="../media/image841.png"/><Relationship Id="rId210" Type="http://schemas.openxmlformats.org/officeDocument/2006/relationships/customXml" Target="../ink/ink660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669.xml"/><Relationship Id="rId18" Type="http://schemas.openxmlformats.org/officeDocument/2006/relationships/image" Target="../media/image1400.png"/><Relationship Id="rId109" Type="http://schemas.openxmlformats.org/officeDocument/2006/relationships/customXml" Target="../ink/ink635.xml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00.png"/><Relationship Id="rId97" Type="http://schemas.openxmlformats.org/officeDocument/2006/relationships/customXml" Target="../ink/ink625.xml"/><Relationship Id="rId104" Type="http://schemas.openxmlformats.org/officeDocument/2006/relationships/customXml" Target="../ink/ink632.xml"/><Relationship Id="rId120" Type="http://schemas.openxmlformats.org/officeDocument/2006/relationships/customXml" Target="../ink/ink646.xml"/><Relationship Id="rId125" Type="http://schemas.openxmlformats.org/officeDocument/2006/relationships/customXml" Target="../ink/ink651.xml"/><Relationship Id="rId92" Type="http://schemas.openxmlformats.org/officeDocument/2006/relationships/image" Target="../media/image1000.png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66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0.png"/><Relationship Id="rId117" Type="http://schemas.openxmlformats.org/officeDocument/2006/relationships/customXml" Target="../ink/ink699.xml"/><Relationship Id="rId231" Type="http://schemas.openxmlformats.org/officeDocument/2006/relationships/image" Target="../media/image960.png"/><Relationship Id="rId89" Type="http://schemas.openxmlformats.org/officeDocument/2006/relationships/customXml" Target="../ink/ink676.xml"/><Relationship Id="rId112" Type="http://schemas.openxmlformats.org/officeDocument/2006/relationships/customXml" Target="../ink/ink694.xml"/><Relationship Id="rId21" Type="http://schemas.openxmlformats.org/officeDocument/2006/relationships/image" Target="../media/image1010.png"/><Relationship Id="rId175" Type="http://schemas.openxmlformats.org/officeDocument/2006/relationships/customXml" Target="../ink/ink712.xml"/><Relationship Id="rId47" Type="http://schemas.openxmlformats.org/officeDocument/2006/relationships/image" Target="../media/image2310.png"/><Relationship Id="rId170" Type="http://schemas.openxmlformats.org/officeDocument/2006/relationships/customXml" Target="../ink/ink708.xml"/><Relationship Id="rId226" Type="http://schemas.openxmlformats.org/officeDocument/2006/relationships/customXml" Target="../ink/ink724.xml"/><Relationship Id="rId2" Type="http://schemas.openxmlformats.org/officeDocument/2006/relationships/customXml" Target="../ink/ink672.xml"/><Relationship Id="rId16" Type="http://schemas.openxmlformats.org/officeDocument/2006/relationships/image" Target="../media/image1300.png"/><Relationship Id="rId107" Type="http://schemas.openxmlformats.org/officeDocument/2006/relationships/customXml" Target="../ink/ink690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674.xml"/><Relationship Id="rId87" Type="http://schemas.openxmlformats.org/officeDocument/2006/relationships/customXml" Target="../ink/ink675.xml"/><Relationship Id="rId24" Type="http://schemas.openxmlformats.org/officeDocument/2006/relationships/image" Target="../media/image1700.png"/><Relationship Id="rId102" Type="http://schemas.openxmlformats.org/officeDocument/2006/relationships/customXml" Target="../ink/ink686.xml"/><Relationship Id="rId32" Type="http://schemas.openxmlformats.org/officeDocument/2006/relationships/image" Target="../media/image2100.png"/><Relationship Id="rId110" Type="http://schemas.openxmlformats.org/officeDocument/2006/relationships/customXml" Target="../ink/ink692.xml"/><Relationship Id="rId11" Type="http://schemas.openxmlformats.org/officeDocument/2006/relationships/image" Target="../media/image512.png"/><Relationship Id="rId115" Type="http://schemas.openxmlformats.org/officeDocument/2006/relationships/customXml" Target="../ink/ink697.xml"/><Relationship Id="rId123" Type="http://schemas.openxmlformats.org/officeDocument/2006/relationships/customXml" Target="../ink/ink705.xml"/><Relationship Id="rId45" Type="http://schemas.openxmlformats.org/officeDocument/2006/relationships/image" Target="../media/image2210.png"/><Relationship Id="rId90" Type="http://schemas.openxmlformats.org/officeDocument/2006/relationships/image" Target="../media/image980.png"/><Relationship Id="rId95" Type="http://schemas.openxmlformats.org/officeDocument/2006/relationships/customXml" Target="../ink/ink679.xml"/><Relationship Id="rId5" Type="http://schemas.openxmlformats.org/officeDocument/2006/relationships/image" Target="../media/image294.png"/><Relationship Id="rId173" Type="http://schemas.openxmlformats.org/officeDocument/2006/relationships/customXml" Target="../ink/ink710.xml"/><Relationship Id="rId208" Type="http://schemas.openxmlformats.org/officeDocument/2006/relationships/customXml" Target="../ink/ink715.xml"/><Relationship Id="rId216" Type="http://schemas.openxmlformats.org/officeDocument/2006/relationships/customXml" Target="../ink/ink719.xml"/><Relationship Id="rId229" Type="http://schemas.openxmlformats.org/officeDocument/2006/relationships/image" Target="../media/image950.png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723.xml"/><Relationship Id="rId232" Type="http://schemas.openxmlformats.org/officeDocument/2006/relationships/customXml" Target="../ink/ink727.xml"/><Relationship Id="rId35" Type="http://schemas.openxmlformats.org/officeDocument/2006/relationships/customXml" Target="../ink/ink673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100" Type="http://schemas.openxmlformats.org/officeDocument/2006/relationships/customXml" Target="../ink/ink684.xml"/><Relationship Id="rId30" Type="http://schemas.openxmlformats.org/officeDocument/2006/relationships/image" Target="../media/image2000.png"/><Relationship Id="rId105" Type="http://schemas.openxmlformats.org/officeDocument/2006/relationships/customXml" Target="../ink/ink689.xml"/><Relationship Id="rId113" Type="http://schemas.openxmlformats.org/officeDocument/2006/relationships/customXml" Target="../ink/ink695.xml"/><Relationship Id="rId118" Type="http://schemas.openxmlformats.org/officeDocument/2006/relationships/customXml" Target="../ink/ink700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93" Type="http://schemas.openxmlformats.org/officeDocument/2006/relationships/customXml" Target="../ink/ink678.xml"/><Relationship Id="rId98" Type="http://schemas.openxmlformats.org/officeDocument/2006/relationships/customXml" Target="../ink/ink682.xml"/><Relationship Id="rId121" Type="http://schemas.openxmlformats.org/officeDocument/2006/relationships/customXml" Target="../ink/ink703.xml"/><Relationship Id="rId171" Type="http://schemas.openxmlformats.org/officeDocument/2006/relationships/image" Target="../media/image1810.png"/><Relationship Id="rId176" Type="http://schemas.openxmlformats.org/officeDocument/2006/relationships/customXml" Target="../ink/ink713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718.xml"/><Relationship Id="rId222" Type="http://schemas.openxmlformats.org/officeDocument/2006/relationships/customXml" Target="../ink/ink722.xml"/><Relationship Id="rId230" Type="http://schemas.openxmlformats.org/officeDocument/2006/relationships/customXml" Target="../ink/ink726.xml"/><Relationship Id="rId103" Type="http://schemas.openxmlformats.org/officeDocument/2006/relationships/customXml" Target="../ink/ink687.xml"/><Relationship Id="rId108" Type="http://schemas.openxmlformats.org/officeDocument/2006/relationships/image" Target="../media/image2300.png"/><Relationship Id="rId116" Type="http://schemas.openxmlformats.org/officeDocument/2006/relationships/customXml" Target="../ink/ink698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124" Type="http://schemas.openxmlformats.org/officeDocument/2006/relationships/customXml" Target="../ink/ink706.xml"/><Relationship Id="rId33" Type="http://schemas.openxmlformats.org/officeDocument/2006/relationships/image" Target="../media/image1610.png"/><Relationship Id="rId88" Type="http://schemas.openxmlformats.org/officeDocument/2006/relationships/image" Target="../media/image800.png"/><Relationship Id="rId91" Type="http://schemas.openxmlformats.org/officeDocument/2006/relationships/customXml" Target="../ink/ink677.xml"/><Relationship Id="rId96" Type="http://schemas.openxmlformats.org/officeDocument/2006/relationships/customXml" Target="../ink/ink680.xml"/><Relationship Id="rId20" Type="http://schemas.openxmlformats.org/officeDocument/2006/relationships/image" Target="../media/image1500.png"/><Relationship Id="rId111" Type="http://schemas.openxmlformats.org/officeDocument/2006/relationships/customXml" Target="../ink/ink693.xml"/><Relationship Id="rId41" Type="http://schemas.openxmlformats.org/officeDocument/2006/relationships/image" Target="../media/image2010.png"/><Relationship Id="rId174" Type="http://schemas.openxmlformats.org/officeDocument/2006/relationships/customXml" Target="../ink/ink711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717.xml"/><Relationship Id="rId220" Type="http://schemas.openxmlformats.org/officeDocument/2006/relationships/customXml" Target="../ink/ink721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28" Type="http://schemas.openxmlformats.org/officeDocument/2006/relationships/image" Target="../media/image1900.png"/><Relationship Id="rId106" Type="http://schemas.openxmlformats.org/officeDocument/2006/relationships/image" Target="../media/image2200.png"/><Relationship Id="rId114" Type="http://schemas.openxmlformats.org/officeDocument/2006/relationships/customXml" Target="../ink/ink696.xml"/><Relationship Id="rId15" Type="http://schemas.openxmlformats.org/officeDocument/2006/relationships/image" Target="../media/image711.png"/><Relationship Id="rId119" Type="http://schemas.openxmlformats.org/officeDocument/2006/relationships/customXml" Target="../ink/ink701.xml"/><Relationship Id="rId23" Type="http://schemas.openxmlformats.org/officeDocument/2006/relationships/image" Target="../media/image1110.png"/><Relationship Id="rId86" Type="http://schemas.openxmlformats.org/officeDocument/2006/relationships/image" Target="../media/image511.png"/><Relationship Id="rId94" Type="http://schemas.openxmlformats.org/officeDocument/2006/relationships/image" Target="../media/image1101.png"/><Relationship Id="rId99" Type="http://schemas.openxmlformats.org/officeDocument/2006/relationships/customXml" Target="../ink/ink683.xml"/><Relationship Id="rId101" Type="http://schemas.openxmlformats.org/officeDocument/2006/relationships/customXml" Target="../ink/ink685.xml"/><Relationship Id="rId122" Type="http://schemas.openxmlformats.org/officeDocument/2006/relationships/customXml" Target="../ink/ink704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customXml" Target="../ink/ink714.xml"/><Relationship Id="rId9" Type="http://schemas.openxmlformats.org/officeDocument/2006/relationships/image" Target="../media/image410.png"/><Relationship Id="rId172" Type="http://schemas.openxmlformats.org/officeDocument/2006/relationships/customXml" Target="../ink/ink709.xml"/><Relationship Id="rId207" Type="http://schemas.openxmlformats.org/officeDocument/2006/relationships/image" Target="../media/image841.png"/><Relationship Id="rId210" Type="http://schemas.openxmlformats.org/officeDocument/2006/relationships/customXml" Target="../ink/ink716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725.xml"/><Relationship Id="rId18" Type="http://schemas.openxmlformats.org/officeDocument/2006/relationships/image" Target="../media/image1400.png"/><Relationship Id="rId109" Type="http://schemas.openxmlformats.org/officeDocument/2006/relationships/customXml" Target="../ink/ink691.xml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00.png"/><Relationship Id="rId97" Type="http://schemas.openxmlformats.org/officeDocument/2006/relationships/customXml" Target="../ink/ink681.xml"/><Relationship Id="rId104" Type="http://schemas.openxmlformats.org/officeDocument/2006/relationships/customXml" Target="../ink/ink688.xml"/><Relationship Id="rId120" Type="http://schemas.openxmlformats.org/officeDocument/2006/relationships/customXml" Target="../ink/ink702.xml"/><Relationship Id="rId125" Type="http://schemas.openxmlformats.org/officeDocument/2006/relationships/customXml" Target="../ink/ink707.xml"/><Relationship Id="rId92" Type="http://schemas.openxmlformats.org/officeDocument/2006/relationships/image" Target="../media/image1000.png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7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Authorization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DE" sz="1800" dirty="0" err="1"/>
              <a:t>Forceful</a:t>
            </a:r>
            <a:r>
              <a:rPr lang="de-DE" sz="1800" dirty="0"/>
              <a:t> Browsing, IDOR, Path </a:t>
            </a:r>
            <a:r>
              <a:rPr lang="de-DE" sz="1800" dirty="0" err="1"/>
              <a:t>Traversal</a:t>
            </a:r>
            <a:r>
              <a:rPr lang="de-DE" sz="1800"/>
              <a:t>, TOCTOU 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60865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43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088397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866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964370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call function on server-side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673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341192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call function on server-side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725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43650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call function on server-side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  <a:br>
                        <a:rPr lang="de-AT" sz="1800" dirty="0"/>
                      </a:b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525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4424356" y="1726041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invoice?id</a:t>
            </a:r>
            <a:r>
              <a:rPr lang="de-DE" dirty="0">
                <a:latin typeface="+mj-lt"/>
              </a:rPr>
              <a:t>=1337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2718941" y="4625051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what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would</a:t>
            </a:r>
            <a:r>
              <a:rPr lang="de-DE" sz="3200" dirty="0">
                <a:solidFill>
                  <a:srgbClr val="00FF00"/>
                </a:solidFill>
              </a:rPr>
              <a:t> an </a:t>
            </a:r>
            <a:r>
              <a:rPr lang="de-DE" sz="3200" dirty="0" err="1">
                <a:solidFill>
                  <a:srgbClr val="00FF00"/>
                </a:solidFill>
              </a:rPr>
              <a:t>attacker</a:t>
            </a:r>
            <a:r>
              <a:rPr lang="de-DE" sz="3200" dirty="0">
                <a:solidFill>
                  <a:srgbClr val="00FF00"/>
                </a:solidFill>
              </a:rPr>
              <a:t> do?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B6AB4E6-F569-4FD9-B267-ED8C5685D93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A6658A0-3EE5-425C-83F6-4E62E17D95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F5FB5027-C793-48AC-8A9B-C5A7651FC2D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83374164-56F2-48CD-A836-B56C0AEB85F3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EB6C0BF4-DE0D-4D75-9170-C9104E781D7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A3748D07-AFBD-46CE-A0A1-D5D5CD6AEC4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4CCE4310-2B3D-4C54-8688-E68F37A3B75B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8E6B644-554A-4CE4-BA7D-56D8F4F2A5E4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D3575B0D-C707-4A83-B003-CC46262172C3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4FA82CAD-7454-4338-AE06-480226916F88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74E961B9-9EFA-4F8B-AB11-C31007ECDA7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AB820D64-5324-4BF7-A793-7695DC49A03A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EDC72739-4528-40D8-8B3B-61B89FF8965C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B9BF049B-48CE-41D8-AD5B-6036E2E83457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A46108FC-12F0-4235-83AA-395DC7EF4486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52E2F1BE-C2E9-4FF4-854E-57403EAA1052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CCE6AE1-9B54-436E-8B3E-7E1E43A4ABFD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141F92C-9963-4420-BD09-E53819D5F3AE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94C8E5C3-EE9D-47F0-AF2C-1712C66CBCBE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545F791-B8E0-46E9-A573-99CB80852305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2DE79218-A246-44E8-9215-F98670F8AF80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D732CE1C-F7CC-4CC8-9724-A21ABD0CEAF8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F9A5E8A-E01D-4945-9DB7-F8271182E724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05FF09AA-7827-44B6-B614-903D367BC455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D5AD071-E147-4A96-880F-6B29A7E98FC4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28152797-9736-4987-9731-A06499106B8F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D40C1534-BB85-45A5-883C-FE08E4549CB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BE1FEF3F-FCE6-4081-B55A-DECA08D3CF87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CBBFE4DC-E618-443F-9F5B-CA0ADFAEF200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3E7315F3-15B7-4DE3-A44A-3D21E4BD7E18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A6F84E9B-FC10-464F-A623-EC403C8C7669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C658664C-19D3-4FC2-B487-39543FB364E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01CD7DED-4CD4-4BA5-8A5D-4764C2F2C9FB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5E1B581B-E59F-4103-950D-1A0A3264377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7300C09-DAD1-4890-9717-BD9E63FCA064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14D8D290-0F66-45D0-9AA3-11E0A45E5D3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966C2A76-E180-49E4-B916-6E925D87F5BF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CD6E6A04-D761-4613-8D73-3F0A0EEDA7BD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A6000032-D7EB-478C-89A1-28CF0CD238D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9E99FE0-C670-4E6F-BF01-2C23A7502F0D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71F546B-26CE-4CA7-AF48-8C5FF86DA83F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15E17DC7-7135-4ED2-B010-C88BFE096D90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EBD82F7D-5CF6-405E-834A-C477027ABF81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A4756251-CEB3-4EE1-AD6E-1085C1172924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2574655A-63EE-42A6-A098-A91695AB53E6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1904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4424356" y="1726041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invoice?id</a:t>
            </a:r>
            <a:r>
              <a:rPr lang="de-DE" dirty="0">
                <a:latin typeface="+mj-lt"/>
              </a:rPr>
              <a:t>=133</a:t>
            </a:r>
            <a:r>
              <a:rPr lang="de-DE" b="1" dirty="0">
                <a:solidFill>
                  <a:srgbClr val="FF0000"/>
                </a:solidFill>
                <a:latin typeface="+mj-lt"/>
              </a:rPr>
              <a:t>8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2880D00-40D4-4C9A-9216-B6F9ED4BDB21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F8DD485-1633-442E-BF36-1EB069DFD49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75F849A6-D80A-46C2-BAC0-E316AAA23D38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4C70E84E-5C6C-4FE0-AD7C-29F959A552F9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47C751B6-2F99-4489-9B73-343444C17573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876458EE-57E8-4416-B721-83CB2CEBCE98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8AC3C098-403A-44F4-9C1F-2689922D8BFD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9EFBF9A8-03B5-4FD9-862F-D935A1327ED1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D1D08860-0BBD-4C68-A806-D738F0F9ED0B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21ECF260-96CC-4354-B7BE-78085BC4DDB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8CBEC14E-76D4-4C2F-9A98-0DE651913B7A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EB3FF222-47AE-4324-BB9B-B600107D5FDD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CB78A793-DC54-4807-9D8B-F002C15B65DE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C806D0D5-58D0-4316-BD4A-54290630CFE4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59320A8-D782-4746-B1B8-A4A0161EF413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1EB1ED6C-1BE3-4432-9D37-2A926A132273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D54D983E-039F-43C4-AED7-2186BAEA77E5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9767EF8-2600-4FE8-B703-9AB01D97951D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7756643D-7B47-4746-AA3B-38C0468B76A0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0F7270C1-E79B-448D-B05F-58390CD65096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7D134024-DB57-4556-B5DD-EB2AA0F24148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FC7A7C91-CE37-4EA3-BEB4-69688BA12E26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9EF20D77-2531-47E9-ADA1-3562ED38AEE7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5BB8D30B-5612-4322-8D75-A949B25FD2AF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8FE15FA7-5A28-4099-9F7C-2F470E352061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E8DE4060-73E9-4CE9-84CD-7A3CF176DA7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0EF74BE3-3880-47DB-958F-1CC98260054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845473A5-8A7C-4142-A82E-B803D360529E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792B80ED-0412-4E1B-BFEB-006B14B4B6D8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0147613-3467-4602-9EA9-E40E5AEF521C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B43F70E9-0EE8-4A0D-A8EF-46B7F9FAADB0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CBD3CD16-05E3-4B09-A826-7D6F1A4ED0B4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BE9E69D8-7AA4-4757-8386-6AA3E245A6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A3CD1BBE-8C38-4B8E-9AC2-5EB050ABA1F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19CAA2AE-DE35-4A05-8BDA-2C3C5013184E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75984924-03C8-4A68-A8E4-E2A6EB4B2B6D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EA65DBE7-0C3E-46E9-906B-6A768B89F0F2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00E9EEC7-38B3-4943-9D25-F92B45EFB5F6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367546B7-A11E-4273-835E-350557C2206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BE5DEA3-44CA-484A-93B9-C94F8AFE7C35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4A80EC9C-E561-4CFE-9B9F-1B5C14F11C0F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FBAF8C3-7266-4F40-918B-6D8C700C7E7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2EC80BE-A84A-40AA-8CD5-B833767DA176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2EE59682-D57C-4C45-8014-7DD8FAA0327B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8C873AEF-91E1-48DA-ABBF-95F0BF88B541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6608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772246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85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471368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368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077959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147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 err="1"/>
              <a:t>Authorization</a:t>
            </a:r>
            <a:r>
              <a:rPr lang="de-DE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E27173C-B9B9-4290-9B1B-BAC18D10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1" y="365125"/>
            <a:ext cx="11582399" cy="1325563"/>
          </a:xfrm>
        </p:spPr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 vs. </a:t>
            </a:r>
            <a:r>
              <a:rPr lang="de-DE" dirty="0" err="1"/>
              <a:t>Indirect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Reference</a:t>
            </a:r>
            <a:endParaRPr lang="de-AT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AEA3B5D-3790-4ACA-A358-187C0FC0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305010"/>
              </p:ext>
            </p:extLst>
          </p:nvPr>
        </p:nvGraphicFramePr>
        <p:xfrm>
          <a:off x="491361" y="2016509"/>
          <a:ext cx="4669216" cy="422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196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2788906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032114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1337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1338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1339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1340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DD087E3-F2F7-43B8-A020-914618256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958884"/>
              </p:ext>
            </p:extLst>
          </p:nvPr>
        </p:nvGraphicFramePr>
        <p:xfrm>
          <a:off x="6096000" y="2060548"/>
          <a:ext cx="5770179" cy="135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3228251300"/>
                    </a:ext>
                  </a:extLst>
                </a:gridCol>
                <a:gridCol w="626596">
                  <a:extLst>
                    <a:ext uri="{9D8B030D-6E8A-4147-A177-3AD203B41FA5}">
                      <a16:colId xmlns:a16="http://schemas.microsoft.com/office/drawing/2014/main" val="45606269"/>
                    </a:ext>
                  </a:extLst>
                </a:gridCol>
                <a:gridCol w="917643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01725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8612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Session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9720">
                <a:tc rowSpan="2"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Luke</a:t>
                      </a:r>
                      <a:endParaRPr lang="de-AT" sz="14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1336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69720">
                <a:tc vMerge="1"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1338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9D3D7BB0-89A2-44C6-B187-BCE1DCB96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10250"/>
              </p:ext>
            </p:extLst>
          </p:nvPr>
        </p:nvGraphicFramePr>
        <p:xfrm>
          <a:off x="6138041" y="3768479"/>
          <a:ext cx="5770179" cy="135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3228251300"/>
                    </a:ext>
                  </a:extLst>
                </a:gridCol>
                <a:gridCol w="626596">
                  <a:extLst>
                    <a:ext uri="{9D8B030D-6E8A-4147-A177-3AD203B41FA5}">
                      <a16:colId xmlns:a16="http://schemas.microsoft.com/office/drawing/2014/main" val="45606269"/>
                    </a:ext>
                  </a:extLst>
                </a:gridCol>
                <a:gridCol w="917643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01725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8612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Session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9720">
                <a:tc rowSpan="2"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Lea</a:t>
                      </a:r>
                      <a:endParaRPr lang="de-AT" sz="14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1337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69720">
                <a:tc vMerge="1"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1339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B4C5EE1D-C8EC-49B2-9EEB-F878423FE8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320026"/>
              </p:ext>
            </p:extLst>
          </p:nvPr>
        </p:nvGraphicFramePr>
        <p:xfrm>
          <a:off x="6138041" y="5404838"/>
          <a:ext cx="5770179" cy="88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3228251300"/>
                    </a:ext>
                  </a:extLst>
                </a:gridCol>
                <a:gridCol w="626596">
                  <a:extLst>
                    <a:ext uri="{9D8B030D-6E8A-4147-A177-3AD203B41FA5}">
                      <a16:colId xmlns:a16="http://schemas.microsoft.com/office/drawing/2014/main" val="45606269"/>
                    </a:ext>
                  </a:extLst>
                </a:gridCol>
                <a:gridCol w="917643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01725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8612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Session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972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sz="14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1340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73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D7BDF-8E45-48D0-9CFB-2AB7320F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(e.g. UUID)</a:t>
            </a:r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5E4598A-EE27-4B2E-9BD4-1F7BE0A2F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791997"/>
              </p:ext>
            </p:extLst>
          </p:nvPr>
        </p:nvGraphicFramePr>
        <p:xfrm>
          <a:off x="838199" y="1585589"/>
          <a:ext cx="10344807" cy="422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984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205656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839309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14b7bdea-e58d-46ec-bfd7-e175022f32ce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b113479b-46ad-42e6-a3f3-0d5f80847d38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11dfa49e-f585-4e93-8a76-2a1843b7d118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7255e1bd-417a-425b-ba88-98c3fe2405b2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6a08f5e6-4fa8-44e6-92bb-db0d7b38a393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8B94C28-11D9-4C02-B4FB-09EF96937819}"/>
              </a:ext>
            </a:extLst>
          </p:cNvPr>
          <p:cNvSpPr txBox="1"/>
          <p:nvPr/>
        </p:nvSpPr>
        <p:spPr>
          <a:xfrm>
            <a:off x="2640985" y="5908100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still </a:t>
            </a:r>
            <a:r>
              <a:rPr lang="de-DE" sz="3200" dirty="0" err="1">
                <a:solidFill>
                  <a:srgbClr val="00FF00"/>
                </a:solidFill>
              </a:rPr>
              <a:t>needs</a:t>
            </a:r>
            <a:r>
              <a:rPr lang="de-DE" sz="3200" dirty="0">
                <a:solidFill>
                  <a:srgbClr val="00FF00"/>
                </a:solidFill>
              </a:rPr>
              <a:t> a </a:t>
            </a:r>
            <a:r>
              <a:rPr lang="de-DE" sz="3200" dirty="0" err="1">
                <a:solidFill>
                  <a:srgbClr val="00FF00"/>
                </a:solidFill>
              </a:rPr>
              <a:t>mapping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table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  <a:endParaRPr lang="de-AT" sz="32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51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C557F-8E40-45EB-AF61-CF289F30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Salted</a:t>
            </a:r>
            <a:r>
              <a:rPr lang="de-DE" dirty="0"/>
              <a:t> Hashes</a:t>
            </a:r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F82123B-D305-49FE-852E-1B7F1BDEC0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588933"/>
              </p:ext>
            </p:extLst>
          </p:nvPr>
        </p:nvGraphicFramePr>
        <p:xfrm>
          <a:off x="515007" y="1585589"/>
          <a:ext cx="11298622" cy="422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782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1947538">
                  <a:extLst>
                    <a:ext uri="{9D8B030D-6E8A-4147-A177-3AD203B41FA5}">
                      <a16:colId xmlns:a16="http://schemas.microsoft.com/office/drawing/2014/main" val="3875166099"/>
                    </a:ext>
                  </a:extLst>
                </a:gridCol>
                <a:gridCol w="297295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480305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6cc433f2803080c9a633b2d110a745e264baca6c9e4455ea4d02f9ae41efe146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bd4fbb2af573895ab6f239b2ba9f60f651098a1f6c357a7ca7d018f1c46432f6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b0a85076b44450cab45b507c8c0ddb0b36e46402204ca593bcc9a8db8119edb6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ff33b6dfdddcd14ed700d19dcca736b3b6015f2badab5b9e740988e1ab70cc1b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1bf50583d983a9981a86761daae7c1b6c136bb932f9f921bd6cf20c01e6271b1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36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537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366131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5127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935812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9762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3904239" y="1716653"/>
            <a:ext cx="572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invoice?f</a:t>
            </a:r>
            <a:r>
              <a:rPr lang="de-DE" dirty="0">
                <a:latin typeface="+mj-lt"/>
              </a:rPr>
              <a:t>=inv_202010_luke.pdf</a:t>
            </a:r>
            <a:r>
              <a:rPr lang="de-AT" dirty="0">
                <a:latin typeface="+mj-lt"/>
              </a:rPr>
              <a:t> </a:t>
            </a:r>
            <a:r>
              <a:rPr lang="de-DE" dirty="0">
                <a:latin typeface="+mj-lt"/>
              </a:rPr>
              <a:t>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2718941" y="4625051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what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would</a:t>
            </a:r>
            <a:r>
              <a:rPr lang="de-DE" sz="3200" dirty="0">
                <a:solidFill>
                  <a:srgbClr val="00FF00"/>
                </a:solidFill>
              </a:rPr>
              <a:t> an </a:t>
            </a:r>
            <a:r>
              <a:rPr lang="de-DE" sz="3200" dirty="0" err="1">
                <a:solidFill>
                  <a:srgbClr val="00FF00"/>
                </a:solidFill>
              </a:rPr>
              <a:t>attacker</a:t>
            </a:r>
            <a:r>
              <a:rPr lang="de-DE" sz="3200" dirty="0">
                <a:solidFill>
                  <a:srgbClr val="00FF00"/>
                </a:solidFill>
              </a:rPr>
              <a:t> do?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7797374-B85B-4D05-91F6-030DBA633F6F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DFA6AB1-C5FA-46A4-9DE8-FC9B785FB4C9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EF8CEF4B-738B-45EF-BF40-408B46279A29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6C6F08DD-E681-4806-B533-EB7731525320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78E5A8D9-A011-4B17-AAA3-584C09686E44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5DE52BAD-B575-4554-8994-BFFE9E9D671B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95E21788-1510-4BC6-B15A-68B6E2FA5784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A48451B7-338D-466C-ADF5-6A2D63EE5B4A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5CA89B7D-2138-4AA1-AD8B-07B5AEC4993B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021CEA85-ADDF-49D4-8579-EBFDC2EC4B8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064472C1-09B3-4100-B6AF-511B17BCB1A6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BD970552-FAE3-4121-AD88-C11CE5FF0AD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59ED9B9F-A5DA-4293-988F-34A40C599BF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98D965C7-0CF2-417A-9104-D64304374B19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ABDDD87-8075-4186-A6A8-7E238399AF9A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DBACB76B-8298-41BC-85B8-B83C1CA9ADA7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597EDCE5-8D44-4763-B066-B7BA39145B23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CC1209ED-6C50-400E-8BD7-DC15E7499DDE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E3AC27E4-BF27-4875-9C67-A028DBA7D04D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0E75C24-8D97-4818-99BC-0EA90085171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0038E979-2372-4EA0-B293-88E1E004A04F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80034D90-28B9-46D5-A686-1F08E7DD1033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40F90787-4A32-4F03-9E2E-ADA9A67C6CF2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5408FB67-182C-403E-942E-A6ACD50D17D5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EB2280F-1ED7-479D-9F7A-58CBED9ABA62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F71DB60E-C04F-406B-BA40-9ABAD672BA5A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7E2F78A0-E257-4681-9007-764D490CF28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49B26F60-B4C4-4A64-9B4F-AF00E5C2B542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56D325B3-B67F-453E-9B14-0BE8E5D858E5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75203F08-25D3-43CE-A7F9-771D106860C9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2D35CD0F-4B76-437F-A187-33CAD6B7D9B4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7E6D0339-AD57-48AE-A093-1CBD89E8C22A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6FC56B9E-8836-4403-A232-0206863922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FBA6C96A-B20C-4A3C-B4AE-3734CA737A3B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EC4F39AF-8C6D-43E9-AEFA-8C01EF728E8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F511806A-A79D-4C70-A985-91B33DF33FCC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9F46360F-38C9-4E81-B3FD-0FFB4D1396BB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675F3461-8287-41C1-B3A1-D0E71D535E32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0896BA4-480F-487A-91D0-2E2FDD4DA12B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D1302E0-543B-4DAB-B62B-DE0F36CD7903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95FF68F-C557-41DE-A950-FF76C7F20FBB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47C72818-3A9D-427C-9DED-05847675883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7E63CD57-E7BF-44F9-8272-EED8EB846A29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0A25084B-8A3F-4CEF-AFA2-81C6E42D8ECC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453A8BE2-79E2-4C13-AC68-1FD69385D895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5923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3904239" y="1726041"/>
            <a:ext cx="557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invoice?f</a:t>
            </a:r>
            <a:r>
              <a:rPr lang="de-DE" dirty="0">
                <a:latin typeface="+mj-lt"/>
              </a:rPr>
              <a:t>=inv_202010_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lea</a:t>
            </a:r>
            <a:r>
              <a:rPr lang="de-DE" dirty="0">
                <a:latin typeface="+mj-lt"/>
              </a:rPr>
              <a:t>.pdf</a:t>
            </a:r>
            <a:r>
              <a:rPr lang="de-AT" dirty="0">
                <a:latin typeface="+mj-lt"/>
              </a:rPr>
              <a:t> </a:t>
            </a:r>
            <a:r>
              <a:rPr lang="de-DE" dirty="0">
                <a:latin typeface="+mj-lt"/>
              </a:rPr>
              <a:t>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1437426" y="4625051"/>
            <a:ext cx="9473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of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course</a:t>
            </a:r>
            <a:r>
              <a:rPr lang="de-DE" sz="3200" dirty="0">
                <a:solidFill>
                  <a:srgbClr val="00FF00"/>
                </a:solidFill>
              </a:rPr>
              <a:t>… </a:t>
            </a:r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you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think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something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else</a:t>
            </a:r>
            <a:r>
              <a:rPr lang="de-DE" sz="3200" dirty="0">
                <a:solidFill>
                  <a:srgbClr val="00FF00"/>
                </a:solidFill>
              </a:rPr>
              <a:t>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9EF9767-1523-42A5-BA2E-3EE5F158C7A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C1A8AAEB-B7E3-4A05-9591-C1E15DC7D1E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EFB9018C-92BC-46F5-BE6D-0ECDE64CA00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150A21EB-BAC5-4401-BE02-979A425088B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AACAE0AD-5D02-4E9F-A70A-FD03D559827E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0D5897C8-A13B-49CF-BD16-DF698989DC22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741C2229-14BD-4879-A9B7-621C9DD2F71E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79C3E89B-7428-424A-A9D2-F01F58FF6C54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9A5F353-4D18-4AC5-B23B-7BB2ABFF428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4036CE60-CFD8-4A5F-BF1B-6CAD0DA44BA2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F805F139-FB39-4FC5-87AD-08054FA0E4E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773C3155-3400-4048-8C1B-E8CD0A20E02D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64261D98-D66D-4C8F-AACC-193CBC9D0FF0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9CF69A93-689A-4DAD-94BB-94306DBC7DD9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5F1C64D6-184A-4293-911A-9E4E8799DFA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5759EC68-1D06-4936-8503-81AD21B23D58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29D8E1E4-101C-487C-B2AA-6FF642315D41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CF602B77-2474-4E54-A3D5-8E7CB94C4ED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6BA95B15-3645-423A-AC4A-BEE797A8C530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412B5F0E-17C2-4114-B355-C0F4B8221439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CA30A141-DB99-4455-899C-0A4AA1D76B84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0814637B-BF66-4533-A3BD-4CBE6B2A0C90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B39ABBAF-E400-4EF4-837F-C48E075897DA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19E9935-6FF4-47C7-BBA0-DB1B3B8CD4DE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0BA25EF3-6881-4561-B65B-4DF51CA47050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C8255757-0239-426C-A750-67468270EDD2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7FA071ED-FA95-449C-BCD9-E098123FFB67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36CEE13F-9F7F-44C2-8FC7-632DF1FB3DA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D6D3E74F-EB30-4094-AB92-189DBBDB9532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D91193B-4264-4D19-B52F-8C2E4C81C1F6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55C84A89-B8B6-4BDB-B97C-D4D30C06D06D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40718B9D-96B8-4C1E-8821-8241AE6ECC5E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D70766C3-168C-4A1B-B52B-DE5EAF8A2BB8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79554561-AB8E-457C-BD38-0F038A3811C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D637077-466B-4563-A914-7DCD460A3F93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6D21FB43-62F6-406C-B05D-C1E85619AF3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6AB68E7D-D528-40E0-AFDA-95173E4ADE51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030D9A28-7CEA-418E-A3A2-5D9E54DA9552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11C53D7F-05B9-49C0-80F8-54AC6A634E77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2AE27560-FE62-45B4-97CA-1DC5E12A1320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D8D0B648-86F0-4A0B-BD40-3B99BD2DB568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A921F198-A3E7-4116-8410-BE3C2435641B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AB66E958-880A-498D-A1F1-07F7114B4870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9F504736-8CF3-4D5A-A894-A3A9D695306B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78E2A6FC-46A4-4894-9400-B8DF15279C8A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923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3189535" y="1726041"/>
            <a:ext cx="667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invoice?f</a:t>
            </a:r>
            <a:r>
              <a:rPr lang="de-DE" dirty="0">
                <a:latin typeface="+mj-lt"/>
              </a:rPr>
              <a:t>=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../../../../../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etc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passwd</a:t>
            </a:r>
            <a:r>
              <a:rPr lang="de-AT" dirty="0">
                <a:latin typeface="+mj-lt"/>
              </a:rPr>
              <a:t> </a:t>
            </a:r>
            <a:r>
              <a:rPr lang="de-DE" dirty="0">
                <a:latin typeface="+mj-lt"/>
              </a:rPr>
              <a:t>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22A8CEF-157E-496D-BE55-9A185996BC74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440662" y="4287799"/>
            <a:ext cx="3988687" cy="2174412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5F4F308-727B-4652-A1E7-920F7F5EB226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2E1AF16-FDB3-42A6-8A3F-A196825EF1A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837210D5-0F93-41AB-BD19-B2AB0F1D9D9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A7131571-4845-431B-A5D1-09DEDE3B1FB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5DF86DF6-6EE8-4D7F-90D0-D299659EA4C2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DC1145A4-507E-4270-BDFC-531597BE8DF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BABC9219-F21E-48F6-A2A0-8A2562E3B220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42F272AC-82CA-4254-93E3-8F4F13740DA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E69F81D4-A89B-4AE1-8262-A417926E11F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DBC7E142-815A-49C7-BE4B-45F143F0F959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DF1A6CF5-D020-4516-96D5-F4915CBF5C6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6AE677B6-59EB-45CF-8903-3C0CF65C3DB8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C9F83F8B-A9DB-4237-BC1B-37DA61A99B8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715504F-B995-4044-8690-004628018F1F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51609279-5A66-467F-AAC8-88C20AB5FBB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C124157E-3A9F-44A2-86F1-21B5051D117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09F15148-9485-45DD-9A7B-F77BED942525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3070C91-097A-4138-B2F2-28D71C55775B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2828E9F1-E300-49E3-A79A-193BE18D2A6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1BB1292B-7E9A-405F-901C-14405A359D01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4BB7A36-3FA9-410A-815F-DDD01FE3108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8BF84C99-2E7E-417C-AD17-5586AEE79EDF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8B3EFCA4-CB2B-4F31-80A4-528A76F0F875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721647D-0210-4FCB-B44B-D09D258C3DAB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E0AC5650-938B-49AE-8EA2-EC00ACA7288E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342675C2-2310-439A-8421-00CB71CFE3F1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F1B4CE18-27CF-41FE-BEED-ADA8D9A98A2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D6EEB1C8-04AD-4825-89FF-3D9E491E6CF1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F636AB17-1CBA-4856-B0C6-4D95CFB829FE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3FE75BA-780E-4B62-B587-376CFF56D7E4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C3ED8445-7623-442B-87E9-5089BB2B5AAF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F4101155-50DE-4900-B732-64F9C230A19D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9CEBCD6D-B7BB-412A-84E8-6775C69F7E9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F403B575-748A-4C90-80B8-BFF0D82C2A5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89341EB6-CDFD-4C4F-B252-43FFB069C9EF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32D5820-F167-4136-AE49-3AD632BD0C2C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43CA31F2-3DA4-42B7-AAA9-C688A60324D5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49A51374-0BF7-47E6-91E6-E77EF094C01D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5906B36B-5948-4B31-9F42-9AAAC6A57C11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D39918CC-6359-4BB7-BE68-B82113923476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3F2AF40-5A76-4C1B-8FDD-171938456567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AA5CBD7D-F9B0-46DA-94D2-C3EA0B0E6C0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3CEDE4F9-33D1-4AA6-BC5C-E69A390BB85A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49EF7B6E-7033-4747-A1E8-4022EE468996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D8D13B5C-F43E-49F9-9C81-D7085AB72C26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13502382-452A-4B24-A205-1B4A4E4B5209}"/>
              </a:ext>
            </a:extLst>
          </p:cNvPr>
          <p:cNvPicPr>
            <a:picLocks noChangeAspect="1"/>
          </p:cNvPicPr>
          <p:nvPr/>
        </p:nvPicPr>
        <p:blipFill rotWithShape="1">
          <a:blip r:embed="rId234"/>
          <a:srcRect b="2237"/>
          <a:stretch/>
        </p:blipFill>
        <p:spPr>
          <a:xfrm>
            <a:off x="5580797" y="4614710"/>
            <a:ext cx="6405462" cy="14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845696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976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37484" y="1762750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514863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7529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737787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(explicit </a:t>
                      </a:r>
                      <a:r>
                        <a:rPr lang="en-US" dirty="0" err="1"/>
                        <a:t>allowlist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 webserver under a low privileged user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7997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1C5CD12-CD12-452C-BCA3-F5C07089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55" y="74814"/>
            <a:ext cx="6948950" cy="51206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0EEE5E-6852-4209-B4E8-74CB0D30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32" y="5216475"/>
            <a:ext cx="6019736" cy="161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11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BB19EE1-F8AB-486B-82F6-79CFE8BE4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55" y="74814"/>
            <a:ext cx="6948950" cy="512064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166418A-EC05-4A5A-9F7E-FDDB7DF49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871" y="5223468"/>
            <a:ext cx="6077518" cy="15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10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66137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(explicit </a:t>
                      </a:r>
                      <a:r>
                        <a:rPr lang="en-US" dirty="0" err="1"/>
                        <a:t>allowlist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 webserver under a low privileged user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0279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698151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(explicit </a:t>
                      </a:r>
                      <a:r>
                        <a:rPr lang="en-US" dirty="0" err="1"/>
                        <a:t>allowlist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Run webserver under a low privileged user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“Define an approach that ensures all data are explicitly validated.”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9675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ED1E2EB-770C-4E43-B246-E2158F8FBC59}"/>
              </a:ext>
            </a:extLst>
          </p:cNvPr>
          <p:cNvSpPr txBox="1"/>
          <p:nvPr/>
        </p:nvSpPr>
        <p:spPr>
          <a:xfrm>
            <a:off x="1458446" y="3029700"/>
            <a:ext cx="9473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so </a:t>
            </a:r>
            <a:r>
              <a:rPr lang="de-DE" sz="3200" dirty="0" err="1">
                <a:solidFill>
                  <a:srgbClr val="00FF00"/>
                </a:solidFill>
              </a:rPr>
              <a:t>one</a:t>
            </a:r>
            <a:r>
              <a:rPr lang="de-DE" sz="3200" dirty="0">
                <a:solidFill>
                  <a:srgbClr val="00FF00"/>
                </a:solidFill>
              </a:rPr>
              <a:t> last </a:t>
            </a:r>
            <a:r>
              <a:rPr lang="de-DE" sz="3200" dirty="0" err="1">
                <a:solidFill>
                  <a:srgbClr val="00FF00"/>
                </a:solidFill>
              </a:rPr>
              <a:t>thing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about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authorization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6878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02A7B00-B499-49EB-8240-93F9C3D4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02" y="241738"/>
            <a:ext cx="5569195" cy="606446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FD63234-1AA0-4CF9-8815-944A1FB7D53F}"/>
              </a:ext>
            </a:extLst>
          </p:cNvPr>
          <p:cNvSpPr txBox="1"/>
          <p:nvPr/>
        </p:nvSpPr>
        <p:spPr>
          <a:xfrm>
            <a:off x="893381" y="6462373"/>
            <a:ext cx="11613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https://medium.com/@schogini/toctou-time-of-check-and-time-of-use-a-demonstration-and-mitigation-609c999042cb</a:t>
            </a:r>
          </a:p>
        </p:txBody>
      </p:sp>
    </p:spTree>
    <p:extLst>
      <p:ext uri="{BB962C8B-B14F-4D97-AF65-F5344CB8AC3E}">
        <p14:creationId xmlns:p14="http://schemas.microsoft.com/office/powerpoint/2010/main" val="1844189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533157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0658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083486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396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3FEDACB-A7B6-42EA-92B2-3CD61ED29024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D6E05389-60CF-40F1-8C0E-6702896E179C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DEC4930B-2A35-441B-BFD9-13AA6FBDE71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B05EB8D-3A6E-430A-930F-F7DFE1907009}"/>
              </a:ext>
            </a:extLst>
          </p:cNvPr>
          <p:cNvGrpSpPr/>
          <p:nvPr/>
        </p:nvGrpSpPr>
        <p:grpSpPr>
          <a:xfrm>
            <a:off x="5384591" y="1920111"/>
            <a:ext cx="1198115" cy="353621"/>
            <a:chOff x="6357196" y="823224"/>
            <a:chExt cx="19735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3F40C8D0-0B0C-41E0-8AA8-682BE872375A}"/>
                    </a:ext>
                  </a:extLst>
                </p14:cNvPr>
                <p14:cNvContentPartPr/>
                <p14:nvPr/>
              </p14:nvContentPartPr>
              <p14:xfrm>
                <a:off x="6460516" y="931944"/>
                <a:ext cx="35640" cy="4244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A49510FC-6CC1-4293-BC7D-1D4D24E7A0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51516" y="922944"/>
                  <a:ext cx="532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884EA65D-DE6B-4816-9265-C97ABD1A15AA}"/>
                    </a:ext>
                  </a:extLst>
                </p14:cNvPr>
                <p14:cNvContentPartPr/>
                <p14:nvPr/>
              </p14:nvContentPartPr>
              <p14:xfrm>
                <a:off x="6357196" y="872904"/>
                <a:ext cx="434160" cy="4816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F485025-3F06-4228-9E0C-DE01B5979B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8196" y="863904"/>
                  <a:ext cx="4518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4FD80A45-2BF5-41C1-AC7C-23F6A123F3CF}"/>
                    </a:ext>
                  </a:extLst>
                </p14:cNvPr>
                <p14:cNvContentPartPr/>
                <p14:nvPr/>
              </p14:nvContentPartPr>
              <p14:xfrm>
                <a:off x="6828796" y="1147944"/>
                <a:ext cx="272520" cy="20880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3771D87-DE22-41C2-93F8-198827743F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20156" y="1138944"/>
                  <a:ext cx="290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4F986D40-DDB2-4DBF-87C6-11B68E76065F}"/>
                    </a:ext>
                  </a:extLst>
                </p14:cNvPr>
                <p14:cNvContentPartPr/>
                <p14:nvPr/>
              </p14:nvContentPartPr>
              <p14:xfrm>
                <a:off x="7128676" y="1136784"/>
                <a:ext cx="227520" cy="2689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62B3F3F0-D165-4782-BB50-79C7C1B64F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20036" y="1127784"/>
                  <a:ext cx="245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4A337C55-5F26-4B8D-9D85-0393B354E696}"/>
                    </a:ext>
                  </a:extLst>
                </p14:cNvPr>
                <p14:cNvContentPartPr/>
                <p14:nvPr/>
              </p14:nvContentPartPr>
              <p14:xfrm>
                <a:off x="7375636" y="1121304"/>
                <a:ext cx="297360" cy="1778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C22BCC45-D18F-48B7-9392-D380675798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66636" y="1112664"/>
                  <a:ext cx="315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DCCE70B-5BB3-488C-A95E-DDA1520A4AB3}"/>
                    </a:ext>
                  </a:extLst>
                </p14:cNvPr>
                <p14:cNvContentPartPr/>
                <p14:nvPr/>
              </p14:nvContentPartPr>
              <p14:xfrm>
                <a:off x="7701436" y="1136424"/>
                <a:ext cx="188280" cy="1555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7E0D4D6C-AA2E-4602-9A2A-D571AD48A0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92796" y="1127424"/>
                  <a:ext cx="205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686E90D1-6E59-496F-8FD8-B25C73772E28}"/>
                    </a:ext>
                  </a:extLst>
                </p14:cNvPr>
                <p14:cNvContentPartPr/>
                <p14:nvPr/>
              </p14:nvContentPartPr>
              <p14:xfrm>
                <a:off x="7943356" y="1079184"/>
                <a:ext cx="132480" cy="199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5B5C902-971C-4DEF-B22D-C3BC1B30E8A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34716" y="1070184"/>
                  <a:ext cx="150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7B624664-894C-437A-B8A2-8AA557813DB2}"/>
                    </a:ext>
                  </a:extLst>
                </p14:cNvPr>
                <p14:cNvContentPartPr/>
                <p14:nvPr/>
              </p14:nvContentPartPr>
              <p14:xfrm>
                <a:off x="8206516" y="823224"/>
                <a:ext cx="59040" cy="3762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71F480D3-B0BD-48E2-9791-2229F970B22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97516" y="814584"/>
                  <a:ext cx="766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78B0810-3CA6-406F-83D9-D370B253364E}"/>
                    </a:ext>
                  </a:extLst>
                </p14:cNvPr>
                <p14:cNvContentPartPr/>
                <p14:nvPr/>
              </p14:nvContentPartPr>
              <p14:xfrm>
                <a:off x="8138116" y="940944"/>
                <a:ext cx="192600" cy="417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210594DA-B3A8-4538-88EA-C26B0C40B3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29116" y="931944"/>
                  <a:ext cx="21024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2F66556-4B71-45E4-9F32-06C00646F940}"/>
              </a:ext>
            </a:extLst>
          </p:cNvPr>
          <p:cNvGrpSpPr/>
          <p:nvPr/>
        </p:nvGrpSpPr>
        <p:grpSpPr>
          <a:xfrm>
            <a:off x="5537068" y="4031222"/>
            <a:ext cx="1353276" cy="311722"/>
            <a:chOff x="8152560" y="1242900"/>
            <a:chExt cx="181980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F9E2E9F2-F756-43F8-B5B5-C491A536012E}"/>
                    </a:ext>
                  </a:extLst>
                </p14:cNvPr>
                <p14:cNvContentPartPr/>
                <p14:nvPr/>
              </p14:nvContentPartPr>
              <p14:xfrm>
                <a:off x="8236440" y="1290060"/>
                <a:ext cx="41040" cy="39960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76D2EA02-5F22-4088-8209-A9DCF18ECD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24852" y="1274260"/>
                  <a:ext cx="64698" cy="43185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13FCC0D-C2B9-451A-B393-081E939C0A02}"/>
                </a:ext>
              </a:extLst>
            </p:cNvPr>
            <p:cNvGrpSpPr/>
            <p:nvPr/>
          </p:nvGrpSpPr>
          <p:grpSpPr>
            <a:xfrm>
              <a:off x="8152560" y="1242900"/>
              <a:ext cx="1819800" cy="570240"/>
              <a:chOff x="8152560" y="1242900"/>
              <a:chExt cx="1819800" cy="570240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2855269E-0783-43B8-A4F9-1AE9E331708F}"/>
                  </a:ext>
                </a:extLst>
              </p:cNvPr>
              <p:cNvGrpSpPr/>
              <p:nvPr/>
            </p:nvGrpSpPr>
            <p:grpSpPr>
              <a:xfrm>
                <a:off x="8152560" y="1242900"/>
                <a:ext cx="724320" cy="451800"/>
                <a:chOff x="8152560" y="1242900"/>
                <a:chExt cx="724320" cy="451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6">
                  <p14:nvContentPartPr>
                    <p14:cNvPr id="46" name="Freihand 45">
                      <a:extLst>
                        <a:ext uri="{FF2B5EF4-FFF2-40B4-BE49-F238E27FC236}">
                          <a16:creationId xmlns:a16="http://schemas.microsoft.com/office/drawing/2014/main" id="{2136A37C-4B61-4594-8F89-C3E179E13B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52560" y="1242900"/>
                    <a:ext cx="304560" cy="439560"/>
                  </p14:xfrm>
                </p:contentPart>
              </mc:Choice>
              <mc:Fallback xmlns="">
                <p:pic>
                  <p:nvPicPr>
                    <p:cNvPr id="89" name="Freihand 88">
                      <a:extLst>
                        <a:ext uri="{FF2B5EF4-FFF2-40B4-BE49-F238E27FC236}">
                          <a16:creationId xmlns:a16="http://schemas.microsoft.com/office/drawing/2014/main" id="{3B246D2D-871F-41BF-899F-55FDE7A83667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140455" y="1226449"/>
                      <a:ext cx="328286" cy="4718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8">
                  <p14:nvContentPartPr>
                    <p14:cNvPr id="47" name="Freihand 46">
                      <a:extLst>
                        <a:ext uri="{FF2B5EF4-FFF2-40B4-BE49-F238E27FC236}">
                          <a16:creationId xmlns:a16="http://schemas.microsoft.com/office/drawing/2014/main" id="{C1C12799-F459-49D7-AA5D-65D05CF6E2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15080" y="1435860"/>
                    <a:ext cx="169200" cy="232920"/>
                  </p14:xfrm>
                </p:contentPart>
              </mc:Choice>
              <mc:Fallback xmlns="">
                <p:pic>
                  <p:nvPicPr>
                    <p:cNvPr id="90" name="Freihand 89">
                      <a:extLst>
                        <a:ext uri="{FF2B5EF4-FFF2-40B4-BE49-F238E27FC236}">
                          <a16:creationId xmlns:a16="http://schemas.microsoft.com/office/drawing/2014/main" id="{D77F6895-A076-4FF5-8BE9-9893D2D69C58}"/>
                        </a:ext>
                      </a:extLst>
                    </p:cNvPr>
                    <p:cNvPicPr/>
                    <p:nvPr/>
                  </p:nvPicPr>
                  <p:blipFill>
                    <a:blip r:embed="rId99"/>
                    <a:stretch>
                      <a:fillRect/>
                    </a:stretch>
                  </p:blipFill>
                  <p:spPr>
                    <a:xfrm>
                      <a:off x="8502994" y="1419411"/>
                      <a:ext cx="192888" cy="26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0">
                  <p14:nvContentPartPr>
                    <p14:cNvPr id="48" name="Freihand 47">
                      <a:extLst>
                        <a:ext uri="{FF2B5EF4-FFF2-40B4-BE49-F238E27FC236}">
                          <a16:creationId xmlns:a16="http://schemas.microsoft.com/office/drawing/2014/main" id="{631E9C8A-86D9-415E-AF5D-FC6610E34A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9000" y="1427940"/>
                    <a:ext cx="137880" cy="266760"/>
                  </p14:xfrm>
                </p:contentPart>
              </mc:Choice>
              <mc:Fallback xmlns="">
                <p:pic>
                  <p:nvPicPr>
                    <p:cNvPr id="91" name="Freihand 90">
                      <a:extLst>
                        <a:ext uri="{FF2B5EF4-FFF2-40B4-BE49-F238E27FC236}">
                          <a16:creationId xmlns:a16="http://schemas.microsoft.com/office/drawing/2014/main" id="{6BFCC4D3-E65F-489A-B2AC-9F7F14F02257}"/>
                        </a:ext>
                      </a:extLst>
                    </p:cNvPr>
                    <p:cNvPicPr/>
                    <p:nvPr/>
                  </p:nvPicPr>
                  <p:blipFill>
                    <a:blip r:embed="rId101"/>
                    <a:stretch>
                      <a:fillRect/>
                    </a:stretch>
                  </p:blipFill>
                  <p:spPr>
                    <a:xfrm>
                      <a:off x="8726905" y="1411473"/>
                      <a:ext cx="161586" cy="29903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CB1F5D19-B6B0-4566-A072-95F605B477E0}"/>
                  </a:ext>
                </a:extLst>
              </p:cNvPr>
              <p:cNvGrpSpPr/>
              <p:nvPr/>
            </p:nvGrpSpPr>
            <p:grpSpPr>
              <a:xfrm>
                <a:off x="8962200" y="1386540"/>
                <a:ext cx="1010160" cy="426600"/>
                <a:chOff x="8962200" y="1386540"/>
                <a:chExt cx="1010160" cy="4266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2">
                  <p14:nvContentPartPr>
                    <p14:cNvPr id="40" name="Freihand 39">
                      <a:extLst>
                        <a:ext uri="{FF2B5EF4-FFF2-40B4-BE49-F238E27FC236}">
                          <a16:creationId xmlns:a16="http://schemas.microsoft.com/office/drawing/2014/main" id="{42305B54-2294-434B-B024-C21828711E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4780"/>
                    <a:ext cx="25200" cy="378360"/>
                  </p14:xfrm>
                </p:contentPart>
              </mc:Choice>
              <mc:Fallback xmlns="">
                <p:pic>
                  <p:nvPicPr>
                    <p:cNvPr id="83" name="Freihand 82">
                      <a:extLst>
                        <a:ext uri="{FF2B5EF4-FFF2-40B4-BE49-F238E27FC236}">
                          <a16:creationId xmlns:a16="http://schemas.microsoft.com/office/drawing/2014/main" id="{D694726F-B657-493A-8F07-5371004CFF20}"/>
                        </a:ext>
                      </a:extLst>
                    </p:cNvPr>
                    <p:cNvPicPr/>
                    <p:nvPr/>
                  </p:nvPicPr>
                  <p:blipFill>
                    <a:blip r:embed="rId103"/>
                    <a:stretch>
                      <a:fillRect/>
                    </a:stretch>
                  </p:blipFill>
                  <p:spPr>
                    <a:xfrm>
                      <a:off x="8950085" y="1418330"/>
                      <a:ext cx="48946" cy="4106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4">
                  <p14:nvContentPartPr>
                    <p14:cNvPr id="41" name="Freihand 40">
                      <a:extLst>
                        <a:ext uri="{FF2B5EF4-FFF2-40B4-BE49-F238E27FC236}">
                          <a16:creationId xmlns:a16="http://schemas.microsoft.com/office/drawing/2014/main" id="{22E75093-75A5-4EBA-8074-8D28EDA32B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5500"/>
                    <a:ext cx="144000" cy="206280"/>
                  </p14:xfrm>
                </p:contentPart>
              </mc:Choice>
              <mc:Fallback xmlns="">
                <p:pic>
                  <p:nvPicPr>
                    <p:cNvPr id="84" name="Freihand 83">
                      <a:extLst>
                        <a:ext uri="{FF2B5EF4-FFF2-40B4-BE49-F238E27FC236}">
                          <a16:creationId xmlns:a16="http://schemas.microsoft.com/office/drawing/2014/main" id="{F4C2D616-81A0-4D31-AF2C-2A1A7F793FD5}"/>
                        </a:ext>
                      </a:extLst>
                    </p:cNvPr>
                    <p:cNvPicPr/>
                    <p:nvPr/>
                  </p:nvPicPr>
                  <p:blipFill>
                    <a:blip r:embed="rId105"/>
                    <a:stretch>
                      <a:fillRect/>
                    </a:stretch>
                  </p:blipFill>
                  <p:spPr>
                    <a:xfrm>
                      <a:off x="8950119" y="1419076"/>
                      <a:ext cx="167678" cy="23847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6">
                  <p14:nvContentPartPr>
                    <p14:cNvPr id="42" name="Freihand 41">
                      <a:extLst>
                        <a:ext uri="{FF2B5EF4-FFF2-40B4-BE49-F238E27FC236}">
                          <a16:creationId xmlns:a16="http://schemas.microsoft.com/office/drawing/2014/main" id="{6E973924-306F-40BA-A78C-6AFDB413DE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5080" y="1426860"/>
                    <a:ext cx="185040" cy="195480"/>
                  </p14:xfrm>
                </p:contentPart>
              </mc:Choice>
              <mc:Fallback xmlns="">
                <p:pic>
                  <p:nvPicPr>
                    <p:cNvPr id="85" name="Freihand 84">
                      <a:extLst>
                        <a:ext uri="{FF2B5EF4-FFF2-40B4-BE49-F238E27FC236}">
                          <a16:creationId xmlns:a16="http://schemas.microsoft.com/office/drawing/2014/main" id="{048E46B7-1F29-4008-BEAE-5D60741C9EF4}"/>
                        </a:ext>
                      </a:extLst>
                    </p:cNvPr>
                    <p:cNvPicPr/>
                    <p:nvPr/>
                  </p:nvPicPr>
                  <p:blipFill>
                    <a:blip r:embed="rId107"/>
                    <a:stretch>
                      <a:fillRect/>
                    </a:stretch>
                  </p:blipFill>
                  <p:spPr>
                    <a:xfrm>
                      <a:off x="9132970" y="1410405"/>
                      <a:ext cx="208775" cy="22773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8">
                  <p14:nvContentPartPr>
                    <p14:cNvPr id="43" name="Freihand 42">
                      <a:extLst>
                        <a:ext uri="{FF2B5EF4-FFF2-40B4-BE49-F238E27FC236}">
                          <a16:creationId xmlns:a16="http://schemas.microsoft.com/office/drawing/2014/main" id="{7313D717-66E3-4BCA-A143-F709E7B977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78360" y="1425780"/>
                    <a:ext cx="127080" cy="176400"/>
                  </p14:xfrm>
                </p:contentPart>
              </mc:Choice>
              <mc:Fallback xmlns="">
                <p:pic>
                  <p:nvPicPr>
                    <p:cNvPr id="86" name="Freihand 85">
                      <a:extLst>
                        <a:ext uri="{FF2B5EF4-FFF2-40B4-BE49-F238E27FC236}">
                          <a16:creationId xmlns:a16="http://schemas.microsoft.com/office/drawing/2014/main" id="{1F2C6ABF-16E4-4BEA-8F8F-C5726490D8A0}"/>
                        </a:ext>
                      </a:extLst>
                    </p:cNvPr>
                    <p:cNvPicPr/>
                    <p:nvPr/>
                  </p:nvPicPr>
                  <p:blipFill>
                    <a:blip r:embed="rId109"/>
                    <a:stretch>
                      <a:fillRect/>
                    </a:stretch>
                  </p:blipFill>
                  <p:spPr>
                    <a:xfrm>
                      <a:off x="9366763" y="1409325"/>
                      <a:ext cx="150757" cy="20865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0">
                  <p14:nvContentPartPr>
                    <p14:cNvPr id="44" name="Freihand 43">
                      <a:extLst>
                        <a:ext uri="{FF2B5EF4-FFF2-40B4-BE49-F238E27FC236}">
                          <a16:creationId xmlns:a16="http://schemas.microsoft.com/office/drawing/2014/main" id="{3D551F72-42CA-47C1-A1E5-EB1D3207DB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62680" y="1386540"/>
                    <a:ext cx="153720" cy="218160"/>
                  </p14:xfrm>
                </p:contentPart>
              </mc:Choice>
              <mc:Fallback xmlns="">
                <p:pic>
                  <p:nvPicPr>
                    <p:cNvPr id="87" name="Freihand 86">
                      <a:extLst>
                        <a:ext uri="{FF2B5EF4-FFF2-40B4-BE49-F238E27FC236}">
                          <a16:creationId xmlns:a16="http://schemas.microsoft.com/office/drawing/2014/main" id="{8E448ED1-347D-490F-B0EA-E6D86C2E32F9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9550595" y="1370112"/>
                      <a:ext cx="177406" cy="2503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2">
                  <p14:nvContentPartPr>
                    <p14:cNvPr id="45" name="Freihand 44">
                      <a:extLst>
                        <a:ext uri="{FF2B5EF4-FFF2-40B4-BE49-F238E27FC236}">
                          <a16:creationId xmlns:a16="http://schemas.microsoft.com/office/drawing/2014/main" id="{9ABA7347-3B28-4A13-A4C4-07AAC09305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55280" y="1395540"/>
                    <a:ext cx="217080" cy="194760"/>
                  </p14:xfrm>
                </p:contentPart>
              </mc:Choice>
              <mc:Fallback xmlns="">
                <p:pic>
                  <p:nvPicPr>
                    <p:cNvPr id="88" name="Freihand 87">
                      <a:extLst>
                        <a:ext uri="{FF2B5EF4-FFF2-40B4-BE49-F238E27FC236}">
                          <a16:creationId xmlns:a16="http://schemas.microsoft.com/office/drawing/2014/main" id="{CB54B549-FD48-4708-AED7-6EB241074F88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9743166" y="1379091"/>
                      <a:ext cx="240823" cy="22700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14:cNvPr>
              <p14:cNvContentPartPr/>
              <p14:nvPr/>
            </p14:nvContentPartPr>
            <p14:xfrm>
              <a:off x="4959286" y="2333474"/>
              <a:ext cx="15840" cy="1764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950286" y="2324654"/>
                <a:ext cx="33480" cy="34927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66EA2CA-7F64-4B0C-BF6F-621B7DEADAB0}"/>
              </a:ext>
            </a:extLst>
          </p:cNvPr>
          <p:cNvGrpSpPr/>
          <p:nvPr/>
        </p:nvGrpSpPr>
        <p:grpSpPr>
          <a:xfrm>
            <a:off x="2301531" y="1786634"/>
            <a:ext cx="237240" cy="730440"/>
            <a:chOff x="2569606" y="1934594"/>
            <a:chExt cx="237240" cy="73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14:cNvPr>
                <p14:cNvContentPartPr/>
                <p14:nvPr/>
              </p14:nvContentPartPr>
              <p14:xfrm>
                <a:off x="2666806" y="1934594"/>
                <a:ext cx="105120" cy="72504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57806" y="1925594"/>
                  <a:ext cx="12276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14:cNvPr>
                <p14:cNvContentPartPr/>
                <p14:nvPr/>
              </p14:nvContentPartPr>
              <p14:xfrm>
                <a:off x="2569606" y="2483954"/>
                <a:ext cx="237240" cy="18108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60966" y="2475314"/>
                  <a:ext cx="254880" cy="198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Textfeld 69">
            <a:extLst>
              <a:ext uri="{FF2B5EF4-FFF2-40B4-BE49-F238E27FC236}">
                <a16:creationId xmlns:a16="http://schemas.microsoft.com/office/drawing/2014/main" id="{384D61BC-5624-4F68-9622-C90D085EBC17}"/>
              </a:ext>
            </a:extLst>
          </p:cNvPr>
          <p:cNvSpPr txBox="1"/>
          <p:nvPr/>
        </p:nvSpPr>
        <p:spPr>
          <a:xfrm>
            <a:off x="981480" y="1061359"/>
            <a:ext cx="99607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ok,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really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know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who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guy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… 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30E122C-7479-4007-B006-1E557B8496AB}"/>
              </a:ext>
            </a:extLst>
          </p:cNvPr>
          <p:cNvSpPr txBox="1"/>
          <p:nvPr/>
        </p:nvSpPr>
        <p:spPr>
          <a:xfrm>
            <a:off x="981480" y="4858222"/>
            <a:ext cx="108929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… and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also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know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how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session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management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works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6231725-2B37-4C29-9EDD-8D6D44BFA2B2}"/>
              </a:ext>
            </a:extLst>
          </p:cNvPr>
          <p:cNvSpPr txBox="1"/>
          <p:nvPr/>
        </p:nvSpPr>
        <p:spPr>
          <a:xfrm>
            <a:off x="1785084" y="5686907"/>
            <a:ext cx="9516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but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he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actually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allowed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to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44CDD57-0154-40DB-BCE6-ABB2A8B95D6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9D86C36A-174A-414F-9FFF-A8AA018252C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4F4C2687-61F7-4699-8F70-28C18011A6B5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3FB7592C-999B-45B9-84FB-4EE4B39C0F92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54F6910B-6516-4E28-A721-D6FB91EDBAB5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D92CC538-88AB-488C-96DA-D2744957EA6C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1B9872F6-3DD4-4E36-8C5F-4893E695DAB9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F3E781B8-66BB-45C7-A337-B43E5EC8F9E8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EA2DBDC0-8551-46C2-A4ED-5F4490E76618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4CEDE46F-69A3-4FEC-81BC-4A347544A88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642DD1A0-3F59-4506-BC81-B18BC248CF46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BE1AC914-8008-4803-80EE-C1E91ADA7AA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310D06F1-F588-4933-A8CB-474A48D13D7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1BA1BC9E-91A0-44CE-8C15-0E3E7E2501C3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C84FFCF1-9833-4997-BC15-82AFB138966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BA512E73-04C3-4075-8ACF-E3C309AFA9BC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8998E40D-84D2-41BD-B450-D75CB2F2C5B0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74" name="Freihand 73">
                    <a:extLst>
                      <a:ext uri="{FF2B5EF4-FFF2-40B4-BE49-F238E27FC236}">
                        <a16:creationId xmlns:a16="http://schemas.microsoft.com/office/drawing/2014/main" id="{0C394DF0-DF74-4BFD-81D5-086292516BCB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18B14AE7-4F4C-4DBB-81DB-CB2585366C47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032C614C-6BB4-4426-A535-6DEA4E7950FF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CEA86A7D-3A73-4F60-9BF6-9615DF79935C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79F3C3BF-2F04-4CEA-97C1-A300DF9BBBA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EB63D8D1-D426-4D4B-9EDE-6AF65F23E8D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687304DD-1FF4-489F-8CD3-14E1954299E3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8D0B3ED3-AE9A-42A8-BA76-6CFF787D813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2DA78CAA-6EF1-4A8C-8742-CA2D2B48EFFF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B1C06E2F-25E1-4B14-BB9E-BC7AB2BDF7E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DB42776-109D-456F-B405-150B3F7E0192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A0F2A9E8-330A-4B62-BBA0-1AF9EE2924C8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F43A71CF-C2CE-4B93-8DD1-62F4109C9B47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07EFBB68-692C-4461-A031-F459E2912F34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664BD5F3-1157-4E47-9D53-4D327EA712C5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C4F9064B-410D-4972-AF90-F69F213CD8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1668FAA9-4462-4C14-8005-D24749B09E8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1CDFCA8C-20D7-4510-8BD5-1D0E3A4067CC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AA3CDAAA-E2A4-4343-8E78-FE73DADD3B56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33C8BF98-C97A-4CA1-AAF0-FDF37B03B962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53670E3F-26A8-442E-B41F-68635E64E3DB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3EF7031B-2DEF-4E89-83B0-E47E8819D19B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F5AAA13B-8891-4507-92F5-15247D3EB000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7D560292-309E-4D0A-AFDC-764C31106F87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3DB47F5F-36C5-433C-A6B7-4D6F6FC854D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69F7EDF4-BF1B-4480-9CD9-7861C231CD82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02E8D2E7-AE6B-4ECB-ACC4-B3EB09C494BD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4FA7DEA-8808-4E85-B197-87938AD879DC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8189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569531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3480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108528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locking mechanisms,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locking / semaphores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database transactions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5158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871419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locking mechanisms,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locking / semaphores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database transactions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629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7442545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locking mechanisms,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locking / semaphores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database transactions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“Authorize after you authenticate”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2824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772A8-5404-458B-B257-27BB726A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Authorization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10A52-C5D6-4716-A928-1D6CA68B4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Second: client-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pPr lvl="1"/>
            <a:r>
              <a:rPr lang="de-AT" dirty="0" err="1"/>
              <a:t>actually</a:t>
            </a:r>
            <a:r>
              <a:rPr lang="de-AT" dirty="0"/>
              <a:t>, </a:t>
            </a:r>
            <a:r>
              <a:rPr lang="de-AT" dirty="0" err="1"/>
              <a:t>it‘s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same </a:t>
            </a:r>
            <a:r>
              <a:rPr lang="de-AT" dirty="0" err="1"/>
              <a:t>as</a:t>
            </a:r>
            <a:r>
              <a:rPr lang="de-AT" dirty="0"/>
              <a:t> „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authorization</a:t>
            </a:r>
            <a:r>
              <a:rPr lang="de-AT" dirty="0"/>
              <a:t>“</a:t>
            </a:r>
          </a:p>
          <a:p>
            <a:pPr lvl="1"/>
            <a:endParaRPr lang="de-AT" dirty="0"/>
          </a:p>
          <a:p>
            <a:r>
              <a:rPr lang="de-AT" dirty="0"/>
              <a:t>Third: </a:t>
            </a:r>
            <a:r>
              <a:rPr lang="de-AT" dirty="0" err="1"/>
              <a:t>Inconsistent</a:t>
            </a:r>
            <a:r>
              <a:rPr lang="de-AT" dirty="0"/>
              <a:t> </a:t>
            </a:r>
            <a:r>
              <a:rPr lang="de-AT" dirty="0" err="1"/>
              <a:t>authorization</a:t>
            </a:r>
            <a:r>
              <a:rPr lang="de-AT" dirty="0"/>
              <a:t>, e.g.:</a:t>
            </a:r>
          </a:p>
          <a:p>
            <a:pPr lvl="1"/>
            <a:r>
              <a:rPr lang="de-AT" dirty="0"/>
              <a:t>check GET, but not POST</a:t>
            </a:r>
          </a:p>
          <a:p>
            <a:pPr lvl="1"/>
            <a:r>
              <a:rPr lang="de-AT" dirty="0"/>
              <a:t>check via </a:t>
            </a:r>
            <a:r>
              <a:rPr lang="de-AT" dirty="0" err="1"/>
              <a:t>direct</a:t>
            </a:r>
            <a:r>
              <a:rPr lang="de-AT" dirty="0"/>
              <a:t> web </a:t>
            </a:r>
            <a:r>
              <a:rPr lang="de-AT" dirty="0" err="1"/>
              <a:t>access</a:t>
            </a:r>
            <a:r>
              <a:rPr lang="de-AT" dirty="0"/>
              <a:t> but not via SOAP </a:t>
            </a:r>
            <a:r>
              <a:rPr lang="de-AT" dirty="0" err="1"/>
              <a:t>service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362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1665F-6F2D-46B3-AC33-71A14822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Golden </a:t>
            </a:r>
            <a:r>
              <a:rPr lang="de-DE" dirty="0" err="1"/>
              <a:t>Authorization</a:t>
            </a:r>
            <a:r>
              <a:rPr lang="de-DE" dirty="0"/>
              <a:t> Rules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477D5-BF56-454E-9CA5-1B985CA7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Always check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request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everything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!</a:t>
            </a:r>
          </a:p>
          <a:p>
            <a:pPr lvl="1"/>
            <a:r>
              <a:rPr lang="de-DE" dirty="0" err="1"/>
              <a:t>always</a:t>
            </a:r>
            <a:r>
              <a:rPr lang="de-DE" dirty="0"/>
              <a:t> check </a:t>
            </a:r>
            <a:r>
              <a:rPr lang="de-DE" dirty="0" err="1"/>
              <a:t>authorization</a:t>
            </a:r>
            <a:r>
              <a:rPr lang="de-DE" dirty="0"/>
              <a:t> on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482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2D16BAF-1448-4321-AB02-8FF30EB9C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" t="460"/>
          <a:stretch/>
        </p:blipFill>
        <p:spPr>
          <a:xfrm>
            <a:off x="3121642" y="31531"/>
            <a:ext cx="5948715" cy="68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386612E4-87F2-432B-8D09-B09EE620842A}"/>
                  </a:ext>
                </a:extLst>
              </p14:cNvPr>
              <p14:cNvContentPartPr/>
              <p14:nvPr/>
            </p14:nvContentPartPr>
            <p14:xfrm>
              <a:off x="4490431" y="1671686"/>
              <a:ext cx="93600" cy="160632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386612E4-87F2-432B-8D09-B09EE62084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1396" y="1662688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59C2AF84-5928-4E97-A423-402EBD0151B0}"/>
                  </a:ext>
                </a:extLst>
              </p14:cNvPr>
              <p14:cNvContentPartPr/>
              <p14:nvPr/>
            </p14:nvContentPartPr>
            <p14:xfrm>
              <a:off x="4607071" y="1531646"/>
              <a:ext cx="2540520" cy="13392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59C2AF84-5928-4E97-A423-402EBD0151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8071" y="1522646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56ED43FA-8316-4C89-B55B-EEC0AC7B39BD}"/>
                  </a:ext>
                </a:extLst>
              </p14:cNvPr>
              <p14:cNvContentPartPr/>
              <p14:nvPr/>
            </p14:nvContentPartPr>
            <p14:xfrm>
              <a:off x="4447951" y="1546046"/>
              <a:ext cx="2907000" cy="237312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56ED43FA-8316-4C89-B55B-EEC0AC7B39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8952" y="1537046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A1AF1DF7-583A-440C-965E-7FF7D72AC11A}"/>
                  </a:ext>
                </a:extLst>
              </p14:cNvPr>
              <p14:cNvContentPartPr/>
              <p14:nvPr/>
            </p14:nvContentPartPr>
            <p14:xfrm>
              <a:off x="5130151" y="1996766"/>
              <a:ext cx="1417680" cy="52920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A1AF1DF7-583A-440C-965E-7FF7D72AC1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21151" y="1987766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DDB1F9D1-7CAD-484A-9FD4-E1019D189C34}"/>
                  </a:ext>
                </a:extLst>
              </p14:cNvPr>
              <p14:cNvContentPartPr/>
              <p14:nvPr/>
            </p14:nvContentPartPr>
            <p14:xfrm>
              <a:off x="5188831" y="1887686"/>
              <a:ext cx="1389240" cy="5889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DDB1F9D1-7CAD-484A-9FD4-E1019D189C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79831" y="1878686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ABEEE2B-922F-4044-B568-C0EBAA7E21D3}"/>
              </a:ext>
            </a:extLst>
          </p:cNvPr>
          <p:cNvGrpSpPr/>
          <p:nvPr/>
        </p:nvGrpSpPr>
        <p:grpSpPr>
          <a:xfrm>
            <a:off x="5287831" y="2038166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558BF7AE-6CAB-4E89-873B-31CDBD5B9209}"/>
              </a:ext>
            </a:extLst>
          </p:cNvPr>
          <p:cNvGrpSpPr/>
          <p:nvPr/>
        </p:nvGrpSpPr>
        <p:grpSpPr>
          <a:xfrm>
            <a:off x="5145991" y="2782286"/>
            <a:ext cx="1445040" cy="703800"/>
            <a:chOff x="2476366" y="3518234"/>
            <a:chExt cx="1445040" cy="7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2CE5806D-5056-46FF-B587-C4B834562EF0}"/>
                    </a:ext>
                  </a:extLst>
                </p14:cNvPr>
                <p14:cNvContentPartPr/>
                <p14:nvPr/>
              </p14:nvContentPartPr>
              <p14:xfrm>
                <a:off x="2476366" y="3629474"/>
                <a:ext cx="28800" cy="5677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2CE5806D-5056-46FF-B587-C4B834562EF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67726" y="3620834"/>
                  <a:ext cx="464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28B08C33-91B8-4E42-8A3D-1836B3B727D9}"/>
                    </a:ext>
                  </a:extLst>
                </p14:cNvPr>
                <p14:cNvContentPartPr/>
                <p14:nvPr/>
              </p14:nvContentPartPr>
              <p14:xfrm>
                <a:off x="2523166" y="3518234"/>
                <a:ext cx="1330920" cy="11268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28B08C33-91B8-4E42-8A3D-1836B3B727D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14166" y="3509594"/>
                  <a:ext cx="1348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547CB074-0AC4-44A2-B9A0-461D024F796C}"/>
                    </a:ext>
                  </a:extLst>
                </p14:cNvPr>
                <p14:cNvContentPartPr/>
                <p14:nvPr/>
              </p14:nvContentPartPr>
              <p14:xfrm>
                <a:off x="2484286" y="3553154"/>
                <a:ext cx="1437120" cy="66888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547CB074-0AC4-44A2-B9A0-461D024F796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75286" y="3544514"/>
                  <a:ext cx="145476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9DD8791F-2337-4D54-8E61-4BE2A1B7B720}"/>
                    </a:ext>
                  </a:extLst>
                </p14:cNvPr>
                <p14:cNvContentPartPr/>
                <p14:nvPr/>
              </p14:nvContentPartPr>
              <p14:xfrm>
                <a:off x="2645926" y="3675554"/>
                <a:ext cx="18360" cy="16380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9DD8791F-2337-4D54-8E61-4BE2A1B7B7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37286" y="3666554"/>
                  <a:ext cx="36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43420AF4-9677-497B-AE5D-D95E7AE4C964}"/>
                    </a:ext>
                  </a:extLst>
                </p14:cNvPr>
                <p14:cNvContentPartPr/>
                <p14:nvPr/>
              </p14:nvContentPartPr>
              <p14:xfrm>
                <a:off x="2678326" y="3671234"/>
                <a:ext cx="109080" cy="252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43420AF4-9677-497B-AE5D-D95E7AE4C96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69326" y="3662234"/>
                  <a:ext cx="126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90E4453-8423-4ADD-89DE-E552E5115A0A}"/>
                    </a:ext>
                  </a:extLst>
                </p14:cNvPr>
                <p14:cNvContentPartPr/>
                <p14:nvPr/>
              </p14:nvContentPartPr>
              <p14:xfrm>
                <a:off x="2662846" y="3767354"/>
                <a:ext cx="66240" cy="151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90E4453-8423-4ADD-89DE-E552E5115A0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653846" y="3758354"/>
                  <a:ext cx="83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0974D3E2-97A4-41AD-8C42-277FE735F2B0}"/>
                    </a:ext>
                  </a:extLst>
                </p14:cNvPr>
                <p14:cNvContentPartPr/>
                <p14:nvPr/>
              </p14:nvContentPartPr>
              <p14:xfrm>
                <a:off x="2658886" y="3846914"/>
                <a:ext cx="101160" cy="1080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0974D3E2-97A4-41AD-8C42-277FE735F2B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49886" y="3837914"/>
                  <a:ext cx="118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50505CB-0210-4E04-A582-77AB2125752D}"/>
                    </a:ext>
                  </a:extLst>
                </p14:cNvPr>
                <p14:cNvContentPartPr/>
                <p14:nvPr/>
              </p14:nvContentPartPr>
              <p14:xfrm>
                <a:off x="2810086" y="3688874"/>
                <a:ext cx="123840" cy="15228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50505CB-0210-4E04-A582-77AB2125752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01086" y="3679874"/>
                  <a:ext cx="141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F188D96A-B1FC-47D8-9E91-22C1FE34B731}"/>
                    </a:ext>
                  </a:extLst>
                </p14:cNvPr>
                <p14:cNvContentPartPr/>
                <p14:nvPr/>
              </p14:nvContentPartPr>
              <p14:xfrm>
                <a:off x="2988646" y="3760514"/>
                <a:ext cx="39240" cy="7092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F188D96A-B1FC-47D8-9E91-22C1FE34B73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79646" y="3751874"/>
                  <a:ext cx="56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3B6D72E8-A6CE-4D65-8AF1-A19EA0D6618A}"/>
                    </a:ext>
                  </a:extLst>
                </p14:cNvPr>
                <p14:cNvContentPartPr/>
                <p14:nvPr/>
              </p14:nvContentPartPr>
              <p14:xfrm>
                <a:off x="2974246" y="3695354"/>
                <a:ext cx="10800" cy="108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3B6D72E8-A6CE-4D65-8AF1-A19EA0D6618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65606" y="3686714"/>
                  <a:ext cx="28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F5BE794A-D59F-467C-A319-AC14E2B50FA5}"/>
                    </a:ext>
                  </a:extLst>
                </p14:cNvPr>
                <p14:cNvContentPartPr/>
                <p14:nvPr/>
              </p14:nvContentPartPr>
              <p14:xfrm>
                <a:off x="3047686" y="3662234"/>
                <a:ext cx="111960" cy="15300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F5BE794A-D59F-467C-A319-AC14E2B50FA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39046" y="3653594"/>
                  <a:ext cx="129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88D138C5-159C-4DEE-86A3-5BB8CB8EA346}"/>
                    </a:ext>
                  </a:extLst>
                </p14:cNvPr>
                <p14:cNvContentPartPr/>
                <p14:nvPr/>
              </p14:nvContentPartPr>
              <p14:xfrm>
                <a:off x="2965966" y="3903434"/>
                <a:ext cx="170280" cy="182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8D138C5-159C-4DEE-86A3-5BB8CB8EA34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56966" y="3894794"/>
                  <a:ext cx="187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04E8CD12-7FA0-41ED-8527-32FB4CD40F3E}"/>
                    </a:ext>
                  </a:extLst>
                </p14:cNvPr>
                <p14:cNvContentPartPr/>
                <p14:nvPr/>
              </p14:nvContentPartPr>
              <p14:xfrm>
                <a:off x="3145246" y="3957794"/>
                <a:ext cx="99720" cy="97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04E8CD12-7FA0-41ED-8527-32FB4CD40F3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36246" y="3948794"/>
                  <a:ext cx="117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738F652D-F3BC-45D3-9F47-FA5E850FAA26}"/>
                    </a:ext>
                  </a:extLst>
                </p14:cNvPr>
                <p14:cNvContentPartPr/>
                <p14:nvPr/>
              </p14:nvContentPartPr>
              <p14:xfrm>
                <a:off x="3265846" y="3932234"/>
                <a:ext cx="92520" cy="11232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738F652D-F3BC-45D3-9F47-FA5E850FAA2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56846" y="3923594"/>
                  <a:ext cx="110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4420642-535E-46C0-8D4A-D68A8C7603F5}"/>
                    </a:ext>
                  </a:extLst>
                </p14:cNvPr>
                <p14:cNvContentPartPr/>
                <p14:nvPr/>
              </p14:nvContentPartPr>
              <p14:xfrm>
                <a:off x="3358726" y="3935834"/>
                <a:ext cx="115200" cy="8136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04420642-535E-46C0-8D4A-D68A8C7603F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50086" y="3926834"/>
                  <a:ext cx="132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A53BD2B9-F10A-44A6-AF4B-D60136B4686C}"/>
                    </a:ext>
                  </a:extLst>
                </p14:cNvPr>
                <p14:cNvContentPartPr/>
                <p14:nvPr/>
              </p14:nvContentPartPr>
              <p14:xfrm>
                <a:off x="3488326" y="3841154"/>
                <a:ext cx="78480" cy="1598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A53BD2B9-F10A-44A6-AF4B-D60136B4686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479686" y="3832514"/>
                  <a:ext cx="96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13A4E2AA-0751-4D81-B0FB-4B5F968AD762}"/>
                    </a:ext>
                  </a:extLst>
                </p14:cNvPr>
                <p14:cNvContentPartPr/>
                <p14:nvPr/>
              </p14:nvContentPartPr>
              <p14:xfrm>
                <a:off x="3587326" y="3823514"/>
                <a:ext cx="26280" cy="164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13A4E2AA-0751-4D81-B0FB-4B5F968AD7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578326" y="3814874"/>
                  <a:ext cx="43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C475296B-85E1-45EC-BB96-91A218950A9B}"/>
                    </a:ext>
                  </a:extLst>
                </p14:cNvPr>
                <p14:cNvContentPartPr/>
                <p14:nvPr/>
              </p14:nvContentPartPr>
              <p14:xfrm>
                <a:off x="3574366" y="3908474"/>
                <a:ext cx="31320" cy="1620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C475296B-85E1-45EC-BB96-91A218950A9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65366" y="3899474"/>
                  <a:ext cx="48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0B913E53-C6AE-4680-94C4-FE7A61587C78}"/>
                    </a:ext>
                  </a:extLst>
                </p14:cNvPr>
                <p14:cNvContentPartPr/>
                <p14:nvPr/>
              </p14:nvContentPartPr>
              <p14:xfrm>
                <a:off x="3686686" y="3869954"/>
                <a:ext cx="39240" cy="11340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0B913E53-C6AE-4680-94C4-FE7A61587C7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78046" y="3861314"/>
                  <a:ext cx="56880" cy="13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6F9EDF8C-9577-4654-810A-AAB1FD995713}"/>
              </a:ext>
            </a:extLst>
          </p:cNvPr>
          <p:cNvSpPr txBox="1"/>
          <p:nvPr/>
        </p:nvSpPr>
        <p:spPr>
          <a:xfrm>
            <a:off x="3566546" y="4182326"/>
            <a:ext cx="5033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 Results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83F5AC02-5899-49C6-B839-4EB3220AE595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4023526" y="4814818"/>
            <a:ext cx="1724025" cy="590550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4CF7F082-01A2-4ECF-B592-6FB526994AF3}"/>
              </a:ext>
            </a:extLst>
          </p:cNvPr>
          <p:cNvSpPr txBox="1"/>
          <p:nvPr/>
        </p:nvSpPr>
        <p:spPr>
          <a:xfrm>
            <a:off x="483411" y="422585"/>
            <a:ext cx="11199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first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thing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strike="sngStrike" dirty="0">
                <a:solidFill>
                  <a:srgbClr val="00FF00"/>
                </a:solidFill>
                <a:latin typeface="+mj-lt"/>
              </a:rPr>
              <a:t>you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BD96EC4-2218-479C-9CEB-AC5D42270D1E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5888994" y="4857680"/>
            <a:ext cx="2152650" cy="504825"/>
          </a:xfrm>
          <a:prstGeom prst="rect">
            <a:avLst/>
          </a:prstGeom>
        </p:spPr>
      </p:pic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0ECE60EB-D74A-42CE-AC27-92B3561B781D}"/>
              </a:ext>
            </a:extLst>
          </p:cNvPr>
          <p:cNvGrpSpPr/>
          <p:nvPr/>
        </p:nvGrpSpPr>
        <p:grpSpPr>
          <a:xfrm>
            <a:off x="5328511" y="5541849"/>
            <a:ext cx="1090800" cy="738360"/>
            <a:chOff x="5328511" y="5541849"/>
            <a:chExt cx="1090800" cy="7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232A61D8-6ED0-4FF6-8E3C-A45317B1A75C}"/>
                    </a:ext>
                  </a:extLst>
                </p14:cNvPr>
                <p14:cNvContentPartPr/>
                <p14:nvPr/>
              </p14:nvContentPartPr>
              <p14:xfrm>
                <a:off x="6027631" y="5764329"/>
                <a:ext cx="228600" cy="32832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232A61D8-6ED0-4FF6-8E3C-A45317B1A75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18631" y="5755329"/>
                  <a:ext cx="246240" cy="345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8C7B28E-35F9-4ED9-ADB5-1EF52EADB07C}"/>
                </a:ext>
              </a:extLst>
            </p:cNvPr>
            <p:cNvGrpSpPr/>
            <p:nvPr/>
          </p:nvGrpSpPr>
          <p:grpSpPr>
            <a:xfrm>
              <a:off x="5328511" y="5541849"/>
              <a:ext cx="1090800" cy="738360"/>
              <a:chOff x="854926" y="2134394"/>
              <a:chExt cx="1090800" cy="738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62216A1A-BFA9-4680-B1A0-949369AB3703}"/>
                      </a:ext>
                    </a:extLst>
                  </p14:cNvPr>
                  <p14:cNvContentPartPr/>
                  <p14:nvPr/>
                </p14:nvContentPartPr>
                <p14:xfrm>
                  <a:off x="1079926" y="2333474"/>
                  <a:ext cx="50760" cy="358920"/>
                </p14:xfrm>
              </p:contentPart>
            </mc:Choice>
            <mc:Fallback xmlns="">
              <p:pic>
                <p:nvPicPr>
                  <p:cNvPr id="25" name="Freihand 24">
                    <a:extLst>
                      <a:ext uri="{FF2B5EF4-FFF2-40B4-BE49-F238E27FC236}">
                        <a16:creationId xmlns:a16="http://schemas.microsoft.com/office/drawing/2014/main" id="{62216A1A-BFA9-4680-B1A0-949369AB3703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1071286" y="2324474"/>
                    <a:ext cx="68400" cy="37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2656DA82-886C-432F-945D-CDED180EEB3C}"/>
                      </a:ext>
                    </a:extLst>
                  </p14:cNvPr>
                  <p14:cNvContentPartPr/>
                  <p14:nvPr/>
                </p14:nvContentPartPr>
                <p14:xfrm>
                  <a:off x="1110886" y="2320514"/>
                  <a:ext cx="150480" cy="4824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2656DA82-886C-432F-945D-CDED180EEB3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102246" y="2311514"/>
                    <a:ext cx="16812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285F21F-E30B-4EC1-BFCB-44A5CAA2A681}"/>
                      </a:ext>
                    </a:extLst>
                  </p14:cNvPr>
                  <p14:cNvContentPartPr/>
                  <p14:nvPr/>
                </p14:nvContentPartPr>
                <p14:xfrm>
                  <a:off x="1103326" y="2529314"/>
                  <a:ext cx="100800" cy="20520"/>
                </p14:xfrm>
              </p:contentPart>
            </mc:Choice>
            <mc:Fallback xmlns="">
              <p:pic>
                <p:nvPicPr>
                  <p:cNvPr id="44" name="Freihand 43">
                    <a:extLst>
                      <a:ext uri="{FF2B5EF4-FFF2-40B4-BE49-F238E27FC236}">
                        <a16:creationId xmlns:a16="http://schemas.microsoft.com/office/drawing/2014/main" id="{A285F21F-E30B-4EC1-BFCB-44A5CAA2A681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094326" y="2520314"/>
                    <a:ext cx="11844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FAC97A78-C552-4289-AE17-B0EC8470AAC6}"/>
                      </a:ext>
                    </a:extLst>
                  </p14:cNvPr>
                  <p14:cNvContentPartPr/>
                  <p14:nvPr/>
                </p14:nvContentPartPr>
                <p14:xfrm>
                  <a:off x="1294486" y="2350754"/>
                  <a:ext cx="150480" cy="347040"/>
                </p14:xfrm>
              </p:contentPart>
            </mc:Choice>
            <mc:Fallback xmlns="">
              <p:pic>
                <p:nvPicPr>
                  <p:cNvPr id="52" name="Freihand 51">
                    <a:extLst>
                      <a:ext uri="{FF2B5EF4-FFF2-40B4-BE49-F238E27FC236}">
                        <a16:creationId xmlns:a16="http://schemas.microsoft.com/office/drawing/2014/main" id="{FAC97A78-C552-4289-AE17-B0EC8470AAC6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285486" y="2342114"/>
                    <a:ext cx="168120" cy="36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27A3A432-A60D-4894-A8D7-C8C2C8BEABDA}"/>
                      </a:ext>
                    </a:extLst>
                  </p14:cNvPr>
                  <p14:cNvContentPartPr/>
                  <p14:nvPr/>
                </p14:nvContentPartPr>
                <p14:xfrm>
                  <a:off x="854926" y="2185154"/>
                  <a:ext cx="43200" cy="6634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27A3A432-A60D-4894-A8D7-C8C2C8BEABDA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845926" y="2176154"/>
                    <a:ext cx="60840" cy="68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C5241FD-4B91-4A5B-832F-7B7B89ADFE08}"/>
                      </a:ext>
                    </a:extLst>
                  </p14:cNvPr>
                  <p14:cNvContentPartPr/>
                  <p14:nvPr/>
                </p14:nvContentPartPr>
                <p14:xfrm>
                  <a:off x="878326" y="2134394"/>
                  <a:ext cx="1001160" cy="2988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C5241FD-4B91-4A5B-832F-7B7B89ADFE08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869326" y="2125394"/>
                    <a:ext cx="101880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08779022-0599-4C72-88DF-2EFE8F4F14F8}"/>
                      </a:ext>
                    </a:extLst>
                  </p14:cNvPr>
                  <p14:cNvContentPartPr/>
                  <p14:nvPr/>
                </p14:nvContentPartPr>
                <p14:xfrm>
                  <a:off x="870406" y="2821994"/>
                  <a:ext cx="1075320" cy="50760"/>
                </p14:xfrm>
              </p:contentPart>
            </mc:Choice>
            <mc:Fallback xmlns="">
              <p:pic>
                <p:nvPicPr>
                  <p:cNvPr id="63" name="Freihand 62">
                    <a:extLst>
                      <a:ext uri="{FF2B5EF4-FFF2-40B4-BE49-F238E27FC236}">
                        <a16:creationId xmlns:a16="http://schemas.microsoft.com/office/drawing/2014/main" id="{08779022-0599-4C72-88DF-2EFE8F4F14F8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861766" y="2813354"/>
                    <a:ext cx="109296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6979D751-5158-4E27-BE65-8134FFFAA41D}"/>
                      </a:ext>
                    </a:extLst>
                  </p14:cNvPr>
                  <p14:cNvContentPartPr/>
                  <p14:nvPr/>
                </p14:nvContentPartPr>
                <p14:xfrm>
                  <a:off x="1889926" y="2136914"/>
                  <a:ext cx="45720" cy="668520"/>
                </p14:xfrm>
              </p:contentPart>
            </mc:Choice>
            <mc:Fallback xmlns="">
              <p:pic>
                <p:nvPicPr>
                  <p:cNvPr id="65" name="Freihand 64">
                    <a:extLst>
                      <a:ext uri="{FF2B5EF4-FFF2-40B4-BE49-F238E27FC236}">
                        <a16:creationId xmlns:a16="http://schemas.microsoft.com/office/drawing/2014/main" id="{6979D751-5158-4E27-BE65-8134FFFAA41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881286" y="2127914"/>
                    <a:ext cx="63360" cy="68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2080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14:cNvPr>
              <p14:cNvContentPartPr/>
              <p14:nvPr/>
            </p14:nvContentPartPr>
            <p14:xfrm>
              <a:off x="2037319" y="4204982"/>
              <a:ext cx="93600" cy="16063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28284" y="4195984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14:cNvPr>
              <p14:cNvContentPartPr/>
              <p14:nvPr/>
            </p14:nvContentPartPr>
            <p14:xfrm>
              <a:off x="2153959" y="4064942"/>
              <a:ext cx="2540520" cy="133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44959" y="4055942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14:cNvPr>
              <p14:cNvContentPartPr/>
              <p14:nvPr/>
            </p14:nvContentPartPr>
            <p14:xfrm>
              <a:off x="1994839" y="4079342"/>
              <a:ext cx="2907000" cy="2373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85840" y="4070342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14:cNvPr>
              <p14:cNvContentPartPr/>
              <p14:nvPr/>
            </p14:nvContentPartPr>
            <p14:xfrm>
              <a:off x="2677039" y="4530062"/>
              <a:ext cx="1417680" cy="529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68039" y="4521062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14:cNvPr>
              <p14:cNvContentPartPr/>
              <p14:nvPr/>
            </p14:nvContentPartPr>
            <p14:xfrm>
              <a:off x="2735719" y="4420982"/>
              <a:ext cx="1389240" cy="5889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26719" y="4411982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92FBD7-0BB7-48DE-B7BD-41A70B009012}"/>
              </a:ext>
            </a:extLst>
          </p:cNvPr>
          <p:cNvGrpSpPr/>
          <p:nvPr/>
        </p:nvGrpSpPr>
        <p:grpSpPr>
          <a:xfrm>
            <a:off x="2834719" y="4571462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96FE81F-8CCA-4B3E-91E2-8B8F08730638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360C25D-0869-4196-81AD-72D5BACB015D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79B77F0-621C-419A-9C45-A2644A1ACE5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805B62E-0AD5-42A9-8731-BB5EE2AD724F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35E7C1-22DE-446F-8A99-27C8E1E08532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AE722D5-CD93-4A69-8C83-08C63B933716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FAAB022-9BDD-47B8-A645-04ED065075A6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12DD077-6635-4161-AAA0-5048CE12C679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5F08C41-7024-4E85-9B13-0061C484F152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9F7CFA8-B72B-422E-B7A1-0C55341F031A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ECA7EB2-F61F-4B99-A9D2-D59D0F474F9F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BD267E1-C740-48D7-826D-8814FB0458B7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00E6EB91-CEEC-42B0-99E0-8256A7512B81}"/>
              </a:ext>
            </a:extLst>
          </p:cNvPr>
          <p:cNvSpPr txBox="1"/>
          <p:nvPr/>
        </p:nvSpPr>
        <p:spPr>
          <a:xfrm>
            <a:off x="4539299" y="1784863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/show-</a:t>
            </a:r>
            <a:r>
              <a:rPr lang="de-DE" dirty="0" err="1">
                <a:latin typeface="+mj-lt"/>
              </a:rPr>
              <a:t>results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379C367-A3DA-4013-B931-8FFC362EF25E}"/>
              </a:ext>
            </a:extLst>
          </p:cNvPr>
          <p:cNvSpPr txBox="1"/>
          <p:nvPr/>
        </p:nvSpPr>
        <p:spPr>
          <a:xfrm>
            <a:off x="2657203" y="451326"/>
            <a:ext cx="7241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6C08787B-D37A-485F-9D3A-4BC3F3FEA668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E0165AFC-BD32-4074-B727-9E220BF5036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FCD1D054-091A-486C-B105-684DEFD059C1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41EA94CD-D585-4345-93F3-BD6A456517B8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9CB41F3-13EB-4396-A9B6-8F2D76162D8A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106ED5E0-16CF-40AE-9583-3DECE54E3BBE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EC14CE14-DB8F-4A81-A114-FC61411986D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0ECC8EFF-CE7E-4E4A-BCA8-2BE7BC0C651C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B51B0545-B701-4E6D-962D-289AC3BC58CC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9F652C2E-DA97-499B-8E15-2CF07305B4B1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76160CFB-E8A3-4CC5-A930-6D3AC4B8939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45BBFF71-AE0C-4760-A30D-CD2CAB58564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90E0B82-1963-49C3-A82C-25EBB8625481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A1ADC63B-A2A3-4094-949D-3F43DF6A0F42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85F53B9A-5169-4858-B805-AA9B8BD3B1F0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2C22E252-96B9-4E13-833B-085F2163F64C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448C8796-A77B-485C-88F7-F4C2A382FBF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C06A0F87-AD04-49BF-82F3-10A763F3427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865DBB57-635C-4BCE-BCB2-D2B4A6D3BEC9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64A918A-D52C-4315-A186-EABC69D7D838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A9F67A83-351C-402D-A9F1-7AFB05A13CC9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DFE73074-CB2A-4E38-814B-0D6CF5441229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88EC0E7B-9087-410B-A30E-BF1A122B7279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392E59EC-EEAA-4504-A82C-6E349A110204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10FB6445-B7B8-440A-A3A5-14EF0CD7B46C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17C4236B-55BE-4557-AD3A-C660B74C8ED8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7C023F38-FF07-4C96-9030-14CCBDE6F94C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2C579B8C-CFF1-49B1-8883-6F36CF7A48E8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5DC63770-D14C-4A25-93BD-BBCB3F2192CC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031CDE37-0FBC-4A9F-BD4E-AB1CAE1BDF3D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405032D3-CC22-4646-8FAE-A13DEB16EF62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C92BB525-DE09-4D3D-89C4-C84819004650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9A03901A-42A0-4684-AB30-FEB56A5D6A4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9640AECB-B29D-466C-A5F5-B46DDD0973E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CA6409FF-77DD-46F7-B2E1-A778546B37BA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DB5C0204-9379-4DB6-9F50-7BAC7549F04A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7C350C08-32F9-4DDA-BF4C-745998682266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1C9BD974-2D5E-41DF-A3A7-58D86FF2D898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C6EEA08A-7712-49CD-9795-39F94812C90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5938951E-C9C2-4AFF-BC55-660754B084C2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ED1DEEAA-792C-44AF-A260-14C3EA52F031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799C86A9-BFB0-4179-AF7C-FA10E1021665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3F00E1FE-480A-40FD-B3B9-376920EAFE9A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CC875B34-1AEA-474D-8CB6-88B63BCA83C8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7BBCF965-00A2-45FF-9231-E21C91FD6198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1441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14:cNvPr>
              <p14:cNvContentPartPr/>
              <p14:nvPr/>
            </p14:nvContentPartPr>
            <p14:xfrm>
              <a:off x="2037319" y="4204982"/>
              <a:ext cx="93600" cy="16063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28284" y="4195984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14:cNvPr>
              <p14:cNvContentPartPr/>
              <p14:nvPr/>
            </p14:nvContentPartPr>
            <p14:xfrm>
              <a:off x="2153959" y="4064942"/>
              <a:ext cx="2540520" cy="133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44959" y="4055942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14:cNvPr>
              <p14:cNvContentPartPr/>
              <p14:nvPr/>
            </p14:nvContentPartPr>
            <p14:xfrm>
              <a:off x="1994839" y="4079342"/>
              <a:ext cx="2907000" cy="2373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85840" y="4070342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14:cNvPr>
              <p14:cNvContentPartPr/>
              <p14:nvPr/>
            </p14:nvContentPartPr>
            <p14:xfrm>
              <a:off x="2677039" y="4530062"/>
              <a:ext cx="1417680" cy="529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68039" y="4521062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14:cNvPr>
              <p14:cNvContentPartPr/>
              <p14:nvPr/>
            </p14:nvContentPartPr>
            <p14:xfrm>
              <a:off x="2735719" y="4420982"/>
              <a:ext cx="1389240" cy="5889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26719" y="4411982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92FBD7-0BB7-48DE-B7BD-41A70B009012}"/>
              </a:ext>
            </a:extLst>
          </p:cNvPr>
          <p:cNvGrpSpPr/>
          <p:nvPr/>
        </p:nvGrpSpPr>
        <p:grpSpPr>
          <a:xfrm>
            <a:off x="2834719" y="4571462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96FE81F-8CCA-4B3E-91E2-8B8F08730638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360C25D-0869-4196-81AD-72D5BACB015D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79B77F0-621C-419A-9C45-A2644A1ACE5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805B62E-0AD5-42A9-8731-BB5EE2AD724F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35E7C1-22DE-446F-8A99-27C8E1E08532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AE722D5-CD93-4A69-8C83-08C63B933716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FAAB022-9BDD-47B8-A645-04ED065075A6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12DD077-6635-4161-AAA0-5048CE12C679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5F08C41-7024-4E85-9B13-0061C484F152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9F7CFA8-B72B-422E-B7A1-0C55341F031A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ECA7EB2-F61F-4B99-A9D2-D59D0F474F9F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BD267E1-C740-48D7-826D-8814FB0458B7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8379C367-A3DA-4013-B931-8FFC362EF25E}"/>
              </a:ext>
            </a:extLst>
          </p:cNvPr>
          <p:cNvSpPr txBox="1"/>
          <p:nvPr/>
        </p:nvSpPr>
        <p:spPr>
          <a:xfrm>
            <a:off x="2657203" y="451326"/>
            <a:ext cx="7241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6DDDBB1-E41A-45CE-A54F-10C393072532}"/>
              </a:ext>
            </a:extLst>
          </p:cNvPr>
          <p:cNvSpPr txBox="1"/>
          <p:nvPr/>
        </p:nvSpPr>
        <p:spPr>
          <a:xfrm>
            <a:off x="4539298" y="1784863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edit</a:t>
            </a:r>
            <a:r>
              <a:rPr lang="de-DE" dirty="0" err="1">
                <a:latin typeface="+mj-lt"/>
              </a:rPr>
              <a:t>-results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3D1BE59-F302-44A7-B5A5-2D24AACA8934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B056D5F2-AC86-4F7A-9840-A5DA30913D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020B63AA-C5F5-4186-86AD-E4B60338E3E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0643044-B416-4A68-9B6C-DEAA39497666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EE8DFC68-2480-4ECB-91C6-4FEFBE13A5E6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351643C-11EC-42FC-B71D-A72B29BC391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4C233CB6-07BC-4393-8E79-144E2F261C58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9F9AB35E-A8A4-4C32-B239-C789FBE9EAD8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C053D24A-BAC8-4075-8869-216A3F5C899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BCD88F-40C5-4A81-B6D1-5BB5DD4C466E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6E914C47-6F90-4B80-B7FB-E89DAFE5ED49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89774D98-D697-4B9C-8B36-5A89C3833CD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02F9872D-AF54-4D83-9B53-3C539508CC49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BBC0E692-EBE6-4038-BA04-23E951374FD6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F4CD55C0-6269-42C1-9AAA-008A4855215A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3E1DA7F2-611B-4482-94EC-60685EBAE7F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FFA460EA-6674-477F-A6B7-FDF0073DD330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CB7B0531-E2FC-4213-8BD5-E2566412A300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59" name="Freihand 58">
                    <a:extLst>
                      <a:ext uri="{FF2B5EF4-FFF2-40B4-BE49-F238E27FC236}">
                        <a16:creationId xmlns:a16="http://schemas.microsoft.com/office/drawing/2014/main" id="{A11EE415-0DB4-4EB6-9760-5CA89FB0E34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699D3881-9CDD-40D6-B424-9CE4B900A1D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667605DD-3AAC-4F08-B48E-BA046EA7147C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2969171C-829E-46D0-A1A2-182FBA0A1BB9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63978F27-5544-40FE-A7F2-C02EF901350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592F5853-28AA-42A7-9035-8D01216AAA03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BACAD7D-6DC6-4D5F-8B2F-F10F888D5C4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DE16BBE0-F2ED-4AAA-A5A8-AAF927E14DBD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5985040A-D4F2-41E4-9755-910C51FE0B9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76C91A11-2AA7-41D4-A2A1-2512DBFD0385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046862D4-B34C-448C-921B-79FD47208566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4BD7E8-3ABD-4E88-B770-551688B96E59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3C24073A-29DC-4857-B6D9-411DCFE25481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60305215-0529-430F-9B87-2421B4CF476A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164E5D6B-15AC-4D9D-9CC4-62ABB9ECCE4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C3E964E5-9D34-4A0F-A25C-EC46417E883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104C9BF2-357A-463C-9E6C-1B4F9FC5EA3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647C44A8-F7DC-4BAE-B3EC-2A078A9E3FA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920E1DAC-B47C-42BA-B3C9-08DBF3D28EDB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995BA69A-2F9F-422C-8E28-1BDD54C4C3D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C8E33BA5-2D6C-42E0-A9A7-44A46020820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963F3BBE-4080-42A3-B4C8-82F47AD3C9B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61C54D59-97DE-4D4A-ABFF-F63515357203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ED0BE706-3A3B-4FD5-816A-9AFDA2812625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F0B1626B-5F69-48F3-8F17-FFA70E7BE985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7F1F0420-2272-410E-8883-1B70544D18BA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D5C8E8AD-19B8-4EAB-BB3D-14161A7B54A8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7547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14:cNvPr>
              <p14:cNvContentPartPr/>
              <p14:nvPr/>
            </p14:nvContentPartPr>
            <p14:xfrm>
              <a:off x="2037319" y="4204982"/>
              <a:ext cx="93600" cy="16063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28284" y="4195984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14:cNvPr>
              <p14:cNvContentPartPr/>
              <p14:nvPr/>
            </p14:nvContentPartPr>
            <p14:xfrm>
              <a:off x="2153959" y="4064942"/>
              <a:ext cx="2540520" cy="133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44959" y="4055942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14:cNvPr>
              <p14:cNvContentPartPr/>
              <p14:nvPr/>
            </p14:nvContentPartPr>
            <p14:xfrm>
              <a:off x="1994839" y="4079342"/>
              <a:ext cx="2907000" cy="2373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85840" y="4070342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14:cNvPr>
              <p14:cNvContentPartPr/>
              <p14:nvPr/>
            </p14:nvContentPartPr>
            <p14:xfrm>
              <a:off x="2677039" y="4530062"/>
              <a:ext cx="1417680" cy="529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68039" y="4521062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14:cNvPr>
              <p14:cNvContentPartPr/>
              <p14:nvPr/>
            </p14:nvContentPartPr>
            <p14:xfrm>
              <a:off x="2735719" y="4420982"/>
              <a:ext cx="1389240" cy="5889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26719" y="4411982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92FBD7-0BB7-48DE-B7BD-41A70B009012}"/>
              </a:ext>
            </a:extLst>
          </p:cNvPr>
          <p:cNvGrpSpPr/>
          <p:nvPr/>
        </p:nvGrpSpPr>
        <p:grpSpPr>
          <a:xfrm>
            <a:off x="2834719" y="4571462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96FE81F-8CCA-4B3E-91E2-8B8F08730638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360C25D-0869-4196-81AD-72D5BACB015D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79B77F0-621C-419A-9C45-A2644A1ACE5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805B62E-0AD5-42A9-8731-BB5EE2AD724F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35E7C1-22DE-446F-8A99-27C8E1E08532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AE722D5-CD93-4A69-8C83-08C63B933716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FAAB022-9BDD-47B8-A645-04ED065075A6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12DD077-6635-4161-AAA0-5048CE12C679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5F08C41-7024-4E85-9B13-0061C484F152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9F7CFA8-B72B-422E-B7A1-0C55341F031A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ECA7EB2-F61F-4B99-A9D2-D59D0F474F9F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BD267E1-C740-48D7-826D-8814FB0458B7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8379C367-A3DA-4013-B931-8FFC362EF25E}"/>
              </a:ext>
            </a:extLst>
          </p:cNvPr>
          <p:cNvSpPr txBox="1"/>
          <p:nvPr/>
        </p:nvSpPr>
        <p:spPr>
          <a:xfrm>
            <a:off x="2657203" y="451326"/>
            <a:ext cx="7241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6DDDBB1-E41A-45CE-A54F-10C393072532}"/>
              </a:ext>
            </a:extLst>
          </p:cNvPr>
          <p:cNvSpPr txBox="1"/>
          <p:nvPr/>
        </p:nvSpPr>
        <p:spPr>
          <a:xfrm>
            <a:off x="4539298" y="1784863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+mj-lt"/>
              </a:rPr>
              <a:t>POST</a:t>
            </a:r>
            <a:r>
              <a:rPr lang="de-DE" dirty="0">
                <a:latin typeface="+mj-lt"/>
              </a:rPr>
              <a:t> 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edit</a:t>
            </a:r>
            <a:r>
              <a:rPr lang="de-DE" dirty="0" err="1">
                <a:latin typeface="+mj-lt"/>
              </a:rPr>
              <a:t>-results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3D1BE59-F302-44A7-B5A5-2D24AACA8934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B056D5F2-AC86-4F7A-9840-A5DA30913D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020B63AA-C5F5-4186-86AD-E4B60338E3E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0643044-B416-4A68-9B6C-DEAA39497666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EE8DFC68-2480-4ECB-91C6-4FEFBE13A5E6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351643C-11EC-42FC-B71D-A72B29BC391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4C233CB6-07BC-4393-8E79-144E2F261C58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9F9AB35E-A8A4-4C32-B239-C789FBE9EAD8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C053D24A-BAC8-4075-8869-216A3F5C899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BCD88F-40C5-4A81-B6D1-5BB5DD4C466E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6E914C47-6F90-4B80-B7FB-E89DAFE5ED49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89774D98-D697-4B9C-8B36-5A89C3833CD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02F9872D-AF54-4D83-9B53-3C539508CC49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BBC0E692-EBE6-4038-BA04-23E951374FD6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F4CD55C0-6269-42C1-9AAA-008A4855215A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3E1DA7F2-611B-4482-94EC-60685EBAE7F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FFA460EA-6674-477F-A6B7-FDF0073DD330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CB7B0531-E2FC-4213-8BD5-E2566412A300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59" name="Freihand 58">
                    <a:extLst>
                      <a:ext uri="{FF2B5EF4-FFF2-40B4-BE49-F238E27FC236}">
                        <a16:creationId xmlns:a16="http://schemas.microsoft.com/office/drawing/2014/main" id="{A11EE415-0DB4-4EB6-9760-5CA89FB0E34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699D3881-9CDD-40D6-B424-9CE4B900A1D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667605DD-3AAC-4F08-B48E-BA046EA7147C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2969171C-829E-46D0-A1A2-182FBA0A1BB9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63978F27-5544-40FE-A7F2-C02EF901350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592F5853-28AA-42A7-9035-8D01216AAA03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BACAD7D-6DC6-4D5F-8B2F-F10F888D5C4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DE16BBE0-F2ED-4AAA-A5A8-AAF927E14DBD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5985040A-D4F2-41E4-9755-910C51FE0B9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76C91A11-2AA7-41D4-A2A1-2512DBFD0385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046862D4-B34C-448C-921B-79FD47208566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4BD7E8-3ABD-4E88-B770-551688B96E59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3C24073A-29DC-4857-B6D9-411DCFE25481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60305215-0529-430F-9B87-2421B4CF476A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164E5D6B-15AC-4D9D-9CC4-62ABB9ECCE4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C3E964E5-9D34-4A0F-A25C-EC46417E883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104C9BF2-357A-463C-9E6C-1B4F9FC5EA3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647C44A8-F7DC-4BAE-B3EC-2A078A9E3FA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920E1DAC-B47C-42BA-B3C9-08DBF3D28EDB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995BA69A-2F9F-422C-8E28-1BDD54C4C3D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C8E33BA5-2D6C-42E0-A9A7-44A46020820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963F3BBE-4080-42A3-B4C8-82F47AD3C9B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61C54D59-97DE-4D4A-ABFF-F63515357203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ED0BE706-3A3B-4FD5-816A-9AFDA2812625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F0B1626B-5F69-48F3-8F17-FFA70E7BE985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7F1F0420-2272-410E-8883-1B70544D18BA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D5C8E8AD-19B8-4EAB-BB3D-14161A7B54A8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6244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643480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988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2275</Words>
  <Application>Microsoft Office PowerPoint</Application>
  <PresentationFormat>Breitbild</PresentationFormat>
  <Paragraphs>529</Paragraphs>
  <Slides>46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Verdana</vt:lpstr>
      <vt:lpstr>Office</vt:lpstr>
      <vt:lpstr>Authorization</vt:lpstr>
      <vt:lpstr>Rough Overview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Direct vs. Indirect Object Reference</vt:lpstr>
      <vt:lpstr>Using random values (e.g. UUID)</vt:lpstr>
      <vt:lpstr>Salted Hashes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Authorization pitfalls</vt:lpstr>
      <vt:lpstr>Golden Authorization Rules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2022-04-19T20:36:26Z</dcterms:modified>
</cp:coreProperties>
</file>