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309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C1C39-A402-42CC-BD80-18349EE1F998}" v="7" dt="2023-08-15T09:28:5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3" autoAdjust="0"/>
  </p:normalViewPr>
  <p:slideViewPr>
    <p:cSldViewPr snapToGrid="0">
      <p:cViewPr varScale="1">
        <p:scale>
          <a:sx n="66" d="100"/>
          <a:sy n="66" d="100"/>
        </p:scale>
        <p:origin x="119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B57C1C39-A402-42CC-BD80-18349EE1F998}"/>
    <pc:docChg chg="undo custSel addSld delSld modSld">
      <pc:chgData name="Daniel Schwarz" userId="5bb35bb8-905a-4742-88d9-33d9089732e7" providerId="ADAL" clId="{B57C1C39-A402-42CC-BD80-18349EE1F998}" dt="2024-01-28T18:40:59.515" v="110" actId="1035"/>
      <pc:docMkLst>
        <pc:docMk/>
      </pc:docMkLst>
      <pc:sldChg chg="modSp mod">
        <pc:chgData name="Daniel Schwarz" userId="5bb35bb8-905a-4742-88d9-33d9089732e7" providerId="ADAL" clId="{B57C1C39-A402-42CC-BD80-18349EE1F998}" dt="2023-04-13T16:14:52.322" v="58" actId="1076"/>
        <pc:sldMkLst>
          <pc:docMk/>
          <pc:sldMk cId="1739608523" sldId="293"/>
        </pc:sldMkLst>
        <pc:spChg chg="mod">
          <ac:chgData name="Daniel Schwarz" userId="5bb35bb8-905a-4742-88d9-33d9089732e7" providerId="ADAL" clId="{B57C1C39-A402-42CC-BD80-18349EE1F998}" dt="2023-04-13T16:14:52.322" v="58" actId="1076"/>
          <ac:spMkLst>
            <pc:docMk/>
            <pc:sldMk cId="1739608523" sldId="293"/>
            <ac:spMk id="4" creationId="{44EC7A9A-36A6-4DB9-97CD-960FEC338F90}"/>
          </ac:spMkLst>
        </pc:sp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3875954506" sldId="294"/>
        </pc:sldMkLst>
      </pc:sldChg>
      <pc:sldChg chg="addSp delSp modSp del mod modAnim">
        <pc:chgData name="Daniel Schwarz" userId="5bb35bb8-905a-4742-88d9-33d9089732e7" providerId="ADAL" clId="{B57C1C39-A402-42CC-BD80-18349EE1F998}" dt="2022-10-22T11:53:32.609" v="21" actId="47"/>
        <pc:sldMkLst>
          <pc:docMk/>
          <pc:sldMk cId="4238467972" sldId="295"/>
        </pc:sldMkLst>
        <pc:spChg chg="mod">
          <ac:chgData name="Daniel Schwarz" userId="5bb35bb8-905a-4742-88d9-33d9089732e7" providerId="ADAL" clId="{B57C1C39-A402-42CC-BD80-18349EE1F998}" dt="2022-03-18T20:45:07.754" v="1" actId="20577"/>
          <ac:spMkLst>
            <pc:docMk/>
            <pc:sldMk cId="4238467972" sldId="295"/>
            <ac:spMk id="3" creationId="{0FDBC933-DDE8-4D53-90BD-BE23D32B2A4F}"/>
          </ac:spMkLst>
        </pc:spChg>
        <pc:picChg chg="del">
          <ac:chgData name="Daniel Schwarz" userId="5bb35bb8-905a-4742-88d9-33d9089732e7" providerId="ADAL" clId="{B57C1C39-A402-42CC-BD80-18349EE1F998}" dt="2022-03-18T20:46:30.595" v="2" actId="478"/>
          <ac:picMkLst>
            <pc:docMk/>
            <pc:sldMk cId="4238467972" sldId="295"/>
            <ac:picMk id="4" creationId="{13E94840-8D6A-43EA-8886-B761F9AF5EAD}"/>
          </ac:picMkLst>
        </pc:picChg>
        <pc:picChg chg="del">
          <ac:chgData name="Daniel Schwarz" userId="5bb35bb8-905a-4742-88d9-33d9089732e7" providerId="ADAL" clId="{B57C1C39-A402-42CC-BD80-18349EE1F998}" dt="2022-03-18T20:47:55.151" v="11" actId="478"/>
          <ac:picMkLst>
            <pc:docMk/>
            <pc:sldMk cId="4238467972" sldId="295"/>
            <ac:picMk id="5" creationId="{BA770E49-9BB6-4021-B4B0-8DF22E5E2D28}"/>
          </ac:picMkLst>
        </pc:picChg>
        <pc:picChg chg="add mod">
          <ac:chgData name="Daniel Schwarz" userId="5bb35bb8-905a-4742-88d9-33d9089732e7" providerId="ADAL" clId="{B57C1C39-A402-42CC-BD80-18349EE1F998}" dt="2022-03-18T20:47:52.106" v="10" actId="1076"/>
          <ac:picMkLst>
            <pc:docMk/>
            <pc:sldMk cId="4238467972" sldId="295"/>
            <ac:picMk id="6" creationId="{475975E8-5C61-451D-AC6E-C722FFD810FD}"/>
          </ac:picMkLst>
        </pc:picChg>
        <pc:picChg chg="add mod">
          <ac:chgData name="Daniel Schwarz" userId="5bb35bb8-905a-4742-88d9-33d9089732e7" providerId="ADAL" clId="{B57C1C39-A402-42CC-BD80-18349EE1F998}" dt="2022-03-18T20:48:30.484" v="15" actId="14100"/>
          <ac:picMkLst>
            <pc:docMk/>
            <pc:sldMk cId="4238467972" sldId="295"/>
            <ac:picMk id="8" creationId="{68512492-A59E-408F-94DD-BF7FE9B3AC05}"/>
          </ac:picMkLst>
        </pc:picChg>
        <pc:picChg chg="add del mod">
          <ac:chgData name="Daniel Schwarz" userId="5bb35bb8-905a-4742-88d9-33d9089732e7" providerId="ADAL" clId="{B57C1C39-A402-42CC-BD80-18349EE1F998}" dt="2022-03-18T20:47:03.672" v="5" actId="478"/>
          <ac:picMkLst>
            <pc:docMk/>
            <pc:sldMk cId="4238467972" sldId="295"/>
            <ac:picMk id="1026" creationId="{2E99DA89-F3C1-491B-8EB6-A49D1190275A}"/>
          </ac:picMkLst>
        </pc:pic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445920273" sldId="297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272688928" sldId="298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80264529" sldId="299"/>
        </pc:sldMkLst>
      </pc:sldChg>
      <pc:sldChg chg="modSp mod">
        <pc:chgData name="Daniel Schwarz" userId="5bb35bb8-905a-4742-88d9-33d9089732e7" providerId="ADAL" clId="{B57C1C39-A402-42CC-BD80-18349EE1F998}" dt="2023-08-15T09:29:55.328" v="109" actId="1076"/>
        <pc:sldMkLst>
          <pc:docMk/>
          <pc:sldMk cId="1513339557" sldId="302"/>
        </pc:sldMkLst>
        <pc:spChg chg="mod">
          <ac:chgData name="Daniel Schwarz" userId="5bb35bb8-905a-4742-88d9-33d9089732e7" providerId="ADAL" clId="{B57C1C39-A402-42CC-BD80-18349EE1F998}" dt="2023-08-15T09:29:55.328" v="109" actId="1076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add mod addAnim delAnim">
        <pc:chgData name="Daniel Schwarz" userId="5bb35bb8-905a-4742-88d9-33d9089732e7" providerId="ADAL" clId="{B57C1C39-A402-42CC-BD80-18349EE1F998}" dt="2024-01-28T18:40:59.515" v="110" actId="1035"/>
        <pc:sldMkLst>
          <pc:docMk/>
          <pc:sldMk cId="2654064379" sldId="309"/>
        </pc:sldMkLst>
        <pc:spChg chg="mod">
          <ac:chgData name="Daniel Schwarz" userId="5bb35bb8-905a-4742-88d9-33d9089732e7" providerId="ADAL" clId="{B57C1C39-A402-42CC-BD80-18349EE1F998}" dt="2024-01-28T18:40:59.515" v="110" actId="1035"/>
          <ac:spMkLst>
            <pc:docMk/>
            <pc:sldMk cId="2654064379" sldId="309"/>
            <ac:spMk id="3" creationId="{0FDBC933-DDE8-4D53-90BD-BE23D32B2A4F}"/>
          </ac:spMkLst>
        </pc:spChg>
        <pc:picChg chg="add mod">
          <ac:chgData name="Daniel Schwarz" userId="5bb35bb8-905a-4742-88d9-33d9089732e7" providerId="ADAL" clId="{B57C1C39-A402-42CC-BD80-18349EE1F998}" dt="2024-01-28T18:40:59.515" v="110" actId="1035"/>
          <ac:picMkLst>
            <pc:docMk/>
            <pc:sldMk cId="2654064379" sldId="309"/>
            <ac:picMk id="2" creationId="{ED470617-44C9-95CF-8F44-F5FCB9A7C2B9}"/>
          </ac:picMkLst>
        </pc:picChg>
        <pc:picChg chg="add del mod">
          <ac:chgData name="Daniel Schwarz" userId="5bb35bb8-905a-4742-88d9-33d9089732e7" providerId="ADAL" clId="{B57C1C39-A402-42CC-BD80-18349EE1F998}" dt="2024-01-28T18:40:59.515" v="110" actId="1035"/>
          <ac:picMkLst>
            <pc:docMk/>
            <pc:sldMk cId="2654064379" sldId="309"/>
            <ac:picMk id="4" creationId="{A552AAE4-A154-71E7-832D-5107534AC654}"/>
          </ac:picMkLst>
        </pc:picChg>
        <pc:picChg chg="del">
          <ac:chgData name="Daniel Schwarz" userId="5bb35bb8-905a-4742-88d9-33d9089732e7" providerId="ADAL" clId="{B57C1C39-A402-42CC-BD80-18349EE1F998}" dt="2023-08-15T09:28:36.569" v="62" actId="478"/>
          <ac:picMkLst>
            <pc:docMk/>
            <pc:sldMk cId="2654064379" sldId="309"/>
            <ac:picMk id="7" creationId="{41CF4DB8-C960-AEBF-22A2-72DC53532E2D}"/>
          </ac:picMkLst>
        </pc:picChg>
        <pc:picChg chg="del">
          <ac:chgData name="Daniel Schwarz" userId="5bb35bb8-905a-4742-88d9-33d9089732e7" providerId="ADAL" clId="{B57C1C39-A402-42CC-BD80-18349EE1F998}" dt="2023-08-15T09:28:38.113" v="63" actId="478"/>
          <ac:picMkLst>
            <pc:docMk/>
            <pc:sldMk cId="2654064379" sldId="309"/>
            <ac:picMk id="10" creationId="{756C5171-F06B-32D0-8BFC-452D6A07C1D2}"/>
          </ac:picMkLst>
        </pc:picChg>
        <pc:picChg chg="del">
          <ac:chgData name="Daniel Schwarz" userId="5bb35bb8-905a-4742-88d9-33d9089732e7" providerId="ADAL" clId="{B57C1C39-A402-42CC-BD80-18349EE1F998}" dt="2023-08-15T09:28:35.697" v="61" actId="478"/>
          <ac:picMkLst>
            <pc:docMk/>
            <pc:sldMk cId="2654064379" sldId="309"/>
            <ac:picMk id="12" creationId="{42448AD6-DDB9-2F4F-A359-A12AF62FE8FF}"/>
          </ac:picMkLst>
        </pc:pic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8:22:03.507" v="43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 mod modAnim">
        <pc:chgData name="Daniel Schwarz" userId="5bb35bb8-905a-4742-88d9-33d9089732e7" providerId="ADAL" clId="{E5C980FB-271D-4909-A0C2-B1D08BBC8560}" dt="2021-02-18T18:22:03.507" v="43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8:20:54.364" v="39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28.01.2024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28.01.2024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28.01.2024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28.01.2024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28.01.2024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28.01.2024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28.01.2024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28.01.2024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28.01.2024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28.01.2024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28.01.2024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28.01.2024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28.01.2024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39540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2023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52AAE4-A154-71E7-832D-5107534A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71" y="5586750"/>
            <a:ext cx="2216264" cy="73028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D470617-44C9-95CF-8F44-F5FCB9A7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187" y="90119"/>
            <a:ext cx="2389180" cy="62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75762" y="2534545"/>
            <a:ext cx="11740055" cy="26879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40"/>
            <a:ext cx="10515600" cy="528789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lab </a:t>
            </a:r>
            <a:r>
              <a:rPr lang="de-DE" dirty="0" err="1"/>
              <a:t>session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  <a:p>
            <a:pPr lvl="1"/>
            <a:r>
              <a:rPr lang="de-AT" dirty="0"/>
              <a:t>https://github.com/dschwarz91/websec-lecture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370979"/>
            <a:ext cx="5995737" cy="3232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(Quiz Time)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Breitbild</PresentationFormat>
  <Paragraphs>110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2024-01-28T18:41:08Z</dcterms:modified>
</cp:coreProperties>
</file>