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6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439" r:id="rId10"/>
    <p:sldId id="440" r:id="rId11"/>
    <p:sldId id="438" r:id="rId12"/>
    <p:sldId id="437" r:id="rId13"/>
    <p:sldId id="428" r:id="rId14"/>
    <p:sldId id="436" r:id="rId15"/>
    <p:sldId id="331" r:id="rId16"/>
    <p:sldId id="332" r:id="rId17"/>
    <p:sldId id="444" r:id="rId18"/>
    <p:sldId id="443" r:id="rId19"/>
    <p:sldId id="445" r:id="rId20"/>
    <p:sldId id="339" r:id="rId21"/>
    <p:sldId id="340" r:id="rId22"/>
    <p:sldId id="341" r:id="rId23"/>
    <p:sldId id="442" r:id="rId24"/>
    <p:sldId id="441" r:id="rId25"/>
    <p:sldId id="429" r:id="rId26"/>
    <p:sldId id="343" r:id="rId27"/>
    <p:sldId id="344" r:id="rId28"/>
    <p:sldId id="345" r:id="rId29"/>
    <p:sldId id="449" r:id="rId30"/>
    <p:sldId id="448" r:id="rId31"/>
    <p:sldId id="447" r:id="rId32"/>
    <p:sldId id="431" r:id="rId33"/>
    <p:sldId id="432" r:id="rId34"/>
    <p:sldId id="446" r:id="rId35"/>
    <p:sldId id="430" r:id="rId36"/>
    <p:sldId id="348" r:id="rId37"/>
    <p:sldId id="433" r:id="rId38"/>
    <p:sldId id="453" r:id="rId39"/>
    <p:sldId id="452" r:id="rId40"/>
    <p:sldId id="454" r:id="rId41"/>
    <p:sldId id="451" r:id="rId42"/>
    <p:sldId id="450" r:id="rId43"/>
    <p:sldId id="434" r:id="rId44"/>
    <p:sldId id="333" r:id="rId45"/>
    <p:sldId id="350" r:id="rId46"/>
    <p:sldId id="338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774C0-27D3-4BC9-9914-0522DE5A8F2B}" v="1" dt="2021-02-19T21:44:10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19T21:48:54.112" v="22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19T21:48:54.112" v="22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CBC774C0-27D3-4BC9-9914-0522DE5A8F2B}" dt="2021-02-19T21:48:54.112" v="2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19.02.2021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8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5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image" Target="../media/image258.png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IDOR, Path </a:t>
            </a:r>
            <a:r>
              <a:rPr lang="de-DE" sz="1800" dirty="0" err="1"/>
              <a:t>Traversal</a:t>
            </a:r>
            <a:r>
              <a:rPr lang="de-DE" sz="180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437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3030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57C1883-7614-419E-B10B-AFA4837D412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57936" y="4917439"/>
            <a:ext cx="5524500" cy="13525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63332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374757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17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0E134D-202D-4F0E-B550-5D94EA5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111310"/>
            <a:ext cx="6897202" cy="16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919720-737B-4BFB-AD7E-4D45E29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073213"/>
            <a:ext cx="6897203" cy="17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530489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601622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130934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6332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“Authorize </a:t>
                      </a:r>
                      <a:r>
                        <a:rPr lang="en-US" sz="1800" dirty="0"/>
                        <a:t>after </a:t>
                      </a:r>
                      <a:r>
                        <a:rPr lang="en-US" sz="1800"/>
                        <a:t>you authenticate”</a:t>
                      </a: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2174</Words>
  <Application>Microsoft Office PowerPoint</Application>
  <PresentationFormat>Breitbild</PresentationFormat>
  <Paragraphs>514</Paragraphs>
  <Slides>46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2021-02-19T21:48:58Z</dcterms:modified>
</cp:coreProperties>
</file>