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293" r:id="rId4"/>
    <p:sldId id="294" r:id="rId5"/>
    <p:sldId id="295" r:id="rId6"/>
    <p:sldId id="302" r:id="rId7"/>
    <p:sldId id="296" r:id="rId8"/>
    <p:sldId id="297" r:id="rId9"/>
    <p:sldId id="299" r:id="rId10"/>
    <p:sldId id="298" r:id="rId11"/>
    <p:sldId id="301" r:id="rId12"/>
    <p:sldId id="30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647DF-3393-4D5E-8CD0-3A04015B3B9D}" v="2" dt="2022-03-18T20:56:30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DF3647DF-3393-4D5E-8CD0-3A04015B3B9D}"/>
    <pc:docChg chg="custSel modSld">
      <pc:chgData name="Daniel Schwarz" userId="5bb35bb8-905a-4742-88d9-33d9089732e7" providerId="ADAL" clId="{DF3647DF-3393-4D5E-8CD0-3A04015B3B9D}" dt="2022-03-18T20:59:16.659" v="36" actId="1076"/>
      <pc:docMkLst>
        <pc:docMk/>
      </pc:docMkLst>
      <pc:sldChg chg="addSp delSp modSp mod">
        <pc:chgData name="Daniel Schwarz" userId="5bb35bb8-905a-4742-88d9-33d9089732e7" providerId="ADAL" clId="{DF3647DF-3393-4D5E-8CD0-3A04015B3B9D}" dt="2022-03-18T20:56:46.815" v="25" actId="1035"/>
        <pc:sldMkLst>
          <pc:docMk/>
          <pc:sldMk cId="47617300" sldId="297"/>
        </pc:sldMkLst>
        <pc:spChg chg="mod">
          <ac:chgData name="Daniel Schwarz" userId="5bb35bb8-905a-4742-88d9-33d9089732e7" providerId="ADAL" clId="{DF3647DF-3393-4D5E-8CD0-3A04015B3B9D}" dt="2022-03-18T20:56:39.252" v="16"/>
          <ac:spMkLst>
            <pc:docMk/>
            <pc:sldMk cId="47617300" sldId="297"/>
            <ac:spMk id="6" creationId="{8EC801B8-AC5D-4DCF-8AA0-7FD9A37610EE}"/>
          </ac:spMkLst>
        </pc:spChg>
        <pc:picChg chg="add mod">
          <ac:chgData name="Daniel Schwarz" userId="5bb35bb8-905a-4742-88d9-33d9089732e7" providerId="ADAL" clId="{DF3647DF-3393-4D5E-8CD0-3A04015B3B9D}" dt="2022-03-18T20:56:46.815" v="25" actId="1035"/>
          <ac:picMkLst>
            <pc:docMk/>
            <pc:sldMk cId="47617300" sldId="297"/>
            <ac:picMk id="3" creationId="{B56161FE-822C-4DC1-B6CB-06EB68A77C96}"/>
          </ac:picMkLst>
        </pc:picChg>
        <pc:picChg chg="del">
          <ac:chgData name="Daniel Schwarz" userId="5bb35bb8-905a-4742-88d9-33d9089732e7" providerId="ADAL" clId="{DF3647DF-3393-4D5E-8CD0-3A04015B3B9D}" dt="2022-03-18T20:52:57.981" v="0" actId="478"/>
          <ac:picMkLst>
            <pc:docMk/>
            <pc:sldMk cId="47617300" sldId="297"/>
            <ac:picMk id="7" creationId="{6B9567A5-D9EE-44DD-B0B8-393384111180}"/>
          </ac:picMkLst>
        </pc:picChg>
      </pc:sldChg>
      <pc:sldChg chg="addSp delSp modSp mod">
        <pc:chgData name="Daniel Schwarz" userId="5bb35bb8-905a-4742-88d9-33d9089732e7" providerId="ADAL" clId="{DF3647DF-3393-4D5E-8CD0-3A04015B3B9D}" dt="2022-03-18T20:59:16.659" v="36" actId="1076"/>
        <pc:sldMkLst>
          <pc:docMk/>
          <pc:sldMk cId="3792953039" sldId="298"/>
        </pc:sldMkLst>
        <pc:picChg chg="del">
          <ac:chgData name="Daniel Schwarz" userId="5bb35bb8-905a-4742-88d9-33d9089732e7" providerId="ADAL" clId="{DF3647DF-3393-4D5E-8CD0-3A04015B3B9D}" dt="2022-03-18T20:58:16.169" v="26" actId="478"/>
          <ac:picMkLst>
            <pc:docMk/>
            <pc:sldMk cId="3792953039" sldId="298"/>
            <ac:picMk id="5" creationId="{2DDC59B1-A654-47A8-9957-A4A33102AB2F}"/>
          </ac:picMkLst>
        </pc:picChg>
        <pc:picChg chg="add mod modCrop">
          <ac:chgData name="Daniel Schwarz" userId="5bb35bb8-905a-4742-88d9-33d9089732e7" providerId="ADAL" clId="{DF3647DF-3393-4D5E-8CD0-3A04015B3B9D}" dt="2022-03-18T20:59:16.659" v="36" actId="1076"/>
          <ac:picMkLst>
            <pc:docMk/>
            <pc:sldMk cId="3792953039" sldId="298"/>
            <ac:picMk id="6" creationId="{19AC13EC-836E-4CB3-8939-FBA32FEE95AA}"/>
          </ac:picMkLst>
        </pc:picChg>
      </pc:sldChg>
    </pc:docChg>
  </pc:docChgLst>
  <pc:docChgLst>
    <pc:chgData name="Daniel Schwarz" userId="5bb35bb8-905a-4742-88d9-33d9089732e7" providerId="ADAL" clId="{2D404540-AFFE-4CC5-BC81-AA7E0252D251}"/>
    <pc:docChg chg="modSld">
      <pc:chgData name="Daniel Schwarz" userId="5bb35bb8-905a-4742-88d9-33d9089732e7" providerId="ADAL" clId="{2D404540-AFFE-4CC5-BC81-AA7E0252D251}" dt="2021-02-18T19:55:34.870" v="659" actId="20577"/>
      <pc:docMkLst>
        <pc:docMk/>
      </pc:docMkLst>
      <pc:sldChg chg="modNotesTx">
        <pc:chgData name="Daniel Schwarz" userId="5bb35bb8-905a-4742-88d9-33d9089732e7" providerId="ADAL" clId="{2D404540-AFFE-4CC5-BC81-AA7E0252D251}" dt="2021-02-18T19:55:34.870" v="659" actId="20577"/>
        <pc:sldMkLst>
          <pc:docMk/>
          <pc:sldMk cId="3756812701" sldId="294"/>
        </pc:sldMkLst>
      </pc:sldChg>
    </pc:docChg>
  </pc:docChgLst>
  <pc:docChgLst>
    <pc:chgData name="Daniel Schwarz" userId="5bb35bb8-905a-4742-88d9-33d9089732e7" providerId="ADAL" clId="{3ED6F2CB-A331-4D07-A8D8-4033E30200D3}"/>
    <pc:docChg chg="undo redo custSel addSld delSld modSld">
      <pc:chgData name="Daniel Schwarz" userId="5bb35bb8-905a-4742-88d9-33d9089732e7" providerId="ADAL" clId="{3ED6F2CB-A331-4D07-A8D8-4033E30200D3}" dt="2020-11-18T16:36:56.894" v="2525" actId="20577"/>
      <pc:docMkLst>
        <pc:docMk/>
      </pc:docMkLst>
      <pc:sldChg chg="modSp mod">
        <pc:chgData name="Daniel Schwarz" userId="5bb35bb8-905a-4742-88d9-33d9089732e7" providerId="ADAL" clId="{3ED6F2CB-A331-4D07-A8D8-4033E30200D3}" dt="2020-11-14T22:11:54.480" v="2352" actId="1036"/>
        <pc:sldMkLst>
          <pc:docMk/>
          <pc:sldMk cId="4073586220" sldId="256"/>
        </pc:sldMkLst>
        <pc:spChg chg="mod">
          <ac:chgData name="Daniel Schwarz" userId="5bb35bb8-905a-4742-88d9-33d9089732e7" providerId="ADAL" clId="{3ED6F2CB-A331-4D07-A8D8-4033E30200D3}" dt="2020-11-10T20:49:43.081" v="3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ED6F2CB-A331-4D07-A8D8-4033E30200D3}" dt="2020-11-14T22:11:54.480" v="2352" actId="1036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3ED6F2CB-A331-4D07-A8D8-4033E30200D3}" dt="2020-11-10T20:49:27.535" v="0" actId="47"/>
        <pc:sldMkLst>
          <pc:docMk/>
          <pc:sldMk cId="47860836" sldId="292"/>
        </pc:sldMkLst>
      </pc:sldChg>
      <pc:sldChg chg="modSp mod">
        <pc:chgData name="Daniel Schwarz" userId="5bb35bb8-905a-4742-88d9-33d9089732e7" providerId="ADAL" clId="{3ED6F2CB-A331-4D07-A8D8-4033E30200D3}" dt="2020-11-16T21:43:06.432" v="2399" actId="27636"/>
        <pc:sldMkLst>
          <pc:docMk/>
          <pc:sldMk cId="1739608523" sldId="293"/>
        </pc:sldMkLst>
        <pc:spChg chg="mod">
          <ac:chgData name="Daniel Schwarz" userId="5bb35bb8-905a-4742-88d9-33d9089732e7" providerId="ADAL" clId="{3ED6F2CB-A331-4D07-A8D8-4033E30200D3}" dt="2020-11-16T21:43:06.432" v="2399" actId="27636"/>
          <ac:spMkLst>
            <pc:docMk/>
            <pc:sldMk cId="1739608523" sldId="293"/>
            <ac:spMk id="4" creationId="{44EC7A9A-36A6-4DB9-97CD-960FEC338F90}"/>
          </ac:spMkLst>
        </pc:spChg>
      </pc:sldChg>
      <pc:sldChg chg="addSp modSp new mod modAnim modNotesTx">
        <pc:chgData name="Daniel Schwarz" userId="5bb35bb8-905a-4742-88d9-33d9089732e7" providerId="ADAL" clId="{3ED6F2CB-A331-4D07-A8D8-4033E30200D3}" dt="2020-11-18T15:59:11.477" v="2423"/>
        <pc:sldMkLst>
          <pc:docMk/>
          <pc:sldMk cId="3756812701" sldId="294"/>
        </pc:sldMkLst>
        <pc:spChg chg="add mod">
          <ac:chgData name="Daniel Schwarz" userId="5bb35bb8-905a-4742-88d9-33d9089732e7" providerId="ADAL" clId="{3ED6F2CB-A331-4D07-A8D8-4033E30200D3}" dt="2020-11-10T21:11:20.008" v="1343"/>
          <ac:spMkLst>
            <pc:docMk/>
            <pc:sldMk cId="3756812701" sldId="294"/>
            <ac:spMk id="3" creationId="{3C1E232B-B008-4EF5-9D6B-1CFB6BE3C044}"/>
          </ac:spMkLst>
        </pc:spChg>
        <pc:spChg chg="add mod">
          <ac:chgData name="Daniel Schwarz" userId="5bb35bb8-905a-4742-88d9-33d9089732e7" providerId="ADAL" clId="{3ED6F2CB-A331-4D07-A8D8-4033E30200D3}" dt="2020-11-10T21:01:45.369" v="626" actId="1035"/>
          <ac:spMkLst>
            <pc:docMk/>
            <pc:sldMk cId="3756812701" sldId="294"/>
            <ac:spMk id="4" creationId="{3C6DB516-7DD5-41DC-A046-AE2FD38F9E89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875954506" sldId="294"/>
        </pc:sldMkLst>
      </pc:sldChg>
      <pc:sldChg chg="addSp modSp new mod modAnim modNotesTx">
        <pc:chgData name="Daniel Schwarz" userId="5bb35bb8-905a-4742-88d9-33d9089732e7" providerId="ADAL" clId="{3ED6F2CB-A331-4D07-A8D8-4033E30200D3}" dt="2020-11-18T16:36:56.894" v="2525" actId="20577"/>
        <pc:sldMkLst>
          <pc:docMk/>
          <pc:sldMk cId="2300856582" sldId="295"/>
        </pc:sldMkLst>
        <pc:spChg chg="add mod">
          <ac:chgData name="Daniel Schwarz" userId="5bb35bb8-905a-4742-88d9-33d9089732e7" providerId="ADAL" clId="{3ED6F2CB-A331-4D07-A8D8-4033E30200D3}" dt="2020-11-10T21:04:52.815" v="673"/>
          <ac:spMkLst>
            <pc:docMk/>
            <pc:sldMk cId="2300856582" sldId="295"/>
            <ac:spMk id="3" creationId="{D6E0878B-E2A1-49FA-A6C6-266EB0C76417}"/>
          </ac:spMkLst>
        </pc:spChg>
        <pc:spChg chg="add mod">
          <ac:chgData name="Daniel Schwarz" userId="5bb35bb8-905a-4742-88d9-33d9089732e7" providerId="ADAL" clId="{3ED6F2CB-A331-4D07-A8D8-4033E30200D3}" dt="2020-11-16T21:44:38.069" v="2408" actId="255"/>
          <ac:spMkLst>
            <pc:docMk/>
            <pc:sldMk cId="2300856582" sldId="295"/>
            <ac:spMk id="5" creationId="{4C0AEE68-F823-4FD0-B215-E3E86F481E43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4238467972" sldId="295"/>
        </pc:sldMkLst>
      </pc:sldChg>
      <pc:sldChg chg="addSp modSp new mod">
        <pc:chgData name="Daniel Schwarz" userId="5bb35bb8-905a-4742-88d9-33d9089732e7" providerId="ADAL" clId="{3ED6F2CB-A331-4D07-A8D8-4033E30200D3}" dt="2020-11-10T21:12:11.691" v="1395" actId="20577"/>
        <pc:sldMkLst>
          <pc:docMk/>
          <pc:sldMk cId="958584882" sldId="296"/>
        </pc:sldMkLst>
        <pc:spChg chg="add mod">
          <ac:chgData name="Daniel Schwarz" userId="5bb35bb8-905a-4742-88d9-33d9089732e7" providerId="ADAL" clId="{3ED6F2CB-A331-4D07-A8D8-4033E30200D3}" dt="2020-11-10T21:12:11.691" v="1395" actId="20577"/>
          <ac:spMkLst>
            <pc:docMk/>
            <pc:sldMk cId="958584882" sldId="296"/>
            <ac:spMk id="3" creationId="{4047C36C-A5ED-4049-9F75-874F4B035BC4}"/>
          </ac:spMkLst>
        </pc:spChg>
      </pc:sldChg>
      <pc:sldChg chg="addSp delSp modSp new mod modClrScheme chgLayout">
        <pc:chgData name="Daniel Schwarz" userId="5bb35bb8-905a-4742-88d9-33d9089732e7" providerId="ADAL" clId="{3ED6F2CB-A331-4D07-A8D8-4033E30200D3}" dt="2020-11-10T21:15:47.018" v="1432" actId="1076"/>
        <pc:sldMkLst>
          <pc:docMk/>
          <pc:sldMk cId="47617300" sldId="297"/>
        </pc:sldMkLst>
        <pc:spChg chg="add del">
          <ac:chgData name="Daniel Schwarz" userId="5bb35bb8-905a-4742-88d9-33d9089732e7" providerId="ADAL" clId="{3ED6F2CB-A331-4D07-A8D8-4033E30200D3}" dt="2020-11-10T21:12:49.877" v="1398" actId="22"/>
          <ac:spMkLst>
            <pc:docMk/>
            <pc:sldMk cId="47617300" sldId="297"/>
            <ac:spMk id="3" creationId="{4E3D351E-EF13-4858-B0E4-47794F34B16A}"/>
          </ac:spMkLst>
        </pc:spChg>
        <pc:spChg chg="add mod">
          <ac:chgData name="Daniel Schwarz" userId="5bb35bb8-905a-4742-88d9-33d9089732e7" providerId="ADAL" clId="{3ED6F2CB-A331-4D07-A8D8-4033E30200D3}" dt="2020-11-10T21:12:59.354" v="1411" actId="20577"/>
          <ac:spMkLst>
            <pc:docMk/>
            <pc:sldMk cId="47617300" sldId="297"/>
            <ac:spMk id="4" creationId="{95278EFE-30CF-436A-8C00-01D37FA6882F}"/>
          </ac:spMkLst>
        </pc:spChg>
        <pc:spChg chg="add mod">
          <ac:chgData name="Daniel Schwarz" userId="5bb35bb8-905a-4742-88d9-33d9089732e7" providerId="ADAL" clId="{3ED6F2CB-A331-4D07-A8D8-4033E30200D3}" dt="2020-11-10T21:14:21.609" v="1428" actId="1036"/>
          <ac:spMkLst>
            <pc:docMk/>
            <pc:sldMk cId="47617300" sldId="297"/>
            <ac:spMk id="6" creationId="{8EC801B8-AC5D-4DCF-8AA0-7FD9A37610EE}"/>
          </ac:spMkLst>
        </pc:spChg>
        <pc:picChg chg="add mod">
          <ac:chgData name="Daniel Schwarz" userId="5bb35bb8-905a-4742-88d9-33d9089732e7" providerId="ADAL" clId="{3ED6F2CB-A331-4D07-A8D8-4033E30200D3}" dt="2020-11-10T21:15:47.018" v="1432" actId="1076"/>
          <ac:picMkLst>
            <pc:docMk/>
            <pc:sldMk cId="47617300" sldId="297"/>
            <ac:picMk id="7" creationId="{6B9567A5-D9EE-44DD-B0B8-393384111180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45920273" sldId="297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272688928" sldId="298"/>
        </pc:sldMkLst>
      </pc:sldChg>
      <pc:sldChg chg="addSp modSp new mod">
        <pc:chgData name="Daniel Schwarz" userId="5bb35bb8-905a-4742-88d9-33d9089732e7" providerId="ADAL" clId="{3ED6F2CB-A331-4D07-A8D8-4033E30200D3}" dt="2020-11-10T21:33:13.193" v="1566" actId="1076"/>
        <pc:sldMkLst>
          <pc:docMk/>
          <pc:sldMk cId="3792953039" sldId="298"/>
        </pc:sldMkLst>
        <pc:spChg chg="mod">
          <ac:chgData name="Daniel Schwarz" userId="5bb35bb8-905a-4742-88d9-33d9089732e7" providerId="ADAL" clId="{3ED6F2CB-A331-4D07-A8D8-4033E30200D3}" dt="2020-11-10T21:29:34.490" v="1559" actId="20577"/>
          <ac:spMkLst>
            <pc:docMk/>
            <pc:sldMk cId="3792953039" sldId="298"/>
            <ac:spMk id="2" creationId="{694BB7A6-53AA-490D-9912-A5504A5CAC14}"/>
          </ac:spMkLst>
        </pc:spChg>
        <pc:spChg chg="add mod">
          <ac:chgData name="Daniel Schwarz" userId="5bb35bb8-905a-4742-88d9-33d9089732e7" providerId="ADAL" clId="{3ED6F2CB-A331-4D07-A8D8-4033E30200D3}" dt="2020-11-10T21:30:40.670" v="1561"/>
          <ac:spMkLst>
            <pc:docMk/>
            <pc:sldMk cId="3792953039" sldId="298"/>
            <ac:spMk id="4" creationId="{FB1433ED-60EB-4D2E-83BF-3452A349447A}"/>
          </ac:spMkLst>
        </pc:spChg>
        <pc:picChg chg="add mod">
          <ac:chgData name="Daniel Schwarz" userId="5bb35bb8-905a-4742-88d9-33d9089732e7" providerId="ADAL" clId="{3ED6F2CB-A331-4D07-A8D8-4033E30200D3}" dt="2020-11-10T21:33:13.193" v="1566" actId="1076"/>
          <ac:picMkLst>
            <pc:docMk/>
            <pc:sldMk cId="3792953039" sldId="298"/>
            <ac:picMk id="5" creationId="{2DDC59B1-A654-47A8-9957-A4A33102AB2F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80264529" sldId="299"/>
        </pc:sldMkLst>
      </pc:sldChg>
      <pc:sldChg chg="addSp modSp new mod">
        <pc:chgData name="Daniel Schwarz" userId="5bb35bb8-905a-4742-88d9-33d9089732e7" providerId="ADAL" clId="{3ED6F2CB-A331-4D07-A8D8-4033E30200D3}" dt="2020-11-10T21:28:43.747" v="1527" actId="1076"/>
        <pc:sldMkLst>
          <pc:docMk/>
          <pc:sldMk cId="3263749875" sldId="299"/>
        </pc:sldMkLst>
        <pc:spChg chg="mod">
          <ac:chgData name="Daniel Schwarz" userId="5bb35bb8-905a-4742-88d9-33d9089732e7" providerId="ADAL" clId="{3ED6F2CB-A331-4D07-A8D8-4033E30200D3}" dt="2020-11-10T21:17:31.977" v="1444" actId="20577"/>
          <ac:spMkLst>
            <pc:docMk/>
            <pc:sldMk cId="3263749875" sldId="299"/>
            <ac:spMk id="2" creationId="{0CD39EB5-5429-4B02-B1AD-05FED48F619A}"/>
          </ac:spMkLst>
        </pc:spChg>
        <pc:spChg chg="add mod">
          <ac:chgData name="Daniel Schwarz" userId="5bb35bb8-905a-4742-88d9-33d9089732e7" providerId="ADAL" clId="{3ED6F2CB-A331-4D07-A8D8-4033E30200D3}" dt="2020-11-10T21:24:26.165" v="1451"/>
          <ac:spMkLst>
            <pc:docMk/>
            <pc:sldMk cId="3263749875" sldId="299"/>
            <ac:spMk id="5" creationId="{47B6D921-EBB1-45E5-ABE0-B37065515E97}"/>
          </ac:spMkLst>
        </pc:spChg>
        <pc:spChg chg="add mod">
          <ac:chgData name="Daniel Schwarz" userId="5bb35bb8-905a-4742-88d9-33d9089732e7" providerId="ADAL" clId="{3ED6F2CB-A331-4D07-A8D8-4033E30200D3}" dt="2020-11-10T21:28:43.331" v="1526" actId="1076"/>
          <ac:spMkLst>
            <pc:docMk/>
            <pc:sldMk cId="3263749875" sldId="299"/>
            <ac:spMk id="6" creationId="{8D91C3DD-424B-434D-9372-8D5D39138C61}"/>
          </ac:spMkLst>
        </pc:spChg>
        <pc:picChg chg="add mod">
          <ac:chgData name="Daniel Schwarz" userId="5bb35bb8-905a-4742-88d9-33d9089732e7" providerId="ADAL" clId="{3ED6F2CB-A331-4D07-A8D8-4033E30200D3}" dt="2020-11-10T21:28:43.747" v="1527" actId="1076"/>
          <ac:picMkLst>
            <pc:docMk/>
            <pc:sldMk cId="3263749875" sldId="299"/>
            <ac:picMk id="3" creationId="{92CB60ED-27BB-4175-97C2-4ECCD8B6E12C}"/>
          </ac:picMkLst>
        </pc:picChg>
      </pc:sldChg>
      <pc:sldChg chg="addSp modSp new del mod modShow">
        <pc:chgData name="Daniel Schwarz" userId="5bb35bb8-905a-4742-88d9-33d9089732e7" providerId="ADAL" clId="{3ED6F2CB-A331-4D07-A8D8-4033E30200D3}" dt="2020-11-10T21:50:16.374" v="1940" actId="47"/>
        <pc:sldMkLst>
          <pc:docMk/>
          <pc:sldMk cId="1334707182" sldId="300"/>
        </pc:sldMkLst>
        <pc:spChg chg="mod">
          <ac:chgData name="Daniel Schwarz" userId="5bb35bb8-905a-4742-88d9-33d9089732e7" providerId="ADAL" clId="{3ED6F2CB-A331-4D07-A8D8-4033E30200D3}" dt="2020-11-10T21:34:40.823" v="1605" actId="20577"/>
          <ac:spMkLst>
            <pc:docMk/>
            <pc:sldMk cId="1334707182" sldId="300"/>
            <ac:spMk id="2" creationId="{78071A35-60E8-4F73-8F05-E6E76F3593EA}"/>
          </ac:spMkLst>
        </pc:spChg>
        <pc:spChg chg="add mod">
          <ac:chgData name="Daniel Schwarz" userId="5bb35bb8-905a-4742-88d9-33d9089732e7" providerId="ADAL" clId="{3ED6F2CB-A331-4D07-A8D8-4033E30200D3}" dt="2020-11-10T21:35:22.501" v="1609"/>
          <ac:spMkLst>
            <pc:docMk/>
            <pc:sldMk cId="1334707182" sldId="300"/>
            <ac:spMk id="5" creationId="{FB63AF06-69DE-42BB-98D4-684498DEEE34}"/>
          </ac:spMkLst>
        </pc:spChg>
        <pc:picChg chg="add mod">
          <ac:chgData name="Daniel Schwarz" userId="5bb35bb8-905a-4742-88d9-33d9089732e7" providerId="ADAL" clId="{3ED6F2CB-A331-4D07-A8D8-4033E30200D3}" dt="2020-11-10T21:35:05.907" v="1607" actId="1076"/>
          <ac:picMkLst>
            <pc:docMk/>
            <pc:sldMk cId="1334707182" sldId="300"/>
            <ac:picMk id="3" creationId="{5C47D021-F821-4432-8ED6-E97CFE3E2AA3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090573643" sldId="300"/>
        </pc:sldMkLst>
      </pc:sldChg>
      <pc:sldChg chg="addSp modSp new mod modClrScheme chgLayout">
        <pc:chgData name="Daniel Schwarz" userId="5bb35bb8-905a-4742-88d9-33d9089732e7" providerId="ADAL" clId="{3ED6F2CB-A331-4D07-A8D8-4033E30200D3}" dt="2020-11-10T21:50:01.879" v="1939" actId="20577"/>
        <pc:sldMkLst>
          <pc:docMk/>
          <pc:sldMk cId="168114193" sldId="301"/>
        </pc:sldMkLst>
        <pc:spChg chg="mod ord">
          <ac:chgData name="Daniel Schwarz" userId="5bb35bb8-905a-4742-88d9-33d9089732e7" providerId="ADAL" clId="{3ED6F2CB-A331-4D07-A8D8-4033E30200D3}" dt="2020-11-10T21:36:56.017" v="1689" actId="20577"/>
          <ac:spMkLst>
            <pc:docMk/>
            <pc:sldMk cId="168114193" sldId="301"/>
            <ac:spMk id="2" creationId="{5E59BA24-DB51-435B-82D3-69A5E46115C2}"/>
          </ac:spMkLst>
        </pc:spChg>
        <pc:spChg chg="add mod ord">
          <ac:chgData name="Daniel Schwarz" userId="5bb35bb8-905a-4742-88d9-33d9089732e7" providerId="ADAL" clId="{3ED6F2CB-A331-4D07-A8D8-4033E30200D3}" dt="2020-11-10T21:50:01.879" v="1939" actId="20577"/>
          <ac:spMkLst>
            <pc:docMk/>
            <pc:sldMk cId="168114193" sldId="301"/>
            <ac:spMk id="3" creationId="{7D15D16E-58EA-45A1-A7D3-C94059350CF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586173765" sldId="301"/>
        </pc:sldMkLst>
      </pc:sldChg>
      <pc:sldChg chg="modSp add mod">
        <pc:chgData name="Daniel Schwarz" userId="5bb35bb8-905a-4742-88d9-33d9089732e7" providerId="ADAL" clId="{3ED6F2CB-A331-4D07-A8D8-4033E30200D3}" dt="2020-11-10T21:50:50.998" v="1997" actId="5793"/>
        <pc:sldMkLst>
          <pc:docMk/>
          <pc:sldMk cId="590501299" sldId="302"/>
        </pc:sldMkLst>
        <pc:spChg chg="mod">
          <ac:chgData name="Daniel Schwarz" userId="5bb35bb8-905a-4742-88d9-33d9089732e7" providerId="ADAL" clId="{3ED6F2CB-A331-4D07-A8D8-4033E30200D3}" dt="2020-11-10T21:50:50.998" v="1997" actId="5793"/>
          <ac:spMkLst>
            <pc:docMk/>
            <pc:sldMk cId="590501299" sldId="302"/>
            <ac:spMk id="4" creationId="{44EC7A9A-36A6-4DB9-97CD-960FEC338F90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513339557" sldId="302"/>
        </pc:sldMkLst>
      </pc:sldChg>
      <pc:sldChg chg="new del">
        <pc:chgData name="Daniel Schwarz" userId="5bb35bb8-905a-4742-88d9-33d9089732e7" providerId="ADAL" clId="{3ED6F2CB-A331-4D07-A8D8-4033E30200D3}" dt="2020-11-12T20:39:23.755" v="2000" actId="47"/>
        <pc:sldMkLst>
          <pc:docMk/>
          <pc:sldMk cId="224449335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355901397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71082872" sldId="304"/>
        </pc:sldMkLst>
      </pc:sldChg>
      <pc:sldChg chg="modSp add del mod">
        <pc:chgData name="Daniel Schwarz" userId="5bb35bb8-905a-4742-88d9-33d9089732e7" providerId="ADAL" clId="{3ED6F2CB-A331-4D07-A8D8-4033E30200D3}" dt="2020-11-12T20:39:34.874" v="2008"/>
        <pc:sldMkLst>
          <pc:docMk/>
          <pc:sldMk cId="3230129895" sldId="305"/>
        </pc:sldMkLst>
        <pc:spChg chg="mod">
          <ac:chgData name="Daniel Schwarz" userId="5bb35bb8-905a-4742-88d9-33d9089732e7" providerId="ADAL" clId="{3ED6F2CB-A331-4D07-A8D8-4033E30200D3}" dt="2020-11-12T20:39:34.874" v="200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287741505" sldId="306"/>
        </pc:sldMkLst>
      </pc:sldChg>
      <pc:sldChg chg="modSp new mod modAnim">
        <pc:chgData name="Daniel Schwarz" userId="5bb35bb8-905a-4742-88d9-33d9089732e7" providerId="ADAL" clId="{3ED6F2CB-A331-4D07-A8D8-4033E30200D3}" dt="2020-11-13T20:26:07.989" v="2337"/>
        <pc:sldMkLst>
          <pc:docMk/>
          <pc:sldMk cId="2430052296" sldId="306"/>
        </pc:sldMkLst>
        <pc:spChg chg="mod">
          <ac:chgData name="Daniel Schwarz" userId="5bb35bb8-905a-4742-88d9-33d9089732e7" providerId="ADAL" clId="{3ED6F2CB-A331-4D07-A8D8-4033E30200D3}" dt="2020-11-12T20:47:09.939" v="2037" actId="20577"/>
          <ac:spMkLst>
            <pc:docMk/>
            <pc:sldMk cId="2430052296" sldId="306"/>
            <ac:spMk id="2" creationId="{EF1833F3-2523-4441-A86E-58E90AC00DB6}"/>
          </ac:spMkLst>
        </pc:spChg>
        <pc:spChg chg="mod">
          <ac:chgData name="Daniel Schwarz" userId="5bb35bb8-905a-4742-88d9-33d9089732e7" providerId="ADAL" clId="{3ED6F2CB-A331-4D07-A8D8-4033E30200D3}" dt="2020-11-12T20:49:42.349" v="2315" actId="20577"/>
          <ac:spMkLst>
            <pc:docMk/>
            <pc:sldMk cId="2430052296" sldId="306"/>
            <ac:spMk id="3" creationId="{C9224A08-E85E-4EFB-8E90-949BBBFDB3A5}"/>
          </ac:spMkLst>
        </pc:spChg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">
      <pc:chgData name="Daniel Schwarz" userId="5bb35bb8-905a-4742-88d9-33d9089732e7" providerId="ADAL" clId="{C7693917-ED5C-4168-BFA0-78ABC8350BC1}" dt="2020-11-10T20:47:37.170" v="2538" actId="20577"/>
      <pc:docMkLst>
        <pc:docMk/>
      </pc:docMkLst>
      <pc:sldChg chg="addSp delSp modSp new mod modClrScheme chgLayout">
        <pc:chgData name="Daniel Schwarz" userId="5bb35bb8-905a-4742-88d9-33d9089732e7" providerId="ADAL" clId="{C7693917-ED5C-4168-BFA0-78ABC8350BC1}" dt="2020-11-09T20:59:53.932" v="35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">
        <pc:chgData name="Daniel Schwarz" userId="5bb35bb8-905a-4742-88d9-33d9089732e7" providerId="ADAL" clId="{C7693917-ED5C-4168-BFA0-78ABC8350BC1}" dt="2020-11-09T21:12:16.803" v="463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0T20:22:26.265" v="1318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">
        <pc:chgData name="Daniel Schwarz" userId="5bb35bb8-905a-4742-88d9-33d9089732e7" providerId="ADAL" clId="{C7693917-ED5C-4168-BFA0-78ABC8350BC1}" dt="2020-11-10T20:27:42.475" v="1576" actId="20577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">
        <pc:chgData name="Daniel Schwarz" userId="5bb35bb8-905a-4742-88d9-33d9089732e7" providerId="ADAL" clId="{C7693917-ED5C-4168-BFA0-78ABC8350BC1}" dt="2020-11-10T20:47:37.170" v="2538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0T20:47:37.170" v="2538" actId="20577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869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2244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 err="1"/>
              <a:t>Saltzer</a:t>
            </a:r>
            <a:r>
              <a:rPr lang="de-DE" sz="1800" dirty="0"/>
              <a:t> &amp; Schröder, IEEE CSD,</a:t>
            </a:r>
            <a:br>
              <a:rPr lang="de-DE" sz="1800" dirty="0"/>
            </a:br>
            <a:r>
              <a:rPr lang="de-DE" sz="1800" dirty="0"/>
              <a:t>OWASP Top 10 / STG / ASVS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B7A6-53AA-490D-9912-A5504A5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Web Security </a:t>
            </a:r>
            <a:r>
              <a:rPr lang="de-DE" dirty="0" err="1"/>
              <a:t>Testing</a:t>
            </a:r>
            <a:r>
              <a:rPr lang="de-DE" dirty="0"/>
              <a:t> Guide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1433ED-60EB-4D2E-83BF-3452A349447A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https://owasp.org/www-project-web-security-testing-guide/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AC13EC-836E-4CB3-8939-FBA32FEE9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" t="1577" r="2005"/>
          <a:stretch/>
        </p:blipFill>
        <p:spPr>
          <a:xfrm>
            <a:off x="4456384" y="1509815"/>
            <a:ext cx="3279228" cy="46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9BA24-DB51-435B-82D3-69A5E461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5D16E-58EA-45A1-A7D3-C9405935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courses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universities</a:t>
            </a:r>
            <a:endParaRPr lang="de-DE" dirty="0"/>
          </a:p>
          <a:p>
            <a:pPr lvl="1"/>
            <a:r>
              <a:rPr lang="de-DE" dirty="0" err="1"/>
              <a:t>Feross</a:t>
            </a:r>
            <a:r>
              <a:rPr lang="de-DE" dirty="0"/>
              <a:t> </a:t>
            </a:r>
            <a:r>
              <a:rPr lang="de-DE" dirty="0" err="1"/>
              <a:t>Aboukhadijeh</a:t>
            </a:r>
            <a:r>
              <a:rPr lang="de-DE" dirty="0"/>
              <a:t> (Stanford)</a:t>
            </a:r>
          </a:p>
          <a:p>
            <a:pPr lvl="2"/>
            <a:r>
              <a:rPr lang="de-AT" dirty="0"/>
              <a:t>https://web.stanford.edu/class/cs253/</a:t>
            </a:r>
            <a:endParaRPr lang="de-DE" dirty="0"/>
          </a:p>
          <a:p>
            <a:pPr lvl="1"/>
            <a:r>
              <a:rPr lang="de-AT" dirty="0"/>
              <a:t>Andreas Happe (FH/Technikum Wien)</a:t>
            </a:r>
          </a:p>
          <a:p>
            <a:pPr lvl="2"/>
            <a:r>
              <a:rPr lang="de-AT" dirty="0"/>
              <a:t>https://snikt.net/WebSec.pdf</a:t>
            </a:r>
          </a:p>
          <a:p>
            <a:pPr lvl="1"/>
            <a:r>
              <a:rPr lang="de-AT" dirty="0"/>
              <a:t>Björn </a:t>
            </a:r>
            <a:r>
              <a:rPr lang="de-AT" dirty="0" err="1"/>
              <a:t>Kimminich</a:t>
            </a:r>
            <a:endParaRPr lang="de-AT" dirty="0"/>
          </a:p>
          <a:p>
            <a:pPr lvl="2"/>
            <a:r>
              <a:rPr lang="de-AT" dirty="0"/>
              <a:t>https://github.com/bkimminich/it-security-lecture</a:t>
            </a:r>
          </a:p>
          <a:p>
            <a:pPr lvl="2"/>
            <a:endParaRPr lang="de-AT" dirty="0"/>
          </a:p>
          <a:p>
            <a:r>
              <a:rPr lang="de-AT" dirty="0" err="1"/>
              <a:t>PortSwigger</a:t>
            </a:r>
            <a:r>
              <a:rPr lang="de-AT" dirty="0"/>
              <a:t> Web Security Academy</a:t>
            </a:r>
          </a:p>
          <a:p>
            <a:pPr lvl="1"/>
            <a:r>
              <a:rPr lang="de-DE" dirty="0"/>
              <a:t>https://portswigger.net/web-security</a:t>
            </a:r>
          </a:p>
          <a:p>
            <a:pPr lvl="1"/>
            <a:endParaRPr lang="de-DE" dirty="0"/>
          </a:p>
          <a:p>
            <a:r>
              <a:rPr lang="de-DE" dirty="0"/>
              <a:t>Hacker101</a:t>
            </a:r>
          </a:p>
          <a:p>
            <a:pPr lvl="1"/>
            <a:r>
              <a:rPr lang="de-AT" dirty="0"/>
              <a:t>https://www.hacker101.com/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11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33F3-2523-4441-A86E-58E90AC0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24A08-E85E-4EFB-8E90-949BBBFD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Sticking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design </a:t>
            </a:r>
            <a:r>
              <a:rPr lang="de-DE" dirty="0" err="1"/>
              <a:t>principles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flaws</a:t>
            </a:r>
            <a:r>
              <a:rPr lang="de-DE" dirty="0"/>
              <a:t> and </a:t>
            </a:r>
            <a:r>
              <a:rPr lang="de-DE" dirty="0" err="1"/>
              <a:t>vulnerabilities</a:t>
            </a:r>
            <a:endParaRPr lang="de-DE" dirty="0"/>
          </a:p>
          <a:p>
            <a:pPr lvl="1"/>
            <a:r>
              <a:rPr lang="de-DE" dirty="0" err="1"/>
              <a:t>they</a:t>
            </a:r>
            <a:r>
              <a:rPr lang="de-DE" dirty="0"/>
              <a:t> also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flaws</a:t>
            </a:r>
            <a:r>
              <a:rPr lang="de-DE" dirty="0"/>
              <a:t> and </a:t>
            </a:r>
            <a:r>
              <a:rPr lang="de-DE" dirty="0" err="1"/>
              <a:t>vulnerabilities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web </a:t>
            </a:r>
            <a:r>
              <a:rPr lang="de-DE" dirty="0" err="1"/>
              <a:t>security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OWASP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friend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00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There</a:t>
            </a:r>
            <a:r>
              <a:rPr lang="de-DE" sz="6600" dirty="0"/>
              <a:t> </a:t>
            </a:r>
            <a:r>
              <a:rPr lang="de-DE" sz="6600" dirty="0" err="1"/>
              <a:t>are</a:t>
            </a:r>
            <a:r>
              <a:rPr lang="de-DE" sz="6600" dirty="0"/>
              <a:t> a </a:t>
            </a:r>
            <a:r>
              <a:rPr lang="de-DE" sz="6600" dirty="0" err="1"/>
              <a:t>few</a:t>
            </a:r>
            <a:r>
              <a:rPr lang="de-DE" sz="6600" dirty="0"/>
              <a:t> </a:t>
            </a:r>
            <a:r>
              <a:rPr lang="de-DE" sz="6600" dirty="0" err="1"/>
              <a:t>basic</a:t>
            </a:r>
            <a:r>
              <a:rPr lang="de-DE" sz="6600" dirty="0"/>
              <a:t> </a:t>
            </a:r>
            <a:r>
              <a:rPr lang="de-DE" sz="6600" dirty="0" err="1"/>
              <a:t>principles</a:t>
            </a:r>
            <a:r>
              <a:rPr lang="de-DE" sz="6600" dirty="0"/>
              <a:t> </a:t>
            </a:r>
            <a:r>
              <a:rPr lang="de-DE" sz="6600" dirty="0" err="1"/>
              <a:t>that</a:t>
            </a:r>
            <a:r>
              <a:rPr lang="de-DE" sz="6600" dirty="0"/>
              <a:t> </a:t>
            </a:r>
            <a:r>
              <a:rPr lang="de-DE" sz="6600" dirty="0" err="1"/>
              <a:t>apply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almost</a:t>
            </a:r>
            <a:r>
              <a:rPr lang="de-DE" sz="6600" dirty="0"/>
              <a:t> all </a:t>
            </a:r>
            <a:r>
              <a:rPr lang="de-DE" sz="6600" dirty="0" err="1"/>
              <a:t>vulnerabilities</a:t>
            </a:r>
            <a:r>
              <a:rPr lang="de-DE" sz="6600" dirty="0"/>
              <a:t>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7396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Some</a:t>
            </a:r>
            <a:r>
              <a:rPr lang="de-DE" sz="6600" dirty="0"/>
              <a:t> </a:t>
            </a:r>
            <a:r>
              <a:rPr lang="de-DE" sz="6600" dirty="0" err="1"/>
              <a:t>resources</a:t>
            </a:r>
            <a:r>
              <a:rPr lang="de-DE" sz="6600" dirty="0"/>
              <a:t> </a:t>
            </a:r>
            <a:r>
              <a:rPr lang="de-DE" sz="6600" dirty="0" err="1"/>
              <a:t>which</a:t>
            </a:r>
            <a:r>
              <a:rPr lang="de-DE" sz="6600" dirty="0"/>
              <a:t> </a:t>
            </a:r>
            <a:r>
              <a:rPr lang="de-DE" sz="6600" dirty="0" err="1"/>
              <a:t>might</a:t>
            </a:r>
            <a:r>
              <a:rPr lang="de-DE" sz="6600" dirty="0"/>
              <a:t> </a:t>
            </a:r>
            <a:r>
              <a:rPr lang="de-DE" sz="6600" dirty="0" err="1"/>
              <a:t>be</a:t>
            </a:r>
            <a:r>
              <a:rPr lang="de-DE" sz="6600" dirty="0"/>
              <a:t> </a:t>
            </a:r>
            <a:r>
              <a:rPr lang="de-DE" sz="6600" dirty="0" err="1"/>
              <a:t>useful</a:t>
            </a:r>
            <a:r>
              <a:rPr lang="de-DE" sz="6600" dirty="0"/>
              <a:t>…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59050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4047C36C-A5ED-4049-9F75-874F4B035BC4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OWASP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(Open Web </a:t>
            </a:r>
            <a:r>
              <a:rPr lang="de-DE" sz="6600" dirty="0" err="1"/>
              <a:t>Application</a:t>
            </a:r>
            <a:r>
              <a:rPr lang="de-DE" sz="6600" dirty="0"/>
              <a:t> Security Project)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95858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278EFE-30CF-436A-8C00-01D37FA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Top 10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C801B8-AC5D-4DCF-8AA0-7FD9A37610EE}"/>
              </a:ext>
            </a:extLst>
          </p:cNvPr>
          <p:cNvSpPr txBox="1"/>
          <p:nvPr/>
        </p:nvSpPr>
        <p:spPr>
          <a:xfrm>
            <a:off x="173118" y="5924160"/>
            <a:ext cx="1184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https://owasp.org/www-project-top-ten/</a:t>
            </a:r>
          </a:p>
          <a:p>
            <a:pPr algn="ctr"/>
            <a:r>
              <a:rPr lang="de-AT" dirty="0"/>
              <a:t>https://owasp.org/Top10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6161FE-822C-4DC1-B6CB-06EB68A7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70" y="1969716"/>
            <a:ext cx="11130455" cy="31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39EB5-5429-4B02-B1AD-05FED48F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ASVS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CB60ED-27BB-4175-97C2-4ECCD8B6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97" y="3491933"/>
            <a:ext cx="6296204" cy="2561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B6D921-EBB1-45E5-ABE0-B37065515E97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https://owasp.org/www-project-application-security-verification-standard/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91C3DD-424B-434D-9372-8D5D39138C61}"/>
              </a:ext>
            </a:extLst>
          </p:cNvPr>
          <p:cNvSpPr txBox="1"/>
          <p:nvPr/>
        </p:nvSpPr>
        <p:spPr>
          <a:xfrm>
            <a:off x="299242" y="1659285"/>
            <a:ext cx="71615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V1: Architecture, Design and Threat Modeling Requirements</a:t>
            </a:r>
          </a:p>
          <a:p>
            <a:r>
              <a:rPr lang="de-AT" sz="1600" dirty="0"/>
              <a:t>V2: Authentication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V3: Session Management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V4: Access Control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V5: Validation, Sanitization and Encoding Verification Requirements</a:t>
            </a:r>
          </a:p>
          <a:p>
            <a:r>
              <a:rPr lang="en-US" sz="1600" dirty="0"/>
              <a:t>V6: Stored Cryptography Verification Requirements</a:t>
            </a:r>
          </a:p>
          <a:p>
            <a:r>
              <a:rPr lang="en-US" sz="1600" dirty="0"/>
              <a:t>V7: Error Handling and Logging Verification Requirements</a:t>
            </a:r>
          </a:p>
          <a:p>
            <a:r>
              <a:rPr lang="en-US" sz="1600" dirty="0"/>
              <a:t>V8: Data Protection Verification Requirements</a:t>
            </a:r>
          </a:p>
          <a:p>
            <a:r>
              <a:rPr lang="de-AT" sz="1600" dirty="0"/>
              <a:t>V9: Communications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V10: </a:t>
            </a:r>
            <a:r>
              <a:rPr lang="de-AT" sz="1600" dirty="0" err="1"/>
              <a:t>Malicious</a:t>
            </a:r>
            <a:r>
              <a:rPr lang="de-AT" sz="1600" dirty="0"/>
              <a:t> Code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V11: Business Logic Verification Requirements</a:t>
            </a:r>
          </a:p>
          <a:p>
            <a:r>
              <a:rPr lang="en-US" sz="1600" dirty="0"/>
              <a:t>V12: File and Resources Verification Requirements</a:t>
            </a:r>
          </a:p>
          <a:p>
            <a:r>
              <a:rPr lang="en-US" sz="1600" dirty="0"/>
              <a:t>V13: API and Web Service Verification Requirements</a:t>
            </a:r>
          </a:p>
          <a:p>
            <a:r>
              <a:rPr lang="de-AT" sz="1600" dirty="0"/>
              <a:t>V14: </a:t>
            </a:r>
            <a:r>
              <a:rPr lang="de-AT" sz="1600" dirty="0" err="1"/>
              <a:t>Configuration</a:t>
            </a:r>
            <a:r>
              <a:rPr lang="de-AT" sz="1600" dirty="0"/>
              <a:t>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3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668</Words>
  <Application>Microsoft Office PowerPoint</Application>
  <PresentationFormat>Breitbild</PresentationFormat>
  <Paragraphs>120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Roboto</vt:lpstr>
      <vt:lpstr>Verdana</vt:lpstr>
      <vt:lpstr>Office</vt:lpstr>
      <vt:lpstr>Basic Principles and Resources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OWASP Top 10</vt:lpstr>
      <vt:lpstr>OWASP ASVS</vt:lpstr>
      <vt:lpstr>OWASP Web Security Testing Guide</vt:lpstr>
      <vt:lpstr>Some more interesting resources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2022-03-18T20:59:23Z</dcterms:modified>
</cp:coreProperties>
</file>