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800" dt="2022-11-10T11:28:01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56" autoAdjust="0"/>
  </p:normalViewPr>
  <p:slideViewPr>
    <p:cSldViewPr snapToGrid="0">
      <p:cViewPr varScale="1">
        <p:scale>
          <a:sx n="62" d="100"/>
          <a:sy n="62" d="100"/>
        </p:scale>
        <p:origin x="13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2-11-10T11:47:33.180" v="5538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 modNotesTx">
        <pc:chgData name="Daniel Schwarz" userId="5bb35bb8-905a-4742-88d9-33d9089732e7" providerId="ADAL" clId="{EC95B075-BD0E-4912-8D7C-921EE2A52CBA}" dt="2022-11-10T11:47:33.180" v="5538" actId="20577"/>
        <pc:sldMkLst>
          <pc:docMk/>
          <pc:sldMk cId="371611206" sldId="635"/>
        </pc:sldMkLst>
      </pc:sldChg>
      <pc:sldChg chg="add modAnim">
        <pc:chgData name="Daniel Schwarz" userId="5bb35bb8-905a-4742-88d9-33d9089732e7" providerId="ADAL" clId="{EC95B075-BD0E-4912-8D7C-921EE2A52CBA}" dt="2022-11-06T16:12:07.745" v="5241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/>
              <a:t>   - XSS</a:t>
            </a:r>
            <a:endParaRPr lang="en-US" dirty="0"/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5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4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5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14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6117</Words>
  <Application>Microsoft Office PowerPoint</Application>
  <PresentationFormat>Breitbild</PresentationFormat>
  <Paragraphs>1290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2022-11-10T11:47:40Z</dcterms:modified>
</cp:coreProperties>
</file>