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05" r:id="rId3"/>
    <p:sldId id="293" r:id="rId4"/>
    <p:sldId id="294" r:id="rId5"/>
    <p:sldId id="295" r:id="rId6"/>
    <p:sldId id="302" r:id="rId7"/>
    <p:sldId id="296" r:id="rId8"/>
    <p:sldId id="297" r:id="rId9"/>
    <p:sldId id="299" r:id="rId10"/>
    <p:sldId id="298" r:id="rId11"/>
    <p:sldId id="301" r:id="rId12"/>
    <p:sldId id="306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66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404540-AFFE-4CC5-BC81-AA7E0252D251}" v="1" dt="2021-02-18T19:43:32.2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0376" autoAdjust="0"/>
  </p:normalViewPr>
  <p:slideViewPr>
    <p:cSldViewPr snapToGrid="0">
      <p:cViewPr varScale="1">
        <p:scale>
          <a:sx n="84" d="100"/>
          <a:sy n="84" d="100"/>
        </p:scale>
        <p:origin x="528" y="40"/>
      </p:cViewPr>
      <p:guideLst/>
    </p:cSldViewPr>
  </p:slideViewPr>
  <p:notesTextViewPr>
    <p:cViewPr>
      <p:scale>
        <a:sx n="3" d="2"/>
        <a:sy n="3" d="2"/>
      </p:scale>
      <p:origin x="0" y="-234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Schwarz" userId="5bb35bb8-905a-4742-88d9-33d9089732e7" providerId="ADAL" clId="{2D404540-AFFE-4CC5-BC81-AA7E0252D251}"/>
    <pc:docChg chg="modSld">
      <pc:chgData name="Daniel Schwarz" userId="5bb35bb8-905a-4742-88d9-33d9089732e7" providerId="ADAL" clId="{2D404540-AFFE-4CC5-BC81-AA7E0252D251}" dt="2021-02-18T19:55:34.870" v="659" actId="20577"/>
      <pc:docMkLst>
        <pc:docMk/>
      </pc:docMkLst>
      <pc:sldChg chg="modNotesTx">
        <pc:chgData name="Daniel Schwarz" userId="5bb35bb8-905a-4742-88d9-33d9089732e7" providerId="ADAL" clId="{2D404540-AFFE-4CC5-BC81-AA7E0252D251}" dt="2021-02-18T19:55:34.870" v="659" actId="20577"/>
        <pc:sldMkLst>
          <pc:docMk/>
          <pc:sldMk cId="3756812701" sldId="294"/>
        </pc:sldMkLst>
      </pc:sldChg>
    </pc:docChg>
  </pc:docChgLst>
  <pc:docChgLst>
    <pc:chgData name="Daniel Schwarz" userId="5bb35bb8-905a-4742-88d9-33d9089732e7" providerId="ADAL" clId="{3ED6F2CB-A331-4D07-A8D8-4033E30200D3}"/>
    <pc:docChg chg="undo redo custSel addSld delSld modSld">
      <pc:chgData name="Daniel Schwarz" userId="5bb35bb8-905a-4742-88d9-33d9089732e7" providerId="ADAL" clId="{3ED6F2CB-A331-4D07-A8D8-4033E30200D3}" dt="2020-11-18T16:36:56.894" v="2525" actId="20577"/>
      <pc:docMkLst>
        <pc:docMk/>
      </pc:docMkLst>
      <pc:sldChg chg="modSp mod">
        <pc:chgData name="Daniel Schwarz" userId="5bb35bb8-905a-4742-88d9-33d9089732e7" providerId="ADAL" clId="{3ED6F2CB-A331-4D07-A8D8-4033E30200D3}" dt="2020-11-14T22:11:54.480" v="2352" actId="1036"/>
        <pc:sldMkLst>
          <pc:docMk/>
          <pc:sldMk cId="4073586220" sldId="256"/>
        </pc:sldMkLst>
        <pc:spChg chg="mod">
          <ac:chgData name="Daniel Schwarz" userId="5bb35bb8-905a-4742-88d9-33d9089732e7" providerId="ADAL" clId="{3ED6F2CB-A331-4D07-A8D8-4033E30200D3}" dt="2020-11-10T20:49:43.081" v="33" actId="20577"/>
          <ac:spMkLst>
            <pc:docMk/>
            <pc:sldMk cId="4073586220" sldId="256"/>
            <ac:spMk id="2" creationId="{05A9BE41-91A5-4DA7-B9E0-DE2DD34A1CC7}"/>
          </ac:spMkLst>
        </pc:spChg>
        <pc:spChg chg="mod">
          <ac:chgData name="Daniel Schwarz" userId="5bb35bb8-905a-4742-88d9-33d9089732e7" providerId="ADAL" clId="{3ED6F2CB-A331-4D07-A8D8-4033E30200D3}" dt="2020-11-14T22:11:54.480" v="2352" actId="1036"/>
          <ac:spMkLst>
            <pc:docMk/>
            <pc:sldMk cId="4073586220" sldId="256"/>
            <ac:spMk id="3" creationId="{A705490D-FDBC-4842-87D1-73577E6541F1}"/>
          </ac:spMkLst>
        </pc:spChg>
      </pc:sldChg>
      <pc:sldChg chg="del">
        <pc:chgData name="Daniel Schwarz" userId="5bb35bb8-905a-4742-88d9-33d9089732e7" providerId="ADAL" clId="{3ED6F2CB-A331-4D07-A8D8-4033E30200D3}" dt="2020-11-10T20:49:27.535" v="0" actId="47"/>
        <pc:sldMkLst>
          <pc:docMk/>
          <pc:sldMk cId="47860836" sldId="292"/>
        </pc:sldMkLst>
      </pc:sldChg>
      <pc:sldChg chg="modSp mod">
        <pc:chgData name="Daniel Schwarz" userId="5bb35bb8-905a-4742-88d9-33d9089732e7" providerId="ADAL" clId="{3ED6F2CB-A331-4D07-A8D8-4033E30200D3}" dt="2020-11-16T21:43:06.432" v="2399" actId="27636"/>
        <pc:sldMkLst>
          <pc:docMk/>
          <pc:sldMk cId="1739608523" sldId="293"/>
        </pc:sldMkLst>
        <pc:spChg chg="mod">
          <ac:chgData name="Daniel Schwarz" userId="5bb35bb8-905a-4742-88d9-33d9089732e7" providerId="ADAL" clId="{3ED6F2CB-A331-4D07-A8D8-4033E30200D3}" dt="2020-11-16T21:43:06.432" v="2399" actId="27636"/>
          <ac:spMkLst>
            <pc:docMk/>
            <pc:sldMk cId="1739608523" sldId="293"/>
            <ac:spMk id="4" creationId="{44EC7A9A-36A6-4DB9-97CD-960FEC338F90}"/>
          </ac:spMkLst>
        </pc:spChg>
      </pc:sldChg>
      <pc:sldChg chg="addSp modSp new mod modAnim modNotesTx">
        <pc:chgData name="Daniel Schwarz" userId="5bb35bb8-905a-4742-88d9-33d9089732e7" providerId="ADAL" clId="{3ED6F2CB-A331-4D07-A8D8-4033E30200D3}" dt="2020-11-18T15:59:11.477" v="2423"/>
        <pc:sldMkLst>
          <pc:docMk/>
          <pc:sldMk cId="3756812701" sldId="294"/>
        </pc:sldMkLst>
        <pc:spChg chg="add mod">
          <ac:chgData name="Daniel Schwarz" userId="5bb35bb8-905a-4742-88d9-33d9089732e7" providerId="ADAL" clId="{3ED6F2CB-A331-4D07-A8D8-4033E30200D3}" dt="2020-11-10T21:11:20.008" v="1343"/>
          <ac:spMkLst>
            <pc:docMk/>
            <pc:sldMk cId="3756812701" sldId="294"/>
            <ac:spMk id="3" creationId="{3C1E232B-B008-4EF5-9D6B-1CFB6BE3C044}"/>
          </ac:spMkLst>
        </pc:spChg>
        <pc:spChg chg="add mod">
          <ac:chgData name="Daniel Schwarz" userId="5bb35bb8-905a-4742-88d9-33d9089732e7" providerId="ADAL" clId="{3ED6F2CB-A331-4D07-A8D8-4033E30200D3}" dt="2020-11-10T21:01:45.369" v="626" actId="1035"/>
          <ac:spMkLst>
            <pc:docMk/>
            <pc:sldMk cId="3756812701" sldId="294"/>
            <ac:spMk id="4" creationId="{3C6DB516-7DD5-41DC-A046-AE2FD38F9E89}"/>
          </ac:spMkLst>
        </pc:spChg>
      </pc:sldChg>
      <pc:sldChg chg="del">
        <pc:chgData name="Daniel Schwarz" userId="5bb35bb8-905a-4742-88d9-33d9089732e7" providerId="ADAL" clId="{3ED6F2CB-A331-4D07-A8D8-4033E30200D3}" dt="2020-11-10T20:49:31.801" v="1" actId="47"/>
        <pc:sldMkLst>
          <pc:docMk/>
          <pc:sldMk cId="3875954506" sldId="294"/>
        </pc:sldMkLst>
      </pc:sldChg>
      <pc:sldChg chg="addSp modSp new mod modAnim modNotesTx">
        <pc:chgData name="Daniel Schwarz" userId="5bb35bb8-905a-4742-88d9-33d9089732e7" providerId="ADAL" clId="{3ED6F2CB-A331-4D07-A8D8-4033E30200D3}" dt="2020-11-18T16:36:56.894" v="2525" actId="20577"/>
        <pc:sldMkLst>
          <pc:docMk/>
          <pc:sldMk cId="2300856582" sldId="295"/>
        </pc:sldMkLst>
        <pc:spChg chg="add mod">
          <ac:chgData name="Daniel Schwarz" userId="5bb35bb8-905a-4742-88d9-33d9089732e7" providerId="ADAL" clId="{3ED6F2CB-A331-4D07-A8D8-4033E30200D3}" dt="2020-11-10T21:04:52.815" v="673"/>
          <ac:spMkLst>
            <pc:docMk/>
            <pc:sldMk cId="2300856582" sldId="295"/>
            <ac:spMk id="3" creationId="{D6E0878B-E2A1-49FA-A6C6-266EB0C76417}"/>
          </ac:spMkLst>
        </pc:spChg>
        <pc:spChg chg="add mod">
          <ac:chgData name="Daniel Schwarz" userId="5bb35bb8-905a-4742-88d9-33d9089732e7" providerId="ADAL" clId="{3ED6F2CB-A331-4D07-A8D8-4033E30200D3}" dt="2020-11-16T21:44:38.069" v="2408" actId="255"/>
          <ac:spMkLst>
            <pc:docMk/>
            <pc:sldMk cId="2300856582" sldId="295"/>
            <ac:spMk id="5" creationId="{4C0AEE68-F823-4FD0-B215-E3E86F481E43}"/>
          </ac:spMkLst>
        </pc:spChg>
      </pc:sldChg>
      <pc:sldChg chg="del">
        <pc:chgData name="Daniel Schwarz" userId="5bb35bb8-905a-4742-88d9-33d9089732e7" providerId="ADAL" clId="{3ED6F2CB-A331-4D07-A8D8-4033E30200D3}" dt="2020-11-10T20:49:31.801" v="1" actId="47"/>
        <pc:sldMkLst>
          <pc:docMk/>
          <pc:sldMk cId="4238467972" sldId="295"/>
        </pc:sldMkLst>
      </pc:sldChg>
      <pc:sldChg chg="addSp modSp new mod">
        <pc:chgData name="Daniel Schwarz" userId="5bb35bb8-905a-4742-88d9-33d9089732e7" providerId="ADAL" clId="{3ED6F2CB-A331-4D07-A8D8-4033E30200D3}" dt="2020-11-10T21:12:11.691" v="1395" actId="20577"/>
        <pc:sldMkLst>
          <pc:docMk/>
          <pc:sldMk cId="958584882" sldId="296"/>
        </pc:sldMkLst>
        <pc:spChg chg="add mod">
          <ac:chgData name="Daniel Schwarz" userId="5bb35bb8-905a-4742-88d9-33d9089732e7" providerId="ADAL" clId="{3ED6F2CB-A331-4D07-A8D8-4033E30200D3}" dt="2020-11-10T21:12:11.691" v="1395" actId="20577"/>
          <ac:spMkLst>
            <pc:docMk/>
            <pc:sldMk cId="958584882" sldId="296"/>
            <ac:spMk id="3" creationId="{4047C36C-A5ED-4049-9F75-874F4B035BC4}"/>
          </ac:spMkLst>
        </pc:spChg>
      </pc:sldChg>
      <pc:sldChg chg="addSp delSp modSp new mod modClrScheme chgLayout">
        <pc:chgData name="Daniel Schwarz" userId="5bb35bb8-905a-4742-88d9-33d9089732e7" providerId="ADAL" clId="{3ED6F2CB-A331-4D07-A8D8-4033E30200D3}" dt="2020-11-10T21:15:47.018" v="1432" actId="1076"/>
        <pc:sldMkLst>
          <pc:docMk/>
          <pc:sldMk cId="47617300" sldId="297"/>
        </pc:sldMkLst>
        <pc:spChg chg="add del">
          <ac:chgData name="Daniel Schwarz" userId="5bb35bb8-905a-4742-88d9-33d9089732e7" providerId="ADAL" clId="{3ED6F2CB-A331-4D07-A8D8-4033E30200D3}" dt="2020-11-10T21:12:49.877" v="1398" actId="22"/>
          <ac:spMkLst>
            <pc:docMk/>
            <pc:sldMk cId="47617300" sldId="297"/>
            <ac:spMk id="3" creationId="{4E3D351E-EF13-4858-B0E4-47794F34B16A}"/>
          </ac:spMkLst>
        </pc:spChg>
        <pc:spChg chg="add mod">
          <ac:chgData name="Daniel Schwarz" userId="5bb35bb8-905a-4742-88d9-33d9089732e7" providerId="ADAL" clId="{3ED6F2CB-A331-4D07-A8D8-4033E30200D3}" dt="2020-11-10T21:12:59.354" v="1411" actId="20577"/>
          <ac:spMkLst>
            <pc:docMk/>
            <pc:sldMk cId="47617300" sldId="297"/>
            <ac:spMk id="4" creationId="{95278EFE-30CF-436A-8C00-01D37FA6882F}"/>
          </ac:spMkLst>
        </pc:spChg>
        <pc:spChg chg="add mod">
          <ac:chgData name="Daniel Schwarz" userId="5bb35bb8-905a-4742-88d9-33d9089732e7" providerId="ADAL" clId="{3ED6F2CB-A331-4D07-A8D8-4033E30200D3}" dt="2020-11-10T21:14:21.609" v="1428" actId="1036"/>
          <ac:spMkLst>
            <pc:docMk/>
            <pc:sldMk cId="47617300" sldId="297"/>
            <ac:spMk id="6" creationId="{8EC801B8-AC5D-4DCF-8AA0-7FD9A37610EE}"/>
          </ac:spMkLst>
        </pc:spChg>
        <pc:picChg chg="add mod">
          <ac:chgData name="Daniel Schwarz" userId="5bb35bb8-905a-4742-88d9-33d9089732e7" providerId="ADAL" clId="{3ED6F2CB-A331-4D07-A8D8-4033E30200D3}" dt="2020-11-10T21:15:47.018" v="1432" actId="1076"/>
          <ac:picMkLst>
            <pc:docMk/>
            <pc:sldMk cId="47617300" sldId="297"/>
            <ac:picMk id="7" creationId="{6B9567A5-D9EE-44DD-B0B8-393384111180}"/>
          </ac:picMkLst>
        </pc:picChg>
      </pc:sldChg>
      <pc:sldChg chg="del">
        <pc:chgData name="Daniel Schwarz" userId="5bb35bb8-905a-4742-88d9-33d9089732e7" providerId="ADAL" clId="{3ED6F2CB-A331-4D07-A8D8-4033E30200D3}" dt="2020-11-10T20:49:31.801" v="1" actId="47"/>
        <pc:sldMkLst>
          <pc:docMk/>
          <pc:sldMk cId="1445920273" sldId="297"/>
        </pc:sldMkLst>
      </pc:sldChg>
      <pc:sldChg chg="del">
        <pc:chgData name="Daniel Schwarz" userId="5bb35bb8-905a-4742-88d9-33d9089732e7" providerId="ADAL" clId="{3ED6F2CB-A331-4D07-A8D8-4033E30200D3}" dt="2020-11-10T20:49:31.801" v="1" actId="47"/>
        <pc:sldMkLst>
          <pc:docMk/>
          <pc:sldMk cId="1272688928" sldId="298"/>
        </pc:sldMkLst>
      </pc:sldChg>
      <pc:sldChg chg="addSp modSp new mod">
        <pc:chgData name="Daniel Schwarz" userId="5bb35bb8-905a-4742-88d9-33d9089732e7" providerId="ADAL" clId="{3ED6F2CB-A331-4D07-A8D8-4033E30200D3}" dt="2020-11-10T21:33:13.193" v="1566" actId="1076"/>
        <pc:sldMkLst>
          <pc:docMk/>
          <pc:sldMk cId="3792953039" sldId="298"/>
        </pc:sldMkLst>
        <pc:spChg chg="mod">
          <ac:chgData name="Daniel Schwarz" userId="5bb35bb8-905a-4742-88d9-33d9089732e7" providerId="ADAL" clId="{3ED6F2CB-A331-4D07-A8D8-4033E30200D3}" dt="2020-11-10T21:29:34.490" v="1559" actId="20577"/>
          <ac:spMkLst>
            <pc:docMk/>
            <pc:sldMk cId="3792953039" sldId="298"/>
            <ac:spMk id="2" creationId="{694BB7A6-53AA-490D-9912-A5504A5CAC14}"/>
          </ac:spMkLst>
        </pc:spChg>
        <pc:spChg chg="add mod">
          <ac:chgData name="Daniel Schwarz" userId="5bb35bb8-905a-4742-88d9-33d9089732e7" providerId="ADAL" clId="{3ED6F2CB-A331-4D07-A8D8-4033E30200D3}" dt="2020-11-10T21:30:40.670" v="1561"/>
          <ac:spMkLst>
            <pc:docMk/>
            <pc:sldMk cId="3792953039" sldId="298"/>
            <ac:spMk id="4" creationId="{FB1433ED-60EB-4D2E-83BF-3452A349447A}"/>
          </ac:spMkLst>
        </pc:spChg>
        <pc:picChg chg="add mod">
          <ac:chgData name="Daniel Schwarz" userId="5bb35bb8-905a-4742-88d9-33d9089732e7" providerId="ADAL" clId="{3ED6F2CB-A331-4D07-A8D8-4033E30200D3}" dt="2020-11-10T21:33:13.193" v="1566" actId="1076"/>
          <ac:picMkLst>
            <pc:docMk/>
            <pc:sldMk cId="3792953039" sldId="298"/>
            <ac:picMk id="5" creationId="{2DDC59B1-A654-47A8-9957-A4A33102AB2F}"/>
          </ac:picMkLst>
        </pc:picChg>
      </pc:sldChg>
      <pc:sldChg chg="del">
        <pc:chgData name="Daniel Schwarz" userId="5bb35bb8-905a-4742-88d9-33d9089732e7" providerId="ADAL" clId="{3ED6F2CB-A331-4D07-A8D8-4033E30200D3}" dt="2020-11-10T20:49:31.801" v="1" actId="47"/>
        <pc:sldMkLst>
          <pc:docMk/>
          <pc:sldMk cId="180264529" sldId="299"/>
        </pc:sldMkLst>
      </pc:sldChg>
      <pc:sldChg chg="addSp modSp new mod">
        <pc:chgData name="Daniel Schwarz" userId="5bb35bb8-905a-4742-88d9-33d9089732e7" providerId="ADAL" clId="{3ED6F2CB-A331-4D07-A8D8-4033E30200D3}" dt="2020-11-10T21:28:43.747" v="1527" actId="1076"/>
        <pc:sldMkLst>
          <pc:docMk/>
          <pc:sldMk cId="3263749875" sldId="299"/>
        </pc:sldMkLst>
        <pc:spChg chg="mod">
          <ac:chgData name="Daniel Schwarz" userId="5bb35bb8-905a-4742-88d9-33d9089732e7" providerId="ADAL" clId="{3ED6F2CB-A331-4D07-A8D8-4033E30200D3}" dt="2020-11-10T21:17:31.977" v="1444" actId="20577"/>
          <ac:spMkLst>
            <pc:docMk/>
            <pc:sldMk cId="3263749875" sldId="299"/>
            <ac:spMk id="2" creationId="{0CD39EB5-5429-4B02-B1AD-05FED48F619A}"/>
          </ac:spMkLst>
        </pc:spChg>
        <pc:spChg chg="add mod">
          <ac:chgData name="Daniel Schwarz" userId="5bb35bb8-905a-4742-88d9-33d9089732e7" providerId="ADAL" clId="{3ED6F2CB-A331-4D07-A8D8-4033E30200D3}" dt="2020-11-10T21:24:26.165" v="1451"/>
          <ac:spMkLst>
            <pc:docMk/>
            <pc:sldMk cId="3263749875" sldId="299"/>
            <ac:spMk id="5" creationId="{47B6D921-EBB1-45E5-ABE0-B37065515E97}"/>
          </ac:spMkLst>
        </pc:spChg>
        <pc:spChg chg="add mod">
          <ac:chgData name="Daniel Schwarz" userId="5bb35bb8-905a-4742-88d9-33d9089732e7" providerId="ADAL" clId="{3ED6F2CB-A331-4D07-A8D8-4033E30200D3}" dt="2020-11-10T21:28:43.331" v="1526" actId="1076"/>
          <ac:spMkLst>
            <pc:docMk/>
            <pc:sldMk cId="3263749875" sldId="299"/>
            <ac:spMk id="6" creationId="{8D91C3DD-424B-434D-9372-8D5D39138C61}"/>
          </ac:spMkLst>
        </pc:spChg>
        <pc:picChg chg="add mod">
          <ac:chgData name="Daniel Schwarz" userId="5bb35bb8-905a-4742-88d9-33d9089732e7" providerId="ADAL" clId="{3ED6F2CB-A331-4D07-A8D8-4033E30200D3}" dt="2020-11-10T21:28:43.747" v="1527" actId="1076"/>
          <ac:picMkLst>
            <pc:docMk/>
            <pc:sldMk cId="3263749875" sldId="299"/>
            <ac:picMk id="3" creationId="{92CB60ED-27BB-4175-97C2-4ECCD8B6E12C}"/>
          </ac:picMkLst>
        </pc:picChg>
      </pc:sldChg>
      <pc:sldChg chg="addSp modSp new del mod modShow">
        <pc:chgData name="Daniel Schwarz" userId="5bb35bb8-905a-4742-88d9-33d9089732e7" providerId="ADAL" clId="{3ED6F2CB-A331-4D07-A8D8-4033E30200D3}" dt="2020-11-10T21:50:16.374" v="1940" actId="47"/>
        <pc:sldMkLst>
          <pc:docMk/>
          <pc:sldMk cId="1334707182" sldId="300"/>
        </pc:sldMkLst>
        <pc:spChg chg="mod">
          <ac:chgData name="Daniel Schwarz" userId="5bb35bb8-905a-4742-88d9-33d9089732e7" providerId="ADAL" clId="{3ED6F2CB-A331-4D07-A8D8-4033E30200D3}" dt="2020-11-10T21:34:40.823" v="1605" actId="20577"/>
          <ac:spMkLst>
            <pc:docMk/>
            <pc:sldMk cId="1334707182" sldId="300"/>
            <ac:spMk id="2" creationId="{78071A35-60E8-4F73-8F05-E6E76F3593EA}"/>
          </ac:spMkLst>
        </pc:spChg>
        <pc:spChg chg="add mod">
          <ac:chgData name="Daniel Schwarz" userId="5bb35bb8-905a-4742-88d9-33d9089732e7" providerId="ADAL" clId="{3ED6F2CB-A331-4D07-A8D8-4033E30200D3}" dt="2020-11-10T21:35:22.501" v="1609"/>
          <ac:spMkLst>
            <pc:docMk/>
            <pc:sldMk cId="1334707182" sldId="300"/>
            <ac:spMk id="5" creationId="{FB63AF06-69DE-42BB-98D4-684498DEEE34}"/>
          </ac:spMkLst>
        </pc:spChg>
        <pc:picChg chg="add mod">
          <ac:chgData name="Daniel Schwarz" userId="5bb35bb8-905a-4742-88d9-33d9089732e7" providerId="ADAL" clId="{3ED6F2CB-A331-4D07-A8D8-4033E30200D3}" dt="2020-11-10T21:35:05.907" v="1607" actId="1076"/>
          <ac:picMkLst>
            <pc:docMk/>
            <pc:sldMk cId="1334707182" sldId="300"/>
            <ac:picMk id="3" creationId="{5C47D021-F821-4432-8ED6-E97CFE3E2AA3}"/>
          </ac:picMkLst>
        </pc:picChg>
      </pc:sldChg>
      <pc:sldChg chg="del">
        <pc:chgData name="Daniel Schwarz" userId="5bb35bb8-905a-4742-88d9-33d9089732e7" providerId="ADAL" clId="{3ED6F2CB-A331-4D07-A8D8-4033E30200D3}" dt="2020-11-10T20:49:31.801" v="1" actId="47"/>
        <pc:sldMkLst>
          <pc:docMk/>
          <pc:sldMk cId="3090573643" sldId="300"/>
        </pc:sldMkLst>
      </pc:sldChg>
      <pc:sldChg chg="addSp modSp new mod modClrScheme chgLayout">
        <pc:chgData name="Daniel Schwarz" userId="5bb35bb8-905a-4742-88d9-33d9089732e7" providerId="ADAL" clId="{3ED6F2CB-A331-4D07-A8D8-4033E30200D3}" dt="2020-11-10T21:50:01.879" v="1939" actId="20577"/>
        <pc:sldMkLst>
          <pc:docMk/>
          <pc:sldMk cId="168114193" sldId="301"/>
        </pc:sldMkLst>
        <pc:spChg chg="mod ord">
          <ac:chgData name="Daniel Schwarz" userId="5bb35bb8-905a-4742-88d9-33d9089732e7" providerId="ADAL" clId="{3ED6F2CB-A331-4D07-A8D8-4033E30200D3}" dt="2020-11-10T21:36:56.017" v="1689" actId="20577"/>
          <ac:spMkLst>
            <pc:docMk/>
            <pc:sldMk cId="168114193" sldId="301"/>
            <ac:spMk id="2" creationId="{5E59BA24-DB51-435B-82D3-69A5E46115C2}"/>
          </ac:spMkLst>
        </pc:spChg>
        <pc:spChg chg="add mod ord">
          <ac:chgData name="Daniel Schwarz" userId="5bb35bb8-905a-4742-88d9-33d9089732e7" providerId="ADAL" clId="{3ED6F2CB-A331-4D07-A8D8-4033E30200D3}" dt="2020-11-10T21:50:01.879" v="1939" actId="20577"/>
          <ac:spMkLst>
            <pc:docMk/>
            <pc:sldMk cId="168114193" sldId="301"/>
            <ac:spMk id="3" creationId="{7D15D16E-58EA-45A1-A7D3-C94059350CF8}"/>
          </ac:spMkLst>
        </pc:spChg>
      </pc:sldChg>
      <pc:sldChg chg="del">
        <pc:chgData name="Daniel Schwarz" userId="5bb35bb8-905a-4742-88d9-33d9089732e7" providerId="ADAL" clId="{3ED6F2CB-A331-4D07-A8D8-4033E30200D3}" dt="2020-11-10T20:49:31.801" v="1" actId="47"/>
        <pc:sldMkLst>
          <pc:docMk/>
          <pc:sldMk cId="586173765" sldId="301"/>
        </pc:sldMkLst>
      </pc:sldChg>
      <pc:sldChg chg="modSp add mod">
        <pc:chgData name="Daniel Schwarz" userId="5bb35bb8-905a-4742-88d9-33d9089732e7" providerId="ADAL" clId="{3ED6F2CB-A331-4D07-A8D8-4033E30200D3}" dt="2020-11-10T21:50:50.998" v="1997" actId="5793"/>
        <pc:sldMkLst>
          <pc:docMk/>
          <pc:sldMk cId="590501299" sldId="302"/>
        </pc:sldMkLst>
        <pc:spChg chg="mod">
          <ac:chgData name="Daniel Schwarz" userId="5bb35bb8-905a-4742-88d9-33d9089732e7" providerId="ADAL" clId="{3ED6F2CB-A331-4D07-A8D8-4033E30200D3}" dt="2020-11-10T21:50:50.998" v="1997" actId="5793"/>
          <ac:spMkLst>
            <pc:docMk/>
            <pc:sldMk cId="590501299" sldId="302"/>
            <ac:spMk id="4" creationId="{44EC7A9A-36A6-4DB9-97CD-960FEC338F90}"/>
          </ac:spMkLst>
        </pc:spChg>
      </pc:sldChg>
      <pc:sldChg chg="del">
        <pc:chgData name="Daniel Schwarz" userId="5bb35bb8-905a-4742-88d9-33d9089732e7" providerId="ADAL" clId="{3ED6F2CB-A331-4D07-A8D8-4033E30200D3}" dt="2020-11-10T20:49:31.801" v="1" actId="47"/>
        <pc:sldMkLst>
          <pc:docMk/>
          <pc:sldMk cId="1513339557" sldId="302"/>
        </pc:sldMkLst>
      </pc:sldChg>
      <pc:sldChg chg="new del">
        <pc:chgData name="Daniel Schwarz" userId="5bb35bb8-905a-4742-88d9-33d9089732e7" providerId="ADAL" clId="{3ED6F2CB-A331-4D07-A8D8-4033E30200D3}" dt="2020-11-12T20:39:23.755" v="2000" actId="47"/>
        <pc:sldMkLst>
          <pc:docMk/>
          <pc:sldMk cId="224449335" sldId="303"/>
        </pc:sldMkLst>
      </pc:sldChg>
      <pc:sldChg chg="del">
        <pc:chgData name="Daniel Schwarz" userId="5bb35bb8-905a-4742-88d9-33d9089732e7" providerId="ADAL" clId="{3ED6F2CB-A331-4D07-A8D8-4033E30200D3}" dt="2020-11-10T20:49:31.801" v="1" actId="47"/>
        <pc:sldMkLst>
          <pc:docMk/>
          <pc:sldMk cId="3355901397" sldId="303"/>
        </pc:sldMkLst>
      </pc:sldChg>
      <pc:sldChg chg="del">
        <pc:chgData name="Daniel Schwarz" userId="5bb35bb8-905a-4742-88d9-33d9089732e7" providerId="ADAL" clId="{3ED6F2CB-A331-4D07-A8D8-4033E30200D3}" dt="2020-11-10T20:49:31.801" v="1" actId="47"/>
        <pc:sldMkLst>
          <pc:docMk/>
          <pc:sldMk cId="1471082872" sldId="304"/>
        </pc:sldMkLst>
      </pc:sldChg>
      <pc:sldChg chg="modSp add del mod">
        <pc:chgData name="Daniel Schwarz" userId="5bb35bb8-905a-4742-88d9-33d9089732e7" providerId="ADAL" clId="{3ED6F2CB-A331-4D07-A8D8-4033E30200D3}" dt="2020-11-12T20:39:34.874" v="2008"/>
        <pc:sldMkLst>
          <pc:docMk/>
          <pc:sldMk cId="3230129895" sldId="305"/>
        </pc:sldMkLst>
        <pc:spChg chg="mod">
          <ac:chgData name="Daniel Schwarz" userId="5bb35bb8-905a-4742-88d9-33d9089732e7" providerId="ADAL" clId="{3ED6F2CB-A331-4D07-A8D8-4033E30200D3}" dt="2020-11-12T20:39:34.874" v="2008"/>
          <ac:spMkLst>
            <pc:docMk/>
            <pc:sldMk cId="3230129895" sldId="305"/>
            <ac:spMk id="3" creationId="{F6C92554-F1BB-48DE-AF75-447F51F90828}"/>
          </ac:spMkLst>
        </pc:spChg>
      </pc:sldChg>
      <pc:sldChg chg="del">
        <pc:chgData name="Daniel Schwarz" userId="5bb35bb8-905a-4742-88d9-33d9089732e7" providerId="ADAL" clId="{3ED6F2CB-A331-4D07-A8D8-4033E30200D3}" dt="2020-11-10T20:49:31.801" v="1" actId="47"/>
        <pc:sldMkLst>
          <pc:docMk/>
          <pc:sldMk cId="287741505" sldId="306"/>
        </pc:sldMkLst>
      </pc:sldChg>
      <pc:sldChg chg="modSp new mod modAnim">
        <pc:chgData name="Daniel Schwarz" userId="5bb35bb8-905a-4742-88d9-33d9089732e7" providerId="ADAL" clId="{3ED6F2CB-A331-4D07-A8D8-4033E30200D3}" dt="2020-11-13T20:26:07.989" v="2337"/>
        <pc:sldMkLst>
          <pc:docMk/>
          <pc:sldMk cId="2430052296" sldId="306"/>
        </pc:sldMkLst>
        <pc:spChg chg="mod">
          <ac:chgData name="Daniel Schwarz" userId="5bb35bb8-905a-4742-88d9-33d9089732e7" providerId="ADAL" clId="{3ED6F2CB-A331-4D07-A8D8-4033E30200D3}" dt="2020-11-12T20:47:09.939" v="2037" actId="20577"/>
          <ac:spMkLst>
            <pc:docMk/>
            <pc:sldMk cId="2430052296" sldId="306"/>
            <ac:spMk id="2" creationId="{EF1833F3-2523-4441-A86E-58E90AC00DB6}"/>
          </ac:spMkLst>
        </pc:spChg>
        <pc:spChg chg="mod">
          <ac:chgData name="Daniel Schwarz" userId="5bb35bb8-905a-4742-88d9-33d9089732e7" providerId="ADAL" clId="{3ED6F2CB-A331-4D07-A8D8-4033E30200D3}" dt="2020-11-12T20:49:42.349" v="2315" actId="20577"/>
          <ac:spMkLst>
            <pc:docMk/>
            <pc:sldMk cId="2430052296" sldId="306"/>
            <ac:spMk id="3" creationId="{C9224A08-E85E-4EFB-8E90-949BBBFDB3A5}"/>
          </ac:spMkLst>
        </pc:spChg>
      </pc:sldChg>
    </pc:docChg>
  </pc:docChgLst>
  <pc:docChgLst>
    <pc:chgData name="Daniel Schwarz" userId="5bb35bb8-905a-4742-88d9-33d9089732e7" providerId="ADAL" clId="{C7693917-ED5C-4168-BFA0-78ABC8350BC1}"/>
    <pc:docChg chg="undo custSel addSld delSld modSld sldOrd">
      <pc:chgData name="Daniel Schwarz" userId="5bb35bb8-905a-4742-88d9-33d9089732e7" providerId="ADAL" clId="{C7693917-ED5C-4168-BFA0-78ABC8350BC1}" dt="2020-11-10T20:47:37.170" v="2538" actId="20577"/>
      <pc:docMkLst>
        <pc:docMk/>
      </pc:docMkLst>
      <pc:sldChg chg="addSp delSp modSp new mod modClrScheme chgLayout">
        <pc:chgData name="Daniel Schwarz" userId="5bb35bb8-905a-4742-88d9-33d9089732e7" providerId="ADAL" clId="{C7693917-ED5C-4168-BFA0-78ABC8350BC1}" dt="2020-11-09T20:59:53.932" v="35" actId="20577"/>
        <pc:sldMkLst>
          <pc:docMk/>
          <pc:sldMk cId="1739608523" sldId="293"/>
        </pc:sldMkLst>
        <pc:spChg chg="del">
          <ac:chgData name="Daniel Schwarz" userId="5bb35bb8-905a-4742-88d9-33d9089732e7" providerId="ADAL" clId="{C7693917-ED5C-4168-BFA0-78ABC8350BC1}" dt="2020-11-09T20:59:24.474" v="1" actId="700"/>
          <ac:spMkLst>
            <pc:docMk/>
            <pc:sldMk cId="1739608523" sldId="293"/>
            <ac:spMk id="2" creationId="{9A7228E4-AEC0-4CCF-966D-327D5F8DFCD2}"/>
          </ac:spMkLst>
        </pc:spChg>
        <pc:spChg chg="del">
          <ac:chgData name="Daniel Schwarz" userId="5bb35bb8-905a-4742-88d9-33d9089732e7" providerId="ADAL" clId="{C7693917-ED5C-4168-BFA0-78ABC8350BC1}" dt="2020-11-09T20:59:24.474" v="1" actId="700"/>
          <ac:spMkLst>
            <pc:docMk/>
            <pc:sldMk cId="1739608523" sldId="293"/>
            <ac:spMk id="3" creationId="{27BEECDC-6050-4872-BC02-DA8DE593D224}"/>
          </ac:spMkLst>
        </pc:spChg>
        <pc:spChg chg="add mod">
          <ac:chgData name="Daniel Schwarz" userId="5bb35bb8-905a-4742-88d9-33d9089732e7" providerId="ADAL" clId="{C7693917-ED5C-4168-BFA0-78ABC8350BC1}" dt="2020-11-09T20:59:53.932" v="35" actId="20577"/>
          <ac:spMkLst>
            <pc:docMk/>
            <pc:sldMk cId="1739608523" sldId="293"/>
            <ac:spMk id="4" creationId="{44EC7A9A-36A6-4DB9-97CD-960FEC338F90}"/>
          </ac:spMkLst>
        </pc:spChg>
      </pc:sldChg>
      <pc:sldChg chg="addSp delSp modSp new mod delAnim modAnim modNotesTx">
        <pc:chgData name="Daniel Schwarz" userId="5bb35bb8-905a-4742-88d9-33d9089732e7" providerId="ADAL" clId="{C7693917-ED5C-4168-BFA0-78ABC8350BC1}" dt="2020-11-09T21:09:46.146" v="327" actId="1076"/>
        <pc:sldMkLst>
          <pc:docMk/>
          <pc:sldMk cId="3875954506" sldId="294"/>
        </pc:sldMkLst>
        <pc:spChg chg="add mod">
          <ac:chgData name="Daniel Schwarz" userId="5bb35bb8-905a-4742-88d9-33d9089732e7" providerId="ADAL" clId="{C7693917-ED5C-4168-BFA0-78ABC8350BC1}" dt="2020-11-09T21:09:46.146" v="327" actId="1076"/>
          <ac:spMkLst>
            <pc:docMk/>
            <pc:sldMk cId="3875954506" sldId="294"/>
            <ac:spMk id="3" creationId="{A346356F-9A71-42D7-A14C-E5BB86736B6F}"/>
          </ac:spMkLst>
        </pc:spChg>
        <pc:spChg chg="add del mod">
          <ac:chgData name="Daniel Schwarz" userId="5bb35bb8-905a-4742-88d9-33d9089732e7" providerId="ADAL" clId="{C7693917-ED5C-4168-BFA0-78ABC8350BC1}" dt="2020-11-09T21:09:37.005" v="324" actId="478"/>
          <ac:spMkLst>
            <pc:docMk/>
            <pc:sldMk cId="3875954506" sldId="294"/>
            <ac:spMk id="5" creationId="{4CAEE67B-14BA-4507-8941-6AD7FE1FD91B}"/>
          </ac:spMkLst>
        </pc:spChg>
        <pc:spChg chg="add del mod">
          <ac:chgData name="Daniel Schwarz" userId="5bb35bb8-905a-4742-88d9-33d9089732e7" providerId="ADAL" clId="{C7693917-ED5C-4168-BFA0-78ABC8350BC1}" dt="2020-11-09T21:09:39.444" v="325" actId="478"/>
          <ac:spMkLst>
            <pc:docMk/>
            <pc:sldMk cId="3875954506" sldId="294"/>
            <ac:spMk id="7" creationId="{86B47F6E-162E-490F-8A16-F1C2B4988B9A}"/>
          </ac:spMkLst>
        </pc:spChg>
      </pc:sldChg>
      <pc:sldChg chg="addSp delSp modSp new mod modNotesTx">
        <pc:chgData name="Daniel Schwarz" userId="5bb35bb8-905a-4742-88d9-33d9089732e7" providerId="ADAL" clId="{C7693917-ED5C-4168-BFA0-78ABC8350BC1}" dt="2020-11-10T20:31:47.465" v="1819" actId="20577"/>
        <pc:sldMkLst>
          <pc:docMk/>
          <pc:sldMk cId="4238467972" sldId="295"/>
        </pc:sldMkLst>
        <pc:spChg chg="add mod">
          <ac:chgData name="Daniel Schwarz" userId="5bb35bb8-905a-4742-88d9-33d9089732e7" providerId="ADAL" clId="{C7693917-ED5C-4168-BFA0-78ABC8350BC1}" dt="2020-11-10T19:33:51.849" v="523" actId="1076"/>
          <ac:spMkLst>
            <pc:docMk/>
            <pc:sldMk cId="4238467972" sldId="295"/>
            <ac:spMk id="3" creationId="{0FDBC933-DDE8-4D53-90BD-BE23D32B2A4F}"/>
          </ac:spMkLst>
        </pc:spChg>
        <pc:picChg chg="add del mod">
          <ac:chgData name="Daniel Schwarz" userId="5bb35bb8-905a-4742-88d9-33d9089732e7" providerId="ADAL" clId="{C7693917-ED5C-4168-BFA0-78ABC8350BC1}" dt="2020-11-10T19:36:58.195" v="529" actId="478"/>
          <ac:picMkLst>
            <pc:docMk/>
            <pc:sldMk cId="4238467972" sldId="295"/>
            <ac:picMk id="2" creationId="{0CBE51AD-C696-44CD-B750-9E31F2B0950E}"/>
          </ac:picMkLst>
        </pc:picChg>
        <pc:picChg chg="add mod">
          <ac:chgData name="Daniel Schwarz" userId="5bb35bb8-905a-4742-88d9-33d9089732e7" providerId="ADAL" clId="{C7693917-ED5C-4168-BFA0-78ABC8350BC1}" dt="2020-11-10T19:37:08.650" v="533" actId="1076"/>
          <ac:picMkLst>
            <pc:docMk/>
            <pc:sldMk cId="4238467972" sldId="295"/>
            <ac:picMk id="4" creationId="{13E94840-8D6A-43EA-8886-B761F9AF5EAD}"/>
          </ac:picMkLst>
        </pc:picChg>
        <pc:picChg chg="add mod">
          <ac:chgData name="Daniel Schwarz" userId="5bb35bb8-905a-4742-88d9-33d9089732e7" providerId="ADAL" clId="{C7693917-ED5C-4168-BFA0-78ABC8350BC1}" dt="2020-11-10T19:37:14.865" v="534" actId="1076"/>
          <ac:picMkLst>
            <pc:docMk/>
            <pc:sldMk cId="4238467972" sldId="295"/>
            <ac:picMk id="5" creationId="{BA770E49-9BB6-4021-B4B0-8DF22E5E2D28}"/>
          </ac:picMkLst>
        </pc:picChg>
      </pc:sldChg>
      <pc:sldChg chg="new del">
        <pc:chgData name="Daniel Schwarz" userId="5bb35bb8-905a-4742-88d9-33d9089732e7" providerId="ADAL" clId="{C7693917-ED5C-4168-BFA0-78ABC8350BC1}" dt="2020-11-09T21:09:33.040" v="323" actId="47"/>
        <pc:sldMkLst>
          <pc:docMk/>
          <pc:sldMk cId="2585951598" sldId="296"/>
        </pc:sldMkLst>
      </pc:sldChg>
      <pc:sldChg chg="addSp delSp modSp add mod delAnim modAnim">
        <pc:chgData name="Daniel Schwarz" userId="5bb35bb8-905a-4742-88d9-33d9089732e7" providerId="ADAL" clId="{C7693917-ED5C-4168-BFA0-78ABC8350BC1}" dt="2020-11-09T21:11:22.541" v="402" actId="21"/>
        <pc:sldMkLst>
          <pc:docMk/>
          <pc:sldMk cId="1445920273" sldId="297"/>
        </pc:sldMkLst>
        <pc:spChg chg="add del mod">
          <ac:chgData name="Daniel Schwarz" userId="5bb35bb8-905a-4742-88d9-33d9089732e7" providerId="ADAL" clId="{C7693917-ED5C-4168-BFA0-78ABC8350BC1}" dt="2020-11-09T21:11:22.541" v="402" actId="21"/>
          <ac:spMkLst>
            <pc:docMk/>
            <pc:sldMk cId="1445920273" sldId="297"/>
            <ac:spMk id="2" creationId="{78B68703-97AD-48BC-9A03-75ACEC2A1F35}"/>
          </ac:spMkLst>
        </pc:spChg>
        <pc:spChg chg="del">
          <ac:chgData name="Daniel Schwarz" userId="5bb35bb8-905a-4742-88d9-33d9089732e7" providerId="ADAL" clId="{C7693917-ED5C-4168-BFA0-78ABC8350BC1}" dt="2020-11-09T21:09:58.947" v="331" actId="478"/>
          <ac:spMkLst>
            <pc:docMk/>
            <pc:sldMk cId="1445920273" sldId="297"/>
            <ac:spMk id="3" creationId="{A346356F-9A71-42D7-A14C-E5BB86736B6F}"/>
          </ac:spMkLst>
        </pc:spChg>
        <pc:spChg chg="del">
          <ac:chgData name="Daniel Schwarz" userId="5bb35bb8-905a-4742-88d9-33d9089732e7" providerId="ADAL" clId="{C7693917-ED5C-4168-BFA0-78ABC8350BC1}" dt="2020-11-09T21:10:00.412" v="332" actId="478"/>
          <ac:spMkLst>
            <pc:docMk/>
            <pc:sldMk cId="1445920273" sldId="297"/>
            <ac:spMk id="5" creationId="{4CAEE67B-14BA-4507-8941-6AD7FE1FD91B}"/>
          </ac:spMkLst>
        </pc:spChg>
        <pc:spChg chg="mod">
          <ac:chgData name="Daniel Schwarz" userId="5bb35bb8-905a-4742-88d9-33d9089732e7" providerId="ADAL" clId="{C7693917-ED5C-4168-BFA0-78ABC8350BC1}" dt="2020-11-09T21:10:14.086" v="342" actId="5793"/>
          <ac:spMkLst>
            <pc:docMk/>
            <pc:sldMk cId="1445920273" sldId="297"/>
            <ac:spMk id="7" creationId="{86B47F6E-162E-490F-8A16-F1C2B4988B9A}"/>
          </ac:spMkLst>
        </pc:spChg>
      </pc:sldChg>
      <pc:sldChg chg="delSp add mod delAnim modAnim">
        <pc:chgData name="Daniel Schwarz" userId="5bb35bb8-905a-4742-88d9-33d9089732e7" providerId="ADAL" clId="{C7693917-ED5C-4168-BFA0-78ABC8350BC1}" dt="2020-11-09T21:09:52.322" v="330"/>
        <pc:sldMkLst>
          <pc:docMk/>
          <pc:sldMk cId="1272688928" sldId="298"/>
        </pc:sldMkLst>
        <pc:spChg chg="del">
          <ac:chgData name="Daniel Schwarz" userId="5bb35bb8-905a-4742-88d9-33d9089732e7" providerId="ADAL" clId="{C7693917-ED5C-4168-BFA0-78ABC8350BC1}" dt="2020-11-09T21:09:49.507" v="328" actId="478"/>
          <ac:spMkLst>
            <pc:docMk/>
            <pc:sldMk cId="1272688928" sldId="298"/>
            <ac:spMk id="3" creationId="{A346356F-9A71-42D7-A14C-E5BB86736B6F}"/>
          </ac:spMkLst>
        </pc:spChg>
        <pc:spChg chg="del">
          <ac:chgData name="Daniel Schwarz" userId="5bb35bb8-905a-4742-88d9-33d9089732e7" providerId="ADAL" clId="{C7693917-ED5C-4168-BFA0-78ABC8350BC1}" dt="2020-11-09T21:09:51.014" v="329" actId="478"/>
          <ac:spMkLst>
            <pc:docMk/>
            <pc:sldMk cId="1272688928" sldId="298"/>
            <ac:spMk id="7" creationId="{86B47F6E-162E-490F-8A16-F1C2B4988B9A}"/>
          </ac:spMkLst>
        </pc:spChg>
      </pc:sldChg>
      <pc:sldChg chg="addSp modSp new mod">
        <pc:chgData name="Daniel Schwarz" userId="5bb35bb8-905a-4742-88d9-33d9089732e7" providerId="ADAL" clId="{C7693917-ED5C-4168-BFA0-78ABC8350BC1}" dt="2020-11-09T21:11:37.235" v="406" actId="1076"/>
        <pc:sldMkLst>
          <pc:docMk/>
          <pc:sldMk cId="180264529" sldId="299"/>
        </pc:sldMkLst>
        <pc:spChg chg="add mod">
          <ac:chgData name="Daniel Schwarz" userId="5bb35bb8-905a-4742-88d9-33d9089732e7" providerId="ADAL" clId="{C7693917-ED5C-4168-BFA0-78ABC8350BC1}" dt="2020-11-09T21:11:37.235" v="406" actId="1076"/>
          <ac:spMkLst>
            <pc:docMk/>
            <pc:sldMk cId="180264529" sldId="299"/>
            <ac:spMk id="3" creationId="{5CED5E19-9AEC-42B1-9A10-3D0AABF8E286}"/>
          </ac:spMkLst>
        </pc:spChg>
      </pc:sldChg>
      <pc:sldChg chg="modSp add mod ord">
        <pc:chgData name="Daniel Schwarz" userId="5bb35bb8-905a-4742-88d9-33d9089732e7" providerId="ADAL" clId="{C7693917-ED5C-4168-BFA0-78ABC8350BC1}" dt="2020-11-09T21:12:16.803" v="463"/>
        <pc:sldMkLst>
          <pc:docMk/>
          <pc:sldMk cId="3090573643" sldId="300"/>
        </pc:sldMkLst>
        <pc:spChg chg="mod">
          <ac:chgData name="Daniel Schwarz" userId="5bb35bb8-905a-4742-88d9-33d9089732e7" providerId="ADAL" clId="{C7693917-ED5C-4168-BFA0-78ABC8350BC1}" dt="2020-11-09T21:12:10.989" v="461" actId="20577"/>
          <ac:spMkLst>
            <pc:docMk/>
            <pc:sldMk cId="3090573643" sldId="300"/>
            <ac:spMk id="3" creationId="{5CED5E19-9AEC-42B1-9A10-3D0AABF8E286}"/>
          </ac:spMkLst>
        </pc:spChg>
      </pc:sldChg>
      <pc:sldChg chg="addSp modSp new mod modNotesTx">
        <pc:chgData name="Daniel Schwarz" userId="5bb35bb8-905a-4742-88d9-33d9089732e7" providerId="ADAL" clId="{C7693917-ED5C-4168-BFA0-78ABC8350BC1}" dt="2020-11-10T20:22:26.265" v="1318" actId="20577"/>
        <pc:sldMkLst>
          <pc:docMk/>
          <pc:sldMk cId="586173765" sldId="301"/>
        </pc:sldMkLst>
        <pc:spChg chg="add mod">
          <ac:chgData name="Daniel Schwarz" userId="5bb35bb8-905a-4742-88d9-33d9089732e7" providerId="ADAL" clId="{C7693917-ED5C-4168-BFA0-78ABC8350BC1}" dt="2020-11-10T19:48:46.849" v="558" actId="1076"/>
          <ac:spMkLst>
            <pc:docMk/>
            <pc:sldMk cId="586173765" sldId="301"/>
            <ac:spMk id="3" creationId="{C7592359-8A62-4E81-8F89-1BCD4E4AB097}"/>
          </ac:spMkLst>
        </pc:spChg>
        <pc:picChg chg="add mod">
          <ac:chgData name="Daniel Schwarz" userId="5bb35bb8-905a-4742-88d9-33d9089732e7" providerId="ADAL" clId="{C7693917-ED5C-4168-BFA0-78ABC8350BC1}" dt="2020-11-10T19:48:30.113" v="549" actId="1076"/>
          <ac:picMkLst>
            <pc:docMk/>
            <pc:sldMk cId="586173765" sldId="301"/>
            <ac:picMk id="2" creationId="{3EE6C278-8D61-410D-8259-DC60A3DCC011}"/>
          </ac:picMkLst>
        </pc:picChg>
      </pc:sldChg>
      <pc:sldChg chg="addSp modSp new mod">
        <pc:chgData name="Daniel Schwarz" userId="5bb35bb8-905a-4742-88d9-33d9089732e7" providerId="ADAL" clId="{C7693917-ED5C-4168-BFA0-78ABC8350BC1}" dt="2020-11-10T20:19:27.345" v="1060" actId="20577"/>
        <pc:sldMkLst>
          <pc:docMk/>
          <pc:sldMk cId="1513339557" sldId="302"/>
        </pc:sldMkLst>
        <pc:spChg chg="add mod">
          <ac:chgData name="Daniel Schwarz" userId="5bb35bb8-905a-4742-88d9-33d9089732e7" providerId="ADAL" clId="{C7693917-ED5C-4168-BFA0-78ABC8350BC1}" dt="2020-11-10T20:19:27.345" v="1060" actId="20577"/>
          <ac:spMkLst>
            <pc:docMk/>
            <pc:sldMk cId="1513339557" sldId="302"/>
            <ac:spMk id="3" creationId="{9A129551-8658-48CD-9358-11394084CD25}"/>
          </ac:spMkLst>
        </pc:spChg>
      </pc:sldChg>
      <pc:sldChg chg="addSp delSp modSp new mod">
        <pc:chgData name="Daniel Schwarz" userId="5bb35bb8-905a-4742-88d9-33d9089732e7" providerId="ADAL" clId="{C7693917-ED5C-4168-BFA0-78ABC8350BC1}" dt="2020-11-10T20:24:37.953" v="1437" actId="1076"/>
        <pc:sldMkLst>
          <pc:docMk/>
          <pc:sldMk cId="3355901397" sldId="303"/>
        </pc:sldMkLst>
        <pc:spChg chg="add mod">
          <ac:chgData name="Daniel Schwarz" userId="5bb35bb8-905a-4742-88d9-33d9089732e7" providerId="ADAL" clId="{C7693917-ED5C-4168-BFA0-78ABC8350BC1}" dt="2020-11-10T20:24:37.953" v="1437" actId="1076"/>
          <ac:spMkLst>
            <pc:docMk/>
            <pc:sldMk cId="3355901397" sldId="303"/>
            <ac:spMk id="3" creationId="{DD441B16-02C8-4CCF-935D-FEFCC335FB35}"/>
          </ac:spMkLst>
        </pc:spChg>
        <pc:spChg chg="add del mod">
          <ac:chgData name="Daniel Schwarz" userId="5bb35bb8-905a-4742-88d9-33d9089732e7" providerId="ADAL" clId="{C7693917-ED5C-4168-BFA0-78ABC8350BC1}" dt="2020-11-10T20:24:34.640" v="1436" actId="21"/>
          <ac:spMkLst>
            <pc:docMk/>
            <pc:sldMk cId="3355901397" sldId="303"/>
            <ac:spMk id="5" creationId="{ADA1D0EF-E7F9-4A49-BF8F-C0790D598FCF}"/>
          </ac:spMkLst>
        </pc:spChg>
      </pc:sldChg>
      <pc:sldChg chg="addSp modSp new mod">
        <pc:chgData name="Daniel Schwarz" userId="5bb35bb8-905a-4742-88d9-33d9089732e7" providerId="ADAL" clId="{C7693917-ED5C-4168-BFA0-78ABC8350BC1}" dt="2020-11-10T20:27:42.475" v="1576" actId="20577"/>
        <pc:sldMkLst>
          <pc:docMk/>
          <pc:sldMk cId="1471082872" sldId="304"/>
        </pc:sldMkLst>
        <pc:spChg chg="add mod">
          <ac:chgData name="Daniel Schwarz" userId="5bb35bb8-905a-4742-88d9-33d9089732e7" providerId="ADAL" clId="{C7693917-ED5C-4168-BFA0-78ABC8350BC1}" dt="2020-11-10T20:27:42.475" v="1576" actId="20577"/>
          <ac:spMkLst>
            <pc:docMk/>
            <pc:sldMk cId="1471082872" sldId="304"/>
            <ac:spMk id="3" creationId="{AF5B5810-57AD-4590-B709-A1D472389093}"/>
          </ac:spMkLst>
        </pc:spChg>
      </pc:sldChg>
      <pc:sldChg chg="addSp modSp new mod modClrScheme chgLayout">
        <pc:chgData name="Daniel Schwarz" userId="5bb35bb8-905a-4742-88d9-33d9089732e7" providerId="ADAL" clId="{C7693917-ED5C-4168-BFA0-78ABC8350BC1}" dt="2020-11-10T20:46:59.547" v="2533" actId="207"/>
        <pc:sldMkLst>
          <pc:docMk/>
          <pc:sldMk cId="3230129895" sldId="305"/>
        </pc:sldMkLst>
        <pc:spChg chg="add mod">
          <ac:chgData name="Daniel Schwarz" userId="5bb35bb8-905a-4742-88d9-33d9089732e7" providerId="ADAL" clId="{C7693917-ED5C-4168-BFA0-78ABC8350BC1}" dt="2020-11-10T20:28:56.930" v="1612" actId="20577"/>
          <ac:spMkLst>
            <pc:docMk/>
            <pc:sldMk cId="3230129895" sldId="305"/>
            <ac:spMk id="2" creationId="{B4F9D624-3DB7-4DD1-B76F-837027E33207}"/>
          </ac:spMkLst>
        </pc:spChg>
        <pc:spChg chg="add mod">
          <ac:chgData name="Daniel Schwarz" userId="5bb35bb8-905a-4742-88d9-33d9089732e7" providerId="ADAL" clId="{C7693917-ED5C-4168-BFA0-78ABC8350BC1}" dt="2020-11-10T20:46:59.547" v="2533" actId="207"/>
          <ac:spMkLst>
            <pc:docMk/>
            <pc:sldMk cId="3230129895" sldId="305"/>
            <ac:spMk id="3" creationId="{F6C92554-F1BB-48DE-AF75-447F51F90828}"/>
          </ac:spMkLst>
        </pc:spChg>
      </pc:sldChg>
      <pc:sldChg chg="modSp new mod">
        <pc:chgData name="Daniel Schwarz" userId="5bb35bb8-905a-4742-88d9-33d9089732e7" providerId="ADAL" clId="{C7693917-ED5C-4168-BFA0-78ABC8350BC1}" dt="2020-11-10T20:47:37.170" v="2538" actId="20577"/>
        <pc:sldMkLst>
          <pc:docMk/>
          <pc:sldMk cId="287741505" sldId="306"/>
        </pc:sldMkLst>
        <pc:spChg chg="mod">
          <ac:chgData name="Daniel Schwarz" userId="5bb35bb8-905a-4742-88d9-33d9089732e7" providerId="ADAL" clId="{C7693917-ED5C-4168-BFA0-78ABC8350BC1}" dt="2020-11-10T20:40:00.393" v="2169" actId="20577"/>
          <ac:spMkLst>
            <pc:docMk/>
            <pc:sldMk cId="287741505" sldId="306"/>
            <ac:spMk id="2" creationId="{94B5B01C-49B7-4AED-9B61-B9630955EC17}"/>
          </ac:spMkLst>
        </pc:spChg>
        <pc:spChg chg="mod">
          <ac:chgData name="Daniel Schwarz" userId="5bb35bb8-905a-4742-88d9-33d9089732e7" providerId="ADAL" clId="{C7693917-ED5C-4168-BFA0-78ABC8350BC1}" dt="2020-11-10T20:47:37.170" v="2538" actId="20577"/>
          <ac:spMkLst>
            <pc:docMk/>
            <pc:sldMk cId="287741505" sldId="306"/>
            <ac:spMk id="3" creationId="{89AB706F-5AA0-454A-813B-625B887DBB7E}"/>
          </ac:spMkLst>
        </pc:spChg>
      </pc:sldChg>
    </pc:docChg>
  </pc:docChgLst>
  <pc:docChgLst>
    <pc:chgData name="Daniel Schwarz" userId="5bb35bb8-905a-4742-88d9-33d9089732e7" providerId="ADAL" clId="{B978F1FB-F7A8-4D7A-9ECE-262D82EC8AD0}"/>
    <pc:docChg chg="undo custSel mod addSld delSld modSld">
      <pc:chgData name="Daniel Schwarz" userId="5bb35bb8-905a-4742-88d9-33d9089732e7" providerId="ADAL" clId="{B978F1FB-F7A8-4D7A-9ECE-262D82EC8AD0}" dt="2020-11-09T20:56:28.250" v="306" actId="47"/>
      <pc:docMkLst>
        <pc:docMk/>
      </pc:docMkLst>
      <pc:sldChg chg="modSp mod">
        <pc:chgData name="Daniel Schwarz" userId="5bb35bb8-905a-4742-88d9-33d9089732e7" providerId="ADAL" clId="{B978F1FB-F7A8-4D7A-9ECE-262D82EC8AD0}" dt="2020-11-09T19:59:10.113" v="62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B978F1FB-F7A8-4D7A-9ECE-262D82EC8AD0}" dt="2020-11-09T19:59:10.113" v="62" actId="20577"/>
          <ac:spMkLst>
            <pc:docMk/>
            <pc:sldMk cId="4073586220" sldId="256"/>
            <ac:spMk id="2" creationId="{05A9BE41-91A5-4DA7-B9E0-DE2DD34A1CC7}"/>
          </ac:spMkLst>
        </pc:spChg>
        <pc:spChg chg="mod">
          <ac:chgData name="Daniel Schwarz" userId="5bb35bb8-905a-4742-88d9-33d9089732e7" providerId="ADAL" clId="{B978F1FB-F7A8-4D7A-9ECE-262D82EC8AD0}" dt="2020-11-09T19:58:40.620" v="52" actId="20577"/>
          <ac:spMkLst>
            <pc:docMk/>
            <pc:sldMk cId="4073586220" sldId="256"/>
            <ac:spMk id="3" creationId="{A705490D-FDBC-4842-87D1-73577E6541F1}"/>
          </ac:spMkLst>
        </pc:spChg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276219808" sldId="257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198096012" sldId="258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810432342" sldId="259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404830931" sldId="260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303257976" sldId="261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711743520" sldId="262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154027328" sldId="264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051763001" sldId="265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823506680" sldId="266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229056209" sldId="267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356919259" sldId="268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748661716" sldId="269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3628425774" sldId="270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668608033" sldId="271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851132908" sldId="272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954819724" sldId="273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551526605" sldId="274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3111970829" sldId="275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011783519" sldId="276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4177448628" sldId="277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3465139106" sldId="278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3980532375" sldId="279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3813244987" sldId="280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4095876065" sldId="281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479954791" sldId="283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889727238" sldId="284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806075464" sldId="285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4231827098" sldId="286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588544016" sldId="288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101057785" sldId="289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862711636" sldId="290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682076118" sldId="291"/>
        </pc:sldMkLst>
      </pc:sldChg>
      <pc:sldChg chg="addSp delSp modSp new mod setBg modClrScheme chgLayout">
        <pc:chgData name="Daniel Schwarz" userId="5bb35bb8-905a-4742-88d9-33d9089732e7" providerId="ADAL" clId="{B978F1FB-F7A8-4D7A-9ECE-262D82EC8AD0}" dt="2020-11-09T20:55:21.641" v="305" actId="1076"/>
        <pc:sldMkLst>
          <pc:docMk/>
          <pc:sldMk cId="47860836" sldId="292"/>
        </pc:sldMkLst>
        <pc:spChg chg="del mod ord">
          <ac:chgData name="Daniel Schwarz" userId="5bb35bb8-905a-4742-88d9-33d9089732e7" providerId="ADAL" clId="{B978F1FB-F7A8-4D7A-9ECE-262D82EC8AD0}" dt="2020-11-09T19:59:37.711" v="64" actId="700"/>
          <ac:spMkLst>
            <pc:docMk/>
            <pc:sldMk cId="47860836" sldId="292"/>
            <ac:spMk id="2" creationId="{990C1BF5-A9E6-4EA0-8F98-B51275234067}"/>
          </ac:spMkLst>
        </pc:spChg>
        <pc:spChg chg="del">
          <ac:chgData name="Daniel Schwarz" userId="5bb35bb8-905a-4742-88d9-33d9089732e7" providerId="ADAL" clId="{B978F1FB-F7A8-4D7A-9ECE-262D82EC8AD0}" dt="2020-11-09T19:59:37.711" v="64" actId="700"/>
          <ac:spMkLst>
            <pc:docMk/>
            <pc:sldMk cId="47860836" sldId="292"/>
            <ac:spMk id="3" creationId="{D881C0A0-87A1-4CF2-9B7C-2848170EEC0B}"/>
          </ac:spMkLst>
        </pc:spChg>
        <pc:spChg chg="add mod ord">
          <ac:chgData name="Daniel Schwarz" userId="5bb35bb8-905a-4742-88d9-33d9089732e7" providerId="ADAL" clId="{B978F1FB-F7A8-4D7A-9ECE-262D82EC8AD0}" dt="2020-11-09T20:27:09.119" v="78" actId="700"/>
          <ac:spMkLst>
            <pc:docMk/>
            <pc:sldMk cId="47860836" sldId="292"/>
            <ac:spMk id="4" creationId="{79DD07A4-C61A-4DC0-8865-4CED484D870B}"/>
          </ac:spMkLst>
        </pc:spChg>
        <pc:spChg chg="add mod ord">
          <ac:chgData name="Daniel Schwarz" userId="5bb35bb8-905a-4742-88d9-33d9089732e7" providerId="ADAL" clId="{B978F1FB-F7A8-4D7A-9ECE-262D82EC8AD0}" dt="2020-11-09T20:42:07.690" v="225" actId="20577"/>
          <ac:spMkLst>
            <pc:docMk/>
            <pc:sldMk cId="47860836" sldId="292"/>
            <ac:spMk id="7" creationId="{02256441-DBB1-4B58-BF74-D31157C4AF82}"/>
          </ac:spMkLst>
        </pc:spChg>
        <pc:spChg chg="add del">
          <ac:chgData name="Daniel Schwarz" userId="5bb35bb8-905a-4742-88d9-33d9089732e7" providerId="ADAL" clId="{B978F1FB-F7A8-4D7A-9ECE-262D82EC8AD0}" dt="2020-11-09T20:36:05.596" v="200" actId="478"/>
          <ac:spMkLst>
            <pc:docMk/>
            <pc:sldMk cId="47860836" sldId="292"/>
            <ac:spMk id="10" creationId="{B1285B31-77E0-4E65-A842-99C83922EF29}"/>
          </ac:spMkLst>
        </pc:spChg>
        <pc:spChg chg="add del">
          <ac:chgData name="Daniel Schwarz" userId="5bb35bb8-905a-4742-88d9-33d9089732e7" providerId="ADAL" clId="{B978F1FB-F7A8-4D7A-9ECE-262D82EC8AD0}" dt="2020-11-09T20:24:29.725" v="75" actId="26606"/>
          <ac:spMkLst>
            <pc:docMk/>
            <pc:sldMk cId="47860836" sldId="292"/>
            <ac:spMk id="11" creationId="{0671A8AE-40A1-4631-A6B8-581AFF065482}"/>
          </ac:spMkLst>
        </pc:spChg>
        <pc:spChg chg="add del mod">
          <ac:chgData name="Daniel Schwarz" userId="5bb35bb8-905a-4742-88d9-33d9089732e7" providerId="ADAL" clId="{B978F1FB-F7A8-4D7A-9ECE-262D82EC8AD0}" dt="2020-11-09T20:36:26.825" v="204" actId="478"/>
          <ac:spMkLst>
            <pc:docMk/>
            <pc:sldMk cId="47860836" sldId="292"/>
            <ac:spMk id="12" creationId="{2B6E118B-9857-4877-8A5B-1E2860987D88}"/>
          </ac:spMkLst>
        </pc:spChg>
        <pc:spChg chg="add del">
          <ac:chgData name="Daniel Schwarz" userId="5bb35bb8-905a-4742-88d9-33d9089732e7" providerId="ADAL" clId="{B978F1FB-F7A8-4D7A-9ECE-262D82EC8AD0}" dt="2020-11-09T20:24:29.725" v="75" actId="26606"/>
          <ac:spMkLst>
            <pc:docMk/>
            <pc:sldMk cId="47860836" sldId="292"/>
            <ac:spMk id="13" creationId="{AB58EF07-17C2-48CF-ABB0-EEF1F17CB8F0}"/>
          </ac:spMkLst>
        </pc:spChg>
        <pc:spChg chg="add del">
          <ac:chgData name="Daniel Schwarz" userId="5bb35bb8-905a-4742-88d9-33d9089732e7" providerId="ADAL" clId="{B978F1FB-F7A8-4D7A-9ECE-262D82EC8AD0}" dt="2020-11-09T20:36:45.530" v="206" actId="478"/>
          <ac:spMkLst>
            <pc:docMk/>
            <pc:sldMk cId="47860836" sldId="292"/>
            <ac:spMk id="14" creationId="{F4C36A04-BB89-40A1-9B2C-567E3A35869A}"/>
          </ac:spMkLst>
        </pc:spChg>
        <pc:spChg chg="add del">
          <ac:chgData name="Daniel Schwarz" userId="5bb35bb8-905a-4742-88d9-33d9089732e7" providerId="ADAL" clId="{B978F1FB-F7A8-4D7A-9ECE-262D82EC8AD0}" dt="2020-11-09T20:24:29.725" v="75" actId="26606"/>
          <ac:spMkLst>
            <pc:docMk/>
            <pc:sldMk cId="47860836" sldId="292"/>
            <ac:spMk id="15" creationId="{AF2F604E-43BE-4DC3-B983-E071523364F8}"/>
          </ac:spMkLst>
        </pc:spChg>
        <pc:spChg chg="add del">
          <ac:chgData name="Daniel Schwarz" userId="5bb35bb8-905a-4742-88d9-33d9089732e7" providerId="ADAL" clId="{B978F1FB-F7A8-4D7A-9ECE-262D82EC8AD0}" dt="2020-11-09T20:24:29.725" v="75" actId="26606"/>
          <ac:spMkLst>
            <pc:docMk/>
            <pc:sldMk cId="47860836" sldId="292"/>
            <ac:spMk id="17" creationId="{08C9B587-E65E-4B52-B37C-ABEBB6E87928}"/>
          </ac:spMkLst>
        </pc:spChg>
        <pc:picChg chg="add del mod">
          <ac:chgData name="Daniel Schwarz" userId="5bb35bb8-905a-4742-88d9-33d9089732e7" providerId="ADAL" clId="{B978F1FB-F7A8-4D7A-9ECE-262D82EC8AD0}" dt="2020-11-09T20:24:34.811" v="77"/>
          <ac:picMkLst>
            <pc:docMk/>
            <pc:sldMk cId="47860836" sldId="292"/>
            <ac:picMk id="6" creationId="{CD36C571-56A1-42BD-9115-31029F95FE67}"/>
          </ac:picMkLst>
        </pc:picChg>
        <pc:picChg chg="add del mod">
          <ac:chgData name="Daniel Schwarz" userId="5bb35bb8-905a-4742-88d9-33d9089732e7" providerId="ADAL" clId="{B978F1FB-F7A8-4D7A-9ECE-262D82EC8AD0}" dt="2020-11-09T20:47:21.683" v="247" actId="478"/>
          <ac:picMkLst>
            <pc:docMk/>
            <pc:sldMk cId="47860836" sldId="292"/>
            <ac:picMk id="18" creationId="{6270C1D5-77F5-4532-B87F-77FFE282FA6B}"/>
          </ac:picMkLst>
        </pc:picChg>
        <pc:picChg chg="add del mod">
          <ac:chgData name="Daniel Schwarz" userId="5bb35bb8-905a-4742-88d9-33d9089732e7" providerId="ADAL" clId="{B978F1FB-F7A8-4D7A-9ECE-262D82EC8AD0}" dt="2020-11-09T20:49:10.987" v="253" actId="478"/>
          <ac:picMkLst>
            <pc:docMk/>
            <pc:sldMk cId="47860836" sldId="292"/>
            <ac:picMk id="20" creationId="{F08F29CF-2288-4851-9A60-8DEE5BC92DC5}"/>
          </ac:picMkLst>
        </pc:picChg>
        <pc:picChg chg="add mod">
          <ac:chgData name="Daniel Schwarz" userId="5bb35bb8-905a-4742-88d9-33d9089732e7" providerId="ADAL" clId="{B978F1FB-F7A8-4D7A-9ECE-262D82EC8AD0}" dt="2020-11-09T20:49:21.282" v="258" actId="1076"/>
          <ac:picMkLst>
            <pc:docMk/>
            <pc:sldMk cId="47860836" sldId="292"/>
            <ac:picMk id="21" creationId="{50137B24-E0F7-4D40-A3F9-558E9417E36B}"/>
          </ac:picMkLst>
        </pc:picChg>
        <pc:picChg chg="add mod">
          <ac:chgData name="Daniel Schwarz" userId="5bb35bb8-905a-4742-88d9-33d9089732e7" providerId="ADAL" clId="{B978F1FB-F7A8-4D7A-9ECE-262D82EC8AD0}" dt="2020-11-09T20:50:07.138" v="271" actId="1037"/>
          <ac:picMkLst>
            <pc:docMk/>
            <pc:sldMk cId="47860836" sldId="292"/>
            <ac:picMk id="22" creationId="{9CDD5F6A-3ED9-423C-A5A6-25EC702B0916}"/>
          </ac:picMkLst>
        </pc:picChg>
        <pc:picChg chg="add mod">
          <ac:chgData name="Daniel Schwarz" userId="5bb35bb8-905a-4742-88d9-33d9089732e7" providerId="ADAL" clId="{B978F1FB-F7A8-4D7A-9ECE-262D82EC8AD0}" dt="2020-11-09T20:32:41.201" v="189" actId="1076"/>
          <ac:picMkLst>
            <pc:docMk/>
            <pc:sldMk cId="47860836" sldId="292"/>
            <ac:picMk id="1026" creationId="{7C55E1F1-0E6B-4879-BFA3-5B86CD05A689}"/>
          </ac:picMkLst>
        </pc:picChg>
        <pc:picChg chg="add mod">
          <ac:chgData name="Daniel Schwarz" userId="5bb35bb8-905a-4742-88d9-33d9089732e7" providerId="ADAL" clId="{B978F1FB-F7A8-4D7A-9ECE-262D82EC8AD0}" dt="2020-11-09T20:32:41.201" v="189" actId="1076"/>
          <ac:picMkLst>
            <pc:docMk/>
            <pc:sldMk cId="47860836" sldId="292"/>
            <ac:picMk id="1028" creationId="{CC72CAB9-A4C1-4782-ABDA-390F811B2A7E}"/>
          </ac:picMkLst>
        </pc:picChg>
        <pc:picChg chg="add mod">
          <ac:chgData name="Daniel Schwarz" userId="5bb35bb8-905a-4742-88d9-33d9089732e7" providerId="ADAL" clId="{B978F1FB-F7A8-4D7A-9ECE-262D82EC8AD0}" dt="2020-11-09T20:32:37.008" v="188" actId="1076"/>
          <ac:picMkLst>
            <pc:docMk/>
            <pc:sldMk cId="47860836" sldId="292"/>
            <ac:picMk id="1030" creationId="{3696C5C2-3816-41F7-9A95-F6B525C27455}"/>
          </ac:picMkLst>
        </pc:picChg>
        <pc:picChg chg="add mod">
          <ac:chgData name="Daniel Schwarz" userId="5bb35bb8-905a-4742-88d9-33d9089732e7" providerId="ADAL" clId="{B978F1FB-F7A8-4D7A-9ECE-262D82EC8AD0}" dt="2020-11-09T20:32:45.360" v="190" actId="1076"/>
          <ac:picMkLst>
            <pc:docMk/>
            <pc:sldMk cId="47860836" sldId="292"/>
            <ac:picMk id="1032" creationId="{E4D7BDE7-1700-41DB-BA26-A88BCBB51C51}"/>
          </ac:picMkLst>
        </pc:picChg>
        <pc:picChg chg="add del">
          <ac:chgData name="Daniel Schwarz" userId="5bb35bb8-905a-4742-88d9-33d9089732e7" providerId="ADAL" clId="{B978F1FB-F7A8-4D7A-9ECE-262D82EC8AD0}" dt="2020-11-09T20:35:29.656" v="195" actId="478"/>
          <ac:picMkLst>
            <pc:docMk/>
            <pc:sldMk cId="47860836" sldId="292"/>
            <ac:picMk id="1034" creationId="{48282490-837B-4011-B027-E4A68CA504E8}"/>
          </ac:picMkLst>
        </pc:picChg>
        <pc:picChg chg="add del mod">
          <ac:chgData name="Daniel Schwarz" userId="5bb35bb8-905a-4742-88d9-33d9089732e7" providerId="ADAL" clId="{B978F1FB-F7A8-4D7A-9ECE-262D82EC8AD0}" dt="2020-11-09T20:35:44.904" v="198" actId="478"/>
          <ac:picMkLst>
            <pc:docMk/>
            <pc:sldMk cId="47860836" sldId="292"/>
            <ac:picMk id="1036" creationId="{83C1A5BE-02B9-40DC-AD18-6A38B333211A}"/>
          </ac:picMkLst>
        </pc:picChg>
        <pc:picChg chg="add mod">
          <ac:chgData name="Daniel Schwarz" userId="5bb35bb8-905a-4742-88d9-33d9089732e7" providerId="ADAL" clId="{B978F1FB-F7A8-4D7A-9ECE-262D82EC8AD0}" dt="2020-11-09T20:50:28.313" v="273" actId="1076"/>
          <ac:picMkLst>
            <pc:docMk/>
            <pc:sldMk cId="47860836" sldId="292"/>
            <ac:picMk id="1044" creationId="{8CBF6689-C8AB-4E8F-9E97-BCA3B132DE92}"/>
          </ac:picMkLst>
        </pc:picChg>
        <pc:picChg chg="add mod">
          <ac:chgData name="Daniel Schwarz" userId="5bb35bb8-905a-4742-88d9-33d9089732e7" providerId="ADAL" clId="{B978F1FB-F7A8-4D7A-9ECE-262D82EC8AD0}" dt="2020-11-09T20:50:31.816" v="274" actId="1076"/>
          <ac:picMkLst>
            <pc:docMk/>
            <pc:sldMk cId="47860836" sldId="292"/>
            <ac:picMk id="1046" creationId="{D7328EAA-D6B8-46D0-9D03-50A86CA64B1C}"/>
          </ac:picMkLst>
        </pc:picChg>
        <pc:picChg chg="add del mod">
          <ac:chgData name="Daniel Schwarz" userId="5bb35bb8-905a-4742-88d9-33d9089732e7" providerId="ADAL" clId="{B978F1FB-F7A8-4D7A-9ECE-262D82EC8AD0}" dt="2020-11-09T20:41:20.971" v="221" actId="478"/>
          <ac:picMkLst>
            <pc:docMk/>
            <pc:sldMk cId="47860836" sldId="292"/>
            <ac:picMk id="1048" creationId="{B5D50313-3058-4232-B129-DB9493F25D99}"/>
          </ac:picMkLst>
        </pc:picChg>
        <pc:picChg chg="add mod">
          <ac:chgData name="Daniel Schwarz" userId="5bb35bb8-905a-4742-88d9-33d9089732e7" providerId="ADAL" clId="{B978F1FB-F7A8-4D7A-9ECE-262D82EC8AD0}" dt="2020-11-09T20:44:37.648" v="241" actId="1076"/>
          <ac:picMkLst>
            <pc:docMk/>
            <pc:sldMk cId="47860836" sldId="292"/>
            <ac:picMk id="1050" creationId="{9641EA71-6E31-4C88-982B-723B10CEC232}"/>
          </ac:picMkLst>
        </pc:picChg>
        <pc:picChg chg="add del mod">
          <ac:chgData name="Daniel Schwarz" userId="5bb35bb8-905a-4742-88d9-33d9089732e7" providerId="ADAL" clId="{B978F1FB-F7A8-4D7A-9ECE-262D82EC8AD0}" dt="2020-11-09T20:49:39.273" v="259" actId="478"/>
          <ac:picMkLst>
            <pc:docMk/>
            <pc:sldMk cId="47860836" sldId="292"/>
            <ac:picMk id="1052" creationId="{714736CD-9512-4F4B-BEF0-A41D906B73C8}"/>
          </ac:picMkLst>
        </pc:picChg>
        <pc:picChg chg="add mod">
          <ac:chgData name="Daniel Schwarz" userId="5bb35bb8-905a-4742-88d9-33d9089732e7" providerId="ADAL" clId="{B978F1FB-F7A8-4D7A-9ECE-262D82EC8AD0}" dt="2020-11-09T20:44:37.648" v="241" actId="1076"/>
          <ac:picMkLst>
            <pc:docMk/>
            <pc:sldMk cId="47860836" sldId="292"/>
            <ac:picMk id="1054" creationId="{488444C0-D533-473B-AB29-0A330BE09253}"/>
          </ac:picMkLst>
        </pc:picChg>
        <pc:picChg chg="add del mod">
          <ac:chgData name="Daniel Schwarz" userId="5bb35bb8-905a-4742-88d9-33d9089732e7" providerId="ADAL" clId="{B978F1FB-F7A8-4D7A-9ECE-262D82EC8AD0}" dt="2020-11-09T20:46:30.555" v="244" actId="478"/>
          <ac:picMkLst>
            <pc:docMk/>
            <pc:sldMk cId="47860836" sldId="292"/>
            <ac:picMk id="1056" creationId="{4ED99658-5BD8-4D96-85BE-66BA6E2F607F}"/>
          </ac:picMkLst>
        </pc:picChg>
        <pc:picChg chg="add mod">
          <ac:chgData name="Daniel Schwarz" userId="5bb35bb8-905a-4742-88d9-33d9089732e7" providerId="ADAL" clId="{B978F1FB-F7A8-4D7A-9ECE-262D82EC8AD0}" dt="2020-11-09T20:55:21.641" v="305" actId="1076"/>
          <ac:picMkLst>
            <pc:docMk/>
            <pc:sldMk cId="47860836" sldId="292"/>
            <ac:picMk id="1058" creationId="{B169B70F-1E93-404F-A69A-41FDCE563606}"/>
          </ac:picMkLst>
        </pc:picChg>
        <pc:picChg chg="add mod">
          <ac:chgData name="Daniel Schwarz" userId="5bb35bb8-905a-4742-88d9-33d9089732e7" providerId="ADAL" clId="{B978F1FB-F7A8-4D7A-9ECE-262D82EC8AD0}" dt="2020-11-09T20:55:21.641" v="305" actId="1076"/>
          <ac:picMkLst>
            <pc:docMk/>
            <pc:sldMk cId="47860836" sldId="292"/>
            <ac:picMk id="1060" creationId="{C64BEBE6-BD6D-4F55-B8B7-D5DA4D1B3D3E}"/>
          </ac:picMkLst>
        </pc:picChg>
        <pc:picChg chg="add mod">
          <ac:chgData name="Daniel Schwarz" userId="5bb35bb8-905a-4742-88d9-33d9089732e7" providerId="ADAL" clId="{B978F1FB-F7A8-4D7A-9ECE-262D82EC8AD0}" dt="2020-11-09T20:55:21.641" v="305" actId="1076"/>
          <ac:picMkLst>
            <pc:docMk/>
            <pc:sldMk cId="47860836" sldId="292"/>
            <ac:picMk id="1062" creationId="{98CB1BB6-7BE3-4A7C-9DE5-2E437BED2AFF}"/>
          </ac:picMkLst>
        </pc:picChg>
        <pc:cxnChg chg="add del mod">
          <ac:chgData name="Daniel Schwarz" userId="5bb35bb8-905a-4742-88d9-33d9089732e7" providerId="ADAL" clId="{B978F1FB-F7A8-4D7A-9ECE-262D82EC8AD0}" dt="2020-11-09T20:33:55.567" v="193" actId="478"/>
          <ac:cxnSpMkLst>
            <pc:docMk/>
            <pc:sldMk cId="47860836" sldId="292"/>
            <ac:cxnSpMk id="9" creationId="{69190C76-AE93-408F-A4BC-6796962C7375}"/>
          </ac:cxnSpMkLst>
        </pc:cxnChg>
      </pc:sldChg>
    </pc:docChg>
  </pc:docChgLst>
  <pc:docChgLst>
    <pc:chgData name="Daniel Schwarz" userId="5bb35bb8-905a-4742-88d9-33d9089732e7" providerId="ADAL" clId="{86437948-6A79-4B7B-B7E0-67C001754F77}"/>
    <pc:docChg chg="undo redo custSel mod addSld delSld modSld">
      <pc:chgData name="Daniel Schwarz" userId="5bb35bb8-905a-4742-88d9-33d9089732e7" providerId="ADAL" clId="{86437948-6A79-4B7B-B7E0-67C001754F77}" dt="2020-10-10T19:53:14.891" v="5732"/>
      <pc:docMkLst>
        <pc:docMk/>
      </pc:docMkLst>
      <pc:sldChg chg="modAnim">
        <pc:chgData name="Daniel Schwarz" userId="5bb35bb8-905a-4742-88d9-33d9089732e7" providerId="ADAL" clId="{86437948-6A79-4B7B-B7E0-67C001754F77}" dt="2020-10-03T16:43:37.993" v="65"/>
        <pc:sldMkLst>
          <pc:docMk/>
          <pc:sldMk cId="1276219808" sldId="257"/>
        </pc:sldMkLst>
      </pc:sldChg>
      <pc:sldChg chg="addSp delSp modSp mod modAnim">
        <pc:chgData name="Daniel Schwarz" userId="5bb35bb8-905a-4742-88d9-33d9089732e7" providerId="ADAL" clId="{86437948-6A79-4B7B-B7E0-67C001754F77}" dt="2020-10-10T19:53:14.891" v="5732"/>
        <pc:sldMkLst>
          <pc:docMk/>
          <pc:sldMk cId="2198096012" sldId="258"/>
        </pc:sldMkLst>
        <pc:spChg chg="add del mod">
          <ac:chgData name="Daniel Schwarz" userId="5bb35bb8-905a-4742-88d9-33d9089732e7" providerId="ADAL" clId="{86437948-6A79-4B7B-B7E0-67C001754F77}" dt="2020-10-03T16:59:19.782" v="219"/>
          <ac:spMkLst>
            <pc:docMk/>
            <pc:sldMk cId="2198096012" sldId="258"/>
            <ac:spMk id="2" creationId="{8A802BD9-B594-4AF4-A352-BF54192D49AC}"/>
          </ac:spMkLst>
        </pc:spChg>
        <pc:spChg chg="mod">
          <ac:chgData name="Daniel Schwarz" userId="5bb35bb8-905a-4742-88d9-33d9089732e7" providerId="ADAL" clId="{86437948-6A79-4B7B-B7E0-67C001754F77}" dt="2020-10-10T19:52:53.872" v="5719" actId="5793"/>
          <ac:spMkLst>
            <pc:docMk/>
            <pc:sldMk cId="2198096012" sldId="258"/>
            <ac:spMk id="3" creationId="{8E88B5D4-D7F5-4511-9053-D56E2E160C23}"/>
          </ac:spMkLst>
        </pc:spChg>
        <pc:spChg chg="add mod">
          <ac:chgData name="Daniel Schwarz" userId="5bb35bb8-905a-4742-88d9-33d9089732e7" providerId="ADAL" clId="{86437948-6A79-4B7B-B7E0-67C001754F77}" dt="2020-10-09T16:02:59.198" v="2435" actId="1037"/>
          <ac:spMkLst>
            <pc:docMk/>
            <pc:sldMk cId="2198096012" sldId="258"/>
            <ac:spMk id="4" creationId="{5FE5C49E-CC50-4D1A-960A-FAE41828F9FC}"/>
          </ac:spMkLst>
        </pc:spChg>
        <pc:spChg chg="add mod">
          <ac:chgData name="Daniel Schwarz" userId="5bb35bb8-905a-4742-88d9-33d9089732e7" providerId="ADAL" clId="{86437948-6A79-4B7B-B7E0-67C001754F77}" dt="2020-10-09T16:03:49.095" v="2446" actId="14100"/>
          <ac:spMkLst>
            <pc:docMk/>
            <pc:sldMk cId="2198096012" sldId="258"/>
            <ac:spMk id="5" creationId="{D7A36863-CEEE-4D00-979D-79BC8B25FB8C}"/>
          </ac:spMkLst>
        </pc:spChg>
        <pc:spChg chg="add del mod">
          <ac:chgData name="Daniel Schwarz" userId="5bb35bb8-905a-4742-88d9-33d9089732e7" providerId="ADAL" clId="{86437948-6A79-4B7B-B7E0-67C001754F77}" dt="2020-10-03T17:07:34.050" v="326"/>
          <ac:spMkLst>
            <pc:docMk/>
            <pc:sldMk cId="2198096012" sldId="258"/>
            <ac:spMk id="6" creationId="{FFBB2443-7AF9-411E-909D-8E4916AE8BEB}"/>
          </ac:spMkLst>
        </pc:spChg>
        <pc:spChg chg="add mod">
          <ac:chgData name="Daniel Schwarz" userId="5bb35bb8-905a-4742-88d9-33d9089732e7" providerId="ADAL" clId="{86437948-6A79-4B7B-B7E0-67C001754F77}" dt="2020-10-09T16:03:57.491" v="2447" actId="1076"/>
          <ac:spMkLst>
            <pc:docMk/>
            <pc:sldMk cId="2198096012" sldId="258"/>
            <ac:spMk id="7" creationId="{EBC33FCA-4907-497B-BEF9-59ED01A78CA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8" creationId="{D8B37FDA-CF06-405D-894F-49ACD746A09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9" creationId="{BF335051-D01C-42D2-9521-FD0E822182D2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0" creationId="{DAF92272-DDA0-440B-B527-9C1B0BFA3C1C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1" creationId="{50FDE272-0E1B-4BFF-A8BA-415739F53918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2" creationId="{E8A636CF-95A4-48DD-A5DE-0A13437588D0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3" creationId="{5E94184E-F99D-4A24-BE54-8336D5541E6A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4" creationId="{B08ABD70-B647-4866-8699-A95E08577E3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5" creationId="{2E1387E7-0063-4F12-8DCA-8AB7BB08879A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6" creationId="{9288CB9C-FE9F-4BE9-A9A9-4E70AA89E076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7" creationId="{BD5DB6A4-DEAA-4E09-A3CA-F5DCC6CEFC10}"/>
          </ac:spMkLst>
        </pc:spChg>
      </pc:sldChg>
      <pc:sldChg chg="addSp delSp modSp new mod modClrScheme modAnim chgLayout">
        <pc:chgData name="Daniel Schwarz" userId="5bb35bb8-905a-4742-88d9-33d9089732e7" providerId="ADAL" clId="{86437948-6A79-4B7B-B7E0-67C001754F77}" dt="2020-10-03T17:26:30.176" v="575"/>
        <pc:sldMkLst>
          <pc:docMk/>
          <pc:sldMk cId="1810432342" sldId="259"/>
        </pc:sldMkLst>
        <pc:spChg chg="del">
          <ac:chgData name="Daniel Schwarz" userId="5bb35bb8-905a-4742-88d9-33d9089732e7" providerId="ADAL" clId="{86437948-6A79-4B7B-B7E0-67C001754F77}" dt="2020-10-03T17:23:51.862" v="539" actId="700"/>
          <ac:spMkLst>
            <pc:docMk/>
            <pc:sldMk cId="1810432342" sldId="259"/>
            <ac:spMk id="2" creationId="{FC269189-CE89-4D9A-AC4D-F549F3422897}"/>
          </ac:spMkLst>
        </pc:spChg>
        <pc:spChg chg="add mod">
          <ac:chgData name="Daniel Schwarz" userId="5bb35bb8-905a-4742-88d9-33d9089732e7" providerId="ADAL" clId="{86437948-6A79-4B7B-B7E0-67C001754F77}" dt="2020-10-03T17:24:02.554" v="540"/>
          <ac:spMkLst>
            <pc:docMk/>
            <pc:sldMk cId="1810432342" sldId="259"/>
            <ac:spMk id="6" creationId="{3061901B-E89B-43F5-912C-CE57CD0BF72B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42" creationId="{7D7F37BE-1B5F-403F-A158-707EB4DB3430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68" creationId="{3D652C36-88EC-48F5-AD4B-D663DD27A71E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74" creationId="{4FD2C906-1475-4846-8DDE-DA1015CE314A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84" creationId="{0BD6C549-3AA2-48A4-B3BA-4CD8CFD50201}"/>
          </ac:spMkLst>
        </pc:spChg>
        <pc:grpChg chg="del mod">
          <ac:chgData name="Daniel Schwarz" userId="5bb35bb8-905a-4742-88d9-33d9089732e7" providerId="ADAL" clId="{86437948-6A79-4B7B-B7E0-67C001754F77}" dt="2020-10-03T17:25:04.746" v="547"/>
          <ac:grpSpMkLst>
            <pc:docMk/>
            <pc:sldMk cId="1810432342" sldId="259"/>
            <ac:grpSpMk id="10" creationId="{04E1BCDC-D1CD-44E5-A960-15D01ED86695}"/>
          </ac:grpSpMkLst>
        </pc:grpChg>
        <pc:grpChg chg="del mod">
          <ac:chgData name="Daniel Schwarz" userId="5bb35bb8-905a-4742-88d9-33d9089732e7" providerId="ADAL" clId="{86437948-6A79-4B7B-B7E0-67C001754F77}" dt="2020-10-03T17:25:27.946" v="557"/>
          <ac:grpSpMkLst>
            <pc:docMk/>
            <pc:sldMk cId="1810432342" sldId="259"/>
            <ac:grpSpMk id="18" creationId="{0C3966BE-B2FE-4C41-9BDF-EC28B565FB50}"/>
          </ac:grpSpMkLst>
        </pc:grpChg>
        <pc:grpChg chg="del mod">
          <ac:chgData name="Daniel Schwarz" userId="5bb35bb8-905a-4742-88d9-33d9089732e7" providerId="ADAL" clId="{86437948-6A79-4B7B-B7E0-67C001754F77}" dt="2020-10-03T17:25:30.937" v="562"/>
          <ac:grpSpMkLst>
            <pc:docMk/>
            <pc:sldMk cId="1810432342" sldId="259"/>
            <ac:grpSpMk id="20" creationId="{B78FDCC8-50F3-408F-A5FF-1065AF890996}"/>
          </ac:grpSpMkLst>
        </pc:grpChg>
        <pc:grpChg chg="add del mod">
          <ac:chgData name="Daniel Schwarz" userId="5bb35bb8-905a-4742-88d9-33d9089732e7" providerId="ADAL" clId="{86437948-6A79-4B7B-B7E0-67C001754F77}" dt="2020-10-03T17:26:03.145" v="573"/>
          <ac:grpSpMkLst>
            <pc:docMk/>
            <pc:sldMk cId="1810432342" sldId="259"/>
            <ac:grpSpMk id="25" creationId="{F05E03C4-C2CA-445B-8155-762787717BD6}"/>
          </ac:grpSpMkLst>
        </pc:grpChg>
        <pc:grpChg chg="add del mod">
          <ac:chgData name="Daniel Schwarz" userId="5bb35bb8-905a-4742-88d9-33d9089732e7" providerId="ADAL" clId="{86437948-6A79-4B7B-B7E0-67C001754F77}" dt="2020-10-03T17:26:16.760" v="574" actId="164"/>
          <ac:grpSpMkLst>
            <pc:docMk/>
            <pc:sldMk cId="1810432342" sldId="259"/>
            <ac:grpSpMk id="28" creationId="{8CC04A24-6069-4B8B-BAEA-276A38EEC5D1}"/>
          </ac:grpSpMkLst>
        </pc:grpChg>
        <pc:grpChg chg="add mod">
          <ac:chgData name="Daniel Schwarz" userId="5bb35bb8-905a-4742-88d9-33d9089732e7" providerId="ADAL" clId="{86437948-6A79-4B7B-B7E0-67C001754F77}" dt="2020-10-03T17:26:16.760" v="574" actId="164"/>
          <ac:grpSpMkLst>
            <pc:docMk/>
            <pc:sldMk cId="1810432342" sldId="259"/>
            <ac:grpSpMk id="29" creationId="{19A5EB0D-3B6F-4C0E-B34F-C7A480B14F53}"/>
          </ac:grpSpMkLst>
        </pc:grpChg>
        <pc:picChg chg="add">
          <ac:chgData name="Daniel Schwarz" userId="5bb35bb8-905a-4742-88d9-33d9089732e7" providerId="ADAL" clId="{86437948-6A79-4B7B-B7E0-67C001754F77}" dt="2020-10-03T17:23:46.479" v="538" actId="22"/>
          <ac:picMkLst>
            <pc:docMk/>
            <pc:sldMk cId="1810432342" sldId="259"/>
            <ac:picMk id="5" creationId="{E475D233-8F8C-4B45-B519-89851E64DD6D}"/>
          </ac:picMkLst>
        </pc:picChg>
        <pc:inkChg chg="add">
          <ac:chgData name="Daniel Schwarz" userId="5bb35bb8-905a-4742-88d9-33d9089732e7" providerId="ADAL" clId="{86437948-6A79-4B7B-B7E0-67C001754F77}" dt="2020-10-03T17:19:30.917" v="537" actId="9405"/>
          <ac:inkMkLst>
            <pc:docMk/>
            <pc:sldMk cId="1810432342" sldId="259"/>
            <ac:inkMk id="3" creationId="{7ED2A32C-41AB-4899-B58A-BCBB2D6C3528}"/>
          </ac:inkMkLst>
        </pc:inkChg>
        <pc:inkChg chg="add del">
          <ac:chgData name="Daniel Schwarz" userId="5bb35bb8-905a-4742-88d9-33d9089732e7" providerId="ADAL" clId="{86437948-6A79-4B7B-B7E0-67C001754F77}" dt="2020-10-03T17:24:32.664" v="543" actId="9405"/>
          <ac:inkMkLst>
            <pc:docMk/>
            <pc:sldMk cId="1810432342" sldId="259"/>
            <ac:inkMk id="7" creationId="{93D48C57-7EC1-41F6-82E7-4D72C39D1737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8" creationId="{2DA4F374-2899-4BC8-AAFD-83B8C5198645}"/>
          </ac:inkMkLst>
        </pc:inkChg>
        <pc:inkChg chg="add del mod">
          <ac:chgData name="Daniel Schwarz" userId="5bb35bb8-905a-4742-88d9-33d9089732e7" providerId="ADAL" clId="{86437948-6A79-4B7B-B7E0-67C001754F77}" dt="2020-10-03T17:25:04.746" v="547"/>
          <ac:inkMkLst>
            <pc:docMk/>
            <pc:sldMk cId="1810432342" sldId="259"/>
            <ac:inkMk id="9" creationId="{4AB5BF5A-7928-44DC-9CA9-6A2A7964097C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11" creationId="{0EE880DF-A877-4F56-9591-C14404B61A92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12" creationId="{12338B0D-D829-4FF6-A064-125C0D735C55}"/>
          </ac:inkMkLst>
        </pc:inkChg>
        <pc:inkChg chg="add mod topLvl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3" creationId="{E60F4277-1EBD-4E89-AC6A-6561E9F52729}"/>
          </ac:inkMkLst>
        </pc:inkChg>
        <pc:inkChg chg="add del mod topLvl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4" creationId="{3738B579-BB35-40F8-AB2D-2ACA4E0EB312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5" creationId="{43BB5A70-9B1A-4A52-8E15-C796B7D2D365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6" creationId="{43AA254C-1D81-45EE-954F-1956EF8BA4BD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7" creationId="{E2AC832D-B4B1-4E78-890C-154223B48C65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9" creationId="{6F050A6F-CAEB-461A-BD9D-61881EA98063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1" creationId="{E888A7B9-B66B-4DEB-BCB3-936E8239610F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2" creationId="{34CD5DAF-B58D-4F7C-9BDF-64A3DE0216DB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3" creationId="{B2E23C24-27C3-451B-AF13-6E6EE09B7649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4" creationId="{4A965818-5A01-4203-91F5-C69B466F4CC9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6" creationId="{5BC55939-81AB-475E-BA10-5D95D8111E5F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7" creationId="{E73549E6-BBC8-47A1-B1FE-29EB197DA7C7}"/>
          </ac:inkMkLst>
        </pc:inkChg>
      </pc:sldChg>
      <pc:sldChg chg="addSp delSp modSp new mod setBg modAnim">
        <pc:chgData name="Daniel Schwarz" userId="5bb35bb8-905a-4742-88d9-33d9089732e7" providerId="ADAL" clId="{86437948-6A79-4B7B-B7E0-67C001754F77}" dt="2020-10-09T16:04:03.048" v="2448" actId="20577"/>
        <pc:sldMkLst>
          <pc:docMk/>
          <pc:sldMk cId="1404830931" sldId="260"/>
        </pc:sldMkLst>
        <pc:spChg chg="add mod">
          <ac:chgData name="Daniel Schwarz" userId="5bb35bb8-905a-4742-88d9-33d9089732e7" providerId="ADAL" clId="{86437948-6A79-4B7B-B7E0-67C001754F77}" dt="2020-10-09T16:04:03.048" v="2448" actId="20577"/>
          <ac:spMkLst>
            <pc:docMk/>
            <pc:sldMk cId="1404830931" sldId="260"/>
            <ac:spMk id="61" creationId="{F9D06B83-6F11-4BE8-82B4-10D19CCD8A35}"/>
          </ac:spMkLst>
        </pc:spChg>
        <pc:grpChg chg="add mod">
          <ac:chgData name="Daniel Schwarz" userId="5bb35bb8-905a-4742-88d9-33d9089732e7" providerId="ADAL" clId="{86437948-6A79-4B7B-B7E0-67C001754F77}" dt="2020-10-03T17:33:34.165" v="592" actId="1076"/>
          <ac:grpSpMkLst>
            <pc:docMk/>
            <pc:sldMk cId="1404830931" sldId="260"/>
            <ac:grpSpMk id="4" creationId="{6FF10DC6-281C-462D-991C-D5EE420C7CBD}"/>
          </ac:grpSpMkLst>
        </pc:grpChg>
        <pc:grpChg chg="mod">
          <ac:chgData name="Daniel Schwarz" userId="5bb35bb8-905a-4742-88d9-33d9089732e7" providerId="ADAL" clId="{86437948-6A79-4B7B-B7E0-67C001754F77}" dt="2020-10-03T17:32:26.508" v="585"/>
          <ac:grpSpMkLst>
            <pc:docMk/>
            <pc:sldMk cId="1404830931" sldId="260"/>
            <ac:grpSpMk id="8" creationId="{3704B438-2766-4155-BCDD-C8F06E4EE7B2}"/>
          </ac:grpSpMkLst>
        </pc:grpChg>
        <pc:grpChg chg="mod">
          <ac:chgData name="Daniel Schwarz" userId="5bb35bb8-905a-4742-88d9-33d9089732e7" providerId="ADAL" clId="{86437948-6A79-4B7B-B7E0-67C001754F77}" dt="2020-10-03T17:34:32.726" v="596"/>
          <ac:grpSpMkLst>
            <pc:docMk/>
            <pc:sldMk cId="1404830931" sldId="260"/>
            <ac:grpSpMk id="23" creationId="{6600E1ED-769C-4523-A0C2-B5F332FDE740}"/>
          </ac:grpSpMkLst>
        </pc:grpChg>
        <pc:grpChg chg="del mod">
          <ac:chgData name="Daniel Schwarz" userId="5bb35bb8-905a-4742-88d9-33d9089732e7" providerId="ADAL" clId="{86437948-6A79-4B7B-B7E0-67C001754F77}" dt="2020-10-03T17:34:41.896" v="608"/>
          <ac:grpSpMkLst>
            <pc:docMk/>
            <pc:sldMk cId="1404830931" sldId="260"/>
            <ac:grpSpMk id="31" creationId="{67F7E785-6E98-4F55-8793-5940B74E52E1}"/>
          </ac:grpSpMkLst>
        </pc:grpChg>
        <pc:grpChg chg="mod">
          <ac:chgData name="Daniel Schwarz" userId="5bb35bb8-905a-4742-88d9-33d9089732e7" providerId="ADAL" clId="{86437948-6A79-4B7B-B7E0-67C001754F77}" dt="2020-10-06T19:28:49.280" v="896"/>
          <ac:grpSpMkLst>
            <pc:docMk/>
            <pc:sldMk cId="1404830931" sldId="260"/>
            <ac:grpSpMk id="35" creationId="{A735B11B-D6B1-4FFF-832F-5F43C6F38254}"/>
          </ac:grpSpMkLst>
        </pc:grpChg>
        <pc:grpChg chg="del mod">
          <ac:chgData name="Daniel Schwarz" userId="5bb35bb8-905a-4742-88d9-33d9089732e7" providerId="ADAL" clId="{86437948-6A79-4B7B-B7E0-67C001754F77}" dt="2020-10-03T17:34:44.844" v="611"/>
          <ac:grpSpMkLst>
            <pc:docMk/>
            <pc:sldMk cId="1404830931" sldId="260"/>
            <ac:grpSpMk id="35" creationId="{AFB5F02E-EBF3-4664-B6AC-0FC22046A74A}"/>
          </ac:grpSpMkLst>
        </pc:grpChg>
        <pc:grpChg chg="mod">
          <ac:chgData name="Daniel Schwarz" userId="5bb35bb8-905a-4742-88d9-33d9089732e7" providerId="ADAL" clId="{86437948-6A79-4B7B-B7E0-67C001754F77}" dt="2020-10-03T17:34:44.844" v="611"/>
          <ac:grpSpMkLst>
            <pc:docMk/>
            <pc:sldMk cId="1404830931" sldId="260"/>
            <ac:grpSpMk id="38" creationId="{CE045107-2559-48EF-AE5A-FB85D7A2C2E7}"/>
          </ac:grpSpMkLst>
        </pc:grpChg>
        <pc:grpChg chg="mod">
          <ac:chgData name="Daniel Schwarz" userId="5bb35bb8-905a-4742-88d9-33d9089732e7" providerId="ADAL" clId="{86437948-6A79-4B7B-B7E0-67C001754F77}" dt="2020-10-03T17:35:00.092" v="614"/>
          <ac:grpSpMkLst>
            <pc:docMk/>
            <pc:sldMk cId="1404830931" sldId="260"/>
            <ac:grpSpMk id="41" creationId="{1A5A8F6E-3D94-4287-A08B-B4EE6EEF8BA9}"/>
          </ac:grpSpMkLst>
        </pc:grpChg>
        <pc:grpChg chg="del mod">
          <ac:chgData name="Daniel Schwarz" userId="5bb35bb8-905a-4742-88d9-33d9089732e7" providerId="ADAL" clId="{86437948-6A79-4B7B-B7E0-67C001754F77}" dt="2020-10-03T17:35:48.562" v="622"/>
          <ac:grpSpMkLst>
            <pc:docMk/>
            <pc:sldMk cId="1404830931" sldId="260"/>
            <ac:grpSpMk id="46" creationId="{A6074E8F-CDD1-4943-BDF4-D86B6749F2B0}"/>
          </ac:grpSpMkLst>
        </pc:grpChg>
        <pc:grpChg chg="del mod">
          <ac:chgData name="Daniel Schwarz" userId="5bb35bb8-905a-4742-88d9-33d9089732e7" providerId="ADAL" clId="{86437948-6A79-4B7B-B7E0-67C001754F77}" dt="2020-10-03T17:35:50.508" v="625"/>
          <ac:grpSpMkLst>
            <pc:docMk/>
            <pc:sldMk cId="1404830931" sldId="260"/>
            <ac:grpSpMk id="49" creationId="{CD1C3EE2-9FFD-470E-86D8-44E53ED4BCF8}"/>
          </ac:grpSpMkLst>
        </pc:grpChg>
        <pc:grpChg chg="del mod">
          <ac:chgData name="Daniel Schwarz" userId="5bb35bb8-905a-4742-88d9-33d9089732e7" providerId="ADAL" clId="{86437948-6A79-4B7B-B7E0-67C001754F77}" dt="2020-10-03T17:35:55.313" v="630"/>
          <ac:grpSpMkLst>
            <pc:docMk/>
            <pc:sldMk cId="1404830931" sldId="260"/>
            <ac:grpSpMk id="52" creationId="{D8249B9B-BE12-4EE7-9F98-5471F36C0548}"/>
          </ac:grpSpMkLst>
        </pc:grpChg>
        <pc:grpChg chg="del mod">
          <ac:chgData name="Daniel Schwarz" userId="5bb35bb8-905a-4742-88d9-33d9089732e7" providerId="ADAL" clId="{86437948-6A79-4B7B-B7E0-67C001754F77}" dt="2020-10-03T17:35:59.218" v="633"/>
          <ac:grpSpMkLst>
            <pc:docMk/>
            <pc:sldMk cId="1404830931" sldId="260"/>
            <ac:grpSpMk id="57" creationId="{5BFA6443-C1A5-4C54-A2B3-6B80A92E0C10}"/>
          </ac:grpSpMkLst>
        </pc:grpChg>
        <pc:grpChg chg="mod">
          <ac:chgData name="Daniel Schwarz" userId="5bb35bb8-905a-4742-88d9-33d9089732e7" providerId="ADAL" clId="{86437948-6A79-4B7B-B7E0-67C001754F77}" dt="2020-10-03T17:36:09.058" v="655" actId="1037"/>
          <ac:grpSpMkLst>
            <pc:docMk/>
            <pc:sldMk cId="1404830931" sldId="260"/>
            <ac:grpSpMk id="60" creationId="{5C87D7C6-4619-4EE4-809D-EED20BEBEF7B}"/>
          </ac:grpSpMkLst>
        </pc:grpChg>
        <pc:picChg chg="add del mod">
          <ac:chgData name="Daniel Schwarz" userId="5bb35bb8-905a-4742-88d9-33d9089732e7" providerId="ADAL" clId="{86437948-6A79-4B7B-B7E0-67C001754F77}" dt="2020-10-03T17:29:31.070" v="582"/>
          <ac:picMkLst>
            <pc:docMk/>
            <pc:sldMk cId="1404830931" sldId="260"/>
            <ac:picMk id="2" creationId="{244F11B2-8DDB-41DB-AAB9-64E3AC66AA0E}"/>
          </ac:picMkLst>
        </pc:picChg>
        <pc:picChg chg="add mod">
          <ac:chgData name="Daniel Schwarz" userId="5bb35bb8-905a-4742-88d9-33d9089732e7" providerId="ADAL" clId="{86437948-6A79-4B7B-B7E0-67C001754F77}" dt="2020-10-03T17:33:36.829" v="593" actId="1076"/>
          <ac:picMkLst>
            <pc:docMk/>
            <pc:sldMk cId="1404830931" sldId="260"/>
            <ac:picMk id="3" creationId="{B95C9634-ED04-4594-B043-0232F0E27F53}"/>
          </ac:picMkLst>
        </pc:picChg>
        <pc:inkChg chg="add del mod">
          <ac:chgData name="Daniel Schwarz" userId="5bb35bb8-905a-4742-88d9-33d9089732e7" providerId="ADAL" clId="{86437948-6A79-4B7B-B7E0-67C001754F77}" dt="2020-10-06T19:28:50.731" v="897" actId="9405"/>
          <ac:inkMkLst>
            <pc:docMk/>
            <pc:sldMk cId="1404830931" sldId="260"/>
            <ac:inkMk id="2" creationId="{DCFDD7CE-6006-413A-9AE4-4844CD1F2B94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5" creationId="{15A2F184-14BE-4E60-876C-79322543583C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6" creationId="{FE5674AF-B9D1-4EA9-959B-D86966B8DE75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7" creationId="{E6D25749-C5AA-451C-B9E9-40613AB2B871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9" creationId="{29FBBBF8-8685-42F7-A9A1-E2AA7BF773B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0" creationId="{6527E0E1-A86B-41EC-B947-B097AE2F5757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1" creationId="{443CD2A4-01E7-42EF-99F1-4AE77640F2AE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2" creationId="{78F684E1-A664-47F0-AB80-294D46A0646B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3" creationId="{32C55C70-46F5-4DA3-AE28-8CE47D3CE188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4" creationId="{EB432BE0-FE4D-45C7-B017-FF8979501A0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5" creationId="{9AE3E6E8-D56C-4A7E-9B9C-50CDCE78482C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6" creationId="{1F539855-FE94-4D5A-AC8E-0A4BDE5A7C8B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7" creationId="{A8404F3A-1CAE-4880-B5C9-56BA68D48286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8" creationId="{D8F00DCF-775C-4AFA-8966-D34DAE7E2E5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9" creationId="{12B653A7-9E40-42D6-8F37-C4A0EFCD334F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20" creationId="{3C5827DC-494F-4858-BBE8-9ED0D5A0F3F2}"/>
          </ac:inkMkLst>
        </pc:inkChg>
        <pc:inkChg chg="add mod">
          <ac:chgData name="Daniel Schwarz" userId="5bb35bb8-905a-4742-88d9-33d9089732e7" providerId="ADAL" clId="{86437948-6A79-4B7B-B7E0-67C001754F77}" dt="2020-10-03T17:34:32.726" v="596"/>
          <ac:inkMkLst>
            <pc:docMk/>
            <pc:sldMk cId="1404830931" sldId="260"/>
            <ac:inkMk id="21" creationId="{0054C028-27C5-42A1-9394-2404DAF3A1A6}"/>
          </ac:inkMkLst>
        </pc:inkChg>
        <pc:inkChg chg="add mod">
          <ac:chgData name="Daniel Schwarz" userId="5bb35bb8-905a-4742-88d9-33d9089732e7" providerId="ADAL" clId="{86437948-6A79-4B7B-B7E0-67C001754F77}" dt="2020-10-03T17:34:32.726" v="596"/>
          <ac:inkMkLst>
            <pc:docMk/>
            <pc:sldMk cId="1404830931" sldId="260"/>
            <ac:inkMk id="22" creationId="{84938105-5136-4EB8-BAFD-75BA451FB9B3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4" creationId="{C998A1B8-7A11-44FE-AFBF-191AB665663A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5" creationId="{37A4220C-B4A0-4650-977D-965EA0E12CEC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6" creationId="{9FA936F4-E5DC-4DFC-ADB2-C27B3158605F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7" creationId="{00B0EB39-834D-490D-85B2-E8092DA0550A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8" creationId="{8A1C0067-91D2-44D1-A419-3A8F718FCA28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9" creationId="{9B972041-D438-46CB-AAC4-FFEA1C42A96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0" creationId="{2ABD45E4-A4CB-47F7-A61B-AB433B8C5D53}"/>
          </ac:inkMkLst>
        </pc:inkChg>
        <pc:inkChg chg="add del mod">
          <ac:chgData name="Daniel Schwarz" userId="5bb35bb8-905a-4742-88d9-33d9089732e7" providerId="ADAL" clId="{86437948-6A79-4B7B-B7E0-67C001754F77}" dt="2020-10-06T19:28:49.280" v="896"/>
          <ac:inkMkLst>
            <pc:docMk/>
            <pc:sldMk cId="1404830931" sldId="260"/>
            <ac:inkMk id="31" creationId="{51059BDD-8DCE-42E2-903D-B7F574FE0A2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2" creationId="{14460865-4E24-4CF7-BBA4-D0C85E9A96F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3" creationId="{BFB74D0D-1AA8-4235-B9F7-0C278B86A2E9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4" creationId="{040EEAA3-559E-4E98-9C61-1787A02F084F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6" creationId="{C7FF5C66-733E-4E39-8298-176F92D6E551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7" creationId="{82C7B9C8-A114-43A7-AE41-0B16DAE48AEE}"/>
          </ac:inkMkLst>
        </pc:inkChg>
        <pc:inkChg chg="add mod">
          <ac:chgData name="Daniel Schwarz" userId="5bb35bb8-905a-4742-88d9-33d9089732e7" providerId="ADAL" clId="{86437948-6A79-4B7B-B7E0-67C001754F77}" dt="2020-10-03T17:35:00.092" v="614"/>
          <ac:inkMkLst>
            <pc:docMk/>
            <pc:sldMk cId="1404830931" sldId="260"/>
            <ac:inkMk id="39" creationId="{77468737-6C54-4439-9543-C472AAFFFBEC}"/>
          </ac:inkMkLst>
        </pc:inkChg>
        <pc:inkChg chg="add mod">
          <ac:chgData name="Daniel Schwarz" userId="5bb35bb8-905a-4742-88d9-33d9089732e7" providerId="ADAL" clId="{86437948-6A79-4B7B-B7E0-67C001754F77}" dt="2020-10-03T17:35:00.092" v="614"/>
          <ac:inkMkLst>
            <pc:docMk/>
            <pc:sldMk cId="1404830931" sldId="260"/>
            <ac:inkMk id="40" creationId="{AB2B3BF9-7D0D-4CE0-AD0C-107C3B02DA5F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2" creationId="{A79ADB75-29A5-48E4-A9D2-5423272E168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3" creationId="{A1C57C89-E2EC-4D7E-BBB3-0339853B84B1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4" creationId="{6A212D3E-0823-49BD-A303-E573F2ED3714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5" creationId="{1F2FCF22-64E5-426E-922D-9780C18EF6A1}"/>
          </ac:inkMkLst>
        </pc:inkChg>
        <pc:inkChg chg="add del">
          <ac:chgData name="Daniel Schwarz" userId="5bb35bb8-905a-4742-88d9-33d9089732e7" providerId="ADAL" clId="{86437948-6A79-4B7B-B7E0-67C001754F77}" dt="2020-10-06T19:28:55.138" v="899" actId="9405"/>
          <ac:inkMkLst>
            <pc:docMk/>
            <pc:sldMk cId="1404830931" sldId="260"/>
            <ac:inkMk id="46" creationId="{758A58E0-F8D6-424F-827D-DBDA00117119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7" creationId="{F7A81DB5-BEA7-449E-9822-828B52CCE119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8" creationId="{8CCDDDA9-B983-4265-8837-5AEA27AF1E00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0" creationId="{5A2C3559-9949-4BF2-8DC4-9F56C515EFD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1" creationId="{67D7C7DE-FB70-4135-8FBF-831098CB021A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3" creationId="{496954D9-32FA-426B-9540-5E086D47707D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4" creationId="{F99E4CC6-F7DE-4B96-8CB8-25F6DFD74D8B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5" creationId="{39EBF2DF-47D7-4E46-9263-60A0BDC35AB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6" creationId="{D49397D2-615C-4B44-815E-4E9BFC232DAF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8" creationId="{4777BBFB-08F7-419A-8715-174CA59F3070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9" creationId="{03DC74FC-BA58-4049-8C38-33D9876AB119}"/>
          </ac:inkMkLst>
        </pc:inkChg>
      </pc:sldChg>
      <pc:sldChg chg="addSp delSp modSp new mod">
        <pc:chgData name="Daniel Schwarz" userId="5bb35bb8-905a-4742-88d9-33d9089732e7" providerId="ADAL" clId="{86437948-6A79-4B7B-B7E0-67C001754F77}" dt="2020-10-03T17:43:10.485" v="728" actId="1076"/>
        <pc:sldMkLst>
          <pc:docMk/>
          <pc:sldMk cId="1303257976" sldId="261"/>
        </pc:sldMkLst>
        <pc:spChg chg="add del">
          <ac:chgData name="Daniel Schwarz" userId="5bb35bb8-905a-4742-88d9-33d9089732e7" providerId="ADAL" clId="{86437948-6A79-4B7B-B7E0-67C001754F77}" dt="2020-10-03T17:39:11.464" v="681" actId="478"/>
          <ac:spMkLst>
            <pc:docMk/>
            <pc:sldMk cId="1303257976" sldId="261"/>
            <ac:spMk id="5" creationId="{514AD766-081D-46F0-8C74-F5185D4F6163}"/>
          </ac:spMkLst>
        </pc:spChg>
        <pc:grpChg chg="mod">
          <ac:chgData name="Daniel Schwarz" userId="5bb35bb8-905a-4742-88d9-33d9089732e7" providerId="ADAL" clId="{86437948-6A79-4B7B-B7E0-67C001754F77}" dt="2020-10-03T17:40:12.159" v="689"/>
          <ac:grpSpMkLst>
            <pc:docMk/>
            <pc:sldMk cId="1303257976" sldId="261"/>
            <ac:grpSpMk id="10" creationId="{24883448-6071-4404-B66B-CB5FCE9C512B}"/>
          </ac:grpSpMkLst>
        </pc:grpChg>
        <pc:grpChg chg="del mod">
          <ac:chgData name="Daniel Schwarz" userId="5bb35bb8-905a-4742-88d9-33d9089732e7" providerId="ADAL" clId="{86437948-6A79-4B7B-B7E0-67C001754F77}" dt="2020-10-03T17:40:30.047" v="697"/>
          <ac:grpSpMkLst>
            <pc:docMk/>
            <pc:sldMk cId="1303257976" sldId="261"/>
            <ac:grpSpMk id="13" creationId="{1584C6FF-1F89-42A4-B389-3A64299B098D}"/>
          </ac:grpSpMkLst>
        </pc:grpChg>
        <pc:grpChg chg="mod">
          <ac:chgData name="Daniel Schwarz" userId="5bb35bb8-905a-4742-88d9-33d9089732e7" providerId="ADAL" clId="{86437948-6A79-4B7B-B7E0-67C001754F77}" dt="2020-10-03T17:40:43.455" v="698" actId="1076"/>
          <ac:grpSpMkLst>
            <pc:docMk/>
            <pc:sldMk cId="1303257976" sldId="261"/>
            <ac:grpSpMk id="16" creationId="{16FB3718-E899-42C5-85D4-DFCC48AB2533}"/>
          </ac:grpSpMkLst>
        </pc:grpChg>
        <pc:grpChg chg="mod">
          <ac:chgData name="Daniel Schwarz" userId="5bb35bb8-905a-4742-88d9-33d9089732e7" providerId="ADAL" clId="{86437948-6A79-4B7B-B7E0-67C001754F77}" dt="2020-10-03T17:40:53.640" v="701"/>
          <ac:grpSpMkLst>
            <pc:docMk/>
            <pc:sldMk cId="1303257976" sldId="261"/>
            <ac:grpSpMk id="19" creationId="{3FA99842-DD95-4741-8BDF-6B86C91A025B}"/>
          </ac:grpSpMkLst>
        </pc:grpChg>
        <pc:grpChg chg="mod">
          <ac:chgData name="Daniel Schwarz" userId="5bb35bb8-905a-4742-88d9-33d9089732e7" providerId="ADAL" clId="{86437948-6A79-4B7B-B7E0-67C001754F77}" dt="2020-10-03T17:40:56.170" v="704"/>
          <ac:grpSpMkLst>
            <pc:docMk/>
            <pc:sldMk cId="1303257976" sldId="261"/>
            <ac:grpSpMk id="22" creationId="{E1FA1207-5A69-469E-8BA9-AE9F3AE1952D}"/>
          </ac:grpSpMkLst>
        </pc:grpChg>
        <pc:grpChg chg="add mod">
          <ac:chgData name="Daniel Schwarz" userId="5bb35bb8-905a-4742-88d9-33d9089732e7" providerId="ADAL" clId="{86437948-6A79-4B7B-B7E0-67C001754F77}" dt="2020-10-03T17:43:10.485" v="728" actId="1076"/>
          <ac:grpSpMkLst>
            <pc:docMk/>
            <pc:sldMk cId="1303257976" sldId="261"/>
            <ac:grpSpMk id="23" creationId="{73650C01-95DF-4D62-8AE4-964FFE938B3B}"/>
          </ac:grpSpMkLst>
        </pc:grpChg>
        <pc:picChg chg="add">
          <ac:chgData name="Daniel Schwarz" userId="5bb35bb8-905a-4742-88d9-33d9089732e7" providerId="ADAL" clId="{86437948-6A79-4B7B-B7E0-67C001754F77}" dt="2020-10-03T17:39:05.032" v="680" actId="22"/>
          <ac:picMkLst>
            <pc:docMk/>
            <pc:sldMk cId="1303257976" sldId="261"/>
            <ac:picMk id="3" creationId="{4ACFF989-3CC5-4620-999D-4E77637FBD07}"/>
          </ac:picMkLst>
        </pc:picChg>
        <pc:inkChg chg="add del">
          <ac:chgData name="Daniel Schwarz" userId="5bb35bb8-905a-4742-88d9-33d9089732e7" providerId="ADAL" clId="{86437948-6A79-4B7B-B7E0-67C001754F77}" dt="2020-10-03T17:39:58.176" v="683" actId="9405"/>
          <ac:inkMkLst>
            <pc:docMk/>
            <pc:sldMk cId="1303257976" sldId="261"/>
            <ac:inkMk id="6" creationId="{66E40756-C784-4859-9EFF-51AC8E2E6661}"/>
          </ac:inkMkLst>
        </pc:inkChg>
        <pc:inkChg chg="add del mod">
          <ac:chgData name="Daniel Schwarz" userId="5bb35bb8-905a-4742-88d9-33d9089732e7" providerId="ADAL" clId="{86437948-6A79-4B7B-B7E0-67C001754F77}" dt="2020-10-03T17:40:16" v="691" actId="9405"/>
          <ac:inkMkLst>
            <pc:docMk/>
            <pc:sldMk cId="1303257976" sldId="261"/>
            <ac:inkMk id="7" creationId="{5272642B-60A7-4D46-A986-72252C72B69E}"/>
          </ac:inkMkLst>
        </pc:inkChg>
        <pc:inkChg chg="add del mod">
          <ac:chgData name="Daniel Schwarz" userId="5bb35bb8-905a-4742-88d9-33d9089732e7" providerId="ADAL" clId="{86437948-6A79-4B7B-B7E0-67C001754F77}" dt="2020-10-03T17:40:15.704" v="690" actId="9405"/>
          <ac:inkMkLst>
            <pc:docMk/>
            <pc:sldMk cId="1303257976" sldId="261"/>
            <ac:inkMk id="8" creationId="{DD898061-0B39-40C8-A3DA-8023DF2489CF}"/>
          </ac:inkMkLst>
        </pc:inkChg>
        <pc:inkChg chg="add del mod">
          <ac:chgData name="Daniel Schwarz" userId="5bb35bb8-905a-4742-88d9-33d9089732e7" providerId="ADAL" clId="{86437948-6A79-4B7B-B7E0-67C001754F77}" dt="2020-10-03T17:40:12.159" v="689"/>
          <ac:inkMkLst>
            <pc:docMk/>
            <pc:sldMk cId="1303257976" sldId="261"/>
            <ac:inkMk id="9" creationId="{86558083-BD2A-4297-8FB6-274389F86E58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1" creationId="{60EA6572-0C51-488A-873B-08286609CC1C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2" creationId="{B2E2D79D-ED7E-4335-9DA4-F84F30E52C68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4" creationId="{951FFE41-E04A-4213-AB8F-36249D59983D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5" creationId="{281D324E-1C2F-48B4-B422-1C064CB7613A}"/>
          </ac:inkMkLst>
        </pc:inkChg>
        <pc:inkChg chg="add mod">
          <ac:chgData name="Daniel Schwarz" userId="5bb35bb8-905a-4742-88d9-33d9089732e7" providerId="ADAL" clId="{86437948-6A79-4B7B-B7E0-67C001754F77}" dt="2020-10-03T17:40:53.640" v="701"/>
          <ac:inkMkLst>
            <pc:docMk/>
            <pc:sldMk cId="1303257976" sldId="261"/>
            <ac:inkMk id="17" creationId="{A65A1F3F-E2FA-41E3-A8BA-97A95B8EA1F1}"/>
          </ac:inkMkLst>
        </pc:inkChg>
        <pc:inkChg chg="add mod">
          <ac:chgData name="Daniel Schwarz" userId="5bb35bb8-905a-4742-88d9-33d9089732e7" providerId="ADAL" clId="{86437948-6A79-4B7B-B7E0-67C001754F77}" dt="2020-10-03T17:40:53.640" v="701"/>
          <ac:inkMkLst>
            <pc:docMk/>
            <pc:sldMk cId="1303257976" sldId="261"/>
            <ac:inkMk id="18" creationId="{1C4F37CF-07D7-48FD-8581-1F56830A8F15}"/>
          </ac:inkMkLst>
        </pc:inkChg>
        <pc:inkChg chg="add mod">
          <ac:chgData name="Daniel Schwarz" userId="5bb35bb8-905a-4742-88d9-33d9089732e7" providerId="ADAL" clId="{86437948-6A79-4B7B-B7E0-67C001754F77}" dt="2020-10-03T17:40:56.170" v="704"/>
          <ac:inkMkLst>
            <pc:docMk/>
            <pc:sldMk cId="1303257976" sldId="261"/>
            <ac:inkMk id="20" creationId="{C548EFC4-443D-49EC-8B3A-359051069D57}"/>
          </ac:inkMkLst>
        </pc:inkChg>
        <pc:inkChg chg="add mod">
          <ac:chgData name="Daniel Schwarz" userId="5bb35bb8-905a-4742-88d9-33d9089732e7" providerId="ADAL" clId="{86437948-6A79-4B7B-B7E0-67C001754F77}" dt="2020-10-03T17:40:56.170" v="704"/>
          <ac:inkMkLst>
            <pc:docMk/>
            <pc:sldMk cId="1303257976" sldId="261"/>
            <ac:inkMk id="21" creationId="{C8476E93-49D5-421B-AB5A-02132D5BAD6D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4" creationId="{A87716E8-0329-40BE-B040-60C113126971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5" creationId="{AE8EDEA3-33FD-42CE-A3CC-6AC320E5DCE8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6" creationId="{E9E0082D-0D33-443E-A142-C5F9D659BED0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7" creationId="{F771EA70-A9AC-4156-8FB1-1FD44F58BCC2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8" creationId="{53C941E1-4471-4704-9C48-EF4333D53A02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9" creationId="{F2AD3D1A-7615-426D-BC52-F7B3BFC59B5D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0" creationId="{76D408CB-BEB2-49C6-85DD-5A3922A0001A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1" creationId="{9D3F0435-6799-4D56-8AB9-3130696D5EE3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2" creationId="{E5377998-2853-4135-9458-DA71756BAB6D}"/>
          </ac:inkMkLst>
        </pc:inkChg>
      </pc:sldChg>
      <pc:sldChg chg="addSp delSp modSp new mod modAnim">
        <pc:chgData name="Daniel Schwarz" userId="5bb35bb8-905a-4742-88d9-33d9089732e7" providerId="ADAL" clId="{86437948-6A79-4B7B-B7E0-67C001754F77}" dt="2020-10-09T16:19:58.871" v="2534" actId="20577"/>
        <pc:sldMkLst>
          <pc:docMk/>
          <pc:sldMk cId="711743520" sldId="262"/>
        </pc:sldMkLst>
        <pc:spChg chg="add mod">
          <ac:chgData name="Daniel Schwarz" userId="5bb35bb8-905a-4742-88d9-33d9089732e7" providerId="ADAL" clId="{86437948-6A79-4B7B-B7E0-67C001754F77}" dt="2020-10-07T20:11:12.399" v="2163" actId="1036"/>
          <ac:spMkLst>
            <pc:docMk/>
            <pc:sldMk cId="711743520" sldId="262"/>
            <ac:spMk id="3" creationId="{09E95FF9-E344-4251-A642-0E8FEBAB64C2}"/>
          </ac:spMkLst>
        </pc:spChg>
        <pc:spChg chg="add mod">
          <ac:chgData name="Daniel Schwarz" userId="5bb35bb8-905a-4742-88d9-33d9089732e7" providerId="ADAL" clId="{86437948-6A79-4B7B-B7E0-67C001754F77}" dt="2020-10-07T20:22:31.103" v="2253" actId="1076"/>
          <ac:spMkLst>
            <pc:docMk/>
            <pc:sldMk cId="711743520" sldId="262"/>
            <ac:spMk id="6" creationId="{5A70FDB3-375F-440E-A984-4B4962ECF854}"/>
          </ac:spMkLst>
        </pc:spChg>
        <pc:spChg chg="add mod">
          <ac:chgData name="Daniel Schwarz" userId="5bb35bb8-905a-4742-88d9-33d9089732e7" providerId="ADAL" clId="{86437948-6A79-4B7B-B7E0-67C001754F77}" dt="2020-10-09T16:19:58.871" v="2534" actId="20577"/>
          <ac:spMkLst>
            <pc:docMk/>
            <pc:sldMk cId="711743520" sldId="262"/>
            <ac:spMk id="19" creationId="{3D012A3C-88BF-40C8-A582-91D2C076539A}"/>
          </ac:spMkLst>
        </pc:spChg>
        <pc:grpChg chg="del mod">
          <ac:chgData name="Daniel Schwarz" userId="5bb35bb8-905a-4742-88d9-33d9089732e7" providerId="ADAL" clId="{86437948-6A79-4B7B-B7E0-67C001754F77}" dt="2020-10-03T17:41:30.460" v="713"/>
          <ac:grpSpMkLst>
            <pc:docMk/>
            <pc:sldMk cId="711743520" sldId="262"/>
            <ac:grpSpMk id="6" creationId="{FF34FD90-3467-4CDA-922E-49F15A6E5370}"/>
          </ac:grpSpMkLst>
        </pc:grpChg>
        <pc:grpChg chg="mod">
          <ac:chgData name="Daniel Schwarz" userId="5bb35bb8-905a-4742-88d9-33d9089732e7" providerId="ADAL" clId="{86437948-6A79-4B7B-B7E0-67C001754F77}" dt="2020-10-03T17:43:42.182" v="729" actId="1076"/>
          <ac:grpSpMkLst>
            <pc:docMk/>
            <pc:sldMk cId="711743520" sldId="262"/>
            <ac:grpSpMk id="8" creationId="{17E8EEC1-25C2-4D34-849A-C8F17A5CA6A2}"/>
          </ac:grpSpMkLst>
        </pc:grpChg>
        <pc:grpChg chg="mod">
          <ac:chgData name="Daniel Schwarz" userId="5bb35bb8-905a-4742-88d9-33d9089732e7" providerId="ADAL" clId="{86437948-6A79-4B7B-B7E0-67C001754F77}" dt="2020-10-03T17:43:42.182" v="729" actId="1076"/>
          <ac:grpSpMkLst>
            <pc:docMk/>
            <pc:sldMk cId="711743520" sldId="262"/>
            <ac:grpSpMk id="18" creationId="{56F7306F-5D68-439D-AF48-CBB6C34E9D5E}"/>
          </ac:grpSpMkLst>
        </pc:grpChg>
        <pc:inkChg chg="add mod">
          <ac:chgData name="Daniel Schwarz" userId="5bb35bb8-905a-4742-88d9-33d9089732e7" providerId="ADAL" clId="{86437948-6A79-4B7B-B7E0-67C001754F77}" dt="2020-10-03T17:43:42.182" v="729" actId="1076"/>
          <ac:inkMkLst>
            <pc:docMk/>
            <pc:sldMk cId="711743520" sldId="262"/>
            <ac:inkMk id="2" creationId="{3A13B677-CC10-4E6B-A092-B34D19B675FE}"/>
          </ac:inkMkLst>
        </pc:inkChg>
        <pc:inkChg chg="add del">
          <ac:chgData name="Daniel Schwarz" userId="5bb35bb8-905a-4742-88d9-33d9089732e7" providerId="ADAL" clId="{86437948-6A79-4B7B-B7E0-67C001754F77}" dt="2020-10-03T17:41:20.144" v="708" actId="9405"/>
          <ac:inkMkLst>
            <pc:docMk/>
            <pc:sldMk cId="711743520" sldId="262"/>
            <ac:inkMk id="3" creationId="{2A8EBA13-53BD-4D80-9843-CC6CDEAF6565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4" creationId="{81F4D96F-C3FD-4D3B-A068-91516D6A8865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5" creationId="{328C6062-E421-4A8D-A418-22DDD0D60308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7" creationId="{16492099-6981-4944-B41A-376382230762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9" creationId="{A49510FC-6CC1-4293-BC7D-1D4D24E7A0B8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0" creationId="{6F485025-3F06-4228-9E0C-DE01B5979B89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1" creationId="{A3771D87-DE22-41C2-93F8-198827743FC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2" creationId="{62B3F3F0-D165-4782-BB50-79C7C1B64F7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3" creationId="{C22BCC45-D18F-48B7-9392-D3806757984D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4" creationId="{7E0D4D6C-AA2E-4602-9A2A-D571AD48A06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5" creationId="{05B5C902-971C-4DEF-B22D-C3BC1B30E8AD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6" creationId="{71F480D3-B0BD-48E2-9791-2229F970B226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7" creationId="{210594DA-B3A8-4538-88EA-C26B0C40B370}"/>
          </ac:inkMkLst>
        </pc:inkChg>
        <pc:inkChg chg="add del">
          <ac:chgData name="Daniel Schwarz" userId="5bb35bb8-905a-4742-88d9-33d9089732e7" providerId="ADAL" clId="{86437948-6A79-4B7B-B7E0-67C001754F77}" dt="2020-10-07T20:22:01.493" v="2251" actId="9405"/>
          <ac:inkMkLst>
            <pc:docMk/>
            <pc:sldMk cId="711743520" sldId="262"/>
            <ac:inkMk id="22" creationId="{08FD7BE1-1A80-4621-A31A-7E9F21D1F2F4}"/>
          </ac:inkMkLst>
        </pc:inkChg>
        <pc:inkChg chg="add del">
          <ac:chgData name="Daniel Schwarz" userId="5bb35bb8-905a-4742-88d9-33d9089732e7" providerId="ADAL" clId="{86437948-6A79-4B7B-B7E0-67C001754F77}" dt="2020-10-07T20:22:00.605" v="2250" actId="9405"/>
          <ac:inkMkLst>
            <pc:docMk/>
            <pc:sldMk cId="711743520" sldId="262"/>
            <ac:inkMk id="23" creationId="{CD68A3B4-4177-4317-841A-C94A10848661}"/>
          </ac:inkMkLst>
        </pc:inkChg>
      </pc:sldChg>
      <pc:sldChg chg="addSp delSp modSp new del mod">
        <pc:chgData name="Daniel Schwarz" userId="5bb35bb8-905a-4742-88d9-33d9089732e7" providerId="ADAL" clId="{86437948-6A79-4B7B-B7E0-67C001754F77}" dt="2020-10-06T21:00:05.079" v="1419" actId="47"/>
        <pc:sldMkLst>
          <pc:docMk/>
          <pc:sldMk cId="15352327" sldId="263"/>
        </pc:sldMkLst>
        <pc:spChg chg="add">
          <ac:chgData name="Daniel Schwarz" userId="5bb35bb8-905a-4742-88d9-33d9089732e7" providerId="ADAL" clId="{86437948-6A79-4B7B-B7E0-67C001754F77}" dt="2020-10-06T19:27:35.833" v="885" actId="22"/>
          <ac:spMkLst>
            <pc:docMk/>
            <pc:sldMk cId="15352327" sldId="263"/>
            <ac:spMk id="3" creationId="{D96AF120-2948-496D-9CBF-A62D1B7A0C90}"/>
          </ac:spMkLst>
        </pc:spChg>
        <pc:grpChg chg="add del mod">
          <ac:chgData name="Daniel Schwarz" userId="5bb35bb8-905a-4742-88d9-33d9089732e7" providerId="ADAL" clId="{86437948-6A79-4B7B-B7E0-67C001754F77}" dt="2020-10-06T19:28:06.793" v="891" actId="478"/>
          <ac:grpSpMkLst>
            <pc:docMk/>
            <pc:sldMk cId="15352327" sldId="263"/>
            <ac:grpSpMk id="6" creationId="{B3E5A775-6FFF-41E7-AE6C-4A75609929E9}"/>
          </ac:grpSpMkLst>
        </pc:grpChg>
        <pc:grpChg chg="mod">
          <ac:chgData name="Daniel Schwarz" userId="5bb35bb8-905a-4742-88d9-33d9089732e7" providerId="ADAL" clId="{86437948-6A79-4B7B-B7E0-67C001754F77}" dt="2020-10-06T19:27:50.214" v="887"/>
          <ac:grpSpMkLst>
            <pc:docMk/>
            <pc:sldMk cId="15352327" sldId="263"/>
            <ac:grpSpMk id="10" creationId="{53BF9C8D-A31B-4805-9016-B52300B12942}"/>
          </ac:grpSpMkLst>
        </pc:grpChg>
        <pc:grpChg chg="add del mod">
          <ac:chgData name="Daniel Schwarz" userId="5bb35bb8-905a-4742-88d9-33d9089732e7" providerId="ADAL" clId="{86437948-6A79-4B7B-B7E0-67C001754F77}" dt="2020-10-06T19:29:24.029" v="901" actId="478"/>
          <ac:grpSpMkLst>
            <pc:docMk/>
            <pc:sldMk cId="15352327" sldId="263"/>
            <ac:grpSpMk id="23" creationId="{3EC59D82-43E6-4697-B27E-B984630E3470}"/>
          </ac:grpSpMkLst>
        </pc:grpChg>
        <pc:grpChg chg="mod">
          <ac:chgData name="Daniel Schwarz" userId="5bb35bb8-905a-4742-88d9-33d9089732e7" providerId="ADAL" clId="{86437948-6A79-4B7B-B7E0-67C001754F77}" dt="2020-10-06T19:29:08.075" v="900"/>
          <ac:grpSpMkLst>
            <pc:docMk/>
            <pc:sldMk cId="15352327" sldId="263"/>
            <ac:grpSpMk id="27" creationId="{98A0A8FD-D318-486A-B25D-D3DD085798B7}"/>
          </ac:grpSpMkLst>
        </pc:grpChg>
        <pc:grpChg chg="del mod">
          <ac:chgData name="Daniel Schwarz" userId="5bb35bb8-905a-4742-88d9-33d9089732e7" providerId="ADAL" clId="{86437948-6A79-4B7B-B7E0-67C001754F77}" dt="2020-10-06T19:29:46.476" v="907"/>
          <ac:grpSpMkLst>
            <pc:docMk/>
            <pc:sldMk cId="15352327" sldId="263"/>
            <ac:grpSpMk id="42" creationId="{38E65E49-CD30-466F-88E3-65F1D78BE80D}"/>
          </ac:grpSpMkLst>
        </pc:grpChg>
        <pc:grpChg chg="del mod">
          <ac:chgData name="Daniel Schwarz" userId="5bb35bb8-905a-4742-88d9-33d9089732e7" providerId="ADAL" clId="{86437948-6A79-4B7B-B7E0-67C001754F77}" dt="2020-10-06T19:29:54.756" v="918"/>
          <ac:grpSpMkLst>
            <pc:docMk/>
            <pc:sldMk cId="15352327" sldId="263"/>
            <ac:grpSpMk id="45" creationId="{4C455ED3-305B-401D-BA9F-2F3665635434}"/>
          </ac:grpSpMkLst>
        </pc:grpChg>
        <pc:grpChg chg="mod">
          <ac:chgData name="Daniel Schwarz" userId="5bb35bb8-905a-4742-88d9-33d9089732e7" providerId="ADAL" clId="{86437948-6A79-4B7B-B7E0-67C001754F77}" dt="2020-10-06T19:29:54.756" v="918"/>
          <ac:grpSpMkLst>
            <pc:docMk/>
            <pc:sldMk cId="15352327" sldId="263"/>
            <ac:grpSpMk id="56" creationId="{1BA9F489-A25B-47EE-B691-DDB1544B68CA}"/>
          </ac:grpSpMkLst>
        </pc:grpChg>
        <pc:picChg chg="add">
          <ac:chgData name="Daniel Schwarz" userId="5bb35bb8-905a-4742-88d9-33d9089732e7" providerId="ADAL" clId="{86437948-6A79-4B7B-B7E0-67C001754F77}" dt="2020-10-06T19:27:42.392" v="886" actId="22"/>
          <ac:picMkLst>
            <pc:docMk/>
            <pc:sldMk cId="15352327" sldId="263"/>
            <ac:picMk id="5" creationId="{D6655F09-7CEF-45EB-A604-186B33608B1A}"/>
          </ac:picMkLst>
        </pc:pic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7" creationId="{C98F309D-81E8-4808-B99B-B8E567019B77}"/>
          </ac:inkMkLst>
        </pc:inkChg>
        <pc:inkChg chg="add del mod">
          <ac:chgData name="Daniel Schwarz" userId="5bb35bb8-905a-4742-88d9-33d9089732e7" providerId="ADAL" clId="{86437948-6A79-4B7B-B7E0-67C001754F77}" dt="2020-10-06T19:27:55.652" v="889" actId="478"/>
          <ac:inkMkLst>
            <pc:docMk/>
            <pc:sldMk cId="15352327" sldId="263"/>
            <ac:inkMk id="8" creationId="{E6230537-45EC-43C3-85E3-AC167B51207B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9" creationId="{0258CFE5-B45C-4529-8542-9AE7FB539273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1" creationId="{8953E46B-69AE-43C3-B26C-424B1FEB2AA9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2" creationId="{841A92E9-F14E-42B1-82D2-F81BA2DFD44F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3" creationId="{8DFD318D-1538-48D4-99B7-DC49AF7F5F3D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4" creationId="{434E8FF8-5471-4B85-AAB2-FC093A83E7ED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5" creationId="{CC0B60C1-AC62-400E-BDC9-2DDA9DC199AE}"/>
          </ac:inkMkLst>
        </pc:inkChg>
        <pc:inkChg chg="del mod">
          <ac:chgData name="Daniel Schwarz" userId="5bb35bb8-905a-4742-88d9-33d9089732e7" providerId="ADAL" clId="{86437948-6A79-4B7B-B7E0-67C001754F77}" dt="2020-10-06T19:28:01.802" v="890" actId="478"/>
          <ac:inkMkLst>
            <pc:docMk/>
            <pc:sldMk cId="15352327" sldId="263"/>
            <ac:inkMk id="16" creationId="{92AF5CAB-3858-44A3-B81A-57F386340F5B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7" creationId="{AE9233B7-B040-4DAD-8750-20B12C66A857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8" creationId="{D31298A2-CEC1-4CFC-AF97-5F2D50ED8810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9" creationId="{EF572A0E-EF58-4C2F-AC10-9B10FCCE8B98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0" creationId="{A32ACA7F-ED8D-4C40-9F0E-A180EA1348A3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1" creationId="{5507ACD8-EBA2-48F3-9C8E-C7D7FF32ABB5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2" creationId="{427BB8AE-E863-4283-9ED6-78ADBDECF867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4" creationId="{D333442B-8F05-4F84-835A-EF5AC086F4F6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5" creationId="{897D45DB-F4D2-4626-8507-ED17DF4EB832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6" creationId="{4E1D033D-CCCD-40F4-A148-9BA978D31B6D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8" creationId="{BB7D61D3-8659-40E6-A2A7-09F703901B7B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9" creationId="{C67C0708-BAC0-4795-8FC6-759F232F716A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0" creationId="{B9E88529-FAE8-4BA4-A3C5-5083459F246E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1" creationId="{6FE7A24B-5BEC-4017-B301-11513D7F69AF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2" creationId="{6B64D20D-DE5F-467C-93BA-17EF52BC2323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3" creationId="{FA214538-E89E-4EBB-AFF0-CE56FB2DEE35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4" creationId="{3C1AEA67-82A4-4C27-BEFA-6E2383B95DF8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5" creationId="{F6C315C0-5B9F-43A7-A223-BB38A4AAD209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6" creationId="{157F74C0-7C35-4229-86D2-95252322C750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7" creationId="{A1E18027-F377-4A50-8D25-BC648036FCDB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8" creationId="{BB0AFCB3-B56C-4B40-B9DF-15A610E9343E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9" creationId="{F3C40C4E-3B3C-4AE7-BB40-622B3B16FC9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0" creationId="{F42EF2B1-A035-4ACF-AA59-68F884F665CD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1" creationId="{75407124-6936-441A-AF19-BB0C2DC6322B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3" creationId="{CE2F7800-4FF3-41EE-A0C0-0768A0FA6191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4" creationId="{1B2A5EA6-8456-4C02-BD46-CEB9D935888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6" creationId="{1A1D8554-0483-4E19-9121-C66E03EDA5B7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7" creationId="{45C8CC1D-500A-47F6-B851-1FB6F01E42C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8" creationId="{AB5357FF-D994-4944-922C-343F2854938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9" creationId="{CACE7A96-861B-4622-90B2-5182B51492A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0" creationId="{3CAC08CB-28AF-407D-A1BB-5CD34697D596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1" creationId="{BD9FE71B-5A4E-4ADC-9A4D-8F5CDF32E036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2" creationId="{262E991D-05EB-4D33-AEC4-CB241A8D25A0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3" creationId="{011314D3-EE50-43F8-91BA-78DBBA55CE2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4" creationId="{0DE387C0-6F02-43E3-933E-AD3BF6042A24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5" creationId="{79F3AADE-6984-467C-BF7C-9A153316D01B}"/>
          </ac:inkMkLst>
        </pc:inkChg>
      </pc:sldChg>
      <pc:sldChg chg="addSp delSp modSp new del mod">
        <pc:chgData name="Daniel Schwarz" userId="5bb35bb8-905a-4742-88d9-33d9089732e7" providerId="ADAL" clId="{86437948-6A79-4B7B-B7E0-67C001754F77}" dt="2020-10-05T20:17:59.257" v="883" actId="2696"/>
        <pc:sldMkLst>
          <pc:docMk/>
          <pc:sldMk cId="2323704699" sldId="263"/>
        </pc:sldMkLst>
        <pc:grpChg chg="del mod">
          <ac:chgData name="Daniel Schwarz" userId="5bb35bb8-905a-4742-88d9-33d9089732e7" providerId="ADAL" clId="{86437948-6A79-4B7B-B7E0-67C001754F77}" dt="2020-10-05T19:07:06.561" v="741"/>
          <ac:grpSpMkLst>
            <pc:docMk/>
            <pc:sldMk cId="2323704699" sldId="263"/>
            <ac:grpSpMk id="6" creationId="{C4825008-7484-4C0B-947F-8A422473D7CA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10" creationId="{DF7D1A46-701E-478C-9BFE-9853AAFB8A8A}"/>
          </ac:grpSpMkLst>
        </pc:grpChg>
        <pc:grpChg chg="del mod">
          <ac:chgData name="Daniel Schwarz" userId="5bb35bb8-905a-4742-88d9-33d9089732e7" providerId="ADAL" clId="{86437948-6A79-4B7B-B7E0-67C001754F77}" dt="2020-10-05T19:07:25.335" v="746"/>
          <ac:grpSpMkLst>
            <pc:docMk/>
            <pc:sldMk cId="2323704699" sldId="263"/>
            <ac:grpSpMk id="13" creationId="{FE032172-D285-43D1-A158-4022570D6BFE}"/>
          </ac:grpSpMkLst>
        </pc:grpChg>
        <pc:grpChg chg="del mod">
          <ac:chgData name="Daniel Schwarz" userId="5bb35bb8-905a-4742-88d9-33d9089732e7" providerId="ADAL" clId="{86437948-6A79-4B7B-B7E0-67C001754F77}" dt="2020-10-05T19:07:30.046" v="754"/>
          <ac:grpSpMkLst>
            <pc:docMk/>
            <pc:sldMk cId="2323704699" sldId="263"/>
            <ac:grpSpMk id="15" creationId="{8BFD3B08-E5D3-471B-925C-38649C754AA0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23" creationId="{F8AACAB4-012D-4639-8D2D-8D9297B8EE71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30" creationId="{610C2203-7696-498F-9B93-FF6B0306151C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33" creationId="{026D1EBA-D0F3-4879-8F52-9DEAD882914F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36" creationId="{CFB7BB16-7536-44B6-B555-11DBF6F9703F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42" creationId="{74BB7EAA-C8D0-4820-9AC2-B2277093302B}"/>
          </ac:grpSpMkLst>
        </pc:grpChg>
        <pc:grpChg chg="del mod">
          <ac:chgData name="Daniel Schwarz" userId="5bb35bb8-905a-4742-88d9-33d9089732e7" providerId="ADAL" clId="{86437948-6A79-4B7B-B7E0-67C001754F77}" dt="2020-10-05T19:09:55.787" v="782"/>
          <ac:grpSpMkLst>
            <pc:docMk/>
            <pc:sldMk cId="2323704699" sldId="263"/>
            <ac:grpSpMk id="49" creationId="{23B4FC46-EF6B-4EAC-B4B7-E2AF85EAFF14}"/>
          </ac:grpSpMkLst>
        </pc:grpChg>
        <pc:grpChg chg="del mod">
          <ac:chgData name="Daniel Schwarz" userId="5bb35bb8-905a-4742-88d9-33d9089732e7" providerId="ADAL" clId="{86437948-6A79-4B7B-B7E0-67C001754F77}" dt="2020-10-05T19:10:00.482" v="787"/>
          <ac:grpSpMkLst>
            <pc:docMk/>
            <pc:sldMk cId="2323704699" sldId="263"/>
            <ac:grpSpMk id="51" creationId="{E96B27D0-D0B9-45CB-B715-56A782818BAE}"/>
          </ac:grpSpMkLst>
        </pc:grpChg>
        <pc:grpChg chg="del mod">
          <ac:chgData name="Daniel Schwarz" userId="5bb35bb8-905a-4742-88d9-33d9089732e7" providerId="ADAL" clId="{86437948-6A79-4B7B-B7E0-67C001754F77}" dt="2020-10-05T19:10:03.010" v="793"/>
          <ac:grpSpMkLst>
            <pc:docMk/>
            <pc:sldMk cId="2323704699" sldId="263"/>
            <ac:grpSpMk id="56" creationId="{24831A12-A4F6-4166-8511-ACFFB3F684C8}"/>
          </ac:grpSpMkLst>
        </pc:grpChg>
        <pc:grpChg chg="del mod">
          <ac:chgData name="Daniel Schwarz" userId="5bb35bb8-905a-4742-88d9-33d9089732e7" providerId="ADAL" clId="{86437948-6A79-4B7B-B7E0-67C001754F77}" dt="2020-10-05T19:10:04.441" v="795"/>
          <ac:grpSpMkLst>
            <pc:docMk/>
            <pc:sldMk cId="2323704699" sldId="263"/>
            <ac:grpSpMk id="62" creationId="{9A52DDA1-642B-4D24-B62D-2540FF3F87E9}"/>
          </ac:grpSpMkLst>
        </pc:grpChg>
        <pc:grpChg chg="del mod">
          <ac:chgData name="Daniel Schwarz" userId="5bb35bb8-905a-4742-88d9-33d9089732e7" providerId="ADAL" clId="{86437948-6A79-4B7B-B7E0-67C001754F77}" dt="2020-10-05T19:10:16.728" v="797"/>
          <ac:grpSpMkLst>
            <pc:docMk/>
            <pc:sldMk cId="2323704699" sldId="263"/>
            <ac:grpSpMk id="64" creationId="{D87C95BC-5210-4502-9FD9-57A108A2A851}"/>
          </ac:grpSpMkLst>
        </pc:grpChg>
        <pc:grpChg chg="del mod">
          <ac:chgData name="Daniel Schwarz" userId="5bb35bb8-905a-4742-88d9-33d9089732e7" providerId="ADAL" clId="{86437948-6A79-4B7B-B7E0-67C001754F77}" dt="2020-10-05T19:10:17.799" v="799"/>
          <ac:grpSpMkLst>
            <pc:docMk/>
            <pc:sldMk cId="2323704699" sldId="263"/>
            <ac:grpSpMk id="66" creationId="{B6E181F4-9600-4CD2-91AE-45BDCA071299}"/>
          </ac:grpSpMkLst>
        </pc:grpChg>
        <pc:grpChg chg="del mod">
          <ac:chgData name="Daniel Schwarz" userId="5bb35bb8-905a-4742-88d9-33d9089732e7" providerId="ADAL" clId="{86437948-6A79-4B7B-B7E0-67C001754F77}" dt="2020-10-05T19:12:26.538" v="813"/>
          <ac:grpSpMkLst>
            <pc:docMk/>
            <pc:sldMk cId="2323704699" sldId="263"/>
            <ac:grpSpMk id="68" creationId="{6723B532-B411-4FC2-B45B-3CC48B52F02B}"/>
          </ac:grpSpMkLst>
        </pc:grpChg>
        <pc:grpChg chg="del mod">
          <ac:chgData name="Daniel Schwarz" userId="5bb35bb8-905a-4742-88d9-33d9089732e7" providerId="ADAL" clId="{86437948-6A79-4B7B-B7E0-67C001754F77}" dt="2020-10-05T19:12:16.971" v="810"/>
          <ac:grpSpMkLst>
            <pc:docMk/>
            <pc:sldMk cId="2323704699" sldId="263"/>
            <ac:grpSpMk id="72" creationId="{5DDB71D2-5C9E-49AC-94F7-419D3E2A8B34}"/>
          </ac:grpSpMkLst>
        </pc:grpChg>
        <pc:grpChg chg="del mod">
          <ac:chgData name="Daniel Schwarz" userId="5bb35bb8-905a-4742-88d9-33d9089732e7" providerId="ADAL" clId="{86437948-6A79-4B7B-B7E0-67C001754F77}" dt="2020-10-05T19:12:26.538" v="813"/>
          <ac:grpSpMkLst>
            <pc:docMk/>
            <pc:sldMk cId="2323704699" sldId="263"/>
            <ac:grpSpMk id="79" creationId="{BD39D225-331C-458D-B729-BCEE76A349EF}"/>
          </ac:grpSpMkLst>
        </pc:grpChg>
        <pc:grpChg chg="del mod">
          <ac:chgData name="Daniel Schwarz" userId="5bb35bb8-905a-4742-88d9-33d9089732e7" providerId="ADAL" clId="{86437948-6A79-4B7B-B7E0-67C001754F77}" dt="2020-10-05T19:12:34.059" v="823"/>
          <ac:grpSpMkLst>
            <pc:docMk/>
            <pc:sldMk cId="2323704699" sldId="263"/>
            <ac:grpSpMk id="82" creationId="{FB7A7855-67B6-483A-A2B9-FBFF094DB2C5}"/>
          </ac:grpSpMkLst>
        </pc:grpChg>
        <pc:grpChg chg="del mod">
          <ac:chgData name="Daniel Schwarz" userId="5bb35bb8-905a-4742-88d9-33d9089732e7" providerId="ADAL" clId="{86437948-6A79-4B7B-B7E0-67C001754F77}" dt="2020-10-05T19:12:34.059" v="823"/>
          <ac:grpSpMkLst>
            <pc:docMk/>
            <pc:sldMk cId="2323704699" sldId="263"/>
            <ac:grpSpMk id="89" creationId="{81C8AAF3-E6E4-4E0B-9E0D-37BDB9B628C8}"/>
          </ac:grpSpMkLst>
        </pc:grpChg>
        <pc:grpChg chg="del mod">
          <ac:chgData name="Daniel Schwarz" userId="5bb35bb8-905a-4742-88d9-33d9089732e7" providerId="ADAL" clId="{86437948-6A79-4B7B-B7E0-67C001754F77}" dt="2020-10-05T19:12:38.951" v="832"/>
          <ac:grpSpMkLst>
            <pc:docMk/>
            <pc:sldMk cId="2323704699" sldId="263"/>
            <ac:grpSpMk id="92" creationId="{A9BD07C2-9650-49E0-9E5E-132593B2357B}"/>
          </ac:grpSpMkLst>
        </pc:grpChg>
        <pc:grpChg chg="add del mod">
          <ac:chgData name="Daniel Schwarz" userId="5bb35bb8-905a-4742-88d9-33d9089732e7" providerId="ADAL" clId="{86437948-6A79-4B7B-B7E0-67C001754F77}" dt="2020-10-05T19:53:16.629" v="845" actId="478"/>
          <ac:grpSpMkLst>
            <pc:docMk/>
            <pc:sldMk cId="2323704699" sldId="263"/>
            <ac:grpSpMk id="101" creationId="{BC1D3F7D-149C-4CCC-A083-068EC5AE0AE8}"/>
          </ac:grpSpMkLst>
        </pc:grpChg>
        <pc:grpChg chg="mod">
          <ac:chgData name="Daniel Schwarz" userId="5bb35bb8-905a-4742-88d9-33d9089732e7" providerId="ADAL" clId="{86437948-6A79-4B7B-B7E0-67C001754F77}" dt="2020-10-05T19:12:49.035" v="841"/>
          <ac:grpSpMkLst>
            <pc:docMk/>
            <pc:sldMk cId="2323704699" sldId="263"/>
            <ac:grpSpMk id="110" creationId="{65DEF9A8-8447-423E-ADF1-4CA06FCE20E4}"/>
          </ac:grpSpMkLst>
        </pc:grpChg>
        <pc:grpChg chg="mod">
          <ac:chgData name="Daniel Schwarz" userId="5bb35bb8-905a-4742-88d9-33d9089732e7" providerId="ADAL" clId="{86437948-6A79-4B7B-B7E0-67C001754F77}" dt="2020-10-05T19:55:12.904" v="861"/>
          <ac:grpSpMkLst>
            <pc:docMk/>
            <pc:sldMk cId="2323704699" sldId="263"/>
            <ac:grpSpMk id="124" creationId="{64D25E92-D8DF-40C1-A54A-F7115AEFA7A4}"/>
          </ac:grpSpMkLst>
        </pc:grpChg>
        <pc:grpChg chg="mod">
          <ac:chgData name="Daniel Schwarz" userId="5bb35bb8-905a-4742-88d9-33d9089732e7" providerId="ADAL" clId="{86437948-6A79-4B7B-B7E0-67C001754F77}" dt="2020-10-05T19:55:16.569" v="867"/>
          <ac:grpSpMkLst>
            <pc:docMk/>
            <pc:sldMk cId="2323704699" sldId="263"/>
            <ac:grpSpMk id="130" creationId="{88D15A8B-A2EA-416F-8DC6-A3724A1EF9F6}"/>
          </ac:grpSpMkLst>
        </pc:grpChg>
        <pc:grpChg chg="del 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37" creationId="{E434417E-B6DD-4ABD-ACFD-22DD40DEE2BC}"/>
          </ac:grpSpMkLst>
        </pc:grpChg>
        <pc:grpChg chg="del 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45" creationId="{1AD2352A-CC05-4F22-90C9-67F5945D9BB7}"/>
          </ac:grpSpMkLst>
        </pc:grpChg>
        <pc:grpChg chg="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46" creationId="{91820597-DA1B-411E-A40D-0B727010CA71}"/>
          </ac:grpSpMkLst>
        </pc:grpChg>
        <pc:inkChg chg="add del">
          <ac:chgData name="Daniel Schwarz" userId="5bb35bb8-905a-4742-88d9-33d9089732e7" providerId="ADAL" clId="{86437948-6A79-4B7B-B7E0-67C001754F77}" dt="2020-10-05T19:06:26.612" v="732" actId="9405"/>
          <ac:inkMkLst>
            <pc:docMk/>
            <pc:sldMk cId="2323704699" sldId="263"/>
            <ac:inkMk id="2" creationId="{F117F6D5-F6C0-4FCA-AECF-7E5DB9623924}"/>
          </ac:inkMkLst>
        </pc:inkChg>
        <pc:inkChg chg="add del">
          <ac:chgData name="Daniel Schwarz" userId="5bb35bb8-905a-4742-88d9-33d9089732e7" providerId="ADAL" clId="{86437948-6A79-4B7B-B7E0-67C001754F77}" dt="2020-10-05T19:06:50.296" v="734" actId="9405"/>
          <ac:inkMkLst>
            <pc:docMk/>
            <pc:sldMk cId="2323704699" sldId="263"/>
            <ac:inkMk id="3" creationId="{92671F3A-794E-49B1-B4EB-556657F5658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" creationId="{8EBAB914-3C11-4A7F-82FE-80CC7E30955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" creationId="{CCF90D39-F19F-413F-9C7F-9922D1A76D3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" creationId="{CB80E1E2-3D4F-429B-A895-0ED3E593ED0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" creationId="{161D9F65-12EA-4BCD-A484-C0F29D4F9A3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" creationId="{BD7D814C-ABDA-40EE-A448-FB2BDD4C4E3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1" creationId="{D1448321-63AF-42F9-811D-FCA31F1F699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2" creationId="{D373AFE3-AF4D-4DC2-9D8B-EE228D5AEAA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4" creationId="{C452C027-F47F-4A3D-81B1-18E5068BFBB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6" creationId="{624AF0B0-B59A-4587-8FF7-F1BACE43B34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7" creationId="{97A6DE8B-599C-470C-B2C2-545D5AD566B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8" creationId="{9B1DFD37-4655-439F-AE79-171F710CDCA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9" creationId="{4BC3E172-085F-4E56-8C6B-8CB4ED93927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0" creationId="{2FCD5155-1F8B-4F58-BC82-A1001A6BDE2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1" creationId="{17BE4617-9AD4-48AA-8C0A-741D9153290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2" creationId="{0B43FE89-BBC8-4657-8B17-E0CCBAF7DE3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4" creationId="{94BFDA69-1B50-48E1-B134-B5501A6C2E4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5" creationId="{53EDB567-0329-452D-A7C8-C50E423D253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6" creationId="{289E474F-D212-47C8-BE11-AD6E21D93E9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7" creationId="{2768D427-D274-4AAF-8752-387D1A18A4A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8" creationId="{F77429CF-2A8A-4EF2-806F-F3F4912F7F3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9" creationId="{F90528C9-6B0F-44B8-9CBB-CE899AC33CC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1" creationId="{43C322E0-0469-4C54-A364-EE72C0E45F7E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2" creationId="{79BB1335-0B15-4037-884D-873832EB4E9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4" creationId="{DD00485B-F2FC-431D-93F3-0DCCF222F68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5" creationId="{764D724B-E512-43E3-9B2F-DE5366771D2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7" creationId="{00DF056C-A98D-4C06-80F4-6FB61EA1A06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8" creationId="{FFAF8010-3FDF-4074-9949-B1CD78914E0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9" creationId="{CC54ADF8-6ED8-4E99-AE3C-4070DBE4687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0" creationId="{44F6BB8F-1A4F-4B94-A4DD-EF5A6BF78F7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1" creationId="{7F374AE7-3299-4D78-AD61-4DDF06B8C90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3" creationId="{6D5F6CFD-F50F-4ECE-BFBE-F9A17C3D02A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4" creationId="{58AE654F-039B-4C13-AD87-F55D2897B86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5" creationId="{D2F89BE0-C06C-4ECB-BA84-2DEE1E6493D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6" creationId="{B74AA0ED-B87A-40E0-9C87-0C94CE512E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7" creationId="{8BFA7C04-379C-4590-858C-B837E0EC125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8" creationId="{2BAFC314-FAC4-4FBB-8910-CCD507CC6C41}"/>
          </ac:inkMkLst>
        </pc:inkChg>
        <pc:inkChg chg="add del mod">
          <ac:chgData name="Daniel Schwarz" userId="5bb35bb8-905a-4742-88d9-33d9089732e7" providerId="ADAL" clId="{86437948-6A79-4B7B-B7E0-67C001754F77}" dt="2020-10-05T19:53:11.705" v="842" actId="478"/>
          <ac:inkMkLst>
            <pc:docMk/>
            <pc:sldMk cId="2323704699" sldId="263"/>
            <ac:inkMk id="50" creationId="{C60FE3B0-A268-4363-AEC5-A5F90E465C3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2" creationId="{797931BB-F7C2-42CB-A5CD-395EC5892F6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3" creationId="{047D06E2-BA42-4C23-A16D-D4F831F18C9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4" creationId="{4C03BDBB-C807-4D1B-A586-D918FF901C7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5" creationId="{0F159CEB-8395-41E5-8645-32270DA4026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7" creationId="{351B9828-B3AC-4B60-90E0-4BB8EAB39DF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8" creationId="{6AE5D275-D4A4-46CD-8552-B8523FE7A72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9" creationId="{822C62C1-A187-46B8-AA44-1078E11C1E7C}"/>
          </ac:inkMkLst>
        </pc:inkChg>
        <pc:inkChg chg="add del mod">
          <ac:chgData name="Daniel Schwarz" userId="5bb35bb8-905a-4742-88d9-33d9089732e7" providerId="ADAL" clId="{86437948-6A79-4B7B-B7E0-67C001754F77}" dt="2020-10-05T19:53:13.757" v="843" actId="478"/>
          <ac:inkMkLst>
            <pc:docMk/>
            <pc:sldMk cId="2323704699" sldId="263"/>
            <ac:inkMk id="60" creationId="{90D3DBB3-725A-4EC4-8DEE-6AFACDC3F25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1" creationId="{BF3B3571-79B1-482C-884B-DEA050870C43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3" creationId="{BDC35BF6-66BD-4A11-9887-1C50552F231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5" creationId="{51D4E226-F842-4555-910A-8FA9F69876B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7" creationId="{1F63868C-F382-4A6F-99FE-7E3A73A5AB5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9" creationId="{22AFF884-FE64-4390-80DD-B95AD4B9A27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0" creationId="{3ACB79BF-9FC1-4771-B88F-7C4775D2DD46}"/>
          </ac:inkMkLst>
        </pc:inkChg>
        <pc:inkChg chg="add del mod">
          <ac:chgData name="Daniel Schwarz" userId="5bb35bb8-905a-4742-88d9-33d9089732e7" providerId="ADAL" clId="{86437948-6A79-4B7B-B7E0-67C001754F77}" dt="2020-10-05T19:53:24.509" v="846" actId="478"/>
          <ac:inkMkLst>
            <pc:docMk/>
            <pc:sldMk cId="2323704699" sldId="263"/>
            <ac:inkMk id="71" creationId="{53BEF9A7-14CC-477D-B6D0-BDD9F6D5357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3" creationId="{F0A1B793-9B83-43D9-8E80-D65A5ABE6513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4" creationId="{64AD18EF-B5B6-4880-AF80-0F5DD359D59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5" creationId="{D23904AB-E80E-40E5-BAF3-B5FFAE1DE7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6" creationId="{5F061AE8-D98F-4E11-A4AD-10C121664CB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7" creationId="{2C2D0398-046F-4949-AAE7-4D53DE7CCB2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8" creationId="{11F27E94-E5EF-43D5-AF81-F91D4202CF3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0" creationId="{4CA2426A-A7EA-42CE-9D67-820753A34E1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1" creationId="{700E61B4-565A-481E-8FF3-8A3F852CC28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3" creationId="{F3061603-DD87-4D8C-9965-8459EF0C8E0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4" creationId="{9B94C84E-EB95-4B82-AA64-BE38F29DA8B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5" creationId="{3C0E80C2-1A29-42A0-8409-3F69DE17378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6" creationId="{FB7EDE4B-F733-4C08-B81C-7EA1A183D53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7" creationId="{650A1FAE-0FD3-4FC2-A52B-3CA20A5DDF9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8" creationId="{73890B49-8EB5-415F-AE5A-613F96C32139}"/>
          </ac:inkMkLst>
        </pc:inkChg>
        <pc:inkChg chg="add del mod">
          <ac:chgData name="Daniel Schwarz" userId="5bb35bb8-905a-4742-88d9-33d9089732e7" providerId="ADAL" clId="{86437948-6A79-4B7B-B7E0-67C001754F77}" dt="2020-10-05T19:53:26.386" v="847" actId="478"/>
          <ac:inkMkLst>
            <pc:docMk/>
            <pc:sldMk cId="2323704699" sldId="263"/>
            <ac:inkMk id="90" creationId="{063BA809-4DA7-4FC6-8D23-79476E8B3EC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1" creationId="{8BC7DCC3-538C-4B8F-873A-83E8B59A288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3" creationId="{0D63E536-55A1-4776-ADC5-749CCD961B0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4" creationId="{72976107-6A12-416B-94F8-6399AF3155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5" creationId="{85C753ED-AD0C-442E-AAE2-4CDE763FD13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6" creationId="{14FDEB06-0BCC-43E6-A956-27274138C46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7" creationId="{4C3DDCCE-932F-4C8C-A086-96EAC0A4BC2E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8" creationId="{6155A26A-437F-46E2-8E55-20265DD6CBF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9" creationId="{7053F925-725B-4839-B93C-D928249054C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00" creationId="{27A0685D-C461-422D-94F5-50ECC50BBA05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2" creationId="{D1F8E213-0784-4210-867B-2EA861DD1316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3" creationId="{442CEB40-6EC1-4AB4-A904-AFC53CA3CF01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4" creationId="{69DD7CD3-F07C-4CC3-894A-58E672A5F295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5" creationId="{C515A858-AD8E-4EFB-85B4-B1D3E6677E36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6" creationId="{0C1030CB-3B3A-4CC6-996B-9615BC018EA3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7" creationId="{9E82E487-DEEE-47CC-A556-E0B3EE22A099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8" creationId="{35C1B014-AA38-4B84-9D79-3E3E496F67F3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9" creationId="{58BCB4FC-7CF0-454B-B1CB-635853CAE195}"/>
          </ac:inkMkLst>
        </pc:inkChg>
        <pc:inkChg chg="add">
          <ac:chgData name="Daniel Schwarz" userId="5bb35bb8-905a-4742-88d9-33d9089732e7" providerId="ADAL" clId="{86437948-6A79-4B7B-B7E0-67C001754F77}" dt="2020-10-05T19:55:01.597" v="848" actId="9405"/>
          <ac:inkMkLst>
            <pc:docMk/>
            <pc:sldMk cId="2323704699" sldId="263"/>
            <ac:inkMk id="111" creationId="{3DFC8A32-D888-4524-96DC-837A2F991B0B}"/>
          </ac:inkMkLst>
        </pc:inkChg>
        <pc:inkChg chg="add">
          <ac:chgData name="Daniel Schwarz" userId="5bb35bb8-905a-4742-88d9-33d9089732e7" providerId="ADAL" clId="{86437948-6A79-4B7B-B7E0-67C001754F77}" dt="2020-10-05T19:55:04.128" v="849" actId="9405"/>
          <ac:inkMkLst>
            <pc:docMk/>
            <pc:sldMk cId="2323704699" sldId="263"/>
            <ac:inkMk id="112" creationId="{D5AADF51-3669-422F-B0AC-B80EB3182C7D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3" creationId="{994D21BB-677E-4C01-89BC-27CE31EEBD65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4" creationId="{3C1CB9B0-5EBF-4BAD-91FD-A6CB14635D43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5" creationId="{ADEA8ECB-A476-4323-91CC-E2BC14963902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6" creationId="{FA24AE0C-A6DA-4E9D-9E2D-9279B245ECF0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7" creationId="{993F83B5-7AA2-4810-A4DF-950EEDF1D6B6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8" creationId="{C0C60E98-42A1-4387-976A-3AB123248B3D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9" creationId="{08CD2B92-9ABA-4EEE-862F-29E25698C024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0" creationId="{F0D5D2BD-C843-4DF5-A40A-2983D953DF5F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1" creationId="{E9EBF6DE-27F2-4D7A-86C3-2C7C9014CFB6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2" creationId="{7E1D1FF0-F50D-4BF7-B7A6-82751287130F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3" creationId="{1E00AC50-7B42-4788-BAC1-7671F021B567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5" creationId="{2D7CBA77-3F07-4095-9412-39CF0AF01228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6" creationId="{86287783-129A-4F59-A849-62C0EAA92ACE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7" creationId="{DAC393FF-1992-4859-9834-2CAEA2C40496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8" creationId="{619652E4-44F5-4D96-A351-4B5981B45FD2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9" creationId="{DD333D69-CF29-4369-A0BA-D25B3F60424A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1" creationId="{278A1039-421D-4924-961F-CF07589D8019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2" creationId="{092C9CE1-C0FE-44A3-9360-7D3257C060D1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3" creationId="{970D1169-A1CE-49BB-BE74-4859F02A8C81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4" creationId="{1C06B117-1CAA-4032-9884-42D2E665461D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5" creationId="{BBA551A6-4B0E-4BB7-9C72-0BABCE3D53F7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6" creationId="{20F27D7F-0783-4298-8911-8E7915DB6B6B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8" creationId="{E318A178-0D6E-412B-8DAD-A6AE19095357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9" creationId="{6EE99962-10D8-42EE-8AC6-7FEA92D1ECFC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0" creationId="{084B8A19-DC98-47CD-8499-3E5EFEA74936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1" creationId="{2DD255A2-2A12-4D51-9910-622D721B975B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2" creationId="{8FD85778-E7B6-4BD5-9709-AFB343E6F3C0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3" creationId="{F6BD983D-76E5-479A-8320-BCD3F983E7A9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4" creationId="{1B122DEA-1378-4518-9AD3-5B5B7F73B3AB}"/>
          </ac:inkMkLst>
        </pc:inkChg>
      </pc:sldChg>
      <pc:sldChg chg="addSp delSp modSp new mod modAnim modNotesTx">
        <pc:chgData name="Daniel Schwarz" userId="5bb35bb8-905a-4742-88d9-33d9089732e7" providerId="ADAL" clId="{86437948-6A79-4B7B-B7E0-67C001754F77}" dt="2020-10-09T16:19:20.119" v="2533"/>
        <pc:sldMkLst>
          <pc:docMk/>
          <pc:sldMk cId="1154027328" sldId="264"/>
        </pc:sldMkLst>
        <pc:spChg chg="add mod">
          <ac:chgData name="Daniel Schwarz" userId="5bb35bb8-905a-4742-88d9-33d9089732e7" providerId="ADAL" clId="{86437948-6A79-4B7B-B7E0-67C001754F77}" dt="2020-10-09T16:18:58.111" v="2531" actId="14100"/>
          <ac:spMkLst>
            <pc:docMk/>
            <pc:sldMk cId="1154027328" sldId="264"/>
            <ac:spMk id="28" creationId="{46FBFC2C-156B-4867-BA2C-8521D7C9C022}"/>
          </ac:spMkLst>
        </pc:spChg>
        <pc:spChg chg="add del">
          <ac:chgData name="Daniel Schwarz" userId="5bb35bb8-905a-4742-88d9-33d9089732e7" providerId="ADAL" clId="{86437948-6A79-4B7B-B7E0-67C001754F77}" dt="2020-10-09T16:07:19.707" v="2455" actId="34122"/>
          <ac:spMkLst>
            <pc:docMk/>
            <pc:sldMk cId="1154027328" sldId="264"/>
            <ac:spMk id="432" creationId="{DF4D415A-E3F3-4624-B434-9272F7011515}"/>
          </ac:spMkLst>
        </pc:spChg>
        <pc:grpChg chg="add mod">
          <ac:chgData name="Daniel Schwarz" userId="5bb35bb8-905a-4742-88d9-33d9089732e7" providerId="ADAL" clId="{86437948-6A79-4B7B-B7E0-67C001754F77}" dt="2020-10-09T16:07:48.351" v="2458" actId="164"/>
          <ac:grpSpMkLst>
            <pc:docMk/>
            <pc:sldMk cId="1154027328" sldId="264"/>
            <ac:grpSpMk id="2" creationId="{36F0A0A1-2F4A-4705-8EF7-81182BB45ADC}"/>
          </ac:grpSpMkLst>
        </pc:grpChg>
        <pc:grpChg chg="add mod">
          <ac:chgData name="Daniel Schwarz" userId="5bb35bb8-905a-4742-88d9-33d9089732e7" providerId="ADAL" clId="{86437948-6A79-4B7B-B7E0-67C001754F77}" dt="2020-10-09T16:07:59.963" v="2460" actId="164"/>
          <ac:grpSpMkLst>
            <pc:docMk/>
            <pc:sldMk cId="1154027328" sldId="264"/>
            <ac:grpSpMk id="3" creationId="{DE0DEF7D-862D-4284-A9AB-2FFCE6D83287}"/>
          </ac:grpSpMkLst>
        </pc:grpChg>
        <pc:grpChg chg="add mod">
          <ac:chgData name="Daniel Schwarz" userId="5bb35bb8-905a-4742-88d9-33d9089732e7" providerId="ADAL" clId="{86437948-6A79-4B7B-B7E0-67C001754F77}" dt="2020-10-09T16:08:11.637" v="2462" actId="164"/>
          <ac:grpSpMkLst>
            <pc:docMk/>
            <pc:sldMk cId="1154027328" sldId="264"/>
            <ac:grpSpMk id="4" creationId="{660445A1-4DFC-4EC8-8653-E23D90B7AD19}"/>
          </ac:grpSpMkLst>
        </pc:grpChg>
        <pc:grpChg chg="add mod">
          <ac:chgData name="Daniel Schwarz" userId="5bb35bb8-905a-4742-88d9-33d9089732e7" providerId="ADAL" clId="{86437948-6A79-4B7B-B7E0-67C001754F77}" dt="2020-10-09T16:08:23.990" v="2464" actId="164"/>
          <ac:grpSpMkLst>
            <pc:docMk/>
            <pc:sldMk cId="1154027328" sldId="264"/>
            <ac:grpSpMk id="5" creationId="{74BB719D-3758-468E-9F18-247D988111DF}"/>
          </ac:grpSpMkLst>
        </pc:grpChg>
        <pc:grpChg chg="add mod">
          <ac:chgData name="Daniel Schwarz" userId="5bb35bb8-905a-4742-88d9-33d9089732e7" providerId="ADAL" clId="{86437948-6A79-4B7B-B7E0-67C001754F77}" dt="2020-10-09T16:08:39.111" v="2466" actId="164"/>
          <ac:grpSpMkLst>
            <pc:docMk/>
            <pc:sldMk cId="1154027328" sldId="264"/>
            <ac:grpSpMk id="6" creationId="{E0795250-A274-4D69-BA5C-5CDFAB0FA217}"/>
          </ac:grpSpMkLst>
        </pc:grpChg>
        <pc:grpChg chg="add mod">
          <ac:chgData name="Daniel Schwarz" userId="5bb35bb8-905a-4742-88d9-33d9089732e7" providerId="ADAL" clId="{86437948-6A79-4B7B-B7E0-67C001754F77}" dt="2020-10-09T16:08:48.206" v="2468" actId="164"/>
          <ac:grpSpMkLst>
            <pc:docMk/>
            <pc:sldMk cId="1154027328" sldId="264"/>
            <ac:grpSpMk id="7" creationId="{A709D83C-8DF4-4530-A836-79FB03C00C22}"/>
          </ac:grpSpMkLst>
        </pc:grpChg>
        <pc:grpChg chg="add del mod">
          <ac:chgData name="Daniel Schwarz" userId="5bb35bb8-905a-4742-88d9-33d9089732e7" providerId="ADAL" clId="{86437948-6A79-4B7B-B7E0-67C001754F77}" dt="2020-10-07T20:06:43.691" v="2064"/>
          <ac:grpSpMkLst>
            <pc:docMk/>
            <pc:sldMk cId="1154027328" sldId="264"/>
            <ac:grpSpMk id="7" creationId="{B3D13E74-D6BD-41B6-B341-1B7D189730A1}"/>
          </ac:grpSpMkLst>
        </pc:grpChg>
        <pc:grpChg chg="add mod">
          <ac:chgData name="Daniel Schwarz" userId="5bb35bb8-905a-4742-88d9-33d9089732e7" providerId="ADAL" clId="{86437948-6A79-4B7B-B7E0-67C001754F77}" dt="2020-10-09T16:08:55.138" v="2470" actId="164"/>
          <ac:grpSpMkLst>
            <pc:docMk/>
            <pc:sldMk cId="1154027328" sldId="264"/>
            <ac:grpSpMk id="11" creationId="{79633962-A797-4CC6-B18B-DD7B3DCB7635}"/>
          </ac:grpSpMkLst>
        </pc:grpChg>
        <pc:grpChg chg="add mod">
          <ac:chgData name="Daniel Schwarz" userId="5bb35bb8-905a-4742-88d9-33d9089732e7" providerId="ADAL" clId="{86437948-6A79-4B7B-B7E0-67C001754F77}" dt="2020-10-09T16:09:13.010" v="2472" actId="164"/>
          <ac:grpSpMkLst>
            <pc:docMk/>
            <pc:sldMk cId="1154027328" sldId="264"/>
            <ac:grpSpMk id="12" creationId="{2AC003C6-BB13-42DD-AB53-06F9658BF97B}"/>
          </ac:grpSpMkLst>
        </pc:grpChg>
        <pc:grpChg chg="add 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3" creationId="{41D140A3-7089-4EDD-9089-7AE9F441F5BF}"/>
          </ac:grpSpMkLst>
        </pc:grpChg>
        <pc:grpChg chg="mod">
          <ac:chgData name="Daniel Schwarz" userId="5bb35bb8-905a-4742-88d9-33d9089732e7" providerId="ADAL" clId="{86437948-6A79-4B7B-B7E0-67C001754F77}" dt="2020-10-07T20:06:41.978" v="2059"/>
          <ac:grpSpMkLst>
            <pc:docMk/>
            <pc:sldMk cId="1154027328" sldId="264"/>
            <ac:grpSpMk id="14" creationId="{1C0041F9-BF13-4AC0-AA08-E44D8EBC34A7}"/>
          </ac:grpSpMkLst>
        </pc:grpChg>
        <pc:grpChg chg="add 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14" creationId="{438A09E6-B159-42CF-A3E8-98C8102FE0E1}"/>
          </ac:grpSpMkLst>
        </pc:grpChg>
        <pc:grpChg chg="del mod">
          <ac:chgData name="Daniel Schwarz" userId="5bb35bb8-905a-4742-88d9-33d9089732e7" providerId="ADAL" clId="{86437948-6A79-4B7B-B7E0-67C001754F77}" dt="2020-10-06T20:41:50.805" v="973"/>
          <ac:grpSpMkLst>
            <pc:docMk/>
            <pc:sldMk cId="1154027328" sldId="264"/>
            <ac:grpSpMk id="14" creationId="{731135C7-4B33-4316-A57B-23B9EA47E4AE}"/>
          </ac:grpSpMkLst>
        </pc:grpChg>
        <pc:grpChg chg="add 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15" creationId="{5A07BE9C-6214-4EDE-8AC0-B2156B39292D}"/>
          </ac:grpSpMkLst>
        </pc:grpChg>
        <pc:grpChg chg="add mod">
          <ac:chgData name="Daniel Schwarz" userId="5bb35bb8-905a-4742-88d9-33d9089732e7" providerId="ADAL" clId="{86437948-6A79-4B7B-B7E0-67C001754F77}" dt="2020-10-09T16:14:02.759" v="2493" actId="164"/>
          <ac:grpSpMkLst>
            <pc:docMk/>
            <pc:sldMk cId="1154027328" sldId="264"/>
            <ac:grpSpMk id="16" creationId="{7EA1DC8A-BF91-4812-A299-ECACC57DCB0D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7" creationId="{CEA7E1DF-1C4F-43CC-9364-45BDF7F1FFF4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8" creationId="{BFD1F058-8274-4965-86F9-AE1F148E0CC4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9" creationId="{8CE1E056-C546-4853-8968-469CDBE90182}"/>
          </ac:grpSpMkLst>
        </pc:grpChg>
        <pc:grpChg chg="del mod">
          <ac:chgData name="Daniel Schwarz" userId="5bb35bb8-905a-4742-88d9-33d9089732e7" providerId="ADAL" clId="{86437948-6A79-4B7B-B7E0-67C001754F77}" dt="2020-10-06T20:41:55.869" v="979"/>
          <ac:grpSpMkLst>
            <pc:docMk/>
            <pc:sldMk cId="1154027328" sldId="264"/>
            <ac:grpSpMk id="20" creationId="{805D4F6F-60F2-4379-BA70-7A8D2C55C654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0" creationId="{B59D5BFB-ABCF-4AAE-BF86-5FAE23C628D8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1" creationId="{02A6BD93-E61B-4977-947B-7151C71CDB61}"/>
          </ac:grpSpMkLst>
        </pc:grpChg>
        <pc:grpChg chg="mod">
          <ac:chgData name="Daniel Schwarz" userId="5bb35bb8-905a-4742-88d9-33d9089732e7" providerId="ADAL" clId="{86437948-6A79-4B7B-B7E0-67C001754F77}" dt="2020-10-07T20:07:14.018" v="2079"/>
          <ac:grpSpMkLst>
            <pc:docMk/>
            <pc:sldMk cId="1154027328" sldId="264"/>
            <ac:grpSpMk id="22" creationId="{3A439A2C-CD47-4340-BF78-A8C15A3C0417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2" creationId="{F5C9CD09-28F3-4EC3-92AB-3A04B727BF39}"/>
          </ac:grpSpMkLst>
        </pc:grpChg>
        <pc:grpChg chg="add mod">
          <ac:chgData name="Daniel Schwarz" userId="5bb35bb8-905a-4742-88d9-33d9089732e7" providerId="ADAL" clId="{86437948-6A79-4B7B-B7E0-67C001754F77}" dt="2020-10-09T16:14:02.759" v="2493" actId="164"/>
          <ac:grpSpMkLst>
            <pc:docMk/>
            <pc:sldMk cId="1154027328" sldId="264"/>
            <ac:grpSpMk id="23" creationId="{83C23F7E-7A05-4BE7-B031-147283B85CA6}"/>
          </ac:grpSpMkLst>
        </pc:grpChg>
        <pc:grpChg chg="add mod">
          <ac:chgData name="Daniel Schwarz" userId="5bb35bb8-905a-4742-88d9-33d9089732e7" providerId="ADAL" clId="{86437948-6A79-4B7B-B7E0-67C001754F77}" dt="2020-10-09T16:14:49.719" v="2497" actId="164"/>
          <ac:grpSpMkLst>
            <pc:docMk/>
            <pc:sldMk cId="1154027328" sldId="264"/>
            <ac:grpSpMk id="24" creationId="{FDA1E3AE-5491-4905-B73C-16CFE9A9258E}"/>
          </ac:grpSpMkLst>
        </pc:grpChg>
        <pc:grpChg chg="add mod">
          <ac:chgData name="Daniel Schwarz" userId="5bb35bb8-905a-4742-88d9-33d9089732e7" providerId="ADAL" clId="{86437948-6A79-4B7B-B7E0-67C001754F77}" dt="2020-10-09T16:16:00.280" v="2508" actId="1076"/>
          <ac:grpSpMkLst>
            <pc:docMk/>
            <pc:sldMk cId="1154027328" sldId="264"/>
            <ac:grpSpMk id="25" creationId="{B25C7050-9F3D-45F3-A09B-41B30B93819F}"/>
          </ac:grpSpMkLst>
        </pc:grpChg>
        <pc:grpChg chg="add del mod">
          <ac:chgData name="Daniel Schwarz" userId="5bb35bb8-905a-4742-88d9-33d9089732e7" providerId="ADAL" clId="{86437948-6A79-4B7B-B7E0-67C001754F77}" dt="2020-10-06T20:42:03.566" v="989"/>
          <ac:grpSpMkLst>
            <pc:docMk/>
            <pc:sldMk cId="1154027328" sldId="264"/>
            <ac:grpSpMk id="26" creationId="{5484BBDF-F181-484D-AB29-B8AC0A6028DC}"/>
          </ac:grpSpMkLst>
        </pc:grpChg>
        <pc:grpChg chg="add mod">
          <ac:chgData name="Daniel Schwarz" userId="5bb35bb8-905a-4742-88d9-33d9089732e7" providerId="ADAL" clId="{86437948-6A79-4B7B-B7E0-67C001754F77}" dt="2020-10-09T16:16:30.410" v="2517" actId="164"/>
          <ac:grpSpMkLst>
            <pc:docMk/>
            <pc:sldMk cId="1154027328" sldId="264"/>
            <ac:grpSpMk id="26" creationId="{76ECC831-747A-4A06-AFAB-107A9A7B3783}"/>
          </ac:grpSpMkLst>
        </pc:grpChg>
        <pc:grpChg chg="add mod">
          <ac:chgData name="Daniel Schwarz" userId="5bb35bb8-905a-4742-88d9-33d9089732e7" providerId="ADAL" clId="{86437948-6A79-4B7B-B7E0-67C001754F77}" dt="2020-10-09T16:17:00.058" v="2522" actId="164"/>
          <ac:grpSpMkLst>
            <pc:docMk/>
            <pc:sldMk cId="1154027328" sldId="264"/>
            <ac:grpSpMk id="27" creationId="{C601031B-D44D-455C-91C3-51A151B406A7}"/>
          </ac:grpSpMkLst>
        </pc:grpChg>
        <pc:grpChg chg="mod">
          <ac:chgData name="Daniel Schwarz" userId="5bb35bb8-905a-4742-88d9-33d9089732e7" providerId="ADAL" clId="{86437948-6A79-4B7B-B7E0-67C001754F77}" dt="2020-10-07T20:07:24.067" v="2089"/>
          <ac:grpSpMkLst>
            <pc:docMk/>
            <pc:sldMk cId="1154027328" sldId="264"/>
            <ac:grpSpMk id="27" creationId="{CDCD55A1-290D-4A5C-9B3D-8F8464E5A061}"/>
          </ac:grpSpMkLst>
        </pc:grpChg>
        <pc:grpChg chg="mod">
          <ac:chgData name="Daniel Schwarz" userId="5bb35bb8-905a-4742-88d9-33d9089732e7" providerId="ADAL" clId="{86437948-6A79-4B7B-B7E0-67C001754F77}" dt="2020-10-06T20:41:59.543" v="985"/>
          <ac:grpSpMkLst>
            <pc:docMk/>
            <pc:sldMk cId="1154027328" sldId="264"/>
            <ac:grpSpMk id="30" creationId="{F8B041BA-023E-4BBE-AAA7-02DD61CC9374}"/>
          </ac:grpSpMkLst>
        </pc:grpChg>
        <pc:grpChg chg="mod">
          <ac:chgData name="Daniel Schwarz" userId="5bb35bb8-905a-4742-88d9-33d9089732e7" providerId="ADAL" clId="{86437948-6A79-4B7B-B7E0-67C001754F77}" dt="2020-10-07T20:07:32.786" v="2097"/>
          <ac:grpSpMkLst>
            <pc:docMk/>
            <pc:sldMk cId="1154027328" sldId="264"/>
            <ac:grpSpMk id="30" creationId="{FC0DA2F1-D2B8-4B2A-9FF2-6DC804291E6F}"/>
          </ac:grpSpMkLst>
        </pc:grpChg>
        <pc:grpChg chg="mod">
          <ac:chgData name="Daniel Schwarz" userId="5bb35bb8-905a-4742-88d9-33d9089732e7" providerId="ADAL" clId="{86437948-6A79-4B7B-B7E0-67C001754F77}" dt="2020-10-07T20:07:38.059" v="2104"/>
          <ac:grpSpMkLst>
            <pc:docMk/>
            <pc:sldMk cId="1154027328" sldId="264"/>
            <ac:grpSpMk id="34" creationId="{8E7C7027-CDFC-4977-99FB-2954647F40D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" creationId="{DE4A2CFA-9672-4AF2-A88D-57A6AC47736F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40" creationId="{C3ECFD7D-EEC9-4AAA-96C2-92622D9F05A0}"/>
          </ac:grpSpMkLst>
        </pc:grpChg>
        <pc:grpChg chg="del mod">
          <ac:chgData name="Daniel Schwarz" userId="5bb35bb8-905a-4742-88d9-33d9089732e7" providerId="ADAL" clId="{86437948-6A79-4B7B-B7E0-67C001754F77}" dt="2020-10-06T20:42:54.557" v="1002"/>
          <ac:grpSpMkLst>
            <pc:docMk/>
            <pc:sldMk cId="1154027328" sldId="264"/>
            <ac:grpSpMk id="45" creationId="{00D48937-762D-4156-B975-45772DBD1EA5}"/>
          </ac:grpSpMkLst>
        </pc:grpChg>
        <pc:grpChg chg="del mod">
          <ac:chgData name="Daniel Schwarz" userId="5bb35bb8-905a-4742-88d9-33d9089732e7" providerId="ADAL" clId="{86437948-6A79-4B7B-B7E0-67C001754F77}" dt="2020-10-06T20:42:56.053" v="1005"/>
          <ac:grpSpMkLst>
            <pc:docMk/>
            <pc:sldMk cId="1154027328" sldId="264"/>
            <ac:grpSpMk id="47" creationId="{47980744-5985-4E59-9DF1-AC906C790146}"/>
          </ac:grpSpMkLst>
        </pc:grpChg>
        <pc:grpChg chg="mod">
          <ac:chgData name="Daniel Schwarz" userId="5bb35bb8-905a-4742-88d9-33d9089732e7" providerId="ADAL" clId="{86437948-6A79-4B7B-B7E0-67C001754F77}" dt="2020-10-07T20:07:45.926" v="2114"/>
          <ac:grpSpMkLst>
            <pc:docMk/>
            <pc:sldMk cId="1154027328" sldId="264"/>
            <ac:grpSpMk id="50" creationId="{398E9936-0341-4C01-A2BF-97A3EFFF2900}"/>
          </ac:grpSpMkLst>
        </pc:grpChg>
        <pc:grpChg chg="del mod">
          <ac:chgData name="Daniel Schwarz" userId="5bb35bb8-905a-4742-88d9-33d9089732e7" providerId="ADAL" clId="{86437948-6A79-4B7B-B7E0-67C001754F77}" dt="2020-10-06T20:42:58.649" v="1007"/>
          <ac:grpSpMkLst>
            <pc:docMk/>
            <pc:sldMk cId="1154027328" sldId="264"/>
            <ac:grpSpMk id="50" creationId="{459057AB-C33D-4254-9A7D-EE72F0148BCF}"/>
          </ac:grpSpMkLst>
        </pc:grpChg>
        <pc:grpChg chg="del mod">
          <ac:chgData name="Daniel Schwarz" userId="5bb35bb8-905a-4742-88d9-33d9089732e7" providerId="ADAL" clId="{86437948-6A79-4B7B-B7E0-67C001754F77}" dt="2020-10-06T20:43:02.181" v="1012"/>
          <ac:grpSpMkLst>
            <pc:docMk/>
            <pc:sldMk cId="1154027328" sldId="264"/>
            <ac:grpSpMk id="52" creationId="{EF4122F9-6C78-4FAD-B8BA-A4C7BDDD4FCF}"/>
          </ac:grpSpMkLst>
        </pc:grpChg>
        <pc:grpChg chg="del mod">
          <ac:chgData name="Daniel Schwarz" userId="5bb35bb8-905a-4742-88d9-33d9089732e7" providerId="ADAL" clId="{86437948-6A79-4B7B-B7E0-67C001754F77}" dt="2020-10-06T20:43:05.025" v="1018"/>
          <ac:grpSpMkLst>
            <pc:docMk/>
            <pc:sldMk cId="1154027328" sldId="264"/>
            <ac:grpSpMk id="57" creationId="{B222E3A6-D269-4A20-B22F-C8533D2780E4}"/>
          </ac:grpSpMkLst>
        </pc:grpChg>
        <pc:grpChg chg="del mod">
          <ac:chgData name="Daniel Schwarz" userId="5bb35bb8-905a-4742-88d9-33d9089732e7" providerId="ADAL" clId="{86437948-6A79-4B7B-B7E0-67C001754F77}" dt="2020-10-06T20:43:08.443" v="1020"/>
          <ac:grpSpMkLst>
            <pc:docMk/>
            <pc:sldMk cId="1154027328" sldId="264"/>
            <ac:grpSpMk id="63" creationId="{B4169CAB-10EB-4015-9B91-6929C992394B}"/>
          </ac:grpSpMkLst>
        </pc:grpChg>
        <pc:grpChg chg="del mod">
          <ac:chgData name="Daniel Schwarz" userId="5bb35bb8-905a-4742-88d9-33d9089732e7" providerId="ADAL" clId="{86437948-6A79-4B7B-B7E0-67C001754F77}" dt="2020-10-06T20:47:50.423" v="1035"/>
          <ac:grpSpMkLst>
            <pc:docMk/>
            <pc:sldMk cId="1154027328" sldId="264"/>
            <ac:grpSpMk id="65" creationId="{993B2ABA-88C1-477A-9038-6E4054E8A0F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68" creationId="{B82C30D0-69B7-4CB3-B341-3418DB5A22D0}"/>
          </ac:grpSpMkLst>
        </pc:grpChg>
        <pc:grpChg chg="add del mod">
          <ac:chgData name="Daniel Schwarz" userId="5bb35bb8-905a-4742-88d9-33d9089732e7" providerId="ADAL" clId="{86437948-6A79-4B7B-B7E0-67C001754F77}" dt="2020-10-06T20:48:04.022" v="1050"/>
          <ac:grpSpMkLst>
            <pc:docMk/>
            <pc:sldMk cId="1154027328" sldId="264"/>
            <ac:grpSpMk id="72" creationId="{561DA423-C7EF-44FE-8A7D-70719E5D7BEC}"/>
          </ac:grpSpMkLst>
        </pc:grpChg>
        <pc:grpChg chg="mod">
          <ac:chgData name="Daniel Schwarz" userId="5bb35bb8-905a-4742-88d9-33d9089732e7" providerId="ADAL" clId="{86437948-6A79-4B7B-B7E0-67C001754F77}" dt="2020-10-07T20:07:58.592" v="2125"/>
          <ac:grpSpMkLst>
            <pc:docMk/>
            <pc:sldMk cId="1154027328" sldId="264"/>
            <ac:grpSpMk id="72" creationId="{65C350C7-3E39-4F82-873A-ECDB068298F9}"/>
          </ac:grpSpMkLst>
        </pc:grpChg>
        <pc:grpChg chg="mod">
          <ac:chgData name="Daniel Schwarz" userId="5bb35bb8-905a-4742-88d9-33d9089732e7" providerId="ADAL" clId="{86437948-6A79-4B7B-B7E0-67C001754F77}" dt="2020-10-06T20:48:00.453" v="1047"/>
          <ac:grpSpMkLst>
            <pc:docMk/>
            <pc:sldMk cId="1154027328" sldId="264"/>
            <ac:grpSpMk id="78" creationId="{81981052-844E-459D-808C-C2F75C5CA91F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81" creationId="{97A8DB20-E2A5-4CC2-A3BF-6941156BAC37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91" creationId="{5F08452A-51A9-4486-9CCA-AF897F7032A9}"/>
          </ac:grpSpMkLst>
        </pc:grpChg>
        <pc:grpChg chg="del mod">
          <ac:chgData name="Daniel Schwarz" userId="5bb35bb8-905a-4742-88d9-33d9089732e7" providerId="ADAL" clId="{86437948-6A79-4B7B-B7E0-67C001754F77}" dt="2020-10-06T20:50:00.947" v="1095"/>
          <ac:grpSpMkLst>
            <pc:docMk/>
            <pc:sldMk cId="1154027328" sldId="264"/>
            <ac:grpSpMk id="101" creationId="{CD6E60AE-762A-4D86-8386-766310D50036}"/>
          </ac:grpSpMkLst>
        </pc:grpChg>
        <pc:grpChg chg="del mod">
          <ac:chgData name="Daniel Schwarz" userId="5bb35bb8-905a-4742-88d9-33d9089732e7" providerId="ADAL" clId="{86437948-6A79-4B7B-B7E0-67C001754F77}" dt="2020-10-06T20:49:54.156" v="1085"/>
          <ac:grpSpMkLst>
            <pc:docMk/>
            <pc:sldMk cId="1154027328" sldId="264"/>
            <ac:grpSpMk id="109" creationId="{0D2A5932-C528-4831-8E25-D2C1D6D588B2}"/>
          </ac:grpSpMkLst>
        </pc:grpChg>
        <pc:grpChg chg="mod">
          <ac:chgData name="Daniel Schwarz" userId="5bb35bb8-905a-4742-88d9-33d9089732e7" providerId="ADAL" clId="{86437948-6A79-4B7B-B7E0-67C001754F77}" dt="2020-10-07T20:08:20.530" v="2139"/>
          <ac:grpSpMkLst>
            <pc:docMk/>
            <pc:sldMk cId="1154027328" sldId="264"/>
            <ac:grpSpMk id="109" creationId="{C89B25B1-8985-4240-8340-4E797D1A77A2}"/>
          </ac:grpSpMkLst>
        </pc:grpChg>
        <pc:grpChg chg="del mod">
          <ac:chgData name="Daniel Schwarz" userId="5bb35bb8-905a-4742-88d9-33d9089732e7" providerId="ADAL" clId="{86437948-6A79-4B7B-B7E0-67C001754F77}" dt="2020-10-06T20:50:00.947" v="1095"/>
          <ac:grpSpMkLst>
            <pc:docMk/>
            <pc:sldMk cId="1154027328" sldId="264"/>
            <ac:grpSpMk id="115" creationId="{7FF44E90-B557-4ECB-BC56-4E0F0D3A24F3}"/>
          </ac:grpSpMkLst>
        </pc:grpChg>
        <pc:grpChg chg="del mod">
          <ac:chgData name="Daniel Schwarz" userId="5bb35bb8-905a-4742-88d9-33d9089732e7" providerId="ADAL" clId="{86437948-6A79-4B7B-B7E0-67C001754F77}" dt="2020-10-06T20:50:04.530" v="1102"/>
          <ac:grpSpMkLst>
            <pc:docMk/>
            <pc:sldMk cId="1154027328" sldId="264"/>
            <ac:grpSpMk id="125" creationId="{C6DC82F0-8427-42A6-8661-FABB967903D6}"/>
          </ac:grpSpMkLst>
        </pc:grpChg>
        <pc:grpChg chg="mod">
          <ac:chgData name="Daniel Schwarz" userId="5bb35bb8-905a-4742-88d9-33d9089732e7" providerId="ADAL" clId="{86437948-6A79-4B7B-B7E0-67C001754F77}" dt="2020-10-09T16:09:13.010" v="2472" actId="164"/>
          <ac:grpSpMkLst>
            <pc:docMk/>
            <pc:sldMk cId="1154027328" sldId="264"/>
            <ac:grpSpMk id="132" creationId="{2112BEEB-FB9F-4B68-B0AB-312FF1A252C0}"/>
          </ac:grpSpMkLst>
        </pc:grpChg>
        <pc:grpChg chg="mod">
          <ac:chgData name="Daniel Schwarz" userId="5bb35bb8-905a-4742-88d9-33d9089732e7" providerId="ADAL" clId="{86437948-6A79-4B7B-B7E0-67C001754F77}" dt="2020-10-07T20:08:29.577" v="2147"/>
          <ac:grpSpMkLst>
            <pc:docMk/>
            <pc:sldMk cId="1154027328" sldId="264"/>
            <ac:grpSpMk id="133" creationId="{6AEE605F-0B2D-4968-8078-76B861124CA4}"/>
          </ac:grpSpMkLst>
        </pc:grpChg>
        <pc:grpChg chg="add del mod">
          <ac:chgData name="Daniel Schwarz" userId="5bb35bb8-905a-4742-88d9-33d9089732e7" providerId="ADAL" clId="{86437948-6A79-4B7B-B7E0-67C001754F77}" dt="2020-10-07T20:09:36.281" v="2158" actId="478"/>
          <ac:grpSpMkLst>
            <pc:docMk/>
            <pc:sldMk cId="1154027328" sldId="264"/>
            <ac:grpSpMk id="137" creationId="{5080B6CC-21DF-4540-AF64-8D959CFAA11C}"/>
          </ac:grpSpMkLst>
        </pc:grpChg>
        <pc:grpChg chg="add del mod">
          <ac:chgData name="Daniel Schwarz" userId="5bb35bb8-905a-4742-88d9-33d9089732e7" providerId="ADAL" clId="{86437948-6A79-4B7B-B7E0-67C001754F77}" dt="2020-10-06T20:50:21.198" v="1124"/>
          <ac:grpSpMkLst>
            <pc:docMk/>
            <pc:sldMk cId="1154027328" sldId="264"/>
            <ac:grpSpMk id="138" creationId="{65D8B802-D02C-493F-8DB1-E1580075912C}"/>
          </ac:grpSpMkLst>
        </pc:grpChg>
        <pc:grpChg chg="mod">
          <ac:chgData name="Daniel Schwarz" userId="5bb35bb8-905a-4742-88d9-33d9089732e7" providerId="ADAL" clId="{86437948-6A79-4B7B-B7E0-67C001754F77}" dt="2020-10-07T20:08:58.601" v="2156"/>
          <ac:grpSpMkLst>
            <pc:docMk/>
            <pc:sldMk cId="1154027328" sldId="264"/>
            <ac:grpSpMk id="139" creationId="{FD21424B-2CAF-4111-9AAE-CA1311DED5EC}"/>
          </ac:grpSpMkLst>
        </pc:grpChg>
        <pc:grpChg chg="mod">
          <ac:chgData name="Daniel Schwarz" userId="5bb35bb8-905a-4742-88d9-33d9089732e7" providerId="ADAL" clId="{86437948-6A79-4B7B-B7E0-67C001754F77}" dt="2020-10-06T20:50:20.902" v="1122"/>
          <ac:grpSpMkLst>
            <pc:docMk/>
            <pc:sldMk cId="1154027328" sldId="264"/>
            <ac:grpSpMk id="140" creationId="{D0FA41BF-DB2E-4256-9CF9-9E6199AD42B2}"/>
          </ac:grpSpMkLst>
        </pc:grpChg>
        <pc:grpChg chg="mod">
          <ac:chgData name="Daniel Schwarz" userId="5bb35bb8-905a-4742-88d9-33d9089732e7" providerId="ADAL" clId="{86437948-6A79-4B7B-B7E0-67C001754F77}" dt="2020-10-06T20:50:19.635" v="1117"/>
          <ac:grpSpMkLst>
            <pc:docMk/>
            <pc:sldMk cId="1154027328" sldId="264"/>
            <ac:grpSpMk id="145" creationId="{5A6B5582-ACD8-4420-B263-F9FF935FC95B}"/>
          </ac:grpSpMkLst>
        </pc:grpChg>
        <pc:grpChg chg="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52" creationId="{AB7492BF-6E1F-46E1-87F8-7131657B00F7}"/>
          </ac:grpSpMkLst>
        </pc:grpChg>
        <pc:grpChg chg="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58" creationId="{6839342D-7139-4EEC-883F-4C37C97FD7E3}"/>
          </ac:grpSpMkLst>
        </pc:grpChg>
        <pc:grpChg chg="del mod">
          <ac:chgData name="Daniel Schwarz" userId="5bb35bb8-905a-4742-88d9-33d9089732e7" providerId="ADAL" clId="{86437948-6A79-4B7B-B7E0-67C001754F77}" dt="2020-10-06T20:54:29.056" v="1343"/>
          <ac:grpSpMkLst>
            <pc:docMk/>
            <pc:sldMk cId="1154027328" sldId="264"/>
            <ac:grpSpMk id="168" creationId="{F36D0DAA-F395-4172-8609-0A715B64A5B6}"/>
          </ac:grpSpMkLst>
        </pc:grpChg>
        <pc:grpChg chg="del mod">
          <ac:chgData name="Daniel Schwarz" userId="5bb35bb8-905a-4742-88d9-33d9089732e7" providerId="ADAL" clId="{86437948-6A79-4B7B-B7E0-67C001754F77}" dt="2020-10-06T20:54:29.056" v="1343"/>
          <ac:grpSpMkLst>
            <pc:docMk/>
            <pc:sldMk cId="1154027328" sldId="264"/>
            <ac:grpSpMk id="173" creationId="{17139DEC-C379-4474-A323-A81AB5776FB1}"/>
          </ac:grpSpMkLst>
        </pc:grpChg>
        <pc:grpChg chg="del mod">
          <ac:chgData name="Daniel Schwarz" userId="5bb35bb8-905a-4742-88d9-33d9089732e7" providerId="ADAL" clId="{86437948-6A79-4B7B-B7E0-67C001754F77}" dt="2020-10-06T20:50:59.105" v="1167"/>
          <ac:grpSpMkLst>
            <pc:docMk/>
            <pc:sldMk cId="1154027328" sldId="264"/>
            <ac:grpSpMk id="177" creationId="{94C4E50A-41C9-4CEF-AC48-DB18B21B763A}"/>
          </ac:grpSpMkLst>
        </pc:grpChg>
        <pc:grpChg chg="del mod">
          <ac:chgData name="Daniel Schwarz" userId="5bb35bb8-905a-4742-88d9-33d9089732e7" providerId="ADAL" clId="{86437948-6A79-4B7B-B7E0-67C001754F77}" dt="2020-10-06T20:51:04.061" v="1175"/>
          <ac:grpSpMkLst>
            <pc:docMk/>
            <pc:sldMk cId="1154027328" sldId="264"/>
            <ac:grpSpMk id="184" creationId="{452FA8A9-1B3E-4A29-AEAE-D3B1E2EE546D}"/>
          </ac:grpSpMkLst>
        </pc:grpChg>
        <pc:grpChg chg="mod">
          <ac:chgData name="Daniel Schwarz" userId="5bb35bb8-905a-4742-88d9-33d9089732e7" providerId="ADAL" clId="{86437948-6A79-4B7B-B7E0-67C001754F77}" dt="2020-10-06T20:51:04.061" v="1175"/>
          <ac:grpSpMkLst>
            <pc:docMk/>
            <pc:sldMk cId="1154027328" sldId="264"/>
            <ac:grpSpMk id="192" creationId="{04CB7397-5A74-49E4-8871-963BD8BA3BE9}"/>
          </ac:grpSpMkLst>
        </pc:grpChg>
        <pc:grpChg chg="del mod">
          <ac:chgData name="Daniel Schwarz" userId="5bb35bb8-905a-4742-88d9-33d9089732e7" providerId="ADAL" clId="{86437948-6A79-4B7B-B7E0-67C001754F77}" dt="2020-10-06T20:51:20.905" v="1192"/>
          <ac:grpSpMkLst>
            <pc:docMk/>
            <pc:sldMk cId="1154027328" sldId="264"/>
            <ac:grpSpMk id="203" creationId="{FFDFD3D6-F988-4D8B-A28E-7701AFC4D717}"/>
          </ac:grpSpMkLst>
        </pc:grpChg>
        <pc:grpChg chg="mod">
          <ac:chgData name="Daniel Schwarz" userId="5bb35bb8-905a-4742-88d9-33d9089732e7" providerId="ADAL" clId="{86437948-6A79-4B7B-B7E0-67C001754F77}" dt="2020-10-06T20:51:20.905" v="1192"/>
          <ac:grpSpMkLst>
            <pc:docMk/>
            <pc:sldMk cId="1154027328" sldId="264"/>
            <ac:grpSpMk id="209" creationId="{7CE7C594-ACF7-4FD4-A46D-2F231B48CC14}"/>
          </ac:grpSpMkLst>
        </pc:grpChg>
        <pc:grpChg chg="mod">
          <ac:chgData name="Daniel Schwarz" userId="5bb35bb8-905a-4742-88d9-33d9089732e7" providerId="ADAL" clId="{86437948-6A79-4B7B-B7E0-67C001754F77}" dt="2020-10-06T20:51:38.666" v="1203"/>
          <ac:grpSpMkLst>
            <pc:docMk/>
            <pc:sldMk cId="1154027328" sldId="264"/>
            <ac:grpSpMk id="218" creationId="{3947FF1C-87C4-4BC5-9D69-B821A2992A1E}"/>
          </ac:grpSpMkLst>
        </pc:grpChg>
        <pc:grpChg chg="del mod">
          <ac:chgData name="Daniel Schwarz" userId="5bb35bb8-905a-4742-88d9-33d9089732e7" providerId="ADAL" clId="{86437948-6A79-4B7B-B7E0-67C001754F77}" dt="2020-10-06T20:53:37.801" v="1294"/>
          <ac:grpSpMkLst>
            <pc:docMk/>
            <pc:sldMk cId="1154027328" sldId="264"/>
            <ac:grpSpMk id="224" creationId="{94867D74-DA86-4579-9BD7-71B08D292CAD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35" creationId="{6ADC4590-9CBC-484A-9274-81BC26A2E1E0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41" creationId="{C6ADC5D0-1EDE-4880-85CD-7F22855FB68F}"/>
          </ac:grpSpMkLst>
        </pc:grpChg>
        <pc:grpChg chg="mod">
          <ac:chgData name="Daniel Schwarz" userId="5bb35bb8-905a-4742-88d9-33d9089732e7" providerId="ADAL" clId="{86437948-6A79-4B7B-B7E0-67C001754F77}" dt="2020-10-06T20:52:25.096" v="1233"/>
          <ac:grpSpMkLst>
            <pc:docMk/>
            <pc:sldMk cId="1154027328" sldId="264"/>
            <ac:grpSpMk id="246" creationId="{AB7B451F-45D4-437F-83B9-3D4D15821A03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49" creationId="{A357394C-B07C-4941-B51D-A6191992E877}"/>
          </ac:grpSpMkLst>
        </pc:grpChg>
        <pc:grpChg chg="del mod">
          <ac:chgData name="Daniel Schwarz" userId="5bb35bb8-905a-4742-88d9-33d9089732e7" providerId="ADAL" clId="{86437948-6A79-4B7B-B7E0-67C001754F77}" dt="2020-10-06T20:52:38.411" v="1247"/>
          <ac:grpSpMkLst>
            <pc:docMk/>
            <pc:sldMk cId="1154027328" sldId="264"/>
            <ac:grpSpMk id="255" creationId="{D764F811-C49C-408D-AC07-4F28FEE44FCD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260" creationId="{943B859D-547B-4E33-95CE-238CA6E67011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271" creationId="{64052776-EC0C-4708-AECD-3C15EF77B881}"/>
          </ac:grpSpMkLst>
        </pc:grpChg>
        <pc:grpChg chg="del mod">
          <ac:chgData name="Daniel Schwarz" userId="5bb35bb8-905a-4742-88d9-33d9089732e7" providerId="ADAL" clId="{86437948-6A79-4B7B-B7E0-67C001754F77}" dt="2020-10-06T20:54:06.076" v="1309"/>
          <ac:grpSpMkLst>
            <pc:docMk/>
            <pc:sldMk cId="1154027328" sldId="264"/>
            <ac:grpSpMk id="279" creationId="{7D45B1B7-EB41-4E1E-A821-3FCEB67F1FD6}"/>
          </ac:grpSpMkLst>
        </pc:grpChg>
        <pc:grpChg chg="del mod">
          <ac:chgData name="Daniel Schwarz" userId="5bb35bb8-905a-4742-88d9-33d9089732e7" providerId="ADAL" clId="{86437948-6A79-4B7B-B7E0-67C001754F77}" dt="2020-10-06T20:53:29.832" v="1291"/>
          <ac:grpSpMkLst>
            <pc:docMk/>
            <pc:sldMk cId="1154027328" sldId="264"/>
            <ac:grpSpMk id="292" creationId="{C1C4C4E1-96AD-43C7-B38F-D49633E3B22E}"/>
          </ac:grpSpMkLst>
        </pc:grpChg>
        <pc:grpChg chg="del mod">
          <ac:chgData name="Daniel Schwarz" userId="5bb35bb8-905a-4742-88d9-33d9089732e7" providerId="ADAL" clId="{86437948-6A79-4B7B-B7E0-67C001754F77}" dt="2020-10-06T20:54:06.076" v="1309"/>
          <ac:grpSpMkLst>
            <pc:docMk/>
            <pc:sldMk cId="1154027328" sldId="264"/>
            <ac:grpSpMk id="304" creationId="{343FA713-4A62-4C77-BDA8-584545D5F76A}"/>
          </ac:grpSpMkLst>
        </pc:grpChg>
        <pc:grpChg chg="mod">
          <ac:chgData name="Daniel Schwarz" userId="5bb35bb8-905a-4742-88d9-33d9089732e7" providerId="ADAL" clId="{86437948-6A79-4B7B-B7E0-67C001754F77}" dt="2020-10-06T20:53:37.801" v="1294"/>
          <ac:grpSpMkLst>
            <pc:docMk/>
            <pc:sldMk cId="1154027328" sldId="264"/>
            <ac:grpSpMk id="307" creationId="{59F8DACA-1BED-49AF-8C37-844C2AF7CB6A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320" creationId="{85EA490C-5FF7-4AE1-B8FA-46D9C36438A3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1" creationId="{77436266-1068-45D4-8661-7CDD694E04B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2" creationId="{D16A7544-A020-4416-9AF1-93E5EBA693C7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3" creationId="{0CF93BBC-BD04-4918-A3B6-C945CE282652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7" creationId="{2CFDE470-670F-45DA-8A08-C076B2066A9E}"/>
          </ac:grpSpMkLst>
        </pc:grpChg>
        <pc:grpChg chg="del mod">
          <ac:chgData name="Daniel Schwarz" userId="5bb35bb8-905a-4742-88d9-33d9089732e7" providerId="ADAL" clId="{86437948-6A79-4B7B-B7E0-67C001754F77}" dt="2020-10-09T16:15:44.140" v="2505" actId="165"/>
          <ac:grpSpMkLst>
            <pc:docMk/>
            <pc:sldMk cId="1154027328" sldId="264"/>
            <ac:grpSpMk id="356" creationId="{EE7427D4-5AC9-4EBA-BC73-BCDC6CE32758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66" creationId="{C5738486-B7F9-445A-B999-06082A55C96B}"/>
          </ac:grpSpMkLst>
        </pc:grpChg>
        <pc:grpChg chg="del mod">
          <ac:chgData name="Daniel Schwarz" userId="5bb35bb8-905a-4742-88d9-33d9089732e7" providerId="ADAL" clId="{86437948-6A79-4B7B-B7E0-67C001754F77}" dt="2020-10-09T16:07:36.940" v="2457" actId="165"/>
          <ac:grpSpMkLst>
            <pc:docMk/>
            <pc:sldMk cId="1154027328" sldId="264"/>
            <ac:grpSpMk id="367" creationId="{B6E1A25B-193A-4D8F-BFDF-456D1495D6FE}"/>
          </ac:grpSpMkLst>
        </pc:grpChg>
        <pc:grpChg chg="add del mod">
          <ac:chgData name="Daniel Schwarz" userId="5bb35bb8-905a-4742-88d9-33d9089732e7" providerId="ADAL" clId="{86437948-6A79-4B7B-B7E0-67C001754F77}" dt="2020-10-06T20:58:23.912" v="1413"/>
          <ac:grpSpMkLst>
            <pc:docMk/>
            <pc:sldMk cId="1154027328" sldId="264"/>
            <ac:grpSpMk id="390" creationId="{8616122B-E69E-4918-A923-9991ADEA0EC4}"/>
          </ac:grpSpMkLst>
        </pc:grpChg>
        <pc:grpChg chg="mod">
          <ac:chgData name="Daniel Schwarz" userId="5bb35bb8-905a-4742-88d9-33d9089732e7" providerId="ADAL" clId="{86437948-6A79-4B7B-B7E0-67C001754F77}" dt="2020-10-06T20:58:14.098" v="1403"/>
          <ac:grpSpMkLst>
            <pc:docMk/>
            <pc:sldMk cId="1154027328" sldId="264"/>
            <ac:grpSpMk id="406" creationId="{EEDDF791-94F7-4DBB-9596-948150594BB2}"/>
          </ac:grpSpMkLst>
        </pc:grpChg>
        <pc:grpChg chg="del mod">
          <ac:chgData name="Daniel Schwarz" userId="5bb35bb8-905a-4742-88d9-33d9089732e7" providerId="ADAL" clId="{86437948-6A79-4B7B-B7E0-67C001754F77}" dt="2020-10-06T20:58:25.142" v="1415"/>
          <ac:grpSpMkLst>
            <pc:docMk/>
            <pc:sldMk cId="1154027328" sldId="264"/>
            <ac:grpSpMk id="411" creationId="{1C13A816-A134-47BD-B973-4C4631D3607F}"/>
          </ac:grpSpMkLst>
        </pc:grpChg>
        <pc:grpChg chg="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413" creationId="{92A61C15-97FB-4C50-ABA4-E657734C2823}"/>
          </ac:grpSpMkLst>
        </pc:grpChg>
        <pc:graphicFrameChg chg="add del modGraphic">
          <ac:chgData name="Daniel Schwarz" userId="5bb35bb8-905a-4742-88d9-33d9089732e7" providerId="ADAL" clId="{86437948-6A79-4B7B-B7E0-67C001754F77}" dt="2020-10-06T20:40:17.211" v="950" actId="478"/>
          <ac:graphicFrameMkLst>
            <pc:docMk/>
            <pc:sldMk cId="1154027328" sldId="264"/>
            <ac:graphicFrameMk id="2" creationId="{725810F4-07BD-4B1F-8D97-AD94EACBB314}"/>
          </ac:graphicFrameMkLst>
        </pc:graphicFrameChg>
        <pc:inkChg chg="add del">
          <ac:chgData name="Daniel Schwarz" userId="5bb35bb8-905a-4742-88d9-33d9089732e7" providerId="ADAL" clId="{86437948-6A79-4B7B-B7E0-67C001754F77}" dt="2020-10-07T20:06:08.923" v="2046"/>
          <ac:inkMkLst>
            <pc:docMk/>
            <pc:sldMk cId="1154027328" sldId="264"/>
            <ac:inkMk id="2" creationId="{C727E725-C74A-4B42-88BC-BDABD4009CE9}"/>
          </ac:inkMkLst>
        </pc:inkChg>
        <pc:inkChg chg="add del">
          <ac:chgData name="Daniel Schwarz" userId="5bb35bb8-905a-4742-88d9-33d9089732e7" providerId="ADAL" clId="{86437948-6A79-4B7B-B7E0-67C001754F77}" dt="2020-10-07T20:08:05.597" v="2132"/>
          <ac:inkMkLst>
            <pc:docMk/>
            <pc:sldMk cId="1154027328" sldId="264"/>
            <ac:inkMk id="3" creationId="{64C7ACE1-6775-4C99-943D-0A7E26EC58FD}"/>
          </ac:inkMkLst>
        </pc:inkChg>
        <pc:inkChg chg="add del">
          <ac:chgData name="Daniel Schwarz" userId="5bb35bb8-905a-4742-88d9-33d9089732e7" providerId="ADAL" clId="{86437948-6A79-4B7B-B7E0-67C001754F77}" dt="2020-10-06T20:40:54.773" v="954" actId="9405"/>
          <ac:inkMkLst>
            <pc:docMk/>
            <pc:sldMk cId="1154027328" sldId="264"/>
            <ac:inkMk id="3" creationId="{B0EDEC28-D6AD-457D-B0F6-F761E28237CF}"/>
          </ac:inkMkLst>
        </pc:inkChg>
        <pc:inkChg chg="add del mod">
          <ac:chgData name="Daniel Schwarz" userId="5bb35bb8-905a-4742-88d9-33d9089732e7" providerId="ADAL" clId="{86437948-6A79-4B7B-B7E0-67C001754F77}" dt="2020-10-07T20:06:44.433" v="2066" actId="9405"/>
          <ac:inkMkLst>
            <pc:docMk/>
            <pc:sldMk cId="1154027328" sldId="264"/>
            <ac:inkMk id="4" creationId="{3DFE1D86-5086-4ACE-982A-60BB2F2B8E3C}"/>
          </ac:inkMkLst>
        </pc:inkChg>
        <pc:inkChg chg="add del">
          <ac:chgData name="Daniel Schwarz" userId="5bb35bb8-905a-4742-88d9-33d9089732e7" providerId="ADAL" clId="{86437948-6A79-4B7B-B7E0-67C001754F77}" dt="2020-10-06T20:40:53.476" v="953" actId="9405"/>
          <ac:inkMkLst>
            <pc:docMk/>
            <pc:sldMk cId="1154027328" sldId="264"/>
            <ac:inkMk id="4" creationId="{F66EC348-4F3C-4293-961E-BCEE48191D66}"/>
          </ac:inkMkLst>
        </pc:inkChg>
        <pc:inkChg chg="add del">
          <ac:chgData name="Daniel Schwarz" userId="5bb35bb8-905a-4742-88d9-33d9089732e7" providerId="ADAL" clId="{86437948-6A79-4B7B-B7E0-67C001754F77}" dt="2020-10-06T20:41:28.962" v="960" actId="9405"/>
          <ac:inkMkLst>
            <pc:docMk/>
            <pc:sldMk cId="1154027328" sldId="264"/>
            <ac:inkMk id="5" creationId="{DB55E78F-290C-4BDD-8D38-95C2D2B1CD3F}"/>
          </ac:inkMkLst>
        </pc:inkChg>
        <pc:inkChg chg="add del mod">
          <ac:chgData name="Daniel Schwarz" userId="5bb35bb8-905a-4742-88d9-33d9089732e7" providerId="ADAL" clId="{86437948-6A79-4B7B-B7E0-67C001754F77}" dt="2020-10-07T20:06:44.088" v="2065" actId="9405"/>
          <ac:inkMkLst>
            <pc:docMk/>
            <pc:sldMk cId="1154027328" sldId="264"/>
            <ac:inkMk id="5" creationId="{ED6FEF1F-5EE4-4202-9A01-4FFCEC498E13}"/>
          </ac:inkMkLst>
        </pc:inkChg>
        <pc:inkChg chg="add del">
          <ac:chgData name="Daniel Schwarz" userId="5bb35bb8-905a-4742-88d9-33d9089732e7" providerId="ADAL" clId="{86437948-6A79-4B7B-B7E0-67C001754F77}" dt="2020-10-06T20:41:17.264" v="957" actId="9405"/>
          <ac:inkMkLst>
            <pc:docMk/>
            <pc:sldMk cId="1154027328" sldId="264"/>
            <ac:inkMk id="6" creationId="{BBB1DDCF-75D5-41FB-9CF4-9D447DE691B6}"/>
          </ac:inkMkLst>
        </pc:inkChg>
        <pc:inkChg chg="add del mod">
          <ac:chgData name="Daniel Schwarz" userId="5bb35bb8-905a-4742-88d9-33d9089732e7" providerId="ADAL" clId="{86437948-6A79-4B7B-B7E0-67C001754F77}" dt="2020-10-07T20:06:43.691" v="2064"/>
          <ac:inkMkLst>
            <pc:docMk/>
            <pc:sldMk cId="1154027328" sldId="264"/>
            <ac:inkMk id="6" creationId="{C56BCFFB-DCA2-43D2-B13A-1DCD017700F1}"/>
          </ac:inkMkLst>
        </pc:inkChg>
        <pc:inkChg chg="add del">
          <ac:chgData name="Daniel Schwarz" userId="5bb35bb8-905a-4742-88d9-33d9089732e7" providerId="ADAL" clId="{86437948-6A79-4B7B-B7E0-67C001754F77}" dt="2020-10-06T20:41:28.672" v="959" actId="9405"/>
          <ac:inkMkLst>
            <pc:docMk/>
            <pc:sldMk cId="1154027328" sldId="264"/>
            <ac:inkMk id="7" creationId="{FEE42FBB-8895-4036-8A66-AED5F33571C6}"/>
          </ac:inkMkLst>
        </pc:inkChg>
        <pc:inkChg chg="add mod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8" creationId="{8D7AFF23-6340-4DDE-8455-AC154A4B5A68}"/>
          </ac:inkMkLst>
        </pc:inkChg>
        <pc:inkChg chg="add mod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9" creationId="{4A82BA82-0AA4-400D-86FF-D37B02B6B844}"/>
          </ac:inkMkLst>
        </pc:inkChg>
        <pc:inkChg chg="add mod topLvl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10" creationId="{C96A079E-76FB-4062-99C9-C42F7C0200B8}"/>
          </ac:inkMkLst>
        </pc:inkChg>
        <pc:inkChg chg="add del mod">
          <ac:chgData name="Daniel Schwarz" userId="5bb35bb8-905a-4742-88d9-33d9089732e7" providerId="ADAL" clId="{86437948-6A79-4B7B-B7E0-67C001754F77}" dt="2020-10-06T20:56:41.411" v="1364" actId="478"/>
          <ac:inkMkLst>
            <pc:docMk/>
            <pc:sldMk cId="1154027328" sldId="264"/>
            <ac:inkMk id="11" creationId="{54CD6A47-85A0-47B9-9501-C3E72F76D152}"/>
          </ac:inkMkLst>
        </pc:inkChg>
        <pc:inkChg chg="add del mod">
          <ac:chgData name="Daniel Schwarz" userId="5bb35bb8-905a-4742-88d9-33d9089732e7" providerId="ADAL" clId="{86437948-6A79-4B7B-B7E0-67C001754F77}" dt="2020-10-07T20:06:43" v="2061" actId="9405"/>
          <ac:inkMkLst>
            <pc:docMk/>
            <pc:sldMk cId="1154027328" sldId="264"/>
            <ac:inkMk id="11" creationId="{F654221D-4E04-4401-911C-9C4A81CF8A7D}"/>
          </ac:inkMkLst>
        </pc:inkChg>
        <pc:inkChg chg="add del mod">
          <ac:chgData name="Daniel Schwarz" userId="5bb35bb8-905a-4742-88d9-33d9089732e7" providerId="ADAL" clId="{86437948-6A79-4B7B-B7E0-67C001754F77}" dt="2020-10-06T20:56:44.476" v="1365" actId="478"/>
          <ac:inkMkLst>
            <pc:docMk/>
            <pc:sldMk cId="1154027328" sldId="264"/>
            <ac:inkMk id="12" creationId="{733C0644-0EFA-4D5E-A064-2005ABA9427A}"/>
          </ac:inkMkLst>
        </pc:inkChg>
        <pc:inkChg chg="add del mod">
          <ac:chgData name="Daniel Schwarz" userId="5bb35bb8-905a-4742-88d9-33d9089732e7" providerId="ADAL" clId="{86437948-6A79-4B7B-B7E0-67C001754F77}" dt="2020-10-07T20:06:42.617" v="2060" actId="9405"/>
          <ac:inkMkLst>
            <pc:docMk/>
            <pc:sldMk cId="1154027328" sldId="264"/>
            <ac:inkMk id="12" creationId="{EBE51AE1-2F8E-4D2C-98DB-9C3098D9994F}"/>
          </ac:inkMkLst>
        </pc:inkChg>
        <pc:inkChg chg="add del mod">
          <ac:chgData name="Daniel Schwarz" userId="5bb35bb8-905a-4742-88d9-33d9089732e7" providerId="ADAL" clId="{86437948-6A79-4B7B-B7E0-67C001754F77}" dt="2020-10-07T20:06:41.978" v="2059"/>
          <ac:inkMkLst>
            <pc:docMk/>
            <pc:sldMk cId="1154027328" sldId="264"/>
            <ac:inkMk id="13" creationId="{338C75E8-E102-4FE9-A7A4-2593BBDA93F4}"/>
          </ac:inkMkLst>
        </pc:inkChg>
        <pc:inkChg chg="add del mod">
          <ac:chgData name="Daniel Schwarz" userId="5bb35bb8-905a-4742-88d9-33d9089732e7" providerId="ADAL" clId="{86437948-6A79-4B7B-B7E0-67C001754F77}" dt="2020-10-06T20:56:46.011" v="1366" actId="478"/>
          <ac:inkMkLst>
            <pc:docMk/>
            <pc:sldMk cId="1154027328" sldId="264"/>
            <ac:inkMk id="13" creationId="{57455892-1CA3-4A49-8381-1892E6621993}"/>
          </ac:inkMkLst>
        </pc:inkChg>
        <pc:inkChg chg="add del mod">
          <ac:chgData name="Daniel Schwarz" userId="5bb35bb8-905a-4742-88d9-33d9089732e7" providerId="ADAL" clId="{86437948-6A79-4B7B-B7E0-67C001754F77}" dt="2020-10-06T20:56:47.899" v="1367" actId="478"/>
          <ac:inkMkLst>
            <pc:docMk/>
            <pc:sldMk cId="1154027328" sldId="264"/>
            <ac:inkMk id="15" creationId="{27976341-8B05-462C-A33A-DE6CC4F9EDE2}"/>
          </ac:inkMkLst>
        </pc:inkChg>
        <pc:inkChg chg="add del">
          <ac:chgData name="Daniel Schwarz" userId="5bb35bb8-905a-4742-88d9-33d9089732e7" providerId="ADAL" clId="{86437948-6A79-4B7B-B7E0-67C001754F77}" dt="2020-10-07T20:06:51.456" v="2068" actId="9405"/>
          <ac:inkMkLst>
            <pc:docMk/>
            <pc:sldMk cId="1154027328" sldId="264"/>
            <ac:inkMk id="15" creationId="{861F226B-F99C-4B73-9BAC-BB06371FAC92}"/>
          </ac:inkMkLst>
        </pc:inkChg>
        <pc:inkChg chg="add del mod">
          <ac:chgData name="Daniel Schwarz" userId="5bb35bb8-905a-4742-88d9-33d9089732e7" providerId="ADAL" clId="{86437948-6A79-4B7B-B7E0-67C001754F77}" dt="2020-10-06T20:56:50.658" v="1368" actId="478"/>
          <ac:inkMkLst>
            <pc:docMk/>
            <pc:sldMk cId="1154027328" sldId="264"/>
            <ac:inkMk id="16" creationId="{51280CEC-754E-4A62-B466-7C2842A0A022}"/>
          </ac:inkMkLst>
        </pc:inkChg>
        <pc:inkChg chg="add del">
          <ac:chgData name="Daniel Schwarz" userId="5bb35bb8-905a-4742-88d9-33d9089732e7" providerId="ADAL" clId="{86437948-6A79-4B7B-B7E0-67C001754F77}" dt="2020-10-07T20:06:55.188" v="2070" actId="9405"/>
          <ac:inkMkLst>
            <pc:docMk/>
            <pc:sldMk cId="1154027328" sldId="264"/>
            <ac:inkMk id="16" creationId="{CA47F96B-4120-4151-A7DE-62DBF5CB7E76}"/>
          </ac:inkMkLst>
        </pc:inkChg>
        <pc:inkChg chg="add del mod">
          <ac:chgData name="Daniel Schwarz" userId="5bb35bb8-905a-4742-88d9-33d9089732e7" providerId="ADAL" clId="{86437948-6A79-4B7B-B7E0-67C001754F77}" dt="2020-10-06T20:56:52.325" v="1369" actId="478"/>
          <ac:inkMkLst>
            <pc:docMk/>
            <pc:sldMk cId="1154027328" sldId="264"/>
            <ac:inkMk id="17" creationId="{0A67AFB7-AA6C-4EB6-B7FF-6770DB43492A}"/>
          </ac:inkMkLst>
        </pc:inkChg>
        <pc:inkChg chg="add del">
          <ac:chgData name="Daniel Schwarz" userId="5bb35bb8-905a-4742-88d9-33d9089732e7" providerId="ADAL" clId="{86437948-6A79-4B7B-B7E0-67C001754F77}" dt="2020-10-07T20:07:01.944" v="2072" actId="9405"/>
          <ac:inkMkLst>
            <pc:docMk/>
            <pc:sldMk cId="1154027328" sldId="264"/>
            <ac:inkMk id="17" creationId="{5799F9A3-6EF5-4F95-911C-2B01D273EC2D}"/>
          </ac:inkMkLst>
        </pc:inkChg>
        <pc:inkChg chg="add del mod">
          <ac:chgData name="Daniel Schwarz" userId="5bb35bb8-905a-4742-88d9-33d9089732e7" providerId="ADAL" clId="{86437948-6A79-4B7B-B7E0-67C001754F77}" dt="2020-10-06T20:56:53.770" v="1370" actId="478"/>
          <ac:inkMkLst>
            <pc:docMk/>
            <pc:sldMk cId="1154027328" sldId="264"/>
            <ac:inkMk id="18" creationId="{8B4563E1-AC6D-4389-BCED-B4BB270EDB95}"/>
          </ac:inkMkLst>
        </pc:inkChg>
        <pc:inkChg chg="add del mod">
          <ac:chgData name="Daniel Schwarz" userId="5bb35bb8-905a-4742-88d9-33d9089732e7" providerId="ADAL" clId="{86437948-6A79-4B7B-B7E0-67C001754F77}" dt="2020-10-07T20:07:14.646" v="2082" actId="9405"/>
          <ac:inkMkLst>
            <pc:docMk/>
            <pc:sldMk cId="1154027328" sldId="264"/>
            <ac:inkMk id="18" creationId="{B9C5E05F-BC79-402C-BB30-56154F1773CC}"/>
          </ac:inkMkLst>
        </pc:inkChg>
        <pc:inkChg chg="add del mod">
          <ac:chgData name="Daniel Schwarz" userId="5bb35bb8-905a-4742-88d9-33d9089732e7" providerId="ADAL" clId="{86437948-6A79-4B7B-B7E0-67C001754F77}" dt="2020-10-06T20:56:55.419" v="1371" actId="478"/>
          <ac:inkMkLst>
            <pc:docMk/>
            <pc:sldMk cId="1154027328" sldId="264"/>
            <ac:inkMk id="19" creationId="{65F83F85-D1D0-4B3A-AE5F-8B2F308B4B76}"/>
          </ac:inkMkLst>
        </pc:inkChg>
        <pc:inkChg chg="add del mod">
          <ac:chgData name="Daniel Schwarz" userId="5bb35bb8-905a-4742-88d9-33d9089732e7" providerId="ADAL" clId="{86437948-6A79-4B7B-B7E0-67C001754F77}" dt="2020-10-07T20:07:14.500" v="2081" actId="9405"/>
          <ac:inkMkLst>
            <pc:docMk/>
            <pc:sldMk cId="1154027328" sldId="264"/>
            <ac:inkMk id="19" creationId="{73003B58-7866-4EF8-8221-82C8A7C8138E}"/>
          </ac:inkMkLst>
        </pc:inkChg>
        <pc:inkChg chg="add del mod">
          <ac:chgData name="Daniel Schwarz" userId="5bb35bb8-905a-4742-88d9-33d9089732e7" providerId="ADAL" clId="{86437948-6A79-4B7B-B7E0-67C001754F77}" dt="2020-10-07T20:07:14.319" v="2080" actId="9405"/>
          <ac:inkMkLst>
            <pc:docMk/>
            <pc:sldMk cId="1154027328" sldId="264"/>
            <ac:inkMk id="20" creationId="{A564B01D-B144-43BA-8EDF-D97C47E37EB8}"/>
          </ac:inkMkLst>
        </pc:inkChg>
        <pc:inkChg chg="add del mod">
          <ac:chgData name="Daniel Schwarz" userId="5bb35bb8-905a-4742-88d9-33d9089732e7" providerId="ADAL" clId="{86437948-6A79-4B7B-B7E0-67C001754F77}" dt="2020-10-07T20:07:14.018" v="2079"/>
          <ac:inkMkLst>
            <pc:docMk/>
            <pc:sldMk cId="1154027328" sldId="264"/>
            <ac:inkMk id="21" creationId="{73D1FD96-8F6F-4848-A32A-C70CC3DF850D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1" creationId="{E0FF5779-9107-497B-A8A5-54102DEC7118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2" creationId="{D8E053FE-043F-4465-832B-EDDC399BFC7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3" creationId="{BE4744BA-DFF3-4544-B717-358E12395AE7}"/>
          </ac:inkMkLst>
        </pc:inkChg>
        <pc:inkChg chg="add del mod">
          <ac:chgData name="Daniel Schwarz" userId="5bb35bb8-905a-4742-88d9-33d9089732e7" providerId="ADAL" clId="{86437948-6A79-4B7B-B7E0-67C001754F77}" dt="2020-10-07T20:07:24.760" v="2092" actId="9405"/>
          <ac:inkMkLst>
            <pc:docMk/>
            <pc:sldMk cId="1154027328" sldId="264"/>
            <ac:inkMk id="23" creationId="{DE3A2B2A-8251-4DAC-A217-75B9895829B6}"/>
          </ac:inkMkLst>
        </pc:inkChg>
        <pc:inkChg chg="add del mod">
          <ac:chgData name="Daniel Schwarz" userId="5bb35bb8-905a-4742-88d9-33d9089732e7" providerId="ADAL" clId="{86437948-6A79-4B7B-B7E0-67C001754F77}" dt="2020-10-07T20:07:24.568" v="2091" actId="9405"/>
          <ac:inkMkLst>
            <pc:docMk/>
            <pc:sldMk cId="1154027328" sldId="264"/>
            <ac:inkMk id="24" creationId="{09D3E002-45AD-4254-AC71-FC401CEF62C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4" creationId="{801F023C-7C9F-4EB3-A197-A318759F8C07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5" creationId="{7D0DD29F-2C7E-485C-8110-646B5E66B5C2}"/>
          </ac:inkMkLst>
        </pc:inkChg>
        <pc:inkChg chg="add del mod">
          <ac:chgData name="Daniel Schwarz" userId="5bb35bb8-905a-4742-88d9-33d9089732e7" providerId="ADAL" clId="{86437948-6A79-4B7B-B7E0-67C001754F77}" dt="2020-10-07T20:07:24.388" v="2090" actId="9405"/>
          <ac:inkMkLst>
            <pc:docMk/>
            <pc:sldMk cId="1154027328" sldId="264"/>
            <ac:inkMk id="25" creationId="{8EAADFA2-A63D-4C04-BEC2-A06E2CB56341}"/>
          </ac:inkMkLst>
        </pc:inkChg>
        <pc:inkChg chg="add del mod">
          <ac:chgData name="Daniel Schwarz" userId="5bb35bb8-905a-4742-88d9-33d9089732e7" providerId="ADAL" clId="{86437948-6A79-4B7B-B7E0-67C001754F77}" dt="2020-10-07T20:07:24.067" v="2089"/>
          <ac:inkMkLst>
            <pc:docMk/>
            <pc:sldMk cId="1154027328" sldId="264"/>
            <ac:inkMk id="26" creationId="{ED2AB672-5226-457E-A40C-CF27C7047A2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7" creationId="{CD57BF5D-AE1A-4CCC-9959-7E9E18F4983B}"/>
          </ac:inkMkLst>
        </pc:inkChg>
        <pc:inkChg chg="add del mod">
          <ac:chgData name="Daniel Schwarz" userId="5bb35bb8-905a-4742-88d9-33d9089732e7" providerId="ADAL" clId="{86437948-6A79-4B7B-B7E0-67C001754F77}" dt="2020-10-07T20:07:33.029" v="2098" actId="9405"/>
          <ac:inkMkLst>
            <pc:docMk/>
            <pc:sldMk cId="1154027328" sldId="264"/>
            <ac:inkMk id="28" creationId="{B7EF7581-F66D-4438-AA9D-A3A7CD9431B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8" creationId="{BBEEBECE-8974-407B-AF4B-6D8644B5DACC}"/>
          </ac:inkMkLst>
        </pc:inkChg>
        <pc:inkChg chg="add del mod">
          <ac:chgData name="Daniel Schwarz" userId="5bb35bb8-905a-4742-88d9-33d9089732e7" providerId="ADAL" clId="{86437948-6A79-4B7B-B7E0-67C001754F77}" dt="2020-10-07T20:07:32.786" v="2097"/>
          <ac:inkMkLst>
            <pc:docMk/>
            <pc:sldMk cId="1154027328" sldId="264"/>
            <ac:inkMk id="29" creationId="{0AA85CDE-B9BE-45A7-9F12-AA6E57904370}"/>
          </ac:inkMkLst>
        </pc:inkChg>
        <pc:inkChg chg="add del mod">
          <ac:chgData name="Daniel Schwarz" userId="5bb35bb8-905a-4742-88d9-33d9089732e7" providerId="ADAL" clId="{86437948-6A79-4B7B-B7E0-67C001754F77}" dt="2020-10-06T20:41:59.543" v="985"/>
          <ac:inkMkLst>
            <pc:docMk/>
            <pc:sldMk cId="1154027328" sldId="264"/>
            <ac:inkMk id="29" creationId="{7791DDD2-DE30-4394-9F8A-F8D48767EB84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1" creationId="{23C9FF66-E0B6-41D4-9A9A-14CDE614B92C}"/>
          </ac:inkMkLst>
        </pc:inkChg>
        <pc:inkChg chg="add del mod">
          <ac:chgData name="Daniel Schwarz" userId="5bb35bb8-905a-4742-88d9-33d9089732e7" providerId="ADAL" clId="{86437948-6A79-4B7B-B7E0-67C001754F77}" dt="2020-10-07T20:07:38.514" v="2106" actId="9405"/>
          <ac:inkMkLst>
            <pc:docMk/>
            <pc:sldMk cId="1154027328" sldId="264"/>
            <ac:inkMk id="31" creationId="{67E59430-ACC6-4FF5-8D08-8D1C0F5E0EE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2" creationId="{C2125D4E-27D1-47F7-8E0B-530FBD5B91FD}"/>
          </ac:inkMkLst>
        </pc:inkChg>
        <pc:inkChg chg="add del mod">
          <ac:chgData name="Daniel Schwarz" userId="5bb35bb8-905a-4742-88d9-33d9089732e7" providerId="ADAL" clId="{86437948-6A79-4B7B-B7E0-67C001754F77}" dt="2020-10-07T20:07:38.339" v="2105" actId="9405"/>
          <ac:inkMkLst>
            <pc:docMk/>
            <pc:sldMk cId="1154027328" sldId="264"/>
            <ac:inkMk id="32" creationId="{FE0B8339-2F12-4415-B217-1C9ACEBA1EC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3" creationId="{6899B543-4CE0-486D-9FDF-2BD47C380C58}"/>
          </ac:inkMkLst>
        </pc:inkChg>
        <pc:inkChg chg="add del mod">
          <ac:chgData name="Daniel Schwarz" userId="5bb35bb8-905a-4742-88d9-33d9089732e7" providerId="ADAL" clId="{86437948-6A79-4B7B-B7E0-67C001754F77}" dt="2020-10-07T20:07:38.059" v="2104"/>
          <ac:inkMkLst>
            <pc:docMk/>
            <pc:sldMk cId="1154027328" sldId="264"/>
            <ac:inkMk id="33" creationId="{920A2AB1-2E19-4324-8366-AD93BD6E0B18}"/>
          </ac:inkMkLst>
        </pc:inkChg>
        <pc:inkChg chg="add mod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5" creationId="{7DEDB6B4-60DC-4D75-9E07-4847AA69DA02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6" creationId="{9C1DC594-66CA-455D-AA0C-2000C3EE366A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7" creationId="{804F3EE2-A0F0-4808-B1CE-2B5AA770E747}"/>
          </ac:inkMkLst>
        </pc:inkChg>
        <pc:inkChg chg="add mod topLvl">
          <ac:chgData name="Daniel Schwarz" userId="5bb35bb8-905a-4742-88d9-33d9089732e7" providerId="ADAL" clId="{86437948-6A79-4B7B-B7E0-67C001754F77}" dt="2020-10-09T16:14:02.759" v="2493" actId="164"/>
          <ac:inkMkLst>
            <pc:docMk/>
            <pc:sldMk cId="1154027328" sldId="264"/>
            <ac:inkMk id="38" creationId="{5125B257-048C-4FBE-B671-5306BED34350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9" creationId="{1F4827A3-3233-471D-AC96-93E2473036F5}"/>
          </ac:inkMkLst>
        </pc:inkChg>
        <pc:inkChg chg="add del mod">
          <ac:chgData name="Daniel Schwarz" userId="5bb35bb8-905a-4742-88d9-33d9089732e7" providerId="ADAL" clId="{86437948-6A79-4B7B-B7E0-67C001754F77}" dt="2020-10-07T20:07:46.519" v="2116" actId="9405"/>
          <ac:inkMkLst>
            <pc:docMk/>
            <pc:sldMk cId="1154027328" sldId="264"/>
            <ac:inkMk id="40" creationId="{92E0799A-160C-4B19-B7EE-93ED6EE3CA51}"/>
          </ac:inkMkLst>
        </pc:inkChg>
        <pc:inkChg chg="add mod">
          <ac:chgData name="Daniel Schwarz" userId="5bb35bb8-905a-4742-88d9-33d9089732e7" providerId="ADAL" clId="{86437948-6A79-4B7B-B7E0-67C001754F77}" dt="2020-10-09T16:12:35.547" v="2483" actId="164"/>
          <ac:inkMkLst>
            <pc:docMk/>
            <pc:sldMk cId="1154027328" sldId="264"/>
            <ac:inkMk id="41" creationId="{0B3B8340-0334-4D22-8F7B-C95FD086B6FB}"/>
          </ac:inkMkLst>
        </pc:inkChg>
        <pc:inkChg chg="add mod">
          <ac:chgData name="Daniel Schwarz" userId="5bb35bb8-905a-4742-88d9-33d9089732e7" providerId="ADAL" clId="{86437948-6A79-4B7B-B7E0-67C001754F77}" dt="2020-10-09T16:12:35.547" v="2483" actId="164"/>
          <ac:inkMkLst>
            <pc:docMk/>
            <pc:sldMk cId="1154027328" sldId="264"/>
            <ac:inkMk id="42" creationId="{C871CB33-0195-4F4B-8BCB-55006ADDE001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3" creationId="{C6272776-2DCC-4514-9B6F-BA7CA19D9A71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4" creationId="{654F67EE-A993-4992-AB96-CDD8766689F9}"/>
          </ac:inkMkLst>
        </pc:inkChg>
        <pc:inkChg chg="add del mod">
          <ac:chgData name="Daniel Schwarz" userId="5bb35bb8-905a-4742-88d9-33d9089732e7" providerId="ADAL" clId="{86437948-6A79-4B7B-B7E0-67C001754F77}" dt="2020-10-07T20:07:46.198" v="2115" actId="9405"/>
          <ac:inkMkLst>
            <pc:docMk/>
            <pc:sldMk cId="1154027328" sldId="264"/>
            <ac:inkMk id="45" creationId="{C87ED06D-01B1-4D8A-90F6-EE1263FDCC4E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6" creationId="{FC5A09FA-A23C-402B-9A7A-ED494174A1BA}"/>
          </ac:inkMkLst>
        </pc:inkChg>
        <pc:inkChg chg="add del mod">
          <ac:chgData name="Daniel Schwarz" userId="5bb35bb8-905a-4742-88d9-33d9089732e7" providerId="ADAL" clId="{86437948-6A79-4B7B-B7E0-67C001754F77}" dt="2020-10-07T20:07:45.926" v="2114"/>
          <ac:inkMkLst>
            <pc:docMk/>
            <pc:sldMk cId="1154027328" sldId="264"/>
            <ac:inkMk id="47" creationId="{85DFD83F-3424-4CD7-B308-3326E529393F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8" creationId="{E6176C15-EA32-4F7D-B9B5-C42F6FAA2E2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9" creationId="{A81ACCFD-F8F7-4263-9983-80E4C678BF7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1" creationId="{4A8B839F-7A8D-4580-BD4E-16AC43AA155D}"/>
          </ac:inkMkLst>
        </pc:inkChg>
        <pc:inkChg chg="add del">
          <ac:chgData name="Daniel Schwarz" userId="5bb35bb8-905a-4742-88d9-33d9089732e7" providerId="ADAL" clId="{86437948-6A79-4B7B-B7E0-67C001754F77}" dt="2020-10-07T20:07:49.773" v="2118" actId="9405"/>
          <ac:inkMkLst>
            <pc:docMk/>
            <pc:sldMk cId="1154027328" sldId="264"/>
            <ac:inkMk id="52" creationId="{22AB6423-1D85-480B-AF7E-0821CFA8FA46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3" creationId="{B07536F1-8E97-4827-B46F-572DD71F8BC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4" creationId="{AC765C8A-3AF5-4967-9F27-8DA240AC3653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5" creationId="{946AA39C-C22E-4765-9B15-4109091E87B8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6" creationId="{B89EE527-E40D-48A0-A597-1B590F212F4C}"/>
          </ac:inkMkLst>
        </pc:inkChg>
        <pc:inkChg chg="add del mod">
          <ac:chgData name="Daniel Schwarz" userId="5bb35bb8-905a-4742-88d9-33d9089732e7" providerId="ADAL" clId="{86437948-6A79-4B7B-B7E0-67C001754F77}" dt="2020-10-07T20:07:59.466" v="2128" actId="9405"/>
          <ac:inkMkLst>
            <pc:docMk/>
            <pc:sldMk cId="1154027328" sldId="264"/>
            <ac:inkMk id="57" creationId="{C2A504E6-70C0-4CA8-AE4B-953F42E0A43F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8" creationId="{5D67D0AA-2677-4FE9-9600-78B89B2C3C2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9" creationId="{8648EAE3-E838-481F-83C6-F80373EBF60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0" creationId="{169D8FA5-7B4B-41F8-8C7F-FA3F5F449C1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1" creationId="{041562C6-2488-403B-B597-C7502F0BD729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2" creationId="{27F72C83-2DB1-40F3-8ADF-7C39A4880E04}"/>
          </ac:inkMkLst>
        </pc:inkChg>
        <pc:inkChg chg="add del mod">
          <ac:chgData name="Daniel Schwarz" userId="5bb35bb8-905a-4742-88d9-33d9089732e7" providerId="ADAL" clId="{86437948-6A79-4B7B-B7E0-67C001754F77}" dt="2020-10-07T20:07:59.211" v="2127" actId="9405"/>
          <ac:inkMkLst>
            <pc:docMk/>
            <pc:sldMk cId="1154027328" sldId="264"/>
            <ac:inkMk id="63" creationId="{8F916ADA-8174-4870-8C50-0DCA7E9F2097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4" creationId="{FC352607-43A4-4A1F-A996-4C6CACE882C4}"/>
          </ac:inkMkLst>
        </pc:inkChg>
        <pc:inkChg chg="add del mod">
          <ac:chgData name="Daniel Schwarz" userId="5bb35bb8-905a-4742-88d9-33d9089732e7" providerId="ADAL" clId="{86437948-6A79-4B7B-B7E0-67C001754F77}" dt="2020-10-07T20:07:58.871" v="2126" actId="9405"/>
          <ac:inkMkLst>
            <pc:docMk/>
            <pc:sldMk cId="1154027328" sldId="264"/>
            <ac:inkMk id="65" creationId="{4F32587A-C54E-4707-ADD7-5DCF12C7A108}"/>
          </ac:inkMkLst>
        </pc:inkChg>
        <pc:inkChg chg="add mod">
          <ac:chgData name="Daniel Schwarz" userId="5bb35bb8-905a-4742-88d9-33d9089732e7" providerId="ADAL" clId="{86437948-6A79-4B7B-B7E0-67C001754F77}" dt="2020-10-09T16:13:29.996" v="2489" actId="164"/>
          <ac:inkMkLst>
            <pc:docMk/>
            <pc:sldMk cId="1154027328" sldId="264"/>
            <ac:inkMk id="66" creationId="{40927254-436C-4299-BF4C-0110DE52CE8D}"/>
          </ac:inkMkLst>
        </pc:inkChg>
        <pc:inkChg chg="add mod">
          <ac:chgData name="Daniel Schwarz" userId="5bb35bb8-905a-4742-88d9-33d9089732e7" providerId="ADAL" clId="{86437948-6A79-4B7B-B7E0-67C001754F77}" dt="2020-10-09T16:13:29.996" v="2489" actId="164"/>
          <ac:inkMkLst>
            <pc:docMk/>
            <pc:sldMk cId="1154027328" sldId="264"/>
            <ac:inkMk id="67" creationId="{A137F798-AD05-42C3-B491-61B7465E8889}"/>
          </ac:inkMkLst>
        </pc:inkChg>
        <pc:inkChg chg="add del mod">
          <ac:chgData name="Daniel Schwarz" userId="5bb35bb8-905a-4742-88d9-33d9089732e7" providerId="ADAL" clId="{86437948-6A79-4B7B-B7E0-67C001754F77}" dt="2020-10-07T20:07:58.592" v="2125"/>
          <ac:inkMkLst>
            <pc:docMk/>
            <pc:sldMk cId="1154027328" sldId="264"/>
            <ac:inkMk id="68" creationId="{D9044F3F-2BD4-4816-A247-739D140D4F44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69" creationId="{A30374C0-BC25-4334-9A05-6053179ADCBC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0" creationId="{672F13CB-1A4E-4E36-B940-64918024C4AA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1" creationId="{04F9835C-33AC-4828-852E-41F5CE223C24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3" creationId="{C3387462-219E-4749-9490-C34FB367872C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4" creationId="{F0AA1374-8A9C-431A-9463-6A15176E5F90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5" creationId="{54DF849E-7F5D-4C25-8CB0-0380456D363A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6" creationId="{B333B159-91DF-4089-88E7-1A59547E2AC0}"/>
          </ac:inkMkLst>
        </pc:inkChg>
        <pc:inkChg chg="add del mod">
          <ac:chgData name="Daniel Schwarz" userId="5bb35bb8-905a-4742-88d9-33d9089732e7" providerId="ADAL" clId="{86437948-6A79-4B7B-B7E0-67C001754F77}" dt="2020-10-06T20:48:00.453" v="1047"/>
          <ac:inkMkLst>
            <pc:docMk/>
            <pc:sldMk cId="1154027328" sldId="264"/>
            <ac:inkMk id="77" creationId="{AF306685-C698-4E45-8AA2-E3D9C81B9F16}"/>
          </ac:inkMkLst>
        </pc:inkChg>
        <pc:inkChg chg="add del">
          <ac:chgData name="Daniel Schwarz" userId="5bb35bb8-905a-4742-88d9-33d9089732e7" providerId="ADAL" clId="{86437948-6A79-4B7B-B7E0-67C001754F77}" dt="2020-10-07T20:08:04.135" v="2130" actId="9405"/>
          <ac:inkMkLst>
            <pc:docMk/>
            <pc:sldMk cId="1154027328" sldId="264"/>
            <ac:inkMk id="77" creationId="{E8EFB03A-6C07-4E59-AEEF-8C5F9B1CC989}"/>
          </ac:inkMkLst>
        </pc:inkChg>
        <pc:inkChg chg="add del mod">
          <ac:chgData name="Daniel Schwarz" userId="5bb35bb8-905a-4742-88d9-33d9089732e7" providerId="ADAL" clId="{86437948-6A79-4B7B-B7E0-67C001754F77}" dt="2020-10-07T20:08:21.473" v="2142" actId="9405"/>
          <ac:inkMkLst>
            <pc:docMk/>
            <pc:sldMk cId="1154027328" sldId="264"/>
            <ac:inkMk id="78" creationId="{AE6F1D3F-1555-448E-ACEE-2957BF282923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9" creationId="{C194324B-197C-4696-B5F7-6F0C09CF0286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0" creationId="{5986D540-D721-4F44-A3F3-20C6FA776B25}"/>
          </ac:inkMkLst>
        </pc:inkChg>
        <pc:inkChg chg="add del mod">
          <ac:chgData name="Daniel Schwarz" userId="5bb35bb8-905a-4742-88d9-33d9089732e7" providerId="ADAL" clId="{86437948-6A79-4B7B-B7E0-67C001754F77}" dt="2020-10-07T20:08:21.137" v="2141" actId="9405"/>
          <ac:inkMkLst>
            <pc:docMk/>
            <pc:sldMk cId="1154027328" sldId="264"/>
            <ac:inkMk id="81" creationId="{260D09E7-E561-4045-BC52-0F192DBEB11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2" creationId="{6D36F3A9-1AF1-46FB-99DD-33F64C8B0B25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3" creationId="{EFE79B82-AF95-4502-BDD8-9DF6584A3A9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4" creationId="{A8F46458-20FF-4628-B4CC-4018976D7047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5" creationId="{748F8749-1B65-445A-A837-4C0183A6EDE9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6" creationId="{BB2294E9-F183-48CB-8E30-ECB4D49266FE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7" creationId="{338D630A-91D6-4861-B576-68EEB680418E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8" creationId="{9E70AD6C-663D-457C-8F44-EB34D2E446B6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9" creationId="{17E93844-F9DF-47B6-8E80-710F9CD7024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90" creationId="{281F9523-0F00-4C75-A6AE-3615E9B08113}"/>
          </ac:inkMkLst>
        </pc:inkChg>
        <pc:inkChg chg="add del mod">
          <ac:chgData name="Daniel Schwarz" userId="5bb35bb8-905a-4742-88d9-33d9089732e7" providerId="ADAL" clId="{86437948-6A79-4B7B-B7E0-67C001754F77}" dt="2020-10-07T20:08:20.863" v="2140" actId="9405"/>
          <ac:inkMkLst>
            <pc:docMk/>
            <pc:sldMk cId="1154027328" sldId="264"/>
            <ac:inkMk id="91" creationId="{AC4A5A57-E531-4DFA-A7BB-050C22A97F1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2" creationId="{392C9113-7F42-4F04-90C2-364DA408F65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3" creationId="{1259B3D3-22E5-4AA0-AEB4-4C2BDB362AD3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4" creationId="{2A95E024-89E7-4FF9-A9F0-FDA2120431CE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5" creationId="{BA670FFD-2257-4AC3-A1CD-A202FB891D0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6" creationId="{3715FBDC-FD89-4378-AA07-A9BF025ACFB0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7" creationId="{2C74B99D-1307-428E-A873-B5EDC33C54F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8" creationId="{D47285C3-9876-4180-AF0F-D96BAB98E69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9" creationId="{232FDFA0-5D1B-4E0F-8B73-604111DD041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0" creationId="{65562930-4230-478D-A4F5-704B9C895677}"/>
          </ac:inkMkLst>
        </pc:inkChg>
        <pc:inkChg chg="add del mod">
          <ac:chgData name="Daniel Schwarz" userId="5bb35bb8-905a-4742-88d9-33d9089732e7" providerId="ADAL" clId="{86437948-6A79-4B7B-B7E0-67C001754F77}" dt="2020-10-07T20:08:20.530" v="2139"/>
          <ac:inkMkLst>
            <pc:docMk/>
            <pc:sldMk cId="1154027328" sldId="264"/>
            <ac:inkMk id="101" creationId="{CA14A091-757E-49FA-B487-69C985D446AE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2" creationId="{92FC6DD5-157D-4EA2-8C32-EE996EE92D58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3" creationId="{5B9FA26C-871F-4B88-A3AD-C59DB4CF3121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4" creationId="{29153661-659A-4B8B-B2BD-395A8592A1B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5" creationId="{939D8DB5-33BA-4415-A545-60708807936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6" creationId="{39508B7C-04DD-4D0D-B212-37E10693CC4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7" creationId="{18F73176-4BD6-4408-B4AD-0D0EAC7BEDB8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8" creationId="{43EF864E-02E7-46DC-8078-4B213228EB7D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0" creationId="{673DC3D2-595D-46F2-A49B-B287D73AFA1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1" creationId="{B1DCCDAA-1BC1-4E9D-9754-8B82A5316624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2" creationId="{26B9EC18-94F2-4B0B-802F-A218F0D7D6AA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3" creationId="{00B53BC2-D738-4909-B042-81DBF5C2613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4" creationId="{F9DC3339-9E6A-4590-A665-45C0F7281ACE}"/>
          </ac:inkMkLst>
        </pc:inkChg>
        <pc:inkChg chg="add del mod">
          <ac:chgData name="Daniel Schwarz" userId="5bb35bb8-905a-4742-88d9-33d9089732e7" providerId="ADAL" clId="{86437948-6A79-4B7B-B7E0-67C001754F77}" dt="2020-10-07T20:08:30.001" v="2148" actId="9405"/>
          <ac:inkMkLst>
            <pc:docMk/>
            <pc:sldMk cId="1154027328" sldId="264"/>
            <ac:inkMk id="115" creationId="{7DE5F857-72B6-4575-9E76-187280B5485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6" creationId="{570E628B-631F-4569-A82B-F26F0E3DA16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7" creationId="{0AD53DA9-CCD6-48DE-A56F-2AE880386C9B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8" creationId="{1EE4AC03-8F94-4448-81F5-EE5FC2E13C61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9" creationId="{0632DB72-5558-4E58-A751-57FEFF504D53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0" creationId="{104DB35B-3A9C-407B-BFBB-E59569F0B190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1" creationId="{1345988E-0892-4848-BD0A-6BBD57B6526A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2" creationId="{F994ED90-6446-41E7-9AC3-1F939E68CAFB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3" creationId="{D5E18877-329D-4735-A148-EDD02FD2592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4" creationId="{33D89214-4ED0-4151-973C-FAE7B864A6EE}"/>
          </ac:inkMkLst>
        </pc:inkChg>
        <pc:inkChg chg="add del mod">
          <ac:chgData name="Daniel Schwarz" userId="5bb35bb8-905a-4742-88d9-33d9089732e7" providerId="ADAL" clId="{86437948-6A79-4B7B-B7E0-67C001754F77}" dt="2020-10-07T20:08:29.577" v="2147"/>
          <ac:inkMkLst>
            <pc:docMk/>
            <pc:sldMk cId="1154027328" sldId="264"/>
            <ac:inkMk id="125" creationId="{1A18550F-9080-4A31-9F30-4CFAEB196CA9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6" creationId="{76E805E6-D55B-4D57-BAD3-CBDF538D937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7" creationId="{8A0F45A7-52A9-4CF7-8EE5-0B9E5EFA312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8" creationId="{39ADA88B-9BD5-40B8-BACD-A058206D5A0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9" creationId="{C623100E-8E00-4F57-8148-FBDB92C9901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30" creationId="{F7CE2C8C-52EB-4C69-8760-0501D5CEFB36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31" creationId="{B916DE67-8E4B-42C2-A0E1-49075697389B}"/>
          </ac:inkMkLst>
        </pc:inkChg>
        <pc:inkChg chg="add del mod">
          <ac:chgData name="Daniel Schwarz" userId="5bb35bb8-905a-4742-88d9-33d9089732e7" providerId="ADAL" clId="{86437948-6A79-4B7B-B7E0-67C001754F77}" dt="2020-10-06T20:50:22.314" v="1128" actId="9405"/>
          <ac:inkMkLst>
            <pc:docMk/>
            <pc:sldMk cId="1154027328" sldId="264"/>
            <ac:inkMk id="133" creationId="{D6FFACC3-82C2-4C00-A4F2-266A0DDC1F68}"/>
          </ac:inkMkLst>
        </pc:inkChg>
        <pc:inkChg chg="add del mod">
          <ac:chgData name="Daniel Schwarz" userId="5bb35bb8-905a-4742-88d9-33d9089732e7" providerId="ADAL" clId="{86437948-6A79-4B7B-B7E0-67C001754F77}" dt="2020-10-06T20:50:21.849" v="1127" actId="9405"/>
          <ac:inkMkLst>
            <pc:docMk/>
            <pc:sldMk cId="1154027328" sldId="264"/>
            <ac:inkMk id="134" creationId="{310B2818-EC2D-4FF9-919A-2E4A3455CE87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4" creationId="{57A2E6DC-6A01-4020-B9B7-1C92580E1D60}"/>
          </ac:inkMkLst>
        </pc:inkChg>
        <pc:inkChg chg="add del mod">
          <ac:chgData name="Daniel Schwarz" userId="5bb35bb8-905a-4742-88d9-33d9089732e7" providerId="ADAL" clId="{86437948-6A79-4B7B-B7E0-67C001754F77}" dt="2020-10-06T20:50:21.608" v="1126" actId="9405"/>
          <ac:inkMkLst>
            <pc:docMk/>
            <pc:sldMk cId="1154027328" sldId="264"/>
            <ac:inkMk id="135" creationId="{2C01E4BC-B2DC-4C63-B118-8DA5309AF9D3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5" creationId="{D0B46B90-30B2-47F0-8143-A10E801889AE}"/>
          </ac:inkMkLst>
        </pc:inkChg>
        <pc:inkChg chg="add del mod">
          <ac:chgData name="Daniel Schwarz" userId="5bb35bb8-905a-4742-88d9-33d9089732e7" providerId="ADAL" clId="{86437948-6A79-4B7B-B7E0-67C001754F77}" dt="2020-10-06T20:50:21.435" v="1125" actId="9405"/>
          <ac:inkMkLst>
            <pc:docMk/>
            <pc:sldMk cId="1154027328" sldId="264"/>
            <ac:inkMk id="136" creationId="{5D000EEE-7953-4937-9B69-864EE1A4922C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6" creationId="{7F63544A-5ED9-420A-BA8B-5D8825FE05E4}"/>
          </ac:inkMkLst>
        </pc:inkChg>
        <pc:inkChg chg="add del mod">
          <ac:chgData name="Daniel Schwarz" userId="5bb35bb8-905a-4742-88d9-33d9089732e7" providerId="ADAL" clId="{86437948-6A79-4B7B-B7E0-67C001754F77}" dt="2020-10-06T20:50:21.198" v="1124"/>
          <ac:inkMkLst>
            <pc:docMk/>
            <pc:sldMk cId="1154027328" sldId="264"/>
            <ac:inkMk id="137" creationId="{C21EBA95-B078-4EF4-938E-8F8A21E85780}"/>
          </ac:inkMkLst>
        </pc:inkChg>
        <pc:inkChg chg="add del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8" creationId="{991A796C-83FE-4796-8BD2-56AFA599E021}"/>
          </ac:inkMkLst>
        </pc:inkChg>
        <pc:inkChg chg="add del mod">
          <ac:chgData name="Daniel Schwarz" userId="5bb35bb8-905a-4742-88d9-33d9089732e7" providerId="ADAL" clId="{86437948-6A79-4B7B-B7E0-67C001754F77}" dt="2020-10-06T20:50:20.902" v="1122"/>
          <ac:inkMkLst>
            <pc:docMk/>
            <pc:sldMk cId="1154027328" sldId="264"/>
            <ac:inkMk id="139" creationId="{2502EA08-1B57-476A-9904-3999FF1B065C}"/>
          </ac:inkMkLst>
        </pc:inkChg>
        <pc:inkChg chg="add del mod">
          <ac:chgData name="Daniel Schwarz" userId="5bb35bb8-905a-4742-88d9-33d9089732e7" providerId="ADAL" clId="{86437948-6A79-4B7B-B7E0-67C001754F77}" dt="2020-10-06T20:50:20.602" v="1120" actId="9405"/>
          <ac:inkMkLst>
            <pc:docMk/>
            <pc:sldMk cId="1154027328" sldId="264"/>
            <ac:inkMk id="141" creationId="{E1F6D567-8B38-4BBF-BC04-7B3D200AA3C7}"/>
          </ac:inkMkLst>
        </pc:inkChg>
        <pc:inkChg chg="add del mod">
          <ac:chgData name="Daniel Schwarz" userId="5bb35bb8-905a-4742-88d9-33d9089732e7" providerId="ADAL" clId="{86437948-6A79-4B7B-B7E0-67C001754F77}" dt="2020-10-06T20:50:20.371" v="1119" actId="9405"/>
          <ac:inkMkLst>
            <pc:docMk/>
            <pc:sldMk cId="1154027328" sldId="264"/>
            <ac:inkMk id="142" creationId="{C9FC6194-BE9C-43B5-9FA2-56BB4FD82233}"/>
          </ac:inkMkLst>
        </pc:inkChg>
        <pc:inkChg chg="add del mod">
          <ac:chgData name="Daniel Schwarz" userId="5bb35bb8-905a-4742-88d9-33d9089732e7" providerId="ADAL" clId="{86437948-6A79-4B7B-B7E0-67C001754F77}" dt="2020-10-06T20:50:20.129" v="1118" actId="9405"/>
          <ac:inkMkLst>
            <pc:docMk/>
            <pc:sldMk cId="1154027328" sldId="264"/>
            <ac:inkMk id="143" creationId="{25E5B366-434E-4350-917F-3C1AC7D019C3}"/>
          </ac:inkMkLst>
        </pc:inkChg>
        <pc:inkChg chg="add del mod">
          <ac:chgData name="Daniel Schwarz" userId="5bb35bb8-905a-4742-88d9-33d9089732e7" providerId="ADAL" clId="{86437948-6A79-4B7B-B7E0-67C001754F77}" dt="2020-10-06T20:50:19.635" v="1117"/>
          <ac:inkMkLst>
            <pc:docMk/>
            <pc:sldMk cId="1154027328" sldId="264"/>
            <ac:inkMk id="144" creationId="{B231F8BD-9EFB-4D3E-BFBF-55F184F16336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6" creationId="{4164A8FA-972B-4F7D-9084-EB0435F3F275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7" creationId="{9A72F548-3A57-4DC3-A63D-25280F48C8CA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8" creationId="{26DDC25C-70D5-43F4-B2E2-5E5F7A760C1C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9" creationId="{EE19D7C0-B92B-4539-A842-9D2F4B0771DE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50" creationId="{8456E04C-2DC6-4BAE-AB14-C90D3C1E079A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51" creationId="{065B152E-E7B7-4DF6-983A-5DA8BE777317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3" creationId="{7BDB554B-2B11-41AF-BC07-26A14478C5A1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4" creationId="{045422E6-0658-4988-B94E-E96B7743DCF8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5" creationId="{E3CF8E7C-3384-4376-B941-D9DB7F694331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6" creationId="{D27F55D9-B902-4DD8-B95F-0645D1C02965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7" creationId="{9A3CEE5A-E832-4965-ABE6-DF28A10EC0D6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59" creationId="{1438EFE6-B0D2-4F4C-89FE-29C367418187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0" creationId="{89DCECA4-916F-4ABF-A185-6128552A8E67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1" creationId="{D877B3DC-7370-4C32-9E18-EA58A849EFB5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2" creationId="{A70536ED-2DA4-42EF-B025-1BD3FBCED5A8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3" creationId="{B0C94D18-CB65-4EC7-9EE5-D1F909EA6ACD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4" creationId="{74F50538-F473-45B4-8B7B-47EFC07D1EA6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5" creationId="{13C69619-50D5-4061-BF92-C226146FC2A4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6" creationId="{415EE475-17DC-4ABC-8765-DF37B3FEDBB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7" creationId="{41A31D7C-1BDB-4D08-9D6A-B4B6F09D17C2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9" creationId="{DE52BB0B-E9C1-4514-8B65-86999E592F22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0" creationId="{66FA244E-7CA6-4CE1-BB1F-7D5F11A6161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1" creationId="{C1C89126-3822-4E62-A125-0C701CD72D0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2" creationId="{E84ACE49-62A3-436C-8BBB-29B70BCCBB02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4" creationId="{43A4407F-8176-4FF2-B936-B8D2EF4AD209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5" creationId="{E69AFAE2-34F6-4CF8-BBA8-EB19842116F7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6" creationId="{29313EBE-D6FA-4393-B992-A464EDA24093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8" creationId="{00163181-DE78-4846-AD66-629FAF32AF4E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9" creationId="{15CE75C6-84DC-46E2-AA54-E913E59931BB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0" creationId="{85DDD61C-049C-437F-8651-75917B6D8E99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1" creationId="{510DB4CE-5BC9-4828-87A1-FBEEF3D224B1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2" creationId="{87658DAA-A2DB-4A34-AEAE-781D0CDFF9D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3" creationId="{243B3B23-733E-474E-8553-BD7D61E27616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5" creationId="{44777FC1-8D67-421A-B090-28900482801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6" creationId="{051F751C-F9A9-4D02-93F7-E39CFD291377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7" creationId="{D507C5DC-CA15-40FD-A0D9-6DA2713BBB1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8" creationId="{67AC570B-BAAF-4CC7-B97A-4D9CEE2FA3AF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9" creationId="{56E8217C-B88A-4790-AC60-B76374728F4E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90" creationId="{EC9D8798-84DB-4D1F-A0F6-B1AA33E10A14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91" creationId="{05BFF684-2B31-461F-AA08-A4E1114B118C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3" creationId="{665A5E38-E312-463B-8371-68984066A52E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4" creationId="{5EF8F8D1-4475-404A-B4BB-86886E06AC67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5" creationId="{BA88A69A-9BAD-48B8-AC33-6288D2D90A3A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6" creationId="{BD1FC19F-0819-4782-95EB-51FF04882B94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7" creationId="{7FF7578A-B605-4944-B129-00B766B76009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8" creationId="{0031221A-E223-4B40-ACA4-E18E390A379C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9" creationId="{E8C51E13-F2FA-44AD-95C6-6A7C6FF248BA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0" creationId="{C91D2D46-0E14-4E27-91B3-73AB7B7AB16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1" creationId="{EF5DC7F5-FE75-4EFA-A903-A95C8266AAA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2" creationId="{00605F3F-81F6-47E2-A215-642F78A5973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4" creationId="{26AAF794-DF7C-469A-9E8C-61B9751818A8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5" creationId="{ABA601C8-8EC7-4B91-99B9-B46A3C2F97B5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6" creationId="{06BC99F7-097B-4258-B2C0-079A75176C73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7" creationId="{477C978A-1055-4978-B9A4-539A38169583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8" creationId="{A1B9B5FB-DEF3-459C-A458-5A96FC2D8635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0" creationId="{787350AA-09A3-4406-8090-7DBEA802E10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1" creationId="{07211A07-7525-40D7-934B-681D2F9DE38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2" creationId="{051CF492-6818-4683-8FE5-1C70004F7C87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3" creationId="{8E196686-7459-49EA-88F6-337E88ADE19F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4" creationId="{A782D19F-B452-4392-B4C6-D2A05BC90EA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5" creationId="{D04510E0-69A6-47CC-97BB-A53204A601DC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6" creationId="{58898763-F323-4B42-8D6B-BAAF69C38C64}"/>
          </ac:inkMkLst>
        </pc:inkChg>
        <pc:inkChg chg="add del mod">
          <ac:chgData name="Daniel Schwarz" userId="5bb35bb8-905a-4742-88d9-33d9089732e7" providerId="ADAL" clId="{86437948-6A79-4B7B-B7E0-67C001754F77}" dt="2020-10-06T20:51:38.666" v="1203"/>
          <ac:inkMkLst>
            <pc:docMk/>
            <pc:sldMk cId="1154027328" sldId="264"/>
            <ac:inkMk id="217" creationId="{8D1A44A2-F3AE-4BEC-A36E-87389E73C42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9" creationId="{A90D3D3A-8F1A-4045-A2AB-74D9EC241A4B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0" creationId="{05F959C1-BDC5-48E1-BE4A-4377FEBAD895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1" creationId="{A0490AEA-3564-4410-9767-EB7DC5E61EAE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2" creationId="{933A6122-26E1-48A8-AD8E-0B8DC437307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3" creationId="{55EF7502-5410-40F7-941C-3F558CC7A258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5" creationId="{704772AA-EE90-4D9D-96A9-266C5C63825B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6" creationId="{C2FFC76A-BB0B-4F79-9CD7-5D09BDBE1E2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7" creationId="{1BEB3ACE-0451-43B3-9743-59E02381059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8" creationId="{FF97FA95-8E04-48DC-A95F-9A65A3DBB5BE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9" creationId="{D3CC09C0-3B65-4BD5-9B9F-EE35EFD95801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0" creationId="{535F2B85-0993-4D53-AC19-F87A39B2F499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1" creationId="{C8801701-F729-4D5D-B431-2401380ACE89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2" creationId="{B75F328F-8203-4524-9AC4-4DE72C3A3BB3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3" creationId="{A3EDBE06-3BE4-4A7B-8AC1-781F02ACE2F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4" creationId="{284A72F9-A5FD-4CDB-A032-7B3215885AC3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6" creationId="{EBA62619-CCF8-4994-B8A9-07BE75062A91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7" creationId="{800CD8B4-020E-48A4-B672-A0938CF6F3DF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8" creationId="{AB4F441E-5C0E-4A42-B228-F42D5D8714C5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9" creationId="{3F40469E-B940-4F7E-A8EF-F7597C55FC2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0" creationId="{A6BD9B48-B2B3-41D7-9C1A-55964E0988A2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2" creationId="{12457C27-356B-474C-AE6B-BFB84B2C4EDE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3" creationId="{716BDC8F-AECC-4EDF-A2F9-ECBA13E7333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4" creationId="{E2122FF3-DDA3-4EC4-A217-685BAB2BA114}"/>
          </ac:inkMkLst>
        </pc:inkChg>
        <pc:inkChg chg="add del mod">
          <ac:chgData name="Daniel Schwarz" userId="5bb35bb8-905a-4742-88d9-33d9089732e7" providerId="ADAL" clId="{86437948-6A79-4B7B-B7E0-67C001754F77}" dt="2020-10-06T20:52:25.096" v="1233"/>
          <ac:inkMkLst>
            <pc:docMk/>
            <pc:sldMk cId="1154027328" sldId="264"/>
            <ac:inkMk id="245" creationId="{78CEF9EB-DB1B-4D1A-8D3B-67CA6D78478B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7" creationId="{ADB4E292-8119-4A53-96BB-99968C3A3D7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8" creationId="{6DEB6B0D-72C2-49FA-BB9F-2BDAB3B940F8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0" creationId="{84CCFABB-D547-4570-A134-99D96593D3E2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1" creationId="{253FF678-2C61-4F88-954A-E11F45285B0C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2" creationId="{98EA3CBD-FE7A-4893-A144-2BBE1EE4842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3" creationId="{7C9F913A-DDF4-4313-AE3C-B6F94DFC18E4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4" creationId="{E858BA2A-5C9F-496D-B873-D0002893B025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6" creationId="{98A33636-C33F-48A3-971A-962341FA107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7" creationId="{3635D9CC-1E40-480C-8FC7-189B1AAB6A0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8" creationId="{8F8B3688-FF27-4D87-AC9E-30B006CF03B5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9" creationId="{3D1FDB56-D18E-4113-8953-E11D004F820D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1" creationId="{0789AC60-CD50-4414-99C9-BA448FAFD186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2" creationId="{3DA3038B-0252-4AFA-A5BC-AF7D270F9B93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3" creationId="{1175AE14-49B8-4D66-9AE7-054B6E281A27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4" creationId="{694325AD-D29E-454C-82EA-5F952B2B7F0B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5" creationId="{5AEC0223-B986-4286-BD4E-8A3C78C434D1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6" creationId="{8814DC0D-734C-4196-AC34-710DA3C45149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7" creationId="{CA5F3022-B3CB-4A88-AC76-266569E804DC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8" creationId="{53A5B5E6-4C70-429A-A676-03E5AD41D239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9" creationId="{CD15C213-4C54-4B2F-A6B0-A4379E9E91C4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70" creationId="{712A0257-C28A-4692-B0CB-AF0F2CDF1F55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2" creationId="{27001CD9-22A4-4AB6-9647-D16E1B0537C6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3" creationId="{6DB4F82B-7AFE-42F0-8BD0-D6C88937E358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4" creationId="{7BC63664-23EC-416D-8D93-9A46F36A59D1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5" creationId="{AC59B83D-D7B3-4AAE-8CB8-1C3394E38BFE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6" creationId="{AB5F8E74-583F-4710-843D-C5B3219002C2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7" creationId="{178DF7D3-5794-4A92-ACC7-6FD3C65BC822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8" creationId="{54CFA41A-81A5-4F33-9158-E7A00CD2912B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0" creationId="{022B94F0-D5A2-4449-B62F-313F172BD4E3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1" creationId="{22B4CCD3-7998-485F-9A20-2A6BEC2F59F4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2" creationId="{0B2E51D9-226A-401E-AC94-1404C1B1F35B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3" creationId="{9387DC09-8C1B-404E-B3C3-919B127AF229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4" creationId="{277AAD4E-87C6-48C7-99C6-C0A2E30B3CA8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5" creationId="{9AF98016-37BB-4A8B-A0DA-A359DC4D2C7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6" creationId="{6D55E546-7149-4B52-BB93-0444EA26B9A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7" creationId="{4F5BE1F0-286A-4748-A1E1-B8EDD6C0631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8" creationId="{B2229905-5EA3-4736-BA65-ABB72DE7C1D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9" creationId="{7EBB3F2F-F810-4DBE-B849-8AD8F96250CF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90" creationId="{79C3C4C2-A4DB-40A1-AE95-4BDD15374D94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91" creationId="{9FAC10F1-98AF-42F8-8174-68EB2D4290EC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3" creationId="{948A2522-CF2E-4BCB-A284-92D5262D44F3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4" creationId="{8243BCA8-D7E6-4E1D-AEBE-FF36F5E4988E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5" creationId="{4C7D6EA9-4A66-4A2D-951F-D841CD1D07B1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6" creationId="{8A176FDE-225A-41AB-B9AD-289FDDB0E7FA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7" creationId="{D7C001BD-3609-44E9-B012-75F8BFF298DC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8" creationId="{A08CD8C1-1778-4EBA-A76C-5117104DFB31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9" creationId="{54A64F1B-2C0D-46ED-BB18-AFA7DCC53CFE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0" creationId="{2C8B6074-A1B3-497B-B23B-18328B5C70A7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1" creationId="{52B15347-A18C-412C-9A55-0DF92A320688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2" creationId="{1689A3A0-48C3-4346-9202-3BE39A92DC60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3" creationId="{9AF13F28-1F6A-4997-8148-3BACD2DED30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305" creationId="{12168BE7-B39F-4272-A32C-F08D4764AD6B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306" creationId="{B79858D6-6CC7-4D61-8313-53932CDE3819}"/>
          </ac:inkMkLst>
        </pc:inkChg>
        <pc:inkChg chg="add del">
          <ac:chgData name="Daniel Schwarz" userId="5bb35bb8-905a-4742-88d9-33d9089732e7" providerId="ADAL" clId="{86437948-6A79-4B7B-B7E0-67C001754F77}" dt="2020-10-06T20:53:42.576" v="1296" actId="9405"/>
          <ac:inkMkLst>
            <pc:docMk/>
            <pc:sldMk cId="1154027328" sldId="264"/>
            <ac:inkMk id="308" creationId="{A53E0413-CE79-4710-A7C9-CB3439E727B9}"/>
          </ac:inkMkLst>
        </pc:inkChg>
        <pc:inkChg chg="add del">
          <ac:chgData name="Daniel Schwarz" userId="5bb35bb8-905a-4742-88d9-33d9089732e7" providerId="ADAL" clId="{86437948-6A79-4B7B-B7E0-67C001754F77}" dt="2020-10-06T20:53:47.367" v="1298" actId="9405"/>
          <ac:inkMkLst>
            <pc:docMk/>
            <pc:sldMk cId="1154027328" sldId="264"/>
            <ac:inkMk id="309" creationId="{4143C341-C1EB-4E6C-A4B7-F681D8C38534}"/>
          </ac:inkMkLst>
        </pc:inkChg>
        <pc:inkChg chg="add mod">
          <ac:chgData name="Daniel Schwarz" userId="5bb35bb8-905a-4742-88d9-33d9089732e7" providerId="ADAL" clId="{86437948-6A79-4B7B-B7E0-67C001754F77}" dt="2020-10-09T16:09:13.010" v="2472" actId="164"/>
          <ac:inkMkLst>
            <pc:docMk/>
            <pc:sldMk cId="1154027328" sldId="264"/>
            <ac:inkMk id="310" creationId="{235F3787-F0A5-4944-B0A2-722ED6B606BD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1" creationId="{08C4469F-D779-476B-AB3B-0A92446703D0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2" creationId="{3FEE8692-3607-4A18-B85A-463AC380BE75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3" creationId="{127D83C9-DC18-47B3-B451-446EF742F359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4" creationId="{F27CCB25-F461-4495-86E9-8D690EB5ADB2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5" creationId="{117723BE-E974-49B8-A3D3-F7081601DA8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6" creationId="{5071D28D-E4AD-4AA5-8A78-77DF13262B0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7" creationId="{00F09165-916F-4919-84A4-E3D987B57EB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8" creationId="{C345A773-BC6C-4017-AC16-F9E2D1CE98DA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9" creationId="{B80DD4DC-0C1A-4477-A925-F24A0E5431CA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1" creationId="{5CD83CD5-2C24-4F59-B3A5-258D1DD67E4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2" creationId="{326294C8-7AEC-4469-B9E4-25AA3C313355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3" creationId="{D0599488-A847-44A1-828C-3753E01CA83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4" creationId="{0715A127-A532-4FEE-840D-1840596A65C8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5" creationId="{6E43033A-81CC-4422-AF86-D2B9D35A664E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6" creationId="{925FFF4C-10FA-4D94-A848-EA5B6694ED4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7" creationId="{89B94F22-8E31-424E-A75E-80B3B1DD5585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8" creationId="{FBA8E4F1-5CB4-42C8-98C0-021AA57F79D6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9" creationId="{3E519F1D-E3CD-4E1D-8EFA-0284855C5C56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30" creationId="{93EB6398-907C-4C01-99B4-F834AC0978FF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1" creationId="{54DCF8CB-8362-4A07-9330-73F80626C81B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2" creationId="{7BA19773-9E87-4097-AAE4-6D121831E89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3" creationId="{50ED11D3-FEBF-41A5-A296-BEA5AD25B78D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4" creationId="{D6C64D52-E73B-4A55-ADCB-66FCC616A7CD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5" creationId="{8FD78CB3-148F-4578-A029-22CD8AFBA723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6" creationId="{4BB09176-45BC-4B17-9569-181412B72BA2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7" creationId="{559D0ED4-C4F4-4808-AB54-206382F05FE0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8" creationId="{40B52E32-EAF5-4CB4-9438-1AE81C04FA7C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9" creationId="{852F26FC-1D90-41BE-B4E1-DD784364874C}"/>
          </ac:inkMkLst>
        </pc:inkChg>
        <pc:inkChg chg="add del mod topLvl">
          <ac:chgData name="Daniel Schwarz" userId="5bb35bb8-905a-4742-88d9-33d9089732e7" providerId="ADAL" clId="{86437948-6A79-4B7B-B7E0-67C001754F77}" dt="2020-10-09T16:17:40.949" v="2525" actId="478"/>
          <ac:inkMkLst>
            <pc:docMk/>
            <pc:sldMk cId="1154027328" sldId="264"/>
            <ac:inkMk id="340" creationId="{40B7243F-68EB-43E8-9F30-C2477D60B008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4" creationId="{CA19FD6C-5219-4234-97FF-2A5F4B784DCA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5" creationId="{4A24B307-F1EA-4F8E-8CC9-73AAC8C11645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6" creationId="{4C4E9C48-6244-4534-B979-A89648DFA10E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8" creationId="{0682AF36-653D-4604-82C7-4A4A58DB35E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9" creationId="{8C7EF369-C576-413F-96BB-4490F79A5999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0" creationId="{B7C7509D-EC2C-4442-92AB-DEE7260FD1E8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1" creationId="{05B600F5-9DD7-4D4D-AB1D-CE3C1483692C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2" creationId="{D6A2AAE1-9CB6-4086-AA63-8D9B346026AE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3" creationId="{D93FAD83-53C7-47CF-83A0-B468EA922760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4" creationId="{D01EF110-3F6B-43D7-91BB-E03DA09F6DA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5" creationId="{DFFD6E27-9DE5-4E78-83E4-CD74942C8CF6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7" creationId="{F8ABA0B8-9C1F-4440-AEEE-5A51520C4F0E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8" creationId="{A5967E4C-36C6-46D9-B4D6-B01F62B9A8FB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9" creationId="{0A6D2B55-5479-4796-8689-58397CBD149F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0" creationId="{CE206474-B4D5-4FA8-BC92-C96299CF5269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1" creationId="{525A5EA9-A21E-4802-BF19-41BC2830298C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2" creationId="{53A0A406-20E5-4AE2-906A-86830EB16133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3" creationId="{6EA0D9F2-B467-4DD4-AAEE-3FC21A451400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4" creationId="{FEBDF850-EF4C-46C5-A817-9DDF2F345940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5" creationId="{090281E6-80B2-463D-9080-87A1697E4193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8" creationId="{83470423-A4E3-4123-8267-2B26FA9E5CA0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9" creationId="{6AB6FAB6-CBC2-41FE-92E5-88D8F2AE7042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0" creationId="{6F111102-E75A-4A52-AAF9-B7E1EA3AB9CC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1" creationId="{52043DFD-71D0-4BB6-BCC1-FB2838346805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2" creationId="{BA928222-F98E-4517-BA2D-F3B57F472871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3" creationId="{FF93185A-5AF8-4043-A4FD-B268254C5113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4" creationId="{A7507ED0-8E1F-428E-96D5-4CFAAF34D2B5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5" creationId="{AE2A7EC1-14F2-48E8-88C3-DF7309D1C271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6" creationId="{782BF12D-21BC-4632-BFA5-5893AA7E407A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7" creationId="{797E1C63-952A-4958-B36B-CC3B0B351E7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78" creationId="{61A4A6B2-FD1C-4437-94E5-358D6B03E5B9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79" creationId="{9036DA00-3629-42D5-97BC-B62463E612F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0" creationId="{2E945505-3087-43CA-8D5D-BEC2CC993B8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1" creationId="{98AA8B44-64A0-4A0E-8FF4-737E78DEB136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2" creationId="{C370338B-5CCA-4748-99CC-298140E2AB5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3" creationId="{FCDCA3CD-5790-47B0-8B48-F52F5A1ED8C5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4" creationId="{9E3B096F-B76A-4C9A-B289-BB1A15EC78F8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5" creationId="{C0CCF060-F5AB-46D8-95ED-0B8A9B2E2A14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6" creationId="{F8AAE67E-BE3E-4B1E-BE61-26DA78E5D626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7" creationId="{89138066-F859-45FF-84E8-6686C0128CC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8" creationId="{B4A4C388-3D3B-4D84-A8FF-8C4BD62C92F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9" creationId="{B6E0FACB-3F38-442C-9017-B16C31F4E2AA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1" creationId="{3239EBE8-F5A9-40AF-98F0-81F5D3C9370F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2" creationId="{CAFA319D-574B-4E80-AC3F-D4C867C70A0B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3" creationId="{AD154C34-A5B5-4B5F-9B55-6DEAC48E19AD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4" creationId="{34D74597-FB9D-470E-B261-B18586924538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5" creationId="{4F1BC7BB-42DF-4865-B4DF-3B0061467CC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6" creationId="{66F73FFB-24D0-4C3E-A126-E4A4CA533935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7" creationId="{82CCF1A9-E3EF-41FD-B659-ED0DD5AC148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8" creationId="{EF455E90-EB70-49A0-9E85-291F0BBDBF74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9" creationId="{140D8667-CED6-4B15-AE88-BDAAC4C1B421}"/>
          </ac:inkMkLst>
        </pc:inkChg>
        <pc:inkChg chg="add del mod">
          <ac:chgData name="Daniel Schwarz" userId="5bb35bb8-905a-4742-88d9-33d9089732e7" providerId="ADAL" clId="{86437948-6A79-4B7B-B7E0-67C001754F77}" dt="2020-10-06T20:58:16.057" v="1408" actId="9405"/>
          <ac:inkMkLst>
            <pc:docMk/>
            <pc:sldMk cId="1154027328" sldId="264"/>
            <ac:inkMk id="400" creationId="{7732F16A-5EE3-40FE-B22A-A879C33256C8}"/>
          </ac:inkMkLst>
        </pc:inkChg>
        <pc:inkChg chg="add del mod">
          <ac:chgData name="Daniel Schwarz" userId="5bb35bb8-905a-4742-88d9-33d9089732e7" providerId="ADAL" clId="{86437948-6A79-4B7B-B7E0-67C001754F77}" dt="2020-10-06T20:58:15.662" v="1407" actId="9405"/>
          <ac:inkMkLst>
            <pc:docMk/>
            <pc:sldMk cId="1154027328" sldId="264"/>
            <ac:inkMk id="401" creationId="{E6EC023E-492B-4839-93FD-6E545BA57969}"/>
          </ac:inkMkLst>
        </pc:inkChg>
        <pc:inkChg chg="add del mod">
          <ac:chgData name="Daniel Schwarz" userId="5bb35bb8-905a-4742-88d9-33d9089732e7" providerId="ADAL" clId="{86437948-6A79-4B7B-B7E0-67C001754F77}" dt="2020-10-06T20:58:15.094" v="1406" actId="9405"/>
          <ac:inkMkLst>
            <pc:docMk/>
            <pc:sldMk cId="1154027328" sldId="264"/>
            <ac:inkMk id="402" creationId="{74AD3958-971B-4AE3-BDE8-7336BFCC773C}"/>
          </ac:inkMkLst>
        </pc:inkChg>
        <pc:inkChg chg="add del mod">
          <ac:chgData name="Daniel Schwarz" userId="5bb35bb8-905a-4742-88d9-33d9089732e7" providerId="ADAL" clId="{86437948-6A79-4B7B-B7E0-67C001754F77}" dt="2020-10-06T20:58:14.761" v="1405" actId="9405"/>
          <ac:inkMkLst>
            <pc:docMk/>
            <pc:sldMk cId="1154027328" sldId="264"/>
            <ac:inkMk id="403" creationId="{181D363D-877C-49A8-AA83-7147CF3D4304}"/>
          </ac:inkMkLst>
        </pc:inkChg>
        <pc:inkChg chg="add del mod">
          <ac:chgData name="Daniel Schwarz" userId="5bb35bb8-905a-4742-88d9-33d9089732e7" providerId="ADAL" clId="{86437948-6A79-4B7B-B7E0-67C001754F77}" dt="2020-10-06T20:58:14.435" v="1404" actId="9405"/>
          <ac:inkMkLst>
            <pc:docMk/>
            <pc:sldMk cId="1154027328" sldId="264"/>
            <ac:inkMk id="404" creationId="{7499FBF9-7B67-49FC-A976-599986709D47}"/>
          </ac:inkMkLst>
        </pc:inkChg>
        <pc:inkChg chg="add del mod">
          <ac:chgData name="Daniel Schwarz" userId="5bb35bb8-905a-4742-88d9-33d9089732e7" providerId="ADAL" clId="{86437948-6A79-4B7B-B7E0-67C001754F77}" dt="2020-10-06T20:58:14.098" v="1403"/>
          <ac:inkMkLst>
            <pc:docMk/>
            <pc:sldMk cId="1154027328" sldId="264"/>
            <ac:inkMk id="405" creationId="{6233C456-A49F-4387-B4CC-981BECFFDBBB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7" creationId="{19B7AEDD-A584-46A3-B765-39BF6A12BCD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8" creationId="{70FDD1BF-A1E9-4C68-92FA-F1C07EBA150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9" creationId="{7D4A887E-FD60-4AD2-89B5-352E9FB2801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10" creationId="{493B96A7-0A0C-4697-9101-8D2DA783CD2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12" creationId="{9A05DFC1-8F9C-4188-AF3E-6E623B936D9F}"/>
          </ac:inkMkLst>
        </pc:inkChg>
        <pc:inkChg chg="add mod">
          <ac:chgData name="Daniel Schwarz" userId="5bb35bb8-905a-4742-88d9-33d9089732e7" providerId="ADAL" clId="{86437948-6A79-4B7B-B7E0-67C001754F77}" dt="2020-10-06T21:00:26.621" v="1438" actId="1037"/>
          <ac:inkMkLst>
            <pc:docMk/>
            <pc:sldMk cId="1154027328" sldId="264"/>
            <ac:inkMk id="414" creationId="{33AF8FC9-ACDE-4335-91C0-B3D84EF29648}"/>
          </ac:inkMkLst>
        </pc:inkChg>
        <pc:inkChg chg="add mod">
          <ac:chgData name="Daniel Schwarz" userId="5bb35bb8-905a-4742-88d9-33d9089732e7" providerId="ADAL" clId="{86437948-6A79-4B7B-B7E0-67C001754F77}" dt="2020-10-06T21:00:31.437" v="1444" actId="1037"/>
          <ac:inkMkLst>
            <pc:docMk/>
            <pc:sldMk cId="1154027328" sldId="264"/>
            <ac:inkMk id="415" creationId="{50F494F9-0B9A-479A-A08A-8D2187D9FB47}"/>
          </ac:inkMkLst>
        </pc:inkChg>
        <pc:inkChg chg="add mod">
          <ac:chgData name="Daniel Schwarz" userId="5bb35bb8-905a-4742-88d9-33d9089732e7" providerId="ADAL" clId="{86437948-6A79-4B7B-B7E0-67C001754F77}" dt="2020-10-06T21:00:17.915" v="1426" actId="1037"/>
          <ac:inkMkLst>
            <pc:docMk/>
            <pc:sldMk cId="1154027328" sldId="264"/>
            <ac:inkMk id="416" creationId="{8E7CF1F8-4FA1-4B32-BFF2-5D79BCD3A0D9}"/>
          </ac:inkMkLst>
        </pc:inkChg>
      </pc:sldChg>
      <pc:sldChg chg="modSp new mod">
        <pc:chgData name="Daniel Schwarz" userId="5bb35bb8-905a-4742-88d9-33d9089732e7" providerId="ADAL" clId="{86437948-6A79-4B7B-B7E0-67C001754F77}" dt="2020-10-06T21:11:06.368" v="1513" actId="1076"/>
        <pc:sldMkLst>
          <pc:docMk/>
          <pc:sldMk cId="2051763001" sldId="265"/>
        </pc:sldMkLst>
        <pc:spChg chg="mod">
          <ac:chgData name="Daniel Schwarz" userId="5bb35bb8-905a-4742-88d9-33d9089732e7" providerId="ADAL" clId="{86437948-6A79-4B7B-B7E0-67C001754F77}" dt="2020-10-06T21:11:06.368" v="1513" actId="1076"/>
          <ac:spMkLst>
            <pc:docMk/>
            <pc:sldMk cId="2051763001" sldId="265"/>
            <ac:spMk id="2" creationId="{FA327C3F-F562-4E4F-85F5-70B825B07186}"/>
          </ac:spMkLst>
        </pc:spChg>
      </pc:sldChg>
      <pc:sldChg chg="addSp delSp modSp new mod modClrScheme chgLayout">
        <pc:chgData name="Daniel Schwarz" userId="5bb35bb8-905a-4742-88d9-33d9089732e7" providerId="ADAL" clId="{86437948-6A79-4B7B-B7E0-67C001754F77}" dt="2020-10-07T19:45:02.395" v="1585" actId="700"/>
        <pc:sldMkLst>
          <pc:docMk/>
          <pc:sldMk cId="2823506680" sldId="266"/>
        </pc:sldMkLst>
        <pc:spChg chg="add mod ord">
          <ac:chgData name="Daniel Schwarz" userId="5bb35bb8-905a-4742-88d9-33d9089732e7" providerId="ADAL" clId="{86437948-6A79-4B7B-B7E0-67C001754F77}" dt="2020-10-07T19:45:02.395" v="1585" actId="700"/>
          <ac:spMkLst>
            <pc:docMk/>
            <pc:sldMk cId="2823506680" sldId="266"/>
            <ac:spMk id="2" creationId="{30E103F5-5A79-4C44-BB6D-D58CF31A9C20}"/>
          </ac:spMkLst>
        </pc:spChg>
        <pc:spChg chg="add del mod ord">
          <ac:chgData name="Daniel Schwarz" userId="5bb35bb8-905a-4742-88d9-33d9089732e7" providerId="ADAL" clId="{86437948-6A79-4B7B-B7E0-67C001754F77}" dt="2020-10-07T19:45:02.395" v="1585" actId="700"/>
          <ac:spMkLst>
            <pc:docMk/>
            <pc:sldMk cId="2823506680" sldId="266"/>
            <ac:spMk id="3" creationId="{AB78CBDD-6933-4512-990C-3C5834DBD754}"/>
          </ac:spMkLst>
        </pc:spChg>
      </pc:sldChg>
      <pc:sldChg chg="addSp delSp modSp new mod modClrScheme chgLayout modNotesTx">
        <pc:chgData name="Daniel Schwarz" userId="5bb35bb8-905a-4742-88d9-33d9089732e7" providerId="ADAL" clId="{86437948-6A79-4B7B-B7E0-67C001754F77}" dt="2020-10-09T16:34:26.935" v="2599" actId="20577"/>
        <pc:sldMkLst>
          <pc:docMk/>
          <pc:sldMk cId="2229056209" sldId="267"/>
        </pc:sldMkLst>
        <pc:spChg chg="del mod ord">
          <ac:chgData name="Daniel Schwarz" userId="5bb35bb8-905a-4742-88d9-33d9089732e7" providerId="ADAL" clId="{86437948-6A79-4B7B-B7E0-67C001754F77}" dt="2020-10-07T19:45:09.925" v="1587" actId="700"/>
          <ac:spMkLst>
            <pc:docMk/>
            <pc:sldMk cId="2229056209" sldId="267"/>
            <ac:spMk id="2" creationId="{F726F3B3-F3B5-4F4B-BD36-7F3034C5BF3B}"/>
          </ac:spMkLst>
        </pc:spChg>
        <pc:spChg chg="add mod ord">
          <ac:chgData name="Daniel Schwarz" userId="5bb35bb8-905a-4742-88d9-33d9089732e7" providerId="ADAL" clId="{86437948-6A79-4B7B-B7E0-67C001754F77}" dt="2020-10-07T19:52:31.874" v="1682" actId="1038"/>
          <ac:spMkLst>
            <pc:docMk/>
            <pc:sldMk cId="2229056209" sldId="267"/>
            <ac:spMk id="3" creationId="{170F1F03-AD3B-40D4-A9A4-A23B6630DB7A}"/>
          </ac:spMkLst>
        </pc:spChg>
        <pc:spChg chg="add mod ord">
          <ac:chgData name="Daniel Schwarz" userId="5bb35bb8-905a-4742-88d9-33d9089732e7" providerId="ADAL" clId="{86437948-6A79-4B7B-B7E0-67C001754F77}" dt="2020-10-09T16:34:26.935" v="2599" actId="20577"/>
          <ac:spMkLst>
            <pc:docMk/>
            <pc:sldMk cId="2229056209" sldId="267"/>
            <ac:spMk id="4" creationId="{478AB046-1B68-488D-AE60-8F01F95A10E4}"/>
          </ac:spMkLst>
        </pc:spChg>
        <pc:spChg chg="add mod">
          <ac:chgData name="Daniel Schwarz" userId="5bb35bb8-905a-4742-88d9-33d9089732e7" providerId="ADAL" clId="{86437948-6A79-4B7B-B7E0-67C001754F77}" dt="2020-10-07T19:52:37.062" v="1684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modSp add mod modAnim">
        <pc:chgData name="Daniel Schwarz" userId="5bb35bb8-905a-4742-88d9-33d9089732e7" providerId="ADAL" clId="{86437948-6A79-4B7B-B7E0-67C001754F77}" dt="2020-10-09T16:04:09.207" v="2449" actId="20577"/>
        <pc:sldMkLst>
          <pc:docMk/>
          <pc:sldMk cId="2356919259" sldId="268"/>
        </pc:sldMkLst>
        <pc:spChg chg="mod">
          <ac:chgData name="Daniel Schwarz" userId="5bb35bb8-905a-4742-88d9-33d9089732e7" providerId="ADAL" clId="{86437948-6A79-4B7B-B7E0-67C001754F77}" dt="2020-10-09T16:04:09.207" v="2449" actId="20577"/>
          <ac:spMkLst>
            <pc:docMk/>
            <pc:sldMk cId="2356919259" sldId="268"/>
            <ac:spMk id="61" creationId="{F9D06B83-6F11-4BE8-82B4-10D19CCD8A35}"/>
          </ac:spMkLst>
        </pc:spChg>
      </pc:sldChg>
      <pc:sldChg chg="addSp delSp modSp new mod modClrScheme chgLayout">
        <pc:chgData name="Daniel Schwarz" userId="5bb35bb8-905a-4742-88d9-33d9089732e7" providerId="ADAL" clId="{86437948-6A79-4B7B-B7E0-67C001754F77}" dt="2020-10-09T16:21:56.149" v="2535" actId="1076"/>
        <pc:sldMkLst>
          <pc:docMk/>
          <pc:sldMk cId="1748661716" sldId="269"/>
        </pc:sldMkLst>
        <pc:spChg chg="add mod">
          <ac:chgData name="Daniel Schwarz" userId="5bb35bb8-905a-4742-88d9-33d9089732e7" providerId="ADAL" clId="{86437948-6A79-4B7B-B7E0-67C001754F77}" dt="2020-10-07T20:17:45.024" v="2205" actId="20577"/>
          <ac:spMkLst>
            <pc:docMk/>
            <pc:sldMk cId="1748661716" sldId="269"/>
            <ac:spMk id="2" creationId="{C79CC406-4DB9-4100-ABF2-A0E6A3D289C6}"/>
          </ac:spMkLst>
        </pc:spChg>
        <pc:spChg chg="add del mod">
          <ac:chgData name="Daniel Schwarz" userId="5bb35bb8-905a-4742-88d9-33d9089732e7" providerId="ADAL" clId="{86437948-6A79-4B7B-B7E0-67C001754F77}" dt="2020-10-07T20:24:08.446" v="2260" actId="3680"/>
          <ac:spMkLst>
            <pc:docMk/>
            <pc:sldMk cId="1748661716" sldId="269"/>
            <ac:spMk id="3" creationId="{5D6E34DC-1CE6-4B28-8353-961CBF70F183}"/>
          </ac:spMkLst>
        </pc:spChg>
        <pc:graphicFrameChg chg="add mod ord modGraphic">
          <ac:chgData name="Daniel Schwarz" userId="5bb35bb8-905a-4742-88d9-33d9089732e7" providerId="ADAL" clId="{86437948-6A79-4B7B-B7E0-67C001754F77}" dt="2020-10-09T16:21:56.149" v="2535" actId="1076"/>
          <ac:graphicFrameMkLst>
            <pc:docMk/>
            <pc:sldMk cId="1748661716" sldId="269"/>
            <ac:graphicFrameMk id="4" creationId="{19718ABA-36B6-4C2F-BBE9-2E2628727EB0}"/>
          </ac:graphicFrameMkLst>
        </pc:graphicFrameChg>
      </pc:sldChg>
      <pc:sldChg chg="modSp add mod modAnim">
        <pc:chgData name="Daniel Schwarz" userId="5bb35bb8-905a-4742-88d9-33d9089732e7" providerId="ADAL" clId="{86437948-6A79-4B7B-B7E0-67C001754F77}" dt="2020-10-09T16:35:38.838" v="2661" actId="1037"/>
        <pc:sldMkLst>
          <pc:docMk/>
          <pc:sldMk cId="3628425774" sldId="270"/>
        </pc:sldMkLst>
        <pc:spChg chg="mod">
          <ac:chgData name="Daniel Schwarz" userId="5bb35bb8-905a-4742-88d9-33d9089732e7" providerId="ADAL" clId="{86437948-6A79-4B7B-B7E0-67C001754F77}" dt="2020-10-09T16:35:12.520" v="2606" actId="14100"/>
          <ac:spMkLst>
            <pc:docMk/>
            <pc:sldMk cId="3628425774" sldId="270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35:38.838" v="2661" actId="1037"/>
          <ac:spMkLst>
            <pc:docMk/>
            <pc:sldMk cId="3628425774" sldId="270"/>
            <ac:spMk id="6" creationId="{5A70FDB3-375F-440E-A984-4B4962ECF854}"/>
          </ac:spMkLst>
        </pc:spChg>
      </pc:sldChg>
      <pc:sldChg chg="modSp add mod modNotesTx">
        <pc:chgData name="Daniel Schwarz" userId="5bb35bb8-905a-4742-88d9-33d9089732e7" providerId="ADAL" clId="{86437948-6A79-4B7B-B7E0-67C001754F77}" dt="2020-10-09T16:45:43.657" v="2929" actId="114"/>
        <pc:sldMkLst>
          <pc:docMk/>
          <pc:sldMk cId="2668608033" sldId="271"/>
        </pc:sldMkLst>
        <pc:spChg chg="mod">
          <ac:chgData name="Daniel Schwarz" userId="5bb35bb8-905a-4742-88d9-33d9089732e7" providerId="ADAL" clId="{86437948-6A79-4B7B-B7E0-67C001754F77}" dt="2020-10-09T16:36:04.575" v="2664" actId="14100"/>
          <ac:spMkLst>
            <pc:docMk/>
            <pc:sldMk cId="2668608033" sldId="271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45:43.657" v="2929" actId="114"/>
          <ac:spMkLst>
            <pc:docMk/>
            <pc:sldMk cId="2668608033" sldId="271"/>
            <ac:spMk id="6" creationId="{5A70FDB3-375F-440E-A984-4B4962ECF854}"/>
          </ac:spMkLst>
        </pc:spChg>
      </pc:sldChg>
      <pc:sldChg chg="addSp modSp add mod modAnim">
        <pc:chgData name="Daniel Schwarz" userId="5bb35bb8-905a-4742-88d9-33d9089732e7" providerId="ADAL" clId="{86437948-6A79-4B7B-B7E0-67C001754F77}" dt="2020-10-09T16:54:37.646" v="3052" actId="1076"/>
        <pc:sldMkLst>
          <pc:docMk/>
          <pc:sldMk cId="851132908" sldId="272"/>
        </pc:sldMkLst>
        <pc:spChg chg="mod">
          <ac:chgData name="Daniel Schwarz" userId="5bb35bb8-905a-4742-88d9-33d9089732e7" providerId="ADAL" clId="{86437948-6A79-4B7B-B7E0-67C001754F77}" dt="2020-10-09T16:46:25.721" v="2935" actId="1076"/>
          <ac:spMkLst>
            <pc:docMk/>
            <pc:sldMk cId="851132908" sldId="272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54:37.646" v="3052" actId="1076"/>
          <ac:spMkLst>
            <pc:docMk/>
            <pc:sldMk cId="851132908" sldId="272"/>
            <ac:spMk id="6" creationId="{5A70FDB3-375F-440E-A984-4B4962ECF854}"/>
          </ac:spMkLst>
        </pc:spChg>
        <pc:spChg chg="add mod">
          <ac:chgData name="Daniel Schwarz" userId="5bb35bb8-905a-4742-88d9-33d9089732e7" providerId="ADAL" clId="{86437948-6A79-4B7B-B7E0-67C001754F77}" dt="2020-10-09T16:46:34.272" v="2937" actId="14100"/>
          <ac:spMkLst>
            <pc:docMk/>
            <pc:sldMk cId="851132908" sldId="272"/>
            <ac:spMk id="20" creationId="{C204569F-7904-4874-B86C-86090ECF7DE5}"/>
          </ac:spMkLst>
        </pc:spChg>
        <pc:grpChg chg="mod">
          <ac:chgData name="Daniel Schwarz" userId="5bb35bb8-905a-4742-88d9-33d9089732e7" providerId="ADAL" clId="{86437948-6A79-4B7B-B7E0-67C001754F77}" dt="2020-10-09T16:47:27.659" v="2941"/>
          <ac:grpSpMkLst>
            <pc:docMk/>
            <pc:sldMk cId="851132908" sldId="272"/>
            <ac:grpSpMk id="23" creationId="{AC5B4AE9-6A30-4B02-8C47-F5C940D5F6E7}"/>
          </ac:grpSpMkLst>
        </pc:grpChg>
        <pc:inkChg chg="add mod">
          <ac:chgData name="Daniel Schwarz" userId="5bb35bb8-905a-4742-88d9-33d9089732e7" providerId="ADAL" clId="{86437948-6A79-4B7B-B7E0-67C001754F77}" dt="2020-10-09T16:47:27.659" v="2941"/>
          <ac:inkMkLst>
            <pc:docMk/>
            <pc:sldMk cId="851132908" sldId="272"/>
            <ac:inkMk id="21" creationId="{10207209-C337-40A7-B81E-8DE8D43FA0EC}"/>
          </ac:inkMkLst>
        </pc:inkChg>
        <pc:inkChg chg="add mod">
          <ac:chgData name="Daniel Schwarz" userId="5bb35bb8-905a-4742-88d9-33d9089732e7" providerId="ADAL" clId="{86437948-6A79-4B7B-B7E0-67C001754F77}" dt="2020-10-09T16:47:27.659" v="2941"/>
          <ac:inkMkLst>
            <pc:docMk/>
            <pc:sldMk cId="851132908" sldId="272"/>
            <ac:inkMk id="22" creationId="{EE04C994-5952-42A9-A518-F6FB7ED5B378}"/>
          </ac:inkMkLst>
        </pc:inkChg>
      </pc:sldChg>
      <pc:sldChg chg="addSp delSp modSp new mod delAnim modAnim">
        <pc:chgData name="Daniel Schwarz" userId="5bb35bb8-905a-4742-88d9-33d9089732e7" providerId="ADAL" clId="{86437948-6A79-4B7B-B7E0-67C001754F77}" dt="2020-10-09T17:25:59.769" v="3795"/>
        <pc:sldMkLst>
          <pc:docMk/>
          <pc:sldMk cId="1954819724" sldId="273"/>
        </pc:sldMkLst>
        <pc:spChg chg="add del mod">
          <ac:chgData name="Daniel Schwarz" userId="5bb35bb8-905a-4742-88d9-33d9089732e7" providerId="ADAL" clId="{86437948-6A79-4B7B-B7E0-67C001754F77}" dt="2020-10-09T17:19:02.032" v="3614" actId="478"/>
          <ac:spMkLst>
            <pc:docMk/>
            <pc:sldMk cId="1954819724" sldId="273"/>
            <ac:spMk id="39" creationId="{40BF149D-AE59-4B1A-9153-011B8027CAA3}"/>
          </ac:spMkLst>
        </pc:spChg>
        <pc:spChg chg="add mod">
          <ac:chgData name="Daniel Schwarz" userId="5bb35bb8-905a-4742-88d9-33d9089732e7" providerId="ADAL" clId="{86437948-6A79-4B7B-B7E0-67C001754F77}" dt="2020-10-09T17:20:17.302" v="3627" actId="1076"/>
          <ac:spMkLst>
            <pc:docMk/>
            <pc:sldMk cId="1954819724" sldId="273"/>
            <ac:spMk id="40" creationId="{971B7F4D-B607-4709-BD1C-9D1B42C95920}"/>
          </ac:spMkLst>
        </pc:spChg>
        <pc:spChg chg="add mod">
          <ac:chgData name="Daniel Schwarz" userId="5bb35bb8-905a-4742-88d9-33d9089732e7" providerId="ADAL" clId="{86437948-6A79-4B7B-B7E0-67C001754F77}" dt="2020-10-09T17:20:30.471" v="3634" actId="20577"/>
          <ac:spMkLst>
            <pc:docMk/>
            <pc:sldMk cId="1954819724" sldId="273"/>
            <ac:spMk id="42" creationId="{DA5449F7-C7F9-473E-ABB9-7F76340D0E0A}"/>
          </ac:spMkLst>
        </pc:spChg>
        <pc:spChg chg="add mod">
          <ac:chgData name="Daniel Schwarz" userId="5bb35bb8-905a-4742-88d9-33d9089732e7" providerId="ADAL" clId="{86437948-6A79-4B7B-B7E0-67C001754F77}" dt="2020-10-09T17:20:51.247" v="3642" actId="1076"/>
          <ac:spMkLst>
            <pc:docMk/>
            <pc:sldMk cId="1954819724" sldId="273"/>
            <ac:spMk id="44" creationId="{46AE881D-9F2B-48A7-81C6-EE94272DFEBE}"/>
          </ac:spMkLst>
        </pc:spChg>
        <pc:spChg chg="add mod">
          <ac:chgData name="Daniel Schwarz" userId="5bb35bb8-905a-4742-88d9-33d9089732e7" providerId="ADAL" clId="{86437948-6A79-4B7B-B7E0-67C001754F77}" dt="2020-10-09T17:22:23.332" v="3755" actId="122"/>
          <ac:spMkLst>
            <pc:docMk/>
            <pc:sldMk cId="1954819724" sldId="273"/>
            <ac:spMk id="46" creationId="{1CE1DE20-C28B-4C0D-BFB2-A690F942CDC1}"/>
          </ac:spMkLst>
        </pc:spChg>
        <pc:spChg chg="add mod">
          <ac:chgData name="Daniel Schwarz" userId="5bb35bb8-905a-4742-88d9-33d9089732e7" providerId="ADAL" clId="{86437948-6A79-4B7B-B7E0-67C001754F77}" dt="2020-10-09T17:22:13.606" v="3753" actId="1076"/>
          <ac:spMkLst>
            <pc:docMk/>
            <pc:sldMk cId="1954819724" sldId="273"/>
            <ac:spMk id="48" creationId="{3CA0EEFD-819F-44E2-9D14-AFB68AF67BC6}"/>
          </ac:spMkLst>
        </pc:spChg>
        <pc:spChg chg="add mod">
          <ac:chgData name="Daniel Schwarz" userId="5bb35bb8-905a-4742-88d9-33d9089732e7" providerId="ADAL" clId="{86437948-6A79-4B7B-B7E0-67C001754F77}" dt="2020-10-09T17:22:57.718" v="3771" actId="1076"/>
          <ac:spMkLst>
            <pc:docMk/>
            <pc:sldMk cId="1954819724" sldId="273"/>
            <ac:spMk id="50" creationId="{4429EDA6-6450-4488-A589-FF4FB16454D1}"/>
          </ac:spMkLst>
        </pc:spChg>
        <pc:grpChg chg="mod">
          <ac:chgData name="Daniel Schwarz" userId="5bb35bb8-905a-4742-88d9-33d9089732e7" providerId="ADAL" clId="{86437948-6A79-4B7B-B7E0-67C001754F77}" dt="2020-10-09T17:18:37.551" v="3611" actId="208"/>
          <ac:grpSpMkLst>
            <pc:docMk/>
            <pc:sldMk cId="1954819724" sldId="273"/>
            <ac:grpSpMk id="18" creationId="{B7CB2FC4-B613-4B86-9008-FB1EB409ACC5}"/>
          </ac:grpSpMkLst>
        </pc:grpChg>
        <pc:grpChg chg="mod">
          <ac:chgData name="Daniel Schwarz" userId="5bb35bb8-905a-4742-88d9-33d9089732e7" providerId="ADAL" clId="{86437948-6A79-4B7B-B7E0-67C001754F77}" dt="2020-10-09T17:18:37.551" v="3611" actId="208"/>
          <ac:grpSpMkLst>
            <pc:docMk/>
            <pc:sldMk cId="1954819724" sldId="273"/>
            <ac:grpSpMk id="26" creationId="{10379564-6688-4766-A583-3A0336AC2262}"/>
          </ac:grpSpMkLst>
        </pc:grpChg>
        <pc:grpChg chg="add mod">
          <ac:chgData name="Daniel Schwarz" userId="5bb35bb8-905a-4742-88d9-33d9089732e7" providerId="ADAL" clId="{86437948-6A79-4B7B-B7E0-67C001754F77}" dt="2020-10-09T17:18:07.105" v="3607" actId="1076"/>
          <ac:grpSpMkLst>
            <pc:docMk/>
            <pc:sldMk cId="1954819724" sldId="273"/>
            <ac:grpSpMk id="28" creationId="{410D79C1-E27D-4428-BEA4-5B9B9A18E25C}"/>
          </ac:grpSpMkLst>
        </pc:grpChg>
        <pc:grpChg chg="add mod">
          <ac:chgData name="Daniel Schwarz" userId="5bb35bb8-905a-4742-88d9-33d9089732e7" providerId="ADAL" clId="{86437948-6A79-4B7B-B7E0-67C001754F77}" dt="2020-10-09T17:17:05.111" v="3419" actId="1076"/>
          <ac:grpSpMkLst>
            <pc:docMk/>
            <pc:sldMk cId="1954819724" sldId="273"/>
            <ac:grpSpMk id="34" creationId="{10C87E45-4A6D-46E9-870F-58D0CA8E3255}"/>
          </ac:grpSpMkLst>
        </pc:grpChg>
        <pc:grpChg chg="add mod">
          <ac:chgData name="Daniel Schwarz" userId="5bb35bb8-905a-4742-88d9-33d9089732e7" providerId="ADAL" clId="{86437948-6A79-4B7B-B7E0-67C001754F77}" dt="2020-10-09T17:23:11.120" v="3773" actId="1076"/>
          <ac:grpSpMkLst>
            <pc:docMk/>
            <pc:sldMk cId="1954819724" sldId="273"/>
            <ac:grpSpMk id="52" creationId="{13622755-8598-4A9E-94D9-C904420009E6}"/>
          </ac:grpSpMkLst>
        </pc:grpChg>
        <pc:grpChg chg="add mod">
          <ac:chgData name="Daniel Schwarz" userId="5bb35bb8-905a-4742-88d9-33d9089732e7" providerId="ADAL" clId="{86437948-6A79-4B7B-B7E0-67C001754F77}" dt="2020-10-09T17:23:11.120" v="3773" actId="1076"/>
          <ac:grpSpMkLst>
            <pc:docMk/>
            <pc:sldMk cId="1954819724" sldId="273"/>
            <ac:grpSpMk id="58" creationId="{0A8A8F53-24B0-4E29-BA1C-BA40FF656E61}"/>
          </ac:grpSpMkLst>
        </pc:grpChg>
        <pc:inkChg chg="add del">
          <ac:chgData name="Daniel Schwarz" userId="5bb35bb8-905a-4742-88d9-33d9089732e7" providerId="ADAL" clId="{86437948-6A79-4B7B-B7E0-67C001754F77}" dt="2020-10-09T17:14:55.323" v="3383" actId="9405"/>
          <ac:inkMkLst>
            <pc:docMk/>
            <pc:sldMk cId="1954819724" sldId="273"/>
            <ac:inkMk id="2" creationId="{ED14BD23-1314-46D7-87BB-4E643EF5E884}"/>
          </ac:inkMkLst>
        </pc:inkChg>
        <pc:inkChg chg="add del">
          <ac:chgData name="Daniel Schwarz" userId="5bb35bb8-905a-4742-88d9-33d9089732e7" providerId="ADAL" clId="{86437948-6A79-4B7B-B7E0-67C001754F77}" dt="2020-10-09T17:15:01.255" v="3385" actId="9405"/>
          <ac:inkMkLst>
            <pc:docMk/>
            <pc:sldMk cId="1954819724" sldId="273"/>
            <ac:inkMk id="3" creationId="{59D53FA7-9B3B-4055-965E-DA0FCDB115D4}"/>
          </ac:inkMkLst>
        </pc:inkChg>
        <pc:inkChg chg="add del">
          <ac:chgData name="Daniel Schwarz" userId="5bb35bb8-905a-4742-88d9-33d9089732e7" providerId="ADAL" clId="{86437948-6A79-4B7B-B7E0-67C001754F77}" dt="2020-10-09T17:15:05.054" v="3387" actId="9405"/>
          <ac:inkMkLst>
            <pc:docMk/>
            <pc:sldMk cId="1954819724" sldId="273"/>
            <ac:inkMk id="4" creationId="{3F77A899-4E45-462C-AF0C-0F5D3559F9FA}"/>
          </ac:inkMkLst>
        </pc:inkChg>
        <pc:inkChg chg="add del">
          <ac:chgData name="Daniel Schwarz" userId="5bb35bb8-905a-4742-88d9-33d9089732e7" providerId="ADAL" clId="{86437948-6A79-4B7B-B7E0-67C001754F77}" dt="2020-10-09T17:15:09.374" v="3389" actId="9405"/>
          <ac:inkMkLst>
            <pc:docMk/>
            <pc:sldMk cId="1954819724" sldId="273"/>
            <ac:inkMk id="5" creationId="{9E975B2D-AEE7-476C-9928-5709BF9AC23E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6" creationId="{07D4B10B-37CF-465F-92DC-3332C8263330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7" creationId="{16625EC6-FBE8-48CB-BF08-ACD3FD859B15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8" creationId="{15DDE7B9-90CD-4655-9BC1-8044A11FA11B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9" creationId="{2792FF07-5F0F-4392-BE22-F704664A8063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10" creationId="{FB7C2FC2-3BAD-4362-BB3E-9AD4816095CC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1" creationId="{7C7EC94E-8FA1-4C72-8923-2AD16ACAF2A2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2" creationId="{0F6E1B77-9C80-4794-B053-A2A5003801BE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3" creationId="{FB594F4F-84A1-4C8F-9BF6-B8D90ABA48C8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14" creationId="{5F6B4AEA-5312-46F9-9758-80CE9158E24C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5" creationId="{C23C2ED4-C3B5-4D28-A504-FE001977EE68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6" creationId="{2C200AFC-BA08-460B-9B9B-A13DC3C3B000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7" creationId="{B71E70EF-393B-4830-AE93-9E3EDA6D40DB}"/>
          </ac:inkMkLst>
        </pc:inkChg>
        <pc:inkChg chg="add del">
          <ac:chgData name="Daniel Schwarz" userId="5bb35bb8-905a-4742-88d9-33d9089732e7" providerId="ADAL" clId="{86437948-6A79-4B7B-B7E0-67C001754F77}" dt="2020-10-09T17:16:09.832" v="3407" actId="9405"/>
          <ac:inkMkLst>
            <pc:docMk/>
            <pc:sldMk cId="1954819724" sldId="273"/>
            <ac:inkMk id="19" creationId="{30072125-0139-4590-8E4D-FFEF3F519E49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20" creationId="{BC3DA518-089A-43DF-90A1-BE416ED25350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21" creationId="{000CFC00-B1D4-42E3-9000-FDDF98A46279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2" creationId="{3E629D61-33E8-43C4-A9B1-AE2A18C40E9B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3" creationId="{39F20BB1-F4A1-4127-B115-CC411A766560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4" creationId="{FA9A160B-3446-4B5D-8482-3D5619642C6D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5" creationId="{BB08923F-A514-4C26-BAC1-7AB31BA113D1}"/>
          </ac:inkMkLst>
        </pc:inkChg>
        <pc:inkChg chg="add mod">
          <ac:chgData name="Daniel Schwarz" userId="5bb35bb8-905a-4742-88d9-33d9089732e7" providerId="ADAL" clId="{86437948-6A79-4B7B-B7E0-67C001754F77}" dt="2020-10-09T17:17:02.406" v="3418" actId="1076"/>
          <ac:inkMkLst>
            <pc:docMk/>
            <pc:sldMk cId="1954819724" sldId="273"/>
            <ac:inkMk id="27" creationId="{D1D04115-6656-43FA-8E3E-96A626822D90}"/>
          </ac:inkMkLst>
        </pc:inkChg>
        <pc:inkChg chg="mod">
          <ac:chgData name="Daniel Schwarz" userId="5bb35bb8-905a-4742-88d9-33d9089732e7" providerId="ADAL" clId="{86437948-6A79-4B7B-B7E0-67C001754F77}" dt="2020-10-09T17:17:58.121" v="3604" actId="1035"/>
          <ac:inkMkLst>
            <pc:docMk/>
            <pc:sldMk cId="1954819724" sldId="273"/>
            <ac:inkMk id="29" creationId="{E70936EE-B491-4D6F-A50F-22E5FF114A97}"/>
          </ac:inkMkLst>
        </pc:inkChg>
        <pc:inkChg chg="mod">
          <ac:chgData name="Daniel Schwarz" userId="5bb35bb8-905a-4742-88d9-33d9089732e7" providerId="ADAL" clId="{86437948-6A79-4B7B-B7E0-67C001754F77}" dt="2020-10-09T17:18:10.223" v="3608" actId="1076"/>
          <ac:inkMkLst>
            <pc:docMk/>
            <pc:sldMk cId="1954819724" sldId="273"/>
            <ac:inkMk id="30" creationId="{AF38D62E-4825-4EF6-B485-5C846F4173FD}"/>
          </ac:inkMkLst>
        </pc:inkChg>
        <pc:inkChg chg="mod">
          <ac:chgData name="Daniel Schwarz" userId="5bb35bb8-905a-4742-88d9-33d9089732e7" providerId="ADAL" clId="{86437948-6A79-4B7B-B7E0-67C001754F77}" dt="2020-10-09T17:18:23.118" v="3610" actId="1076"/>
          <ac:inkMkLst>
            <pc:docMk/>
            <pc:sldMk cId="1954819724" sldId="273"/>
            <ac:inkMk id="31" creationId="{EEB0ABA2-C0FB-4CC3-AEE3-679D5CADB8F6}"/>
          </ac:inkMkLst>
        </pc:inkChg>
        <pc:inkChg chg="add mod">
          <ac:chgData name="Daniel Schwarz" userId="5bb35bb8-905a-4742-88d9-33d9089732e7" providerId="ADAL" clId="{86437948-6A79-4B7B-B7E0-67C001754F77}" dt="2020-10-09T17:17:51.498" v="3584" actId="1037"/>
          <ac:inkMkLst>
            <pc:docMk/>
            <pc:sldMk cId="1954819724" sldId="273"/>
            <ac:inkMk id="32" creationId="{2CB03831-DD25-46F5-A423-9381935CCD80}"/>
          </ac:inkMkLst>
        </pc:inkChg>
        <pc:inkChg chg="add mod">
          <ac:chgData name="Daniel Schwarz" userId="5bb35bb8-905a-4742-88d9-33d9089732e7" providerId="ADAL" clId="{86437948-6A79-4B7B-B7E0-67C001754F77}" dt="2020-10-09T17:18:04.502" v="3605" actId="1076"/>
          <ac:inkMkLst>
            <pc:docMk/>
            <pc:sldMk cId="1954819724" sldId="273"/>
            <ac:inkMk id="33" creationId="{BC676BB1-A1C5-49E4-832C-C87AD43A0617}"/>
          </ac:inkMkLst>
        </pc:inkChg>
        <pc:inkChg chg="mod">
          <ac:chgData name="Daniel Schwarz" userId="5bb35bb8-905a-4742-88d9-33d9089732e7" providerId="ADAL" clId="{86437948-6A79-4B7B-B7E0-67C001754F77}" dt="2020-10-09T17:17:21.257" v="3453" actId="1035"/>
          <ac:inkMkLst>
            <pc:docMk/>
            <pc:sldMk cId="1954819724" sldId="273"/>
            <ac:inkMk id="35" creationId="{2CCF5BC6-9CC6-4A6D-811E-7BF655A02D85}"/>
          </ac:inkMkLst>
        </pc:inkChg>
        <pc:inkChg chg="mod">
          <ac:chgData name="Daniel Schwarz" userId="5bb35bb8-905a-4742-88d9-33d9089732e7" providerId="ADAL" clId="{86437948-6A79-4B7B-B7E0-67C001754F77}" dt="2020-10-09T17:17:25.777" v="3473" actId="1038"/>
          <ac:inkMkLst>
            <pc:docMk/>
            <pc:sldMk cId="1954819724" sldId="273"/>
            <ac:inkMk id="36" creationId="{CA73893C-EE63-4055-B72D-5D00243C8132}"/>
          </ac:inkMkLst>
        </pc:inkChg>
        <pc:inkChg chg="mod">
          <ac:chgData name="Daniel Schwarz" userId="5bb35bb8-905a-4742-88d9-33d9089732e7" providerId="ADAL" clId="{86437948-6A79-4B7B-B7E0-67C001754F77}" dt="2020-10-09T17:17:32.962" v="3493" actId="1037"/>
          <ac:inkMkLst>
            <pc:docMk/>
            <pc:sldMk cId="1954819724" sldId="273"/>
            <ac:inkMk id="37" creationId="{C25B2A26-8397-4CA7-80D9-61DC92AB3C20}"/>
          </ac:inkMkLst>
        </pc:inkChg>
        <pc:inkChg chg="mod">
          <ac:chgData name="Daniel Schwarz" userId="5bb35bb8-905a-4742-88d9-33d9089732e7" providerId="ADAL" clId="{86437948-6A79-4B7B-B7E0-67C001754F77}" dt="2020-10-09T17:17:39.211" v="3513" actId="1036"/>
          <ac:inkMkLst>
            <pc:docMk/>
            <pc:sldMk cId="1954819724" sldId="273"/>
            <ac:inkMk id="38" creationId="{0E19856B-82D2-4A23-9C65-1B43D99303F9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1" creationId="{0A269F3F-270C-4A5C-BD3A-AFDCC24C281E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3" creationId="{B62B7508-2E21-4530-9CBE-56407347B292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4" creationId="{68101BB5-7E43-4A29-ABDB-4D836A6EE891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5" creationId="{82AC2B2C-0B52-45B3-81F0-88023EF7DB51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6" creationId="{D8D80828-BBC3-475C-B0C5-A3776B110584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7" creationId="{0F60ACB1-B602-4B5D-A3AD-18800D79E6EE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9" creationId="{B5F6A7DE-A7C3-46D4-B6C3-C63E85724C4F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0" creationId="{B78B6593-0EA7-4C48-8649-7B77D4FD82E8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1" creationId="{66E3A3C2-E49C-462A-B458-442C58DD2EC4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2" creationId="{E53380AB-7512-4202-90C5-038DA15EEDE0}"/>
          </ac:inkMkLst>
        </pc:inkChg>
      </pc:sldChg>
      <pc:sldChg chg="delSp modSp add mod delAnim">
        <pc:chgData name="Daniel Schwarz" userId="5bb35bb8-905a-4742-88d9-33d9089732e7" providerId="ADAL" clId="{86437948-6A79-4B7B-B7E0-67C001754F77}" dt="2020-10-10T11:49:37.582" v="3956" actId="478"/>
        <pc:sldMkLst>
          <pc:docMk/>
          <pc:sldMk cId="1551526605" sldId="274"/>
        </pc:sldMkLst>
        <pc:spChg chg="mod">
          <ac:chgData name="Daniel Schwarz" userId="5bb35bb8-905a-4742-88d9-33d9089732e7" providerId="ADAL" clId="{86437948-6A79-4B7B-B7E0-67C001754F77}" dt="2020-10-09T16:55:38.344" v="3058" actId="14100"/>
          <ac:spMkLst>
            <pc:docMk/>
            <pc:sldMk cId="1551526605" sldId="274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56:29.430" v="3143" actId="20577"/>
          <ac:spMkLst>
            <pc:docMk/>
            <pc:sldMk cId="1551526605" sldId="274"/>
            <ac:spMk id="6" creationId="{5A70FDB3-375F-440E-A984-4B4962ECF854}"/>
          </ac:spMkLst>
        </pc:spChg>
        <pc:spChg chg="del">
          <ac:chgData name="Daniel Schwarz" userId="5bb35bb8-905a-4742-88d9-33d9089732e7" providerId="ADAL" clId="{86437948-6A79-4B7B-B7E0-67C001754F77}" dt="2020-10-09T16:55:31.121" v="3055" actId="478"/>
          <ac:spMkLst>
            <pc:docMk/>
            <pc:sldMk cId="1551526605" sldId="274"/>
            <ac:spMk id="20" creationId="{C204569F-7904-4874-B86C-86090ECF7DE5}"/>
          </ac:spMkLst>
        </pc:spChg>
        <pc:grpChg chg="del">
          <ac:chgData name="Daniel Schwarz" userId="5bb35bb8-905a-4742-88d9-33d9089732e7" providerId="ADAL" clId="{86437948-6A79-4B7B-B7E0-67C001754F77}" dt="2020-10-10T11:49:37.582" v="3956" actId="478"/>
          <ac:grpSpMkLst>
            <pc:docMk/>
            <pc:sldMk cId="1551526605" sldId="274"/>
            <ac:grpSpMk id="18" creationId="{56F7306F-5D68-439D-AF48-CBB6C34E9D5E}"/>
          </ac:grpSpMkLst>
        </pc:grpChg>
        <pc:grpChg chg="del">
          <ac:chgData name="Daniel Schwarz" userId="5bb35bb8-905a-4742-88d9-33d9089732e7" providerId="ADAL" clId="{86437948-6A79-4B7B-B7E0-67C001754F77}" dt="2020-10-09T16:55:32.193" v="3056" actId="478"/>
          <ac:grpSpMkLst>
            <pc:docMk/>
            <pc:sldMk cId="1551526605" sldId="274"/>
            <ac:grpSpMk id="23" creationId="{AC5B4AE9-6A30-4B02-8C47-F5C940D5F6E7}"/>
          </ac:grpSpMkLst>
        </pc:grpChg>
      </pc:sldChg>
      <pc:sldChg chg="delSp modSp add mod">
        <pc:chgData name="Daniel Schwarz" userId="5bb35bb8-905a-4742-88d9-33d9089732e7" providerId="ADAL" clId="{86437948-6A79-4B7B-B7E0-67C001754F77}" dt="2020-10-09T16:58:11.952" v="3151" actId="478"/>
        <pc:sldMkLst>
          <pc:docMk/>
          <pc:sldMk cId="3111970829" sldId="275"/>
        </pc:sldMkLst>
        <pc:grpChg chg="mod">
          <ac:chgData name="Daniel Schwarz" userId="5bb35bb8-905a-4742-88d9-33d9089732e7" providerId="ADAL" clId="{86437948-6A79-4B7B-B7E0-67C001754F77}" dt="2020-10-09T16:57:43.875" v="3145" actId="1076"/>
          <ac:grpSpMkLst>
            <pc:docMk/>
            <pc:sldMk cId="3111970829" sldId="275"/>
            <ac:grpSpMk id="16" creationId="{16FB3718-E899-42C5-85D4-DFCC48AB2533}"/>
          </ac:grpSpMkLst>
        </pc:grpChg>
        <pc:grpChg chg="mod">
          <ac:chgData name="Daniel Schwarz" userId="5bb35bb8-905a-4742-88d9-33d9089732e7" providerId="ADAL" clId="{86437948-6A79-4B7B-B7E0-67C001754F77}" dt="2020-10-09T16:58:07.032" v="3150" actId="1076"/>
          <ac:grpSpMkLst>
            <pc:docMk/>
            <pc:sldMk cId="3111970829" sldId="275"/>
            <ac:grpSpMk id="19" creationId="{3FA99842-DD95-4741-8BDF-6B86C91A025B}"/>
          </ac:grpSpMkLst>
        </pc:grpChg>
        <pc:grpChg chg="del">
          <ac:chgData name="Daniel Schwarz" userId="5bb35bb8-905a-4742-88d9-33d9089732e7" providerId="ADAL" clId="{86437948-6A79-4B7B-B7E0-67C001754F77}" dt="2020-10-09T16:58:11.952" v="3151" actId="478"/>
          <ac:grpSpMkLst>
            <pc:docMk/>
            <pc:sldMk cId="3111970829" sldId="275"/>
            <ac:grpSpMk id="22" creationId="{E1FA1207-5A69-469E-8BA9-AE9F3AE1952D}"/>
          </ac:grpSpMkLst>
        </pc:grpChg>
        <pc:grpChg chg="mod">
          <ac:chgData name="Daniel Schwarz" userId="5bb35bb8-905a-4742-88d9-33d9089732e7" providerId="ADAL" clId="{86437948-6A79-4B7B-B7E0-67C001754F77}" dt="2020-10-09T16:57:43.875" v="3145" actId="1076"/>
          <ac:grpSpMkLst>
            <pc:docMk/>
            <pc:sldMk cId="3111970829" sldId="275"/>
            <ac:grpSpMk id="23" creationId="{73650C01-95DF-4D62-8AE4-964FFE938B3B}"/>
          </ac:grpSpMkLst>
        </pc:grpChg>
        <pc:picChg chg="mod">
          <ac:chgData name="Daniel Schwarz" userId="5bb35bb8-905a-4742-88d9-33d9089732e7" providerId="ADAL" clId="{86437948-6A79-4B7B-B7E0-67C001754F77}" dt="2020-10-09T16:58:02.520" v="3149" actId="1076"/>
          <ac:picMkLst>
            <pc:docMk/>
            <pc:sldMk cId="3111970829" sldId="275"/>
            <ac:picMk id="3" creationId="{4ACFF989-3CC5-4620-999D-4E77637FBD07}"/>
          </ac:picMkLst>
        </pc:picChg>
      </pc:sldChg>
      <pc:sldChg chg="addSp delSp modSp add mod modAnim">
        <pc:chgData name="Daniel Schwarz" userId="5bb35bb8-905a-4742-88d9-33d9089732e7" providerId="ADAL" clId="{86437948-6A79-4B7B-B7E0-67C001754F77}" dt="2020-10-09T17:12:01.012" v="3381" actId="5793"/>
        <pc:sldMkLst>
          <pc:docMk/>
          <pc:sldMk cId="1011783519" sldId="276"/>
        </pc:sldMkLst>
        <pc:spChg chg="add mod">
          <ac:chgData name="Daniel Schwarz" userId="5bb35bb8-905a-4742-88d9-33d9089732e7" providerId="ADAL" clId="{86437948-6A79-4B7B-B7E0-67C001754F77}" dt="2020-10-09T17:10:39.798" v="3345" actId="14100"/>
          <ac:spMkLst>
            <pc:docMk/>
            <pc:sldMk cId="1011783519" sldId="276"/>
            <ac:spMk id="21" creationId="{B8059DF1-C525-4535-9BB8-AB10E4FE0D6A}"/>
          </ac:spMkLst>
        </pc:spChg>
        <pc:spChg chg="add mod">
          <ac:chgData name="Daniel Schwarz" userId="5bb35bb8-905a-4742-88d9-33d9089732e7" providerId="ADAL" clId="{86437948-6A79-4B7B-B7E0-67C001754F77}" dt="2020-10-09T17:11:59.580" v="3380" actId="5793"/>
          <ac:spMkLst>
            <pc:docMk/>
            <pc:sldMk cId="1011783519" sldId="276"/>
            <ac:spMk id="33" creationId="{3DA50BF7-E3FF-4B7C-9FC0-EEA7C5605037}"/>
          </ac:spMkLst>
        </pc:spChg>
        <pc:grpChg chg="mod">
          <ac:chgData name="Daniel Schwarz" userId="5bb35bb8-905a-4742-88d9-33d9089732e7" providerId="ADAL" clId="{86437948-6A79-4B7B-B7E0-67C001754F77}" dt="2020-10-09T17:05:35.618" v="3164"/>
          <ac:grpSpMkLst>
            <pc:docMk/>
            <pc:sldMk cId="1011783519" sldId="276"/>
            <ac:grpSpMk id="8" creationId="{CBA9D654-62DE-4540-A392-1E289F7B48B1}"/>
          </ac:grpSpMkLst>
        </pc:grpChg>
        <pc:grpChg chg="del">
          <ac:chgData name="Daniel Schwarz" userId="5bb35bb8-905a-4742-88d9-33d9089732e7" providerId="ADAL" clId="{86437948-6A79-4B7B-B7E0-67C001754F77}" dt="2020-10-09T17:04:13.848" v="3154" actId="478"/>
          <ac:grpSpMkLst>
            <pc:docMk/>
            <pc:sldMk cId="1011783519" sldId="276"/>
            <ac:grpSpMk id="16" creationId="{16FB3718-E899-42C5-85D4-DFCC48AB2533}"/>
          </ac:grpSpMkLst>
        </pc:grpChg>
        <pc:grpChg chg="del">
          <ac:chgData name="Daniel Schwarz" userId="5bb35bb8-905a-4742-88d9-33d9089732e7" providerId="ADAL" clId="{86437948-6A79-4B7B-B7E0-67C001754F77}" dt="2020-10-09T17:04:14.961" v="3155" actId="478"/>
          <ac:grpSpMkLst>
            <pc:docMk/>
            <pc:sldMk cId="1011783519" sldId="276"/>
            <ac:grpSpMk id="19" creationId="{3FA99842-DD95-4741-8BDF-6B86C91A025B}"/>
          </ac:grpSpMkLst>
        </pc:grpChg>
        <pc:grpChg chg="mod">
          <ac:chgData name="Daniel Schwarz" userId="5bb35bb8-905a-4742-88d9-33d9089732e7" providerId="ADAL" clId="{86437948-6A79-4B7B-B7E0-67C001754F77}" dt="2020-10-09T17:05:45.808" v="3172"/>
          <ac:grpSpMkLst>
            <pc:docMk/>
            <pc:sldMk cId="1011783519" sldId="276"/>
            <ac:grpSpMk id="20" creationId="{1936DF16-7ABC-4D47-8AE9-3CE261B0F059}"/>
          </ac:grpSpMkLst>
        </pc:grpChg>
        <pc:grpChg chg="del">
          <ac:chgData name="Daniel Schwarz" userId="5bb35bb8-905a-4742-88d9-33d9089732e7" providerId="ADAL" clId="{86437948-6A79-4B7B-B7E0-67C001754F77}" dt="2020-10-09T17:04:12.819" v="3153" actId="478"/>
          <ac:grpSpMkLst>
            <pc:docMk/>
            <pc:sldMk cId="1011783519" sldId="276"/>
            <ac:grpSpMk id="23" creationId="{73650C01-95DF-4D62-8AE4-964FFE938B3B}"/>
          </ac:grpSpMkLst>
        </pc:grpChg>
        <pc:inkChg chg="add del">
          <ac:chgData name="Daniel Schwarz" userId="5bb35bb8-905a-4742-88d9-33d9089732e7" providerId="ADAL" clId="{86437948-6A79-4B7B-B7E0-67C001754F77}" dt="2020-10-09T17:04:58.871" v="3157" actId="478"/>
          <ac:inkMkLst>
            <pc:docMk/>
            <pc:sldMk cId="1011783519" sldId="276"/>
            <ac:inkMk id="2" creationId="{A2C1F0FC-8635-4DBC-A699-C41EE3BA5C1E}"/>
          </ac:inkMkLst>
        </pc:inkChg>
        <pc:inkChg chg="add del">
          <ac:chgData name="Daniel Schwarz" userId="5bb35bb8-905a-4742-88d9-33d9089732e7" providerId="ADAL" clId="{86437948-6A79-4B7B-B7E0-67C001754F77}" dt="2020-10-09T17:05:47.223" v="3175" actId="9405"/>
          <ac:inkMkLst>
            <pc:docMk/>
            <pc:sldMk cId="1011783519" sldId="276"/>
            <ac:inkMk id="4" creationId="{6CCF3EBC-32D6-47D9-AB46-86C81860D745}"/>
          </ac:inkMkLst>
        </pc:inkChg>
        <pc:inkChg chg="add del mod">
          <ac:chgData name="Daniel Schwarz" userId="5bb35bb8-905a-4742-88d9-33d9089732e7" providerId="ADAL" clId="{86437948-6A79-4B7B-B7E0-67C001754F77}" dt="2020-10-09T17:05:36.225" v="3166" actId="9405"/>
          <ac:inkMkLst>
            <pc:docMk/>
            <pc:sldMk cId="1011783519" sldId="276"/>
            <ac:inkMk id="5" creationId="{53A93C4D-132F-406E-855D-ABE526CA8C17}"/>
          </ac:inkMkLst>
        </pc:inkChg>
        <pc:inkChg chg="add del mod">
          <ac:chgData name="Daniel Schwarz" userId="5bb35bb8-905a-4742-88d9-33d9089732e7" providerId="ADAL" clId="{86437948-6A79-4B7B-B7E0-67C001754F77}" dt="2020-10-09T17:05:35.921" v="3165" actId="9405"/>
          <ac:inkMkLst>
            <pc:docMk/>
            <pc:sldMk cId="1011783519" sldId="276"/>
            <ac:inkMk id="6" creationId="{03B94EBF-27D2-4BC4-9AD0-D70C30D4A9FE}"/>
          </ac:inkMkLst>
        </pc:inkChg>
        <pc:inkChg chg="add del mod">
          <ac:chgData name="Daniel Schwarz" userId="5bb35bb8-905a-4742-88d9-33d9089732e7" providerId="ADAL" clId="{86437948-6A79-4B7B-B7E0-67C001754F77}" dt="2020-10-09T17:05:35.618" v="3164"/>
          <ac:inkMkLst>
            <pc:docMk/>
            <pc:sldMk cId="1011783519" sldId="276"/>
            <ac:inkMk id="7" creationId="{03C96ED9-3AEC-43DB-AFD4-C87275D3CC51}"/>
          </ac:inkMkLst>
        </pc:inkChg>
        <pc:inkChg chg="add del mod">
          <ac:chgData name="Daniel Schwarz" userId="5bb35bb8-905a-4742-88d9-33d9089732e7" providerId="ADAL" clId="{86437948-6A79-4B7B-B7E0-67C001754F77}" dt="2020-10-09T17:05:46.384" v="3174" actId="9405"/>
          <ac:inkMkLst>
            <pc:docMk/>
            <pc:sldMk cId="1011783519" sldId="276"/>
            <ac:inkMk id="9" creationId="{FFCB2E40-3E7E-4572-97B8-28554ED8E66D}"/>
          </ac:inkMkLst>
        </pc:inkChg>
        <pc:inkChg chg="add del mod">
          <ac:chgData name="Daniel Schwarz" userId="5bb35bb8-905a-4742-88d9-33d9089732e7" providerId="ADAL" clId="{86437948-6A79-4B7B-B7E0-67C001754F77}" dt="2020-10-09T17:05:46.151" v="3173" actId="9405"/>
          <ac:inkMkLst>
            <pc:docMk/>
            <pc:sldMk cId="1011783519" sldId="276"/>
            <ac:inkMk id="10" creationId="{AF92B583-0A41-4FBD-8F65-3558A7804FB0}"/>
          </ac:inkMkLst>
        </pc:inkChg>
        <pc:inkChg chg="add del mod">
          <ac:chgData name="Daniel Schwarz" userId="5bb35bb8-905a-4742-88d9-33d9089732e7" providerId="ADAL" clId="{86437948-6A79-4B7B-B7E0-67C001754F77}" dt="2020-10-09T17:05:45.808" v="3172"/>
          <ac:inkMkLst>
            <pc:docMk/>
            <pc:sldMk cId="1011783519" sldId="276"/>
            <ac:inkMk id="13" creationId="{194F03C3-BECD-4AB3-9400-86C0CA6CF3F9}"/>
          </ac:inkMkLst>
        </pc:inkChg>
      </pc:sldChg>
      <pc:sldChg chg="addSp delSp modSp new mod">
        <pc:chgData name="Daniel Schwarz" userId="5bb35bb8-905a-4742-88d9-33d9089732e7" providerId="ADAL" clId="{86437948-6A79-4B7B-B7E0-67C001754F77}" dt="2020-10-09T17:39:56.221" v="3829" actId="1036"/>
        <pc:sldMkLst>
          <pc:docMk/>
          <pc:sldMk cId="4177448628" sldId="277"/>
        </pc:sldMkLst>
        <pc:picChg chg="add del mod">
          <ac:chgData name="Daniel Schwarz" userId="5bb35bb8-905a-4742-88d9-33d9089732e7" providerId="ADAL" clId="{86437948-6A79-4B7B-B7E0-67C001754F77}" dt="2020-10-09T17:37:56.926" v="3801" actId="478"/>
          <ac:picMkLst>
            <pc:docMk/>
            <pc:sldMk cId="4177448628" sldId="277"/>
            <ac:picMk id="2" creationId="{72B8C5D8-751C-4E98-A796-CC037BDEBAD3}"/>
          </ac:picMkLst>
        </pc:picChg>
        <pc:picChg chg="add mod">
          <ac:chgData name="Daniel Schwarz" userId="5bb35bb8-905a-4742-88d9-33d9089732e7" providerId="ADAL" clId="{86437948-6A79-4B7B-B7E0-67C001754F77}" dt="2020-10-09T17:39:56.221" v="3829" actId="1036"/>
          <ac:picMkLst>
            <pc:docMk/>
            <pc:sldMk cId="4177448628" sldId="277"/>
            <ac:picMk id="3" creationId="{2A0571D6-813C-4799-A378-6ACD2733B867}"/>
          </ac:picMkLst>
        </pc:picChg>
        <pc:picChg chg="add mod modCrop">
          <ac:chgData name="Daniel Schwarz" userId="5bb35bb8-905a-4742-88d9-33d9089732e7" providerId="ADAL" clId="{86437948-6A79-4B7B-B7E0-67C001754F77}" dt="2020-10-09T17:39:56.221" v="3829" actId="1036"/>
          <ac:picMkLst>
            <pc:docMk/>
            <pc:sldMk cId="4177448628" sldId="277"/>
            <ac:picMk id="4" creationId="{3161BD39-3DE5-4EF1-9EE4-010561F09C14}"/>
          </ac:picMkLst>
        </pc:picChg>
      </pc:sldChg>
      <pc:sldChg chg="addSp delSp modSp new mod">
        <pc:chgData name="Daniel Schwarz" userId="5bb35bb8-905a-4742-88d9-33d9089732e7" providerId="ADAL" clId="{86437948-6A79-4B7B-B7E0-67C001754F77}" dt="2020-10-10T11:47:25.300" v="3944" actId="14100"/>
        <pc:sldMkLst>
          <pc:docMk/>
          <pc:sldMk cId="3465139106" sldId="278"/>
        </pc:sldMkLst>
        <pc:picChg chg="add del mod">
          <ac:chgData name="Daniel Schwarz" userId="5bb35bb8-905a-4742-88d9-33d9089732e7" providerId="ADAL" clId="{86437948-6A79-4B7B-B7E0-67C001754F77}" dt="2020-10-09T17:58:23.966" v="3833" actId="478"/>
          <ac:picMkLst>
            <pc:docMk/>
            <pc:sldMk cId="3465139106" sldId="278"/>
            <ac:picMk id="2" creationId="{AB1F5018-0088-49E2-A3E8-9E0CB2E6044E}"/>
          </ac:picMkLst>
        </pc:picChg>
        <pc:picChg chg="add mod">
          <ac:chgData name="Daniel Schwarz" userId="5bb35bb8-905a-4742-88d9-33d9089732e7" providerId="ADAL" clId="{86437948-6A79-4B7B-B7E0-67C001754F77}" dt="2020-10-09T17:59:59.647" v="3839" actId="1076"/>
          <ac:picMkLst>
            <pc:docMk/>
            <pc:sldMk cId="3465139106" sldId="278"/>
            <ac:picMk id="3" creationId="{29448BD7-688F-4C82-B1D4-FDDBD60D5CDC}"/>
          </ac:picMkLst>
        </pc:picChg>
        <pc:picChg chg="add mod">
          <ac:chgData name="Daniel Schwarz" userId="5bb35bb8-905a-4742-88d9-33d9089732e7" providerId="ADAL" clId="{86437948-6A79-4B7B-B7E0-67C001754F77}" dt="2020-10-10T11:47:25.300" v="3944" actId="14100"/>
          <ac:picMkLst>
            <pc:docMk/>
            <pc:sldMk cId="3465139106" sldId="278"/>
            <ac:picMk id="4" creationId="{5A990868-4305-4681-B21A-AB5C51B73347}"/>
          </ac:picMkLst>
        </pc:picChg>
      </pc:sldChg>
      <pc:sldChg chg="addSp delSp modSp new mod">
        <pc:chgData name="Daniel Schwarz" userId="5bb35bb8-905a-4742-88d9-33d9089732e7" providerId="ADAL" clId="{86437948-6A79-4B7B-B7E0-67C001754F77}" dt="2020-10-10T11:47:10.804" v="3943" actId="14100"/>
        <pc:sldMkLst>
          <pc:docMk/>
          <pc:sldMk cId="3980532375" sldId="279"/>
        </pc:sldMkLst>
        <pc:picChg chg="add mod modCrop">
          <ac:chgData name="Daniel Schwarz" userId="5bb35bb8-905a-4742-88d9-33d9089732e7" providerId="ADAL" clId="{86437948-6A79-4B7B-B7E0-67C001754F77}" dt="2020-10-10T11:47:10.804" v="3943" actId="14100"/>
          <ac:picMkLst>
            <pc:docMk/>
            <pc:sldMk cId="3980532375" sldId="279"/>
            <ac:picMk id="2" creationId="{87AD5FD9-E5BA-4F54-93F0-40F7C823BBE6}"/>
          </ac:picMkLst>
        </pc:picChg>
        <pc:picChg chg="add del mod">
          <ac:chgData name="Daniel Schwarz" userId="5bb35bb8-905a-4742-88d9-33d9089732e7" providerId="ADAL" clId="{86437948-6A79-4B7B-B7E0-67C001754F77}" dt="2020-10-09T18:05:42.694" v="3849" actId="478"/>
          <ac:picMkLst>
            <pc:docMk/>
            <pc:sldMk cId="3980532375" sldId="279"/>
            <ac:picMk id="2" creationId="{C9F402E9-0836-424C-AF92-4E20194186F8}"/>
          </ac:picMkLst>
        </pc:picChg>
        <pc:picChg chg="add del mod">
          <ac:chgData name="Daniel Schwarz" userId="5bb35bb8-905a-4742-88d9-33d9089732e7" providerId="ADAL" clId="{86437948-6A79-4B7B-B7E0-67C001754F77}" dt="2020-10-10T11:46:43.268" v="3936" actId="478"/>
          <ac:picMkLst>
            <pc:docMk/>
            <pc:sldMk cId="3980532375" sldId="279"/>
            <ac:picMk id="3" creationId="{BBD6AE20-0E80-4BDE-A614-D8DCBB01A299}"/>
          </ac:picMkLst>
        </pc:picChg>
        <pc:picChg chg="add del mod">
          <ac:chgData name="Daniel Schwarz" userId="5bb35bb8-905a-4742-88d9-33d9089732e7" providerId="ADAL" clId="{86437948-6A79-4B7B-B7E0-67C001754F77}" dt="2020-10-09T18:06:41.934" v="3854" actId="478"/>
          <ac:picMkLst>
            <pc:docMk/>
            <pc:sldMk cId="3980532375" sldId="279"/>
            <ac:picMk id="4" creationId="{A31B1D10-2EAB-4B69-BB73-AAC3F2AD3679}"/>
          </ac:picMkLst>
        </pc:picChg>
        <pc:picChg chg="add del mod">
          <ac:chgData name="Daniel Schwarz" userId="5bb35bb8-905a-4742-88d9-33d9089732e7" providerId="ADAL" clId="{86437948-6A79-4B7B-B7E0-67C001754F77}" dt="2020-10-09T18:07:26.614" v="3860" actId="478"/>
          <ac:picMkLst>
            <pc:docMk/>
            <pc:sldMk cId="3980532375" sldId="279"/>
            <ac:picMk id="5" creationId="{EC7541AF-0A88-4808-B3E5-49058C732D4E}"/>
          </ac:picMkLst>
        </pc:picChg>
        <pc:picChg chg="add mod">
          <ac:chgData name="Daniel Schwarz" userId="5bb35bb8-905a-4742-88d9-33d9089732e7" providerId="ADAL" clId="{86437948-6A79-4B7B-B7E0-67C001754F77}" dt="2020-10-09T18:07:48.054" v="3863" actId="1076"/>
          <ac:picMkLst>
            <pc:docMk/>
            <pc:sldMk cId="3980532375" sldId="279"/>
            <ac:picMk id="6" creationId="{D6B434FD-AE6D-4941-A816-8B26C23C05CA}"/>
          </ac:picMkLst>
        </pc:picChg>
      </pc:sldChg>
      <pc:sldChg chg="addSp delSp modSp add mod">
        <pc:chgData name="Daniel Schwarz" userId="5bb35bb8-905a-4742-88d9-33d9089732e7" providerId="ADAL" clId="{86437948-6A79-4B7B-B7E0-67C001754F77}" dt="2020-10-10T11:45:32.189" v="3935" actId="1076"/>
        <pc:sldMkLst>
          <pc:docMk/>
          <pc:sldMk cId="3813244987" sldId="280"/>
        </pc:sldMkLst>
        <pc:grpChg chg="add del mod">
          <ac:chgData name="Daniel Schwarz" userId="5bb35bb8-905a-4742-88d9-33d9089732e7" providerId="ADAL" clId="{86437948-6A79-4B7B-B7E0-67C001754F77}" dt="2020-10-10T11:43:38.927" v="3903"/>
          <ac:grpSpMkLst>
            <pc:docMk/>
            <pc:sldMk cId="3813244987" sldId="280"/>
            <ac:grpSpMk id="13" creationId="{A327A7F3-0CBC-4DD7-BAA5-B8E9F0A183D7}"/>
          </ac:grpSpMkLst>
        </pc:grpChg>
        <pc:grpChg chg="mod">
          <ac:chgData name="Daniel Schwarz" userId="5bb35bb8-905a-4742-88d9-33d9089732e7" providerId="ADAL" clId="{86437948-6A79-4B7B-B7E0-67C001754F77}" dt="2020-10-10T11:42:38.174" v="3879" actId="1036"/>
          <ac:grpSpMkLst>
            <pc:docMk/>
            <pc:sldMk cId="3813244987" sldId="280"/>
            <ac:grpSpMk id="19" creationId="{3FA99842-DD95-4741-8BDF-6B86C91A025B}"/>
          </ac:grpSpMkLst>
        </pc:grpChg>
        <pc:grpChg chg="del">
          <ac:chgData name="Daniel Schwarz" userId="5bb35bb8-905a-4742-88d9-33d9089732e7" providerId="ADAL" clId="{86437948-6A79-4B7B-B7E0-67C001754F77}" dt="2020-10-10T11:42:21.290" v="3865" actId="478"/>
          <ac:grpSpMkLst>
            <pc:docMk/>
            <pc:sldMk cId="3813244987" sldId="280"/>
            <ac:grpSpMk id="23" creationId="{73650C01-95DF-4D62-8AE4-964FFE938B3B}"/>
          </ac:grpSpMkLst>
        </pc:grpChg>
        <pc:grpChg chg="mod">
          <ac:chgData name="Daniel Schwarz" userId="5bb35bb8-905a-4742-88d9-33d9089732e7" providerId="ADAL" clId="{86437948-6A79-4B7B-B7E0-67C001754F77}" dt="2020-10-10T11:43:37.975" v="3898"/>
          <ac:grpSpMkLst>
            <pc:docMk/>
            <pc:sldMk cId="3813244987" sldId="280"/>
            <ac:grpSpMk id="34" creationId="{98550FDA-0622-45B1-97C1-6DDEC176F8B4}"/>
          </ac:grpSpMkLst>
        </pc:grpChg>
        <pc:grpChg chg="mod">
          <ac:chgData name="Daniel Schwarz" userId="5bb35bb8-905a-4742-88d9-33d9089732e7" providerId="ADAL" clId="{86437948-6A79-4B7B-B7E0-67C001754F77}" dt="2020-10-10T11:44:30.659" v="3912"/>
          <ac:grpSpMkLst>
            <pc:docMk/>
            <pc:sldMk cId="3813244987" sldId="280"/>
            <ac:grpSpMk id="37" creationId="{EDA26901-E0A3-4153-A40C-1766513AC134}"/>
          </ac:grpSpMkLst>
        </pc:grpChg>
        <pc:grpChg chg="del mod">
          <ac:chgData name="Daniel Schwarz" userId="5bb35bb8-905a-4742-88d9-33d9089732e7" providerId="ADAL" clId="{86437948-6A79-4B7B-B7E0-67C001754F77}" dt="2020-10-10T11:44:39.574" v="3917"/>
          <ac:grpSpMkLst>
            <pc:docMk/>
            <pc:sldMk cId="3813244987" sldId="280"/>
            <ac:grpSpMk id="41" creationId="{37D1FBAB-0C97-49EF-B28F-B0E9E6C4BEEF}"/>
          </ac:grpSpMkLst>
        </pc:grpChg>
        <pc:grpChg chg="del mod">
          <ac:chgData name="Daniel Schwarz" userId="5bb35bb8-905a-4742-88d9-33d9089732e7" providerId="ADAL" clId="{86437948-6A79-4B7B-B7E0-67C001754F77}" dt="2020-10-10T11:44:41.465" v="3919"/>
          <ac:grpSpMkLst>
            <pc:docMk/>
            <pc:sldMk cId="3813244987" sldId="280"/>
            <ac:grpSpMk id="42" creationId="{B5434103-336F-4F25-9720-8FF58EDE37DD}"/>
          </ac:grpSpMkLst>
        </pc:grpChg>
        <pc:grpChg chg="mod">
          <ac:chgData name="Daniel Schwarz" userId="5bb35bb8-905a-4742-88d9-33d9089732e7" providerId="ADAL" clId="{86437948-6A79-4B7B-B7E0-67C001754F77}" dt="2020-10-10T11:45:01.731" v="3928" actId="164"/>
          <ac:grpSpMkLst>
            <pc:docMk/>
            <pc:sldMk cId="3813244987" sldId="280"/>
            <ac:grpSpMk id="44" creationId="{D207B15B-5A16-4C34-9858-69BBF6538888}"/>
          </ac:grpSpMkLst>
        </pc:grpChg>
        <pc:grpChg chg="del mod">
          <ac:chgData name="Daniel Schwarz" userId="5bb35bb8-905a-4742-88d9-33d9089732e7" providerId="ADAL" clId="{86437948-6A79-4B7B-B7E0-67C001754F77}" dt="2020-10-10T11:44:52.071" v="3927"/>
          <ac:grpSpMkLst>
            <pc:docMk/>
            <pc:sldMk cId="3813244987" sldId="280"/>
            <ac:grpSpMk id="50" creationId="{750B4E04-F027-49FB-8064-35E4FE145797}"/>
          </ac:grpSpMkLst>
        </pc:grpChg>
        <pc:grpChg chg="mod">
          <ac:chgData name="Daniel Schwarz" userId="5bb35bb8-905a-4742-88d9-33d9089732e7" providerId="ADAL" clId="{86437948-6A79-4B7B-B7E0-67C001754F77}" dt="2020-10-10T11:45:01.731" v="3928" actId="164"/>
          <ac:grpSpMkLst>
            <pc:docMk/>
            <pc:sldMk cId="3813244987" sldId="280"/>
            <ac:grpSpMk id="52" creationId="{8AE1B6FA-16D5-452D-8BE8-397A7905783B}"/>
          </ac:grpSpMkLst>
        </pc:grpChg>
        <pc:grpChg chg="add mod">
          <ac:chgData name="Daniel Schwarz" userId="5bb35bb8-905a-4742-88d9-33d9089732e7" providerId="ADAL" clId="{86437948-6A79-4B7B-B7E0-67C001754F77}" dt="2020-10-10T11:45:20.844" v="3931" actId="164"/>
          <ac:grpSpMkLst>
            <pc:docMk/>
            <pc:sldMk cId="3813244987" sldId="280"/>
            <ac:grpSpMk id="53" creationId="{328078D6-4691-470B-8CAA-CA36412A5B71}"/>
          </ac:grpSpMkLst>
        </pc:grpChg>
        <pc:grpChg chg="add mod">
          <ac:chgData name="Daniel Schwarz" userId="5bb35bb8-905a-4742-88d9-33d9089732e7" providerId="ADAL" clId="{86437948-6A79-4B7B-B7E0-67C001754F77}" dt="2020-10-10T11:45:32.189" v="3935" actId="1076"/>
          <ac:grpSpMkLst>
            <pc:docMk/>
            <pc:sldMk cId="3813244987" sldId="280"/>
            <ac:grpSpMk id="54" creationId="{70C97CEB-CF65-48CE-9E58-6CE2D9B88CCC}"/>
          </ac:grpSpMkLst>
        </pc:grpChg>
        <pc:picChg chg="mod">
          <ac:chgData name="Daniel Schwarz" userId="5bb35bb8-905a-4742-88d9-33d9089732e7" providerId="ADAL" clId="{86437948-6A79-4B7B-B7E0-67C001754F77}" dt="2020-10-10T11:45:27.701" v="3934" actId="1076"/>
          <ac:picMkLst>
            <pc:docMk/>
            <pc:sldMk cId="3813244987" sldId="280"/>
            <ac:picMk id="3" creationId="{4ACFF989-3CC5-4620-999D-4E77637FBD07}"/>
          </ac:picMkLst>
        </pc:picChg>
        <pc:inkChg chg="add del">
          <ac:chgData name="Daniel Schwarz" userId="5bb35bb8-905a-4742-88d9-33d9089732e7" providerId="ADAL" clId="{86437948-6A79-4B7B-B7E0-67C001754F77}" dt="2020-10-10T11:42:59.316" v="3881" actId="9405"/>
          <ac:inkMkLst>
            <pc:docMk/>
            <pc:sldMk cId="3813244987" sldId="280"/>
            <ac:inkMk id="2" creationId="{93E02519-0F63-4399-91D3-D6AD9D57569D}"/>
          </ac:inkMkLst>
        </pc:inkChg>
        <pc:inkChg chg="add del">
          <ac:chgData name="Daniel Schwarz" userId="5bb35bb8-905a-4742-88d9-33d9089732e7" providerId="ADAL" clId="{86437948-6A79-4B7B-B7E0-67C001754F77}" dt="2020-10-10T11:43:09.643" v="3885" actId="9405"/>
          <ac:inkMkLst>
            <pc:docMk/>
            <pc:sldMk cId="3813244987" sldId="280"/>
            <ac:inkMk id="4" creationId="{8BB77F1B-6E5E-4D1B-AAD2-908EC6161D43}"/>
          </ac:inkMkLst>
        </pc:inkChg>
        <pc:inkChg chg="add del">
          <ac:chgData name="Daniel Schwarz" userId="5bb35bb8-905a-4742-88d9-33d9089732e7" providerId="ADAL" clId="{86437948-6A79-4B7B-B7E0-67C001754F77}" dt="2020-10-10T11:43:07.124" v="3884" actId="9405"/>
          <ac:inkMkLst>
            <pc:docMk/>
            <pc:sldMk cId="3813244987" sldId="280"/>
            <ac:inkMk id="5" creationId="{3FB3881E-C242-448F-8C5A-6E57B77BC05F}"/>
          </ac:inkMkLst>
        </pc:inkChg>
        <pc:inkChg chg="add del">
          <ac:chgData name="Daniel Schwarz" userId="5bb35bb8-905a-4742-88d9-33d9089732e7" providerId="ADAL" clId="{86437948-6A79-4B7B-B7E0-67C001754F77}" dt="2020-10-10T11:43:43.381" v="3907" actId="9405"/>
          <ac:inkMkLst>
            <pc:docMk/>
            <pc:sldMk cId="3813244987" sldId="280"/>
            <ac:inkMk id="6" creationId="{7D139A36-1752-4756-B5CD-CE682AC30D59}"/>
          </ac:inkMkLst>
        </pc:inkChg>
        <pc:inkChg chg="add del">
          <ac:chgData name="Daniel Schwarz" userId="5bb35bb8-905a-4742-88d9-33d9089732e7" providerId="ADAL" clId="{86437948-6A79-4B7B-B7E0-67C001754F77}" dt="2020-10-10T11:43:42.014" v="3906" actId="9405"/>
          <ac:inkMkLst>
            <pc:docMk/>
            <pc:sldMk cId="3813244987" sldId="280"/>
            <ac:inkMk id="7" creationId="{1F85C83E-D470-415A-89C6-5A084880CC60}"/>
          </ac:inkMkLst>
        </pc:inkChg>
        <pc:inkChg chg="add del mod">
          <ac:chgData name="Daniel Schwarz" userId="5bb35bb8-905a-4742-88d9-33d9089732e7" providerId="ADAL" clId="{86437948-6A79-4B7B-B7E0-67C001754F77}" dt="2020-10-10T11:43:39.957" v="3905" actId="9405"/>
          <ac:inkMkLst>
            <pc:docMk/>
            <pc:sldMk cId="3813244987" sldId="280"/>
            <ac:inkMk id="8" creationId="{404973E5-FB30-47F6-B157-AF48E918065F}"/>
          </ac:inkMkLst>
        </pc:inkChg>
        <pc:inkChg chg="add del mod">
          <ac:chgData name="Daniel Schwarz" userId="5bb35bb8-905a-4742-88d9-33d9089732e7" providerId="ADAL" clId="{86437948-6A79-4B7B-B7E0-67C001754F77}" dt="2020-10-10T11:43:39.278" v="3904" actId="9405"/>
          <ac:inkMkLst>
            <pc:docMk/>
            <pc:sldMk cId="3813244987" sldId="280"/>
            <ac:inkMk id="9" creationId="{A1814796-4ECF-408B-A8DB-95FFE2ECD48A}"/>
          </ac:inkMkLst>
        </pc:inkChg>
        <pc:inkChg chg="add del mod">
          <ac:chgData name="Daniel Schwarz" userId="5bb35bb8-905a-4742-88d9-33d9089732e7" providerId="ADAL" clId="{86437948-6A79-4B7B-B7E0-67C001754F77}" dt="2020-10-10T11:43:38.927" v="3903"/>
          <ac:inkMkLst>
            <pc:docMk/>
            <pc:sldMk cId="3813244987" sldId="280"/>
            <ac:inkMk id="10" creationId="{10314521-B03D-47BE-AD4E-72C5AABE90F9}"/>
          </ac:inkMkLst>
        </pc:inkChg>
        <pc:inkChg chg="add del mod">
          <ac:chgData name="Daniel Schwarz" userId="5bb35bb8-905a-4742-88d9-33d9089732e7" providerId="ADAL" clId="{86437948-6A79-4B7B-B7E0-67C001754F77}" dt="2020-10-10T11:43:38.750" v="3901" actId="9405"/>
          <ac:inkMkLst>
            <pc:docMk/>
            <pc:sldMk cId="3813244987" sldId="280"/>
            <ac:inkMk id="20" creationId="{1689A5C7-7844-445A-B3B4-06FE8AD6E70D}"/>
          </ac:inkMkLst>
        </pc:inkChg>
        <pc:inkChg chg="add del mod">
          <ac:chgData name="Daniel Schwarz" userId="5bb35bb8-905a-4742-88d9-33d9089732e7" providerId="ADAL" clId="{86437948-6A79-4B7B-B7E0-67C001754F77}" dt="2020-10-10T11:43:38.596" v="3900" actId="9405"/>
          <ac:inkMkLst>
            <pc:docMk/>
            <pc:sldMk cId="3813244987" sldId="280"/>
            <ac:inkMk id="21" creationId="{581A9B96-C638-4C1E-AB1A-95D494DF6AC2}"/>
          </ac:inkMkLst>
        </pc:inkChg>
        <pc:inkChg chg="add del mod">
          <ac:chgData name="Daniel Schwarz" userId="5bb35bb8-905a-4742-88d9-33d9089732e7" providerId="ADAL" clId="{86437948-6A79-4B7B-B7E0-67C001754F77}" dt="2020-10-10T11:43:38.389" v="3899" actId="9405"/>
          <ac:inkMkLst>
            <pc:docMk/>
            <pc:sldMk cId="3813244987" sldId="280"/>
            <ac:inkMk id="22" creationId="{98CC04C4-64BC-4182-BE07-D251EACFBA83}"/>
          </ac:inkMkLst>
        </pc:inkChg>
        <pc:inkChg chg="add del mod">
          <ac:chgData name="Daniel Schwarz" userId="5bb35bb8-905a-4742-88d9-33d9089732e7" providerId="ADAL" clId="{86437948-6A79-4B7B-B7E0-67C001754F77}" dt="2020-10-10T11:43:37.975" v="3898"/>
          <ac:inkMkLst>
            <pc:docMk/>
            <pc:sldMk cId="3813244987" sldId="280"/>
            <ac:inkMk id="33" creationId="{D8E114DD-22AD-4F5A-82AA-85631C8DF341}"/>
          </ac:inkMkLst>
        </pc:inkChg>
        <pc:inkChg chg="add del mod">
          <ac:chgData name="Daniel Schwarz" userId="5bb35bb8-905a-4742-88d9-33d9089732e7" providerId="ADAL" clId="{86437948-6A79-4B7B-B7E0-67C001754F77}" dt="2020-10-10T11:44:31.032" v="3913" actId="9405"/>
          <ac:inkMkLst>
            <pc:docMk/>
            <pc:sldMk cId="3813244987" sldId="280"/>
            <ac:inkMk id="35" creationId="{94C69695-1242-4618-8C22-65EB1EE80E55}"/>
          </ac:inkMkLst>
        </pc:inkChg>
        <pc:inkChg chg="add del mod">
          <ac:chgData name="Daniel Schwarz" userId="5bb35bb8-905a-4742-88d9-33d9089732e7" providerId="ADAL" clId="{86437948-6A79-4B7B-B7E0-67C001754F77}" dt="2020-10-10T11:44:30.659" v="3912"/>
          <ac:inkMkLst>
            <pc:docMk/>
            <pc:sldMk cId="3813244987" sldId="280"/>
            <ac:inkMk id="36" creationId="{BF705451-7770-4422-BAF6-71814AF2A828}"/>
          </ac:inkMkLst>
        </pc:inkChg>
        <pc:inkChg chg="add mod">
          <ac:chgData name="Daniel Schwarz" userId="5bb35bb8-905a-4742-88d9-33d9089732e7" providerId="ADAL" clId="{86437948-6A79-4B7B-B7E0-67C001754F77}" dt="2020-10-10T11:45:20.844" v="3931" actId="164"/>
          <ac:inkMkLst>
            <pc:docMk/>
            <pc:sldMk cId="3813244987" sldId="280"/>
            <ac:inkMk id="38" creationId="{6F3BFD9A-A1C8-4AD3-A344-616BBC56F8CC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39" creationId="{DB657169-43B8-4D0E-A3DD-4E81E475B40B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40" creationId="{E399BB67-CE22-4C5A-972B-B8C48BF0F072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43" creationId="{C786F6BB-9743-4FED-8FB1-92A891F3D672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5" creationId="{AB1B9E95-CC9B-42B0-91B7-CC902662E030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6" creationId="{C9F0D6F7-856E-4B0D-84B3-9938F0D9FF82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7" creationId="{CDC777E1-63B7-4833-B44F-A2FF6639D069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8" creationId="{73841618-D671-4CAB-BA90-7708B4D3588D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9" creationId="{9B84F1AF-C488-49F8-BC56-606481C53FCE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51" creationId="{BE60E658-6E8E-41C6-8068-907E14A2068D}"/>
          </ac:inkMkLst>
        </pc:inkChg>
      </pc:sldChg>
      <pc:sldChg chg="addSp delSp modSp new mod delAnim modAnim">
        <pc:chgData name="Daniel Schwarz" userId="5bb35bb8-905a-4742-88d9-33d9089732e7" providerId="ADAL" clId="{86437948-6A79-4B7B-B7E0-67C001754F77}" dt="2020-10-10T18:52:53.382" v="4835" actId="21"/>
        <pc:sldMkLst>
          <pc:docMk/>
          <pc:sldMk cId="4095876065" sldId="281"/>
        </pc:sldMkLst>
        <pc:spChg chg="add mod">
          <ac:chgData name="Daniel Schwarz" userId="5bb35bb8-905a-4742-88d9-33d9089732e7" providerId="ADAL" clId="{86437948-6A79-4B7B-B7E0-67C001754F77}" dt="2020-10-10T18:49:05.011" v="4772" actId="1037"/>
          <ac:spMkLst>
            <pc:docMk/>
            <pc:sldMk cId="4095876065" sldId="281"/>
            <ac:spMk id="27" creationId="{46CCE63F-AA9A-4907-9A16-E01CF2407880}"/>
          </ac:spMkLst>
        </pc:spChg>
        <pc:spChg chg="add mod">
          <ac:chgData name="Daniel Schwarz" userId="5bb35bb8-905a-4742-88d9-33d9089732e7" providerId="ADAL" clId="{86437948-6A79-4B7B-B7E0-67C001754F77}" dt="2020-10-10T18:48:49.786" v="4764" actId="1076"/>
          <ac:spMkLst>
            <pc:docMk/>
            <pc:sldMk cId="4095876065" sldId="281"/>
            <ac:spMk id="28" creationId="{E1E36D66-1079-4E5F-B063-57C8F7E542C7}"/>
          </ac:spMkLst>
        </pc:spChg>
        <pc:spChg chg="add del mod">
          <ac:chgData name="Daniel Schwarz" userId="5bb35bb8-905a-4742-88d9-33d9089732e7" providerId="ADAL" clId="{86437948-6A79-4B7B-B7E0-67C001754F77}" dt="2020-10-10T18:52:53.382" v="4835" actId="21"/>
          <ac:spMkLst>
            <pc:docMk/>
            <pc:sldMk cId="4095876065" sldId="281"/>
            <ac:spMk id="29" creationId="{49FF6399-47EF-49A7-B8BF-C1452440D29D}"/>
          </ac:spMkLst>
        </pc:spChg>
        <pc:grpChg chg="add del mod">
          <ac:chgData name="Daniel Schwarz" userId="5bb35bb8-905a-4742-88d9-33d9089732e7" providerId="ADAL" clId="{86437948-6A79-4B7B-B7E0-67C001754F77}" dt="2020-10-10T11:49:28.356" v="3951" actId="478"/>
          <ac:grpSpMkLst>
            <pc:docMk/>
            <pc:sldMk cId="4095876065" sldId="281"/>
            <ac:grpSpMk id="2" creationId="{CEBC87B1-C1F5-4680-8DE5-A8D923A68BFB}"/>
          </ac:grpSpMkLst>
        </pc:grpChg>
        <pc:grpChg chg="add mod">
          <ac:chgData name="Daniel Schwarz" userId="5bb35bb8-905a-4742-88d9-33d9089732e7" providerId="ADAL" clId="{86437948-6A79-4B7B-B7E0-67C001754F77}" dt="2020-10-10T11:49:56.805" v="3963" actId="14100"/>
          <ac:grpSpMkLst>
            <pc:docMk/>
            <pc:sldMk cId="4095876065" sldId="281"/>
            <ac:grpSpMk id="7" creationId="{B132C3BB-13F9-46DE-84A8-DDC3CE5B7CEE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9" creationId="{C3F73E84-2D08-4742-A89F-F620470483ED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10" creationId="{037B9A40-C4C7-4C1E-83CD-91212DB9C0E9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11" creationId="{24E8041B-491D-49A4-859B-3BE8D82AED3D}"/>
          </ac:grpSpMkLst>
        </pc:grpChg>
        <pc:grpChg chg="add mod">
          <ac:chgData name="Daniel Schwarz" userId="5bb35bb8-905a-4742-88d9-33d9089732e7" providerId="ADAL" clId="{86437948-6A79-4B7B-B7E0-67C001754F77}" dt="2020-10-10T11:49:47.381" v="3960" actId="1076"/>
          <ac:grpSpMkLst>
            <pc:docMk/>
            <pc:sldMk cId="4095876065" sldId="281"/>
            <ac:grpSpMk id="23" creationId="{0CA79FF6-2735-4C2A-AC9E-E76BCB12B344}"/>
          </ac:grpSpMkLst>
        </pc:grp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3" creationId="{C291CE03-BEF8-4362-A84F-83CBA3A7B43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4" creationId="{79C93B60-4D95-461C-8A01-30249CF513B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5" creationId="{FFDF7D3A-B5A6-454E-95F7-3CF8CB85B155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6" creationId="{BCE56356-E3AD-4E05-9DD2-B5710D006F0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8" creationId="{9A653DBF-875F-48AE-A957-AA7D1B84F77A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2" creationId="{3D028C56-2B36-4D12-BFA2-230291371009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3" creationId="{8FC5861D-B6CB-4236-A222-F438E4D69000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4" creationId="{634D4753-1708-4388-8245-0846D02A2455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5" creationId="{B42EF5DB-D955-4AAD-B4F3-E64E0CE39C9C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6" creationId="{EF3EB91A-1449-4DDA-9760-1122B268643D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7" creationId="{65D26406-BD06-4FFC-AD12-DD62A234730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8" creationId="{E38D352B-37B2-4A68-92B2-7208403E8524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9" creationId="{D1D80AF7-FE25-4B83-8217-1D0F24FD197E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20" creationId="{D7B293BA-9DAF-440A-9BE9-E54037C745DC}"/>
          </ac:inkMkLst>
        </pc:inkChg>
        <pc:inkChg chg="add del mod">
          <ac:chgData name="Daniel Schwarz" userId="5bb35bb8-905a-4742-88d9-33d9089732e7" providerId="ADAL" clId="{86437948-6A79-4B7B-B7E0-67C001754F77}" dt="2020-10-10T11:49:33.463" v="3955"/>
          <ac:inkMkLst>
            <pc:docMk/>
            <pc:sldMk cId="4095876065" sldId="281"/>
            <ac:inkMk id="21" creationId="{488AEEE1-BF21-48B9-9F55-5AEB95D8F80E}"/>
          </ac:inkMkLst>
        </pc:inkChg>
        <pc:inkChg chg="add mod">
          <ac:chgData name="Daniel Schwarz" userId="5bb35bb8-905a-4742-88d9-33d9089732e7" providerId="ADAL" clId="{86437948-6A79-4B7B-B7E0-67C001754F77}" dt="2020-10-10T11:49:47.381" v="3960" actId="1076"/>
          <ac:inkMkLst>
            <pc:docMk/>
            <pc:sldMk cId="4095876065" sldId="281"/>
            <ac:inkMk id="22" creationId="{926E22A4-62B0-4522-AA8F-251573CB718C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4" creationId="{D5914AC5-C728-4D54-B201-27EA9F7E0368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5" creationId="{9FA26B6C-A3D7-47EA-9AB7-1E0819653F0F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6" creationId="{14C4FDF7-BBC7-430D-9A5E-B9D62280FB64}"/>
          </ac:inkMkLst>
        </pc:inkChg>
      </pc:sldChg>
      <pc:sldChg chg="new del">
        <pc:chgData name="Daniel Schwarz" userId="5bb35bb8-905a-4742-88d9-33d9089732e7" providerId="ADAL" clId="{86437948-6A79-4B7B-B7E0-67C001754F77}" dt="2020-10-10T12:12:07.538" v="4176" actId="47"/>
        <pc:sldMkLst>
          <pc:docMk/>
          <pc:sldMk cId="3305471958" sldId="282"/>
        </pc:sldMkLst>
      </pc:sldChg>
      <pc:sldChg chg="modSp add mod">
        <pc:chgData name="Daniel Schwarz" userId="5bb35bb8-905a-4742-88d9-33d9089732e7" providerId="ADAL" clId="{86437948-6A79-4B7B-B7E0-67C001754F77}" dt="2020-10-10T12:09:46.580" v="4173"/>
        <pc:sldMkLst>
          <pc:docMk/>
          <pc:sldMk cId="2479954791" sldId="283"/>
        </pc:sldMkLst>
        <pc:spChg chg="mod">
          <ac:chgData name="Daniel Schwarz" userId="5bb35bb8-905a-4742-88d9-33d9089732e7" providerId="ADAL" clId="{86437948-6A79-4B7B-B7E0-67C001754F77}" dt="2020-10-10T12:04:07.827" v="4019" actId="20577"/>
          <ac:spMkLst>
            <pc:docMk/>
            <pc:sldMk cId="2479954791" sldId="283"/>
            <ac:spMk id="2" creationId="{C79CC406-4DB9-4100-ABF2-A0E6A3D289C6}"/>
          </ac:spMkLst>
        </pc:spChg>
        <pc:graphicFrameChg chg="mod modGraphic">
          <ac:chgData name="Daniel Schwarz" userId="5bb35bb8-905a-4742-88d9-33d9089732e7" providerId="ADAL" clId="{86437948-6A79-4B7B-B7E0-67C001754F77}" dt="2020-10-10T12:09:46.580" v="4173"/>
          <ac:graphicFrameMkLst>
            <pc:docMk/>
            <pc:sldMk cId="2479954791" sldId="283"/>
            <ac:graphicFrameMk id="4" creationId="{19718ABA-36B6-4C2F-BBE9-2E2628727EB0}"/>
          </ac:graphicFrameMkLst>
        </pc:graphicFrameChg>
      </pc:sldChg>
      <pc:sldChg chg="addSp delSp modSp add mod modAnim">
        <pc:chgData name="Daniel Schwarz" userId="5bb35bb8-905a-4742-88d9-33d9089732e7" providerId="ADAL" clId="{86437948-6A79-4B7B-B7E0-67C001754F77}" dt="2020-10-10T18:53:22.166" v="4841"/>
        <pc:sldMkLst>
          <pc:docMk/>
          <pc:sldMk cId="889727238" sldId="284"/>
        </pc:sldMkLst>
        <pc:spChg chg="add mod">
          <ac:chgData name="Daniel Schwarz" userId="5bb35bb8-905a-4742-88d9-33d9089732e7" providerId="ADAL" clId="{86437948-6A79-4B7B-B7E0-67C001754F77}" dt="2020-10-10T18:52:30.171" v="4831" actId="1076"/>
          <ac:spMkLst>
            <pc:docMk/>
            <pc:sldMk cId="889727238" sldId="284"/>
            <ac:spMk id="2" creationId="{75CBAE0D-E54F-48E5-B175-F4D242BED87C}"/>
          </ac:spMkLst>
        </pc:spChg>
        <pc:spChg chg="add mod">
          <ac:chgData name="Daniel Schwarz" userId="5bb35bb8-905a-4742-88d9-33d9089732e7" providerId="ADAL" clId="{86437948-6A79-4B7B-B7E0-67C001754F77}" dt="2020-10-10T18:50:48.010" v="4780"/>
          <ac:spMkLst>
            <pc:docMk/>
            <pc:sldMk cId="889727238" sldId="284"/>
            <ac:spMk id="3" creationId="{9AA3B878-AD33-41E4-A84D-A0B561CAEC46}"/>
          </ac:spMkLst>
        </pc:spChg>
        <pc:spChg chg="add mod">
          <ac:chgData name="Daniel Schwarz" userId="5bb35bb8-905a-4742-88d9-33d9089732e7" providerId="ADAL" clId="{86437948-6A79-4B7B-B7E0-67C001754F77}" dt="2020-10-10T18:52:33.393" v="4832" actId="1076"/>
          <ac:spMkLst>
            <pc:docMk/>
            <pc:sldMk cId="889727238" sldId="284"/>
            <ac:spMk id="27" creationId="{EF7C9707-A061-4BA6-AD8A-26AD2D72DEC1}"/>
          </ac:spMkLst>
        </pc:spChg>
        <pc:spChg chg="del">
          <ac:chgData name="Daniel Schwarz" userId="5bb35bb8-905a-4742-88d9-33d9089732e7" providerId="ADAL" clId="{86437948-6A79-4B7B-B7E0-67C001754F77}" dt="2020-10-10T18:49:17.994" v="4773" actId="478"/>
          <ac:spMkLst>
            <pc:docMk/>
            <pc:sldMk cId="889727238" sldId="284"/>
            <ac:spMk id="28" creationId="{E1E36D66-1079-4E5F-B063-57C8F7E542C7}"/>
          </ac:spMkLst>
        </pc:spChg>
        <pc:spChg chg="add mod">
          <ac:chgData name="Daniel Schwarz" userId="5bb35bb8-905a-4742-88d9-33d9089732e7" providerId="ADAL" clId="{86437948-6A79-4B7B-B7E0-67C001754F77}" dt="2020-10-10T18:53:06.331" v="4838" actId="14100"/>
          <ac:spMkLst>
            <pc:docMk/>
            <pc:sldMk cId="889727238" sldId="284"/>
            <ac:spMk id="64" creationId="{45DDD19A-4871-40D6-A396-B46D35039A7D}"/>
          </ac:spMkLst>
        </pc:spChg>
        <pc:grpChg chg="del mod">
          <ac:chgData name="Daniel Schwarz" userId="5bb35bb8-905a-4742-88d9-33d9089732e7" providerId="ADAL" clId="{86437948-6A79-4B7B-B7E0-67C001754F77}" dt="2020-10-10T18:52:18.873" v="4828" actId="478"/>
          <ac:grpSpMkLst>
            <pc:docMk/>
            <pc:sldMk cId="889727238" sldId="284"/>
            <ac:grpSpMk id="34" creationId="{0214D3B6-7EC3-493F-9712-A6AC00E742F3}"/>
          </ac:grpSpMkLst>
        </pc:grpChg>
        <pc:grpChg chg="mod">
          <ac:chgData name="Daniel Schwarz" userId="5bb35bb8-905a-4742-88d9-33d9089732e7" providerId="ADAL" clId="{86437948-6A79-4B7B-B7E0-67C001754F77}" dt="2020-10-10T18:51:42.389" v="4797"/>
          <ac:grpSpMkLst>
            <pc:docMk/>
            <pc:sldMk cId="889727238" sldId="284"/>
            <ac:grpSpMk id="40" creationId="{F1DDECB8-1E27-4AE5-868A-7D3A444F0555}"/>
          </ac:grpSpMkLst>
        </pc:grpChg>
        <pc:grpChg chg="del mod">
          <ac:chgData name="Daniel Schwarz" userId="5bb35bb8-905a-4742-88d9-33d9089732e7" providerId="ADAL" clId="{86437948-6A79-4B7B-B7E0-67C001754F77}" dt="2020-10-10T18:51:56.937" v="4816"/>
          <ac:grpSpMkLst>
            <pc:docMk/>
            <pc:sldMk cId="889727238" sldId="284"/>
            <ac:grpSpMk id="51" creationId="{7E362ECB-39BA-4A31-8E41-FD9441DC85EA}"/>
          </ac:grpSpMkLst>
        </pc:grpChg>
        <pc:grpChg chg="add del mod">
          <ac:chgData name="Daniel Schwarz" userId="5bb35bb8-905a-4742-88d9-33d9089732e7" providerId="ADAL" clId="{86437948-6A79-4B7B-B7E0-67C001754F77}" dt="2020-10-10T18:52:08.281" v="4826"/>
          <ac:grpSpMkLst>
            <pc:docMk/>
            <pc:sldMk cId="889727238" sldId="284"/>
            <ac:grpSpMk id="55" creationId="{64893E99-6626-4E7E-A095-48BAFEFCC177}"/>
          </ac:grpSpMkLst>
        </pc:grpChg>
        <pc:grpChg chg="mod">
          <ac:chgData name="Daniel Schwarz" userId="5bb35bb8-905a-4742-88d9-33d9089732e7" providerId="ADAL" clId="{86437948-6A79-4B7B-B7E0-67C001754F77}" dt="2020-10-10T18:52:04.341" v="4824"/>
          <ac:grpSpMkLst>
            <pc:docMk/>
            <pc:sldMk cId="889727238" sldId="284"/>
            <ac:grpSpMk id="61" creationId="{FF9E9B2E-76F1-4180-8B3E-7EF137B53C74}"/>
          </ac:grpSpMkLst>
        </pc:grpChg>
        <pc:grpChg chg="mod">
          <ac:chgData name="Daniel Schwarz" userId="5bb35bb8-905a-4742-88d9-33d9089732e7" providerId="ADAL" clId="{86437948-6A79-4B7B-B7E0-67C001754F77}" dt="2020-10-10T18:52:24.002" v="4829" actId="1076"/>
          <ac:grpSpMkLst>
            <pc:docMk/>
            <pc:sldMk cId="889727238" sldId="284"/>
            <ac:grpSpMk id="63" creationId="{B15B082D-FDC6-47BA-91D4-2B4EC0074DB7}"/>
          </ac:grpSpMkLst>
        </pc:grp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4" creationId="{9FB9E14B-A650-447B-A11B-5FB3E8ECA8D7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5" creationId="{9AE5A806-5D0A-47B9-91CE-4FBEA6E73990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6" creationId="{01D40C50-B41E-41B7-9462-48F83BFBC0A8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21" creationId="{07C0B79F-C650-4786-AA5C-9F508211729D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0" creationId="{3AB95FEE-D3D3-4E59-A362-07E161FC57FE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1" creationId="{E5A6ABA8-5D0C-4766-8341-513992AC2DA7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2" creationId="{B1AF5C8F-8252-4D5B-B821-C892749C3870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3" creationId="{C00F8715-D67A-49FF-A5D7-F3CE12AC9816}"/>
          </ac:inkMkLst>
        </pc:inkChg>
        <pc:inkChg chg="add del">
          <ac:chgData name="Daniel Schwarz" userId="5bb35bb8-905a-4742-88d9-33d9089732e7" providerId="ADAL" clId="{86437948-6A79-4B7B-B7E0-67C001754F77}" dt="2020-10-10T18:52:18.873" v="4828" actId="478"/>
          <ac:inkMkLst>
            <pc:docMk/>
            <pc:sldMk cId="889727238" sldId="284"/>
            <ac:inkMk id="35" creationId="{D15B5490-57C2-4043-A484-13E8BD649A86}"/>
          </ac:inkMkLst>
        </pc:inkChg>
        <pc:inkChg chg="add del mod">
          <ac:chgData name="Daniel Schwarz" userId="5bb35bb8-905a-4742-88d9-33d9089732e7" providerId="ADAL" clId="{86437948-6A79-4B7B-B7E0-67C001754F77}" dt="2020-10-10T18:51:43.300" v="4800" actId="9405"/>
          <ac:inkMkLst>
            <pc:docMk/>
            <pc:sldMk cId="889727238" sldId="284"/>
            <ac:inkMk id="36" creationId="{59E6D3CD-D41F-4E9B-8E49-57D875919A26}"/>
          </ac:inkMkLst>
        </pc:inkChg>
        <pc:inkChg chg="add del mod">
          <ac:chgData name="Daniel Schwarz" userId="5bb35bb8-905a-4742-88d9-33d9089732e7" providerId="ADAL" clId="{86437948-6A79-4B7B-B7E0-67C001754F77}" dt="2020-10-10T18:51:43.027" v="4799" actId="9405"/>
          <ac:inkMkLst>
            <pc:docMk/>
            <pc:sldMk cId="889727238" sldId="284"/>
            <ac:inkMk id="37" creationId="{6AA0419F-57B7-4CC4-9582-30296C171E67}"/>
          </ac:inkMkLst>
        </pc:inkChg>
        <pc:inkChg chg="add del mod">
          <ac:chgData name="Daniel Schwarz" userId="5bb35bb8-905a-4742-88d9-33d9089732e7" providerId="ADAL" clId="{86437948-6A79-4B7B-B7E0-67C001754F77}" dt="2020-10-10T18:51:42.698" v="4798" actId="9405"/>
          <ac:inkMkLst>
            <pc:docMk/>
            <pc:sldMk cId="889727238" sldId="284"/>
            <ac:inkMk id="38" creationId="{F544056B-450F-441B-805C-72F6A7268609}"/>
          </ac:inkMkLst>
        </pc:inkChg>
        <pc:inkChg chg="add del mod">
          <ac:chgData name="Daniel Schwarz" userId="5bb35bb8-905a-4742-88d9-33d9089732e7" providerId="ADAL" clId="{86437948-6A79-4B7B-B7E0-67C001754F77}" dt="2020-10-10T18:51:42.389" v="4797"/>
          <ac:inkMkLst>
            <pc:docMk/>
            <pc:sldMk cId="889727238" sldId="284"/>
            <ac:inkMk id="39" creationId="{521F0974-CC5B-425D-B7C8-9BDB94755315}"/>
          </ac:inkMkLst>
        </pc:inkChg>
        <pc:inkChg chg="add del">
          <ac:chgData name="Daniel Schwarz" userId="5bb35bb8-905a-4742-88d9-33d9089732e7" providerId="ADAL" clId="{86437948-6A79-4B7B-B7E0-67C001754F77}" dt="2020-10-10T18:51:48.973" v="4802" actId="9405"/>
          <ac:inkMkLst>
            <pc:docMk/>
            <pc:sldMk cId="889727238" sldId="284"/>
            <ac:inkMk id="41" creationId="{2865D158-0C9D-4DCF-929C-4F8EBF5FD802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2" creationId="{8D89BDDE-9935-44C6-9935-5226E0CE817D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3" creationId="{B60BDE96-37A1-44C1-A241-FDE85438476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4" creationId="{3218D964-2C91-4285-8A62-5B8E8699D8C2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5" creationId="{45D3317E-6BB4-4831-99BE-7EB296D94B4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6" creationId="{2A15B48C-9248-479B-B7AD-89EDA0E4967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7" creationId="{0B4D1BC1-F615-4983-AEAD-D56F1465AB35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8" creationId="{789D4CE9-448B-4E01-85C1-0CC8A90F10B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9" creationId="{0D9AA356-5599-42C3-B98B-326768C7C51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0" creationId="{CC49E046-F9D9-4F96-B0E4-2285B5EAE34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2" creationId="{82CA2A6A-2274-4B90-BF66-27BC71F5E82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3" creationId="{0E0C3849-87C3-4121-A1CB-234C5EA5B9A9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4" creationId="{3AC935F6-FB63-475A-8C4C-19113732EF1B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6" creationId="{AAB27311-55B6-47BE-BF73-9D1F7D0E391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7" creationId="{DF360780-98BD-4CA2-9EA6-D4CBC1B8225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8" creationId="{34820F4A-1B02-4448-BD92-5847C3B5326F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9" creationId="{E9D586F4-DE8B-496A-AF73-A0F9C0CA3CFC}"/>
          </ac:inkMkLst>
        </pc:inkChg>
        <pc:inkChg chg="add del mod">
          <ac:chgData name="Daniel Schwarz" userId="5bb35bb8-905a-4742-88d9-33d9089732e7" providerId="ADAL" clId="{86437948-6A79-4B7B-B7E0-67C001754F77}" dt="2020-10-10T18:52:04.341" v="4824"/>
          <ac:inkMkLst>
            <pc:docMk/>
            <pc:sldMk cId="889727238" sldId="284"/>
            <ac:inkMk id="60" creationId="{1BF66103-0F3D-4C98-8738-ED77EAA6D14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62" creationId="{3158E777-A678-4709-80E8-803E9422AAA8}"/>
          </ac:inkMkLst>
        </pc:inkChg>
      </pc:sldChg>
      <pc:sldChg chg="add del">
        <pc:chgData name="Daniel Schwarz" userId="5bb35bb8-905a-4742-88d9-33d9089732e7" providerId="ADAL" clId="{86437948-6A79-4B7B-B7E0-67C001754F77}" dt="2020-10-10T12:10:37.661" v="4175" actId="47"/>
        <pc:sldMkLst>
          <pc:docMk/>
          <pc:sldMk cId="2470583251" sldId="284"/>
        </pc:sldMkLst>
      </pc:sldChg>
      <pc:sldChg chg="addSp modSp new mod modClrScheme chgLayout">
        <pc:chgData name="Daniel Schwarz" userId="5bb35bb8-905a-4742-88d9-33d9089732e7" providerId="ADAL" clId="{86437948-6A79-4B7B-B7E0-67C001754F77}" dt="2020-10-10T12:20:58.308" v="4434" actId="20577"/>
        <pc:sldMkLst>
          <pc:docMk/>
          <pc:sldMk cId="2806075464" sldId="285"/>
        </pc:sldMkLst>
        <pc:spChg chg="add mod">
          <ac:chgData name="Daniel Schwarz" userId="5bb35bb8-905a-4742-88d9-33d9089732e7" providerId="ADAL" clId="{86437948-6A79-4B7B-B7E0-67C001754F77}" dt="2020-10-10T12:20:58.308" v="4434" actId="20577"/>
          <ac:spMkLst>
            <pc:docMk/>
            <pc:sldMk cId="2806075464" sldId="285"/>
            <ac:spMk id="2" creationId="{554CA5E0-BD8B-4432-A652-0853C30E1A14}"/>
          </ac:spMkLst>
        </pc:spChg>
      </pc:sldChg>
      <pc:sldChg chg="modSp add mod modNotesTx">
        <pc:chgData name="Daniel Schwarz" userId="5bb35bb8-905a-4742-88d9-33d9089732e7" providerId="ADAL" clId="{86437948-6A79-4B7B-B7E0-67C001754F77}" dt="2020-10-10T19:00:41.513" v="4861" actId="20577"/>
        <pc:sldMkLst>
          <pc:docMk/>
          <pc:sldMk cId="4231827098" sldId="286"/>
        </pc:sldMkLst>
        <pc:spChg chg="mod">
          <ac:chgData name="Daniel Schwarz" userId="5bb35bb8-905a-4742-88d9-33d9089732e7" providerId="ADAL" clId="{86437948-6A79-4B7B-B7E0-67C001754F77}" dt="2020-10-10T12:16:57.707" v="4294" actId="20577"/>
          <ac:spMkLst>
            <pc:docMk/>
            <pc:sldMk cId="4231827098" sldId="286"/>
            <ac:spMk id="3" creationId="{170F1F03-AD3B-40D4-A9A4-A23B6630DB7A}"/>
          </ac:spMkLst>
        </pc:spChg>
        <pc:spChg chg="mod">
          <ac:chgData name="Daniel Schwarz" userId="5bb35bb8-905a-4742-88d9-33d9089732e7" providerId="ADAL" clId="{86437948-6A79-4B7B-B7E0-67C001754F77}" dt="2020-10-10T12:17:07.669" v="4386" actId="1038"/>
          <ac:spMkLst>
            <pc:docMk/>
            <pc:sldMk cId="4231827098" sldId="286"/>
            <ac:spMk id="5" creationId="{91646C42-2702-45F5-A6EA-BA346C5457B4}"/>
          </ac:spMkLst>
        </pc:spChg>
      </pc:sldChg>
      <pc:sldChg chg="new del">
        <pc:chgData name="Daniel Schwarz" userId="5bb35bb8-905a-4742-88d9-33d9089732e7" providerId="ADAL" clId="{86437948-6A79-4B7B-B7E0-67C001754F77}" dt="2020-10-10T12:28:56.589" v="4542" actId="47"/>
        <pc:sldMkLst>
          <pc:docMk/>
          <pc:sldMk cId="2909246714" sldId="287"/>
        </pc:sldMkLst>
      </pc:sldChg>
      <pc:sldChg chg="addSp delSp modSp add mod modAnim">
        <pc:chgData name="Daniel Schwarz" userId="5bb35bb8-905a-4742-88d9-33d9089732e7" providerId="ADAL" clId="{86437948-6A79-4B7B-B7E0-67C001754F77}" dt="2020-10-10T19:13:40.793" v="4924" actId="20577"/>
        <pc:sldMkLst>
          <pc:docMk/>
          <pc:sldMk cId="588544016" sldId="288"/>
        </pc:sldMkLst>
        <pc:spChg chg="mod">
          <ac:chgData name="Daniel Schwarz" userId="5bb35bb8-905a-4742-88d9-33d9089732e7" providerId="ADAL" clId="{86437948-6A79-4B7B-B7E0-67C001754F77}" dt="2020-10-10T19:13:40.793" v="4924" actId="20577"/>
          <ac:spMkLst>
            <pc:docMk/>
            <pc:sldMk cId="588544016" sldId="288"/>
            <ac:spMk id="61" creationId="{F9D06B83-6F11-4BE8-82B4-10D19CCD8A35}"/>
          </ac:spMkLst>
        </pc:spChg>
        <pc:spChg chg="add mod">
          <ac:chgData name="Daniel Schwarz" userId="5bb35bb8-905a-4742-88d9-33d9089732e7" providerId="ADAL" clId="{86437948-6A79-4B7B-B7E0-67C001754F77}" dt="2020-10-10T12:26:34.942" v="4513" actId="14100"/>
          <ac:spMkLst>
            <pc:docMk/>
            <pc:sldMk cId="588544016" sldId="288"/>
            <ac:spMk id="94" creationId="{1F269552-1446-473F-88EB-B99DF9CF3AE6}"/>
          </ac:spMkLst>
        </pc:spChg>
        <pc:grpChg chg="add del">
          <ac:chgData name="Daniel Schwarz" userId="5bb35bb8-905a-4742-88d9-33d9089732e7" providerId="ADAL" clId="{86437948-6A79-4B7B-B7E0-67C001754F77}" dt="2020-10-10T12:23:15.529" v="4442" actId="165"/>
          <ac:grpSpMkLst>
            <pc:docMk/>
            <pc:sldMk cId="588544016" sldId="288"/>
            <ac:grpSpMk id="4" creationId="{6FF10DC6-281C-462D-991C-D5EE420C7CBD}"/>
          </ac:grpSpMkLst>
        </pc:grpChg>
        <pc:grpChg chg="del mod topLvl">
          <ac:chgData name="Daniel Schwarz" userId="5bb35bb8-905a-4742-88d9-33d9089732e7" providerId="ADAL" clId="{86437948-6A79-4B7B-B7E0-67C001754F77}" dt="2020-10-10T12:23:17.918" v="4443" actId="478"/>
          <ac:grpSpMkLst>
            <pc:docMk/>
            <pc:sldMk cId="588544016" sldId="288"/>
            <ac:grpSpMk id="8" creationId="{3704B438-2766-4155-BCDD-C8F06E4EE7B2}"/>
          </ac:grpSpMkLst>
        </pc:grpChg>
        <pc:grpChg chg="del">
          <ac:chgData name="Daniel Schwarz" userId="5bb35bb8-905a-4742-88d9-33d9089732e7" providerId="ADAL" clId="{86437948-6A79-4B7B-B7E0-67C001754F77}" dt="2020-10-10T12:23:02.109" v="4437" actId="478"/>
          <ac:grpSpMkLst>
            <pc:docMk/>
            <pc:sldMk cId="588544016" sldId="288"/>
            <ac:grpSpMk id="38" creationId="{CE045107-2559-48EF-AE5A-FB85D7A2C2E7}"/>
          </ac:grpSpMkLst>
        </pc:grpChg>
        <pc:grpChg chg="del mod">
          <ac:chgData name="Daniel Schwarz" userId="5bb35bb8-905a-4742-88d9-33d9089732e7" providerId="ADAL" clId="{86437948-6A79-4B7B-B7E0-67C001754F77}" dt="2020-10-10T12:23:47.049" v="4457"/>
          <ac:grpSpMkLst>
            <pc:docMk/>
            <pc:sldMk cId="588544016" sldId="288"/>
            <ac:grpSpMk id="52" creationId="{BB4CE625-F5D6-4248-8206-75FCA8C56FA3}"/>
          </ac:grpSpMkLst>
        </pc:grpChg>
        <pc:grpChg chg="del">
          <ac:chgData name="Daniel Schwarz" userId="5bb35bb8-905a-4742-88d9-33d9089732e7" providerId="ADAL" clId="{86437948-6A79-4B7B-B7E0-67C001754F77}" dt="2020-10-10T12:23:04.974" v="4438" actId="478"/>
          <ac:grpSpMkLst>
            <pc:docMk/>
            <pc:sldMk cId="588544016" sldId="288"/>
            <ac:grpSpMk id="60" creationId="{5C87D7C6-4619-4EE4-809D-EED20BEBEF7B}"/>
          </ac:grpSpMkLst>
        </pc:grpChg>
        <pc:grpChg chg="mod">
          <ac:chgData name="Daniel Schwarz" userId="5bb35bb8-905a-4742-88d9-33d9089732e7" providerId="ADAL" clId="{86437948-6A79-4B7B-B7E0-67C001754F77}" dt="2020-10-10T12:23:47.049" v="4457"/>
          <ac:grpSpMkLst>
            <pc:docMk/>
            <pc:sldMk cId="588544016" sldId="288"/>
            <ac:grpSpMk id="67" creationId="{1E8F4D01-682E-4566-ABE4-036A83B4BAEB}"/>
          </ac:grpSpMkLst>
        </pc:grpChg>
        <pc:grpChg chg="add mod">
          <ac:chgData name="Daniel Schwarz" userId="5bb35bb8-905a-4742-88d9-33d9089732e7" providerId="ADAL" clId="{86437948-6A79-4B7B-B7E0-67C001754F77}" dt="2020-10-10T12:27:35.909" v="4538" actId="208"/>
          <ac:grpSpMkLst>
            <pc:docMk/>
            <pc:sldMk cId="588544016" sldId="288"/>
            <ac:grpSpMk id="68" creationId="{50F5DB4C-6BB4-4120-BABD-031DDC2F0D9D}"/>
          </ac:grpSpMkLst>
        </pc:grpChg>
        <pc:grpChg chg="add mod">
          <ac:chgData name="Daniel Schwarz" userId="5bb35bb8-905a-4742-88d9-33d9089732e7" providerId="ADAL" clId="{86437948-6A79-4B7B-B7E0-67C001754F77}" dt="2020-10-10T12:27:44.254" v="4539" actId="208"/>
          <ac:grpSpMkLst>
            <pc:docMk/>
            <pc:sldMk cId="588544016" sldId="288"/>
            <ac:grpSpMk id="78" creationId="{04850D2B-A7E1-45F4-BC8A-D4FC5A3DCCC8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0" creationId="{875AB6A1-3103-48D8-976D-9B4C32514419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1" creationId="{09F1278F-770D-4616-85F6-E802396F9EFC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2" creationId="{0076D2D6-DCBB-4257-8F41-9E9C1CDA6E60}"/>
          </ac:grpSpMkLst>
        </pc:grpChg>
        <pc:grpChg chg="del mod">
          <ac:chgData name="Daniel Schwarz" userId="5bb35bb8-905a-4742-88d9-33d9089732e7" providerId="ADAL" clId="{86437948-6A79-4B7B-B7E0-67C001754F77}" dt="2020-10-10T12:27:03.221" v="4533"/>
          <ac:grpSpMkLst>
            <pc:docMk/>
            <pc:sldMk cId="588544016" sldId="288"/>
            <ac:grpSpMk id="103" creationId="{050B8E3D-F928-478C-AE79-35418169AD87}"/>
          </ac:grpSpMkLst>
        </pc:grpChg>
        <pc:grpChg chg="del mod">
          <ac:chgData name="Daniel Schwarz" userId="5bb35bb8-905a-4742-88d9-33d9089732e7" providerId="ADAL" clId="{86437948-6A79-4B7B-B7E0-67C001754F77}" dt="2020-10-10T12:27:03.221" v="4533"/>
          <ac:grpSpMkLst>
            <pc:docMk/>
            <pc:sldMk cId="588544016" sldId="288"/>
            <ac:grpSpMk id="109" creationId="{19465DD5-E5FA-4698-8F20-54E64E9B4E39}"/>
          </ac:grpSpMkLst>
        </pc:grpChg>
        <pc:grpChg chg="del mod">
          <ac:chgData name="Daniel Schwarz" userId="5bb35bb8-905a-4742-88d9-33d9089732e7" providerId="ADAL" clId="{86437948-6A79-4B7B-B7E0-67C001754F77}" dt="2020-10-10T12:27:07.042" v="4535"/>
          <ac:grpSpMkLst>
            <pc:docMk/>
            <pc:sldMk cId="588544016" sldId="288"/>
            <ac:grpSpMk id="114" creationId="{B7BD0A87-FFC5-4A36-89B8-421F17641C0B}"/>
          </ac:grpSpMkLst>
        </pc:grpChg>
        <pc:grpChg chg="mod">
          <ac:chgData name="Daniel Schwarz" userId="5bb35bb8-905a-4742-88d9-33d9089732e7" providerId="ADAL" clId="{86437948-6A79-4B7B-B7E0-67C001754F77}" dt="2020-10-10T12:27:07.042" v="4535"/>
          <ac:grpSpMkLst>
            <pc:docMk/>
            <pc:sldMk cId="588544016" sldId="288"/>
            <ac:grpSpMk id="116" creationId="{950BD054-9C8E-46CC-BA1F-4BF36DD1CD07}"/>
          </ac:grpSpMkLst>
        </pc:grpChg>
        <pc:picChg chg="add del mod">
          <ac:chgData name="Daniel Schwarz" userId="5bb35bb8-905a-4742-88d9-33d9089732e7" providerId="ADAL" clId="{86437948-6A79-4B7B-B7E0-67C001754F77}" dt="2020-10-10T18:57:01.186" v="4860" actId="478"/>
          <ac:picMkLst>
            <pc:docMk/>
            <pc:sldMk cId="588544016" sldId="288"/>
            <ac:picMk id="2" creationId="{8882CB8C-9E2E-4ED2-B14E-AD34347D969F}"/>
          </ac:picMkLst>
        </pc:picChg>
        <pc:picChg chg="add del mod">
          <ac:chgData name="Daniel Schwarz" userId="5bb35bb8-905a-4742-88d9-33d9089732e7" providerId="ADAL" clId="{86437948-6A79-4B7B-B7E0-67C001754F77}" dt="2020-10-10T18:56:59.074" v="4859" actId="478"/>
          <ac:picMkLst>
            <pc:docMk/>
            <pc:sldMk cId="588544016" sldId="288"/>
            <ac:picMk id="4" creationId="{3192AC5E-4A3F-461B-AD74-4A232BB17E05}"/>
          </ac:picMkLst>
        </pc:picChg>
        <pc:picChg chg="add del mod">
          <ac:chgData name="Daniel Schwarz" userId="5bb35bb8-905a-4742-88d9-33d9089732e7" providerId="ADAL" clId="{86437948-6A79-4B7B-B7E0-67C001754F77}" dt="2020-10-10T18:56:17.269" v="4858" actId="478"/>
          <ac:picMkLst>
            <pc:docMk/>
            <pc:sldMk cId="588544016" sldId="288"/>
            <ac:picMk id="8" creationId="{369297E5-16C1-4A6C-9A0A-A481CA23C184}"/>
          </ac:picMkLst>
        </pc:picChg>
        <pc:inkChg chg="add del">
          <ac:chgData name="Daniel Schwarz" userId="5bb35bb8-905a-4742-88d9-33d9089732e7" providerId="ADAL" clId="{86437948-6A79-4B7B-B7E0-67C001754F77}" dt="2020-10-10T12:23:28.996" v="4445" actId="9405"/>
          <ac:inkMkLst>
            <pc:docMk/>
            <pc:sldMk cId="588544016" sldId="288"/>
            <ac:inkMk id="2" creationId="{62E30396-1A90-4985-8B8C-ACD19830906D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5" creationId="{15A2F184-14BE-4E60-876C-79322543583C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6" creationId="{FE5674AF-B9D1-4EA9-959B-D86966B8DE75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7" creationId="{E6D25749-C5AA-451C-B9E9-40613AB2B871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9" creationId="{29FBBBF8-8685-42F7-A9A1-E2AA7BF773BD}"/>
          </ac:inkMkLst>
        </pc:inkChg>
        <pc:inkChg chg="del">
          <ac:chgData name="Daniel Schwarz" userId="5bb35bb8-905a-4742-88d9-33d9089732e7" providerId="ADAL" clId="{86437948-6A79-4B7B-B7E0-67C001754F77}" dt="2020-10-10T12:23:08.280" v="4439" actId="478"/>
          <ac:inkMkLst>
            <pc:docMk/>
            <pc:sldMk cId="588544016" sldId="288"/>
            <ac:inkMk id="10" creationId="{6527E0E1-A86B-41EC-B947-B097AE2F5757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1" creationId="{443CD2A4-01E7-42EF-99F1-4AE77640F2AE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2" creationId="{78F684E1-A664-47F0-AB80-294D46A0646B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3" creationId="{32C55C70-46F5-4DA3-AE28-8CE47D3CE188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4" creationId="{EB432BE0-FE4D-45C7-B017-FF8979501A0D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5" creationId="{9AE3E6E8-D56C-4A7E-9B9C-50CDCE78482C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6" creationId="{1F539855-FE94-4D5A-AC8E-0A4BDE5A7C8B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7" creationId="{A8404F3A-1CAE-4880-B5C9-56BA68D48286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8" creationId="{D8F00DCF-775C-4AFA-8966-D34DAE7E2E5D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9" creationId="{12B653A7-9E40-42D6-8F37-C4A0EFCD334F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20" creationId="{3C5827DC-494F-4858-BBE8-9ED0D5A0F3F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31" creationId="{DF254CEC-2CF5-4634-AD21-4BD99C0C0FCE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35" creationId="{547825D5-74E2-4B21-81B8-3C90395A0AC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46" creationId="{F19A6C1B-1122-4377-909A-9A30274CA039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49" creationId="{A5EA948C-08B9-4C74-A8BA-F5EB1E16166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57" creationId="{1AB1BD72-34A7-4215-9A20-C842DDCE2116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2" creationId="{D9EA65FE-7BE8-48A5-A51E-C87485A7336D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3" creationId="{A7155FD2-497E-4E70-BEE4-9DA90752051F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4" creationId="{03BF95A6-D1B8-4C88-B82C-2F69A0EF2AD4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5" creationId="{B0CCE380-4793-454F-B1B9-D6EB935A957A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6" creationId="{1F6BDD11-5AB8-41D8-BB23-1B9076922ACB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69" creationId="{D0BAFD10-94AC-40B0-B5DE-A73CBC961358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0" creationId="{C6529287-1560-463D-814C-DEB21D85F23F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1" creationId="{8209FF75-8FA1-42F5-AD3F-31481E02A499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2" creationId="{6A3BC534-FED0-4B1C-BD02-1F1D202BB451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3" creationId="{B5BE5FBB-3525-43E0-960F-372F7DFF5B5D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4" creationId="{A64DCCAC-3D04-404F-8D4F-D7B75A14E623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5" creationId="{A4ECF43E-6AAD-4853-AAD2-FBAA0A39F2C1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6" creationId="{876627B0-8A58-41BC-997E-FECA944E16F7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7" creationId="{6416651D-68F7-4864-92C9-DCFFE785A85F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79" creationId="{76D2EA02-5F22-4088-8209-A9DCF18ECD3C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3" creationId="{D694726F-B657-493A-8F07-5371004CFF20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4" creationId="{F4C2D616-81A0-4D31-AF2C-2A1A7F793FD5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5" creationId="{048E46B7-1F29-4008-BEAE-5D60741C9EF4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6" creationId="{1F2C6ABF-16E4-4BEA-8F8F-C5726490D8A0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7" creationId="{8E448ED1-347D-490F-B0EA-E6D86C2E32F9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8" creationId="{CB54B549-FD48-4708-AED7-6EB241074F88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9" creationId="{3B246D2D-871F-41BF-899F-55FDE7A83667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90" creationId="{D77F6895-A076-4FF5-8BE9-9893D2D69C58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91" creationId="{6BFCC4D3-E65F-489A-B2AC-9F7F14F02257}"/>
          </ac:inkMkLst>
        </pc:inkChg>
        <pc:inkChg chg="add">
          <ac:chgData name="Daniel Schwarz" userId="5bb35bb8-905a-4742-88d9-33d9089732e7" providerId="ADAL" clId="{86437948-6A79-4B7B-B7E0-67C001754F77}" dt="2020-10-10T12:25:15.531" v="4505" actId="9405"/>
          <ac:inkMkLst>
            <pc:docMk/>
            <pc:sldMk cId="588544016" sldId="288"/>
            <ac:inkMk id="92" creationId="{E8E9AD1A-F046-4170-989E-478029E23BE9}"/>
          </ac:inkMkLst>
        </pc:inkChg>
        <pc:inkChg chg="add del">
          <ac:chgData name="Daniel Schwarz" userId="5bb35bb8-905a-4742-88d9-33d9089732e7" providerId="ADAL" clId="{86437948-6A79-4B7B-B7E0-67C001754F77}" dt="2020-10-10T12:25:21.021" v="4507" actId="9405"/>
          <ac:inkMkLst>
            <pc:docMk/>
            <pc:sldMk cId="588544016" sldId="288"/>
            <ac:inkMk id="93" creationId="{B557F0A9-06F7-4D59-B27F-4D167CC7E3A7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5" creationId="{0CEE2D88-FDF7-4262-9FFA-7853C895B3E4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6" creationId="{DCF1B453-B19C-4069-B088-0EF0D18EC1EB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7" creationId="{6A46BE8B-BE91-4EB9-AC87-3FAC1C2CF440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8" creationId="{C2668CDD-0674-494E-8B40-0E6ACBEF35FC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9" creationId="{64884AD3-D79F-445A-84A6-A47892634993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0" creationId="{82F30759-55C5-4FBB-870C-D7968EF15AEF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1" creationId="{69A3194C-0C3A-4C3B-A450-B9EFAD2CA15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2" creationId="{02D68F07-0C37-4714-B9C1-C4FDEB4202FD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4" creationId="{E23CE902-6EA7-49F9-918C-CBB3D978E4F1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5" creationId="{84544FB7-2753-4AA6-AD1C-497BA7D91EF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6" creationId="{8405F078-FF2B-4F9F-AD30-A87A95E2E2D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7" creationId="{42CE77BB-6F9B-4F14-85E9-03A611ADEFB1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8" creationId="{1F023FF7-50A1-4911-A0A2-CF361C7F16B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0" creationId="{CB05124C-8468-4678-8D52-9653CA00EC96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1" creationId="{C8C34106-F7B0-48EA-80F8-F0CA9915C41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2" creationId="{0EDC8B51-AE1E-4CE2-A1F7-F63D198F47EA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3" creationId="{8AD4978D-635F-4797-A9CA-970D0A92D5E3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5" creationId="{FD31DEE0-491B-4289-A835-0D028AFE9DD2}"/>
          </ac:inkMkLst>
        </pc:inkChg>
      </pc:sldChg>
      <pc:sldChg chg="modSp add mod modNotesTx">
        <pc:chgData name="Daniel Schwarz" userId="5bb35bb8-905a-4742-88d9-33d9089732e7" providerId="ADAL" clId="{86437948-6A79-4B7B-B7E0-67C001754F77}" dt="2020-10-10T19:15:02.500" v="4984" actId="20577"/>
        <pc:sldMkLst>
          <pc:docMk/>
          <pc:sldMk cId="2101057785" sldId="289"/>
        </pc:sldMkLst>
        <pc:spChg chg="mod">
          <ac:chgData name="Daniel Schwarz" userId="5bb35bb8-905a-4742-88d9-33d9089732e7" providerId="ADAL" clId="{86437948-6A79-4B7B-B7E0-67C001754F77}" dt="2020-10-10T12:29:23.022" v="4585" actId="404"/>
          <ac:spMkLst>
            <pc:docMk/>
            <pc:sldMk cId="2101057785" sldId="289"/>
            <ac:spMk id="3" creationId="{170F1F03-AD3B-40D4-A9A4-A23B6630DB7A}"/>
          </ac:spMkLst>
        </pc:spChg>
        <pc:spChg chg="mod">
          <ac:chgData name="Daniel Schwarz" userId="5bb35bb8-905a-4742-88d9-33d9089732e7" providerId="ADAL" clId="{86437948-6A79-4B7B-B7E0-67C001754F77}" dt="2020-10-10T19:15:02.500" v="4984" actId="20577"/>
          <ac:spMkLst>
            <pc:docMk/>
            <pc:sldMk cId="2101057785" sldId="289"/>
            <ac:spMk id="4" creationId="{478AB046-1B68-488D-AE60-8F01F95A10E4}"/>
          </ac:spMkLst>
        </pc:spChg>
        <pc:spChg chg="mod">
          <ac:chgData name="Daniel Schwarz" userId="5bb35bb8-905a-4742-88d9-33d9089732e7" providerId="ADAL" clId="{86437948-6A79-4B7B-B7E0-67C001754F77}" dt="2020-10-10T12:29:27.379" v="4586" actId="1076"/>
          <ac:spMkLst>
            <pc:docMk/>
            <pc:sldMk cId="2101057785" sldId="289"/>
            <ac:spMk id="5" creationId="{91646C42-2702-45F5-A6EA-BA346C5457B4}"/>
          </ac:spMkLst>
        </pc:spChg>
      </pc:sldChg>
      <pc:sldChg chg="modSp new mod modNotesTx">
        <pc:chgData name="Daniel Schwarz" userId="5bb35bb8-905a-4742-88d9-33d9089732e7" providerId="ADAL" clId="{86437948-6A79-4B7B-B7E0-67C001754F77}" dt="2020-10-10T19:35:01.611" v="5678" actId="20577"/>
        <pc:sldMkLst>
          <pc:docMk/>
          <pc:sldMk cId="1862711636" sldId="290"/>
        </pc:sldMkLst>
        <pc:spChg chg="mod">
          <ac:chgData name="Daniel Schwarz" userId="5bb35bb8-905a-4742-88d9-33d9089732e7" providerId="ADAL" clId="{86437948-6A79-4B7B-B7E0-67C001754F77}" dt="2020-10-10T12:30:39.548" v="4699" actId="20577"/>
          <ac:spMkLst>
            <pc:docMk/>
            <pc:sldMk cId="1862711636" sldId="290"/>
            <ac:spMk id="2" creationId="{99BE28C4-77E7-446D-82E1-1F1246C7D06E}"/>
          </ac:spMkLst>
        </pc:spChg>
        <pc:spChg chg="mod">
          <ac:chgData name="Daniel Schwarz" userId="5bb35bb8-905a-4742-88d9-33d9089732e7" providerId="ADAL" clId="{86437948-6A79-4B7B-B7E0-67C001754F77}" dt="2020-10-10T19:35:01.611" v="5678" actId="20577"/>
          <ac:spMkLst>
            <pc:docMk/>
            <pc:sldMk cId="1862711636" sldId="290"/>
            <ac:spMk id="3" creationId="{E159E379-3A4D-4DFB-AA57-B1EAF62DBDD9}"/>
          </ac:spMkLst>
        </pc:spChg>
      </pc:sldChg>
      <pc:sldChg chg="addSp delSp modSp add mod modAnim">
        <pc:chgData name="Daniel Schwarz" userId="5bb35bb8-905a-4742-88d9-33d9089732e7" providerId="ADAL" clId="{86437948-6A79-4B7B-B7E0-67C001754F77}" dt="2020-10-10T19:33:00.462" v="5636"/>
        <pc:sldMkLst>
          <pc:docMk/>
          <pc:sldMk cId="2682076118" sldId="291"/>
        </pc:sldMkLst>
        <pc:spChg chg="del">
          <ac:chgData name="Daniel Schwarz" userId="5bb35bb8-905a-4742-88d9-33d9089732e7" providerId="ADAL" clId="{86437948-6A79-4B7B-B7E0-67C001754F77}" dt="2020-10-10T19:31:38.858" v="5597" actId="478"/>
          <ac:spMkLst>
            <pc:docMk/>
            <pc:sldMk cId="2682076118" sldId="291"/>
            <ac:spMk id="28" creationId="{46FBFC2C-156B-4867-BA2C-8521D7C9C022}"/>
          </ac:spMkLst>
        </pc:spChg>
        <pc:spChg chg="add del">
          <ac:chgData name="Daniel Schwarz" userId="5bb35bb8-905a-4742-88d9-33d9089732e7" providerId="ADAL" clId="{86437948-6A79-4B7B-B7E0-67C001754F77}" dt="2020-10-10T19:32:49.909" v="5634" actId="34122"/>
          <ac:spMkLst>
            <pc:docMk/>
            <pc:sldMk cId="2682076118" sldId="291"/>
            <ac:spMk id="367" creationId="{6BCB2AB3-BC03-47C2-AA9D-CD4D3318BAB1}"/>
          </ac:spMkLst>
        </pc:spChg>
        <pc:grpChg chg="add del mod">
          <ac:chgData name="Daniel Schwarz" userId="5bb35bb8-905a-4742-88d9-33d9089732e7" providerId="ADAL" clId="{86437948-6A79-4B7B-B7E0-67C001754F77}" dt="2020-10-10T19:32:15.426" v="5608"/>
          <ac:grpSpMkLst>
            <pc:docMk/>
            <pc:sldMk cId="2682076118" sldId="291"/>
            <ac:grpSpMk id="33" creationId="{8B78C5D9-A726-4FC3-B98F-44EE8CDF3180}"/>
          </ac:grpSpMkLst>
        </pc:grpChg>
        <pc:grpChg chg="mod">
          <ac:chgData name="Daniel Schwarz" userId="5bb35bb8-905a-4742-88d9-33d9089732e7" providerId="ADAL" clId="{86437948-6A79-4B7B-B7E0-67C001754F77}" dt="2020-10-10T19:32:13.771" v="5606"/>
          <ac:grpSpMkLst>
            <pc:docMk/>
            <pc:sldMk cId="2682076118" sldId="291"/>
            <ac:grpSpMk id="40" creationId="{F4D08E31-F360-46D8-857D-440979A783D8}"/>
          </ac:grpSpMkLst>
        </pc:grpChg>
        <pc:grpChg chg="del mod">
          <ac:chgData name="Daniel Schwarz" userId="5bb35bb8-905a-4742-88d9-33d9089732e7" providerId="ADAL" clId="{86437948-6A79-4B7B-B7E0-67C001754F77}" dt="2020-10-10T19:32:28.311" v="5616"/>
          <ac:grpSpMkLst>
            <pc:docMk/>
            <pc:sldMk cId="2682076118" sldId="291"/>
            <ac:grpSpMk id="50" creationId="{B3EF8852-2708-418D-A133-E1EF734FE79B}"/>
          </ac:grpSpMkLst>
        </pc:grpChg>
        <pc:grpChg chg="mod">
          <ac:chgData name="Daniel Schwarz" userId="5bb35bb8-905a-4742-88d9-33d9089732e7" providerId="ADAL" clId="{86437948-6A79-4B7B-B7E0-67C001754F77}" dt="2020-10-10T19:32:53.302" v="5635" actId="164"/>
          <ac:grpSpMkLst>
            <pc:docMk/>
            <pc:sldMk cId="2682076118" sldId="291"/>
            <ac:grpSpMk id="63" creationId="{EA2A9698-DD54-460D-8149-E52313FBEA9E}"/>
          </ac:grpSpMkLst>
        </pc:grpChg>
        <pc:grpChg chg="add mod">
          <ac:chgData name="Daniel Schwarz" userId="5bb35bb8-905a-4742-88d9-33d9089732e7" providerId="ADAL" clId="{86437948-6A79-4B7B-B7E0-67C001754F77}" dt="2020-10-10T19:32:53.302" v="5635" actId="164"/>
          <ac:grpSpMkLst>
            <pc:docMk/>
            <pc:sldMk cId="2682076118" sldId="291"/>
            <ac:grpSpMk id="65" creationId="{46D6DDB6-811B-49C1-A7B6-AE6AAB97B5F9}"/>
          </ac:grpSpMkLst>
        </pc:grpChg>
        <pc:inkChg chg="add del mod">
          <ac:chgData name="Daniel Schwarz" userId="5bb35bb8-905a-4742-88d9-33d9089732e7" providerId="ADAL" clId="{86437948-6A79-4B7B-B7E0-67C001754F77}" dt="2020-10-10T19:32:53.302" v="5635" actId="164"/>
          <ac:inkMkLst>
            <pc:docMk/>
            <pc:sldMk cId="2682076118" sldId="291"/>
            <ac:inkMk id="29" creationId="{08D1F9E1-0A80-4AA0-8D69-57EC85BD3D09}"/>
          </ac:inkMkLst>
        </pc:inkChg>
        <pc:inkChg chg="add del mod">
          <ac:chgData name="Daniel Schwarz" userId="5bb35bb8-905a-4742-88d9-33d9089732e7" providerId="ADAL" clId="{86437948-6A79-4B7B-B7E0-67C001754F77}" dt="2020-10-10T19:32:17.224" v="5610" actId="9405"/>
          <ac:inkMkLst>
            <pc:docMk/>
            <pc:sldMk cId="2682076118" sldId="291"/>
            <ac:inkMk id="30" creationId="{613B79A0-AFA1-4FB4-9A5C-64EB5A8B198E}"/>
          </ac:inkMkLst>
        </pc:inkChg>
        <pc:inkChg chg="add del mod">
          <ac:chgData name="Daniel Schwarz" userId="5bb35bb8-905a-4742-88d9-33d9089732e7" providerId="ADAL" clId="{86437948-6A79-4B7B-B7E0-67C001754F77}" dt="2020-10-10T19:32:16.259" v="5609" actId="9405"/>
          <ac:inkMkLst>
            <pc:docMk/>
            <pc:sldMk cId="2682076118" sldId="291"/>
            <ac:inkMk id="31" creationId="{49E80FC0-5B25-4D54-AD2B-03F1C09A5E5D}"/>
          </ac:inkMkLst>
        </pc:inkChg>
        <pc:inkChg chg="add del mod">
          <ac:chgData name="Daniel Schwarz" userId="5bb35bb8-905a-4742-88d9-33d9089732e7" providerId="ADAL" clId="{86437948-6A79-4B7B-B7E0-67C001754F77}" dt="2020-10-10T19:32:15.426" v="5608"/>
          <ac:inkMkLst>
            <pc:docMk/>
            <pc:sldMk cId="2682076118" sldId="291"/>
            <ac:inkMk id="32" creationId="{40BD94E0-4F61-42A3-9C87-A142F0F6D30B}"/>
          </ac:inkMkLst>
        </pc:inkChg>
        <pc:inkChg chg="add del mod">
          <ac:chgData name="Daniel Schwarz" userId="5bb35bb8-905a-4742-88d9-33d9089732e7" providerId="ADAL" clId="{86437948-6A79-4B7B-B7E0-67C001754F77}" dt="2020-10-10T19:32:13.771" v="5606"/>
          <ac:inkMkLst>
            <pc:docMk/>
            <pc:sldMk cId="2682076118" sldId="291"/>
            <ac:inkMk id="34" creationId="{DC3A25BE-9EA7-4F59-A146-F2F7BA943545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45" creationId="{312DCD1B-D94D-451B-AE52-6308CBF4661A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47" creationId="{8C003693-1652-4959-AC65-D600941D23A9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52" creationId="{CCD0D2BC-B546-4991-8F88-5EBAF4BB4A19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57" creationId="{0595A5DA-10CC-4292-8274-3A4DDBF77E39}"/>
          </ac:inkMkLst>
        </pc:inkChg>
        <pc:inkChg chg="del">
          <ac:chgData name="Daniel Schwarz" userId="5bb35bb8-905a-4742-88d9-33d9089732e7" providerId="ADAL" clId="{86437948-6A79-4B7B-B7E0-67C001754F77}" dt="2020-10-10T19:31:36.373" v="5595" actId="478"/>
          <ac:inkMkLst>
            <pc:docMk/>
            <pc:sldMk cId="2682076118" sldId="291"/>
            <ac:inkMk id="414" creationId="{33AF8FC9-ACDE-4335-91C0-B3D84EF29648}"/>
          </ac:inkMkLst>
        </pc:inkChg>
        <pc:inkChg chg="del">
          <ac:chgData name="Daniel Schwarz" userId="5bb35bb8-905a-4742-88d9-33d9089732e7" providerId="ADAL" clId="{86437948-6A79-4B7B-B7E0-67C001754F77}" dt="2020-10-10T19:31:35.268" v="5594" actId="478"/>
          <ac:inkMkLst>
            <pc:docMk/>
            <pc:sldMk cId="2682076118" sldId="291"/>
            <ac:inkMk id="415" creationId="{50F494F9-0B9A-479A-A08A-8D2187D9FB47}"/>
          </ac:inkMkLst>
        </pc:inkChg>
        <pc:inkChg chg="del">
          <ac:chgData name="Daniel Schwarz" userId="5bb35bb8-905a-4742-88d9-33d9089732e7" providerId="ADAL" clId="{86437948-6A79-4B7B-B7E0-67C001754F77}" dt="2020-10-10T19:31:37.615" v="5596" actId="478"/>
          <ac:inkMkLst>
            <pc:docMk/>
            <pc:sldMk cId="2682076118" sldId="291"/>
            <ac:inkMk id="416" creationId="{8E7CF1F8-4FA1-4B32-BFF2-5D79BCD3A0D9}"/>
          </ac:inkMkLst>
        </pc:inkChg>
      </pc:sldChg>
      <pc:sldChg chg="addSp delSp modSp new del mod setBg setClrOvrMap">
        <pc:chgData name="Daniel Schwarz" userId="5bb35bb8-905a-4742-88d9-33d9089732e7" providerId="ADAL" clId="{86437948-6A79-4B7B-B7E0-67C001754F77}" dt="2020-10-10T19:49:11.803" v="5690" actId="47"/>
        <pc:sldMkLst>
          <pc:docMk/>
          <pc:sldMk cId="729040437" sldId="292"/>
        </pc:sldMkLst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1" creationId="{F3060C83-F051-4F0E-ABAD-AA0DFC48B218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3" creationId="{83C98ABE-055B-441F-B07E-44F97F083C39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5" creationId="{29FDB030-9B49-4CED-8CCD-4D99382388AC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7" creationId="{3783CA14-24A1-485C-8B30-D6A5D87987AD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9" creationId="{9A97C86A-04D6-40F7-AE84-31AB43E6A846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81" creationId="{FF9F2414-84E8-453E-B1F3-389FDE8192D9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83" creationId="{3ECA69A1-7536-43AC-85EF-C7106179F5ED}"/>
          </ac:spMkLst>
        </pc:spChg>
        <pc:picChg chg="add del mod">
          <ac:chgData name="Daniel Schwarz" userId="5bb35bb8-905a-4742-88d9-33d9089732e7" providerId="ADAL" clId="{86437948-6A79-4B7B-B7E0-67C001754F77}" dt="2020-10-10T19:49:07.609" v="5689" actId="478"/>
          <ac:picMkLst>
            <pc:docMk/>
            <pc:sldMk cId="729040437" sldId="292"/>
            <ac:picMk id="1026" creationId="{5DEE2F76-573F-443A-9F6F-B0ED5ED0E23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67217-929B-4143-94A9-94A0B9892952}" type="datetimeFigureOut">
              <a:rPr lang="de-AT" smtClean="0"/>
              <a:t>18.02.2021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6FE10-F234-4139-B996-7DAF09A6C8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40643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http://web.cs.wpi.edu/~guttman/cs557_website/papers/saltzer1975.pdf</a:t>
            </a:r>
          </a:p>
          <a:p>
            <a:r>
              <a:rPr lang="de-AT" dirty="0"/>
              <a:t>https://adam.shostack.org/blog/the-security-principles-of-saltzer-and-schroeder/</a:t>
            </a:r>
          </a:p>
          <a:p>
            <a:endParaRPr lang="de-AT" dirty="0"/>
          </a:p>
          <a:p>
            <a:r>
              <a:rPr lang="de-AT" dirty="0" err="1"/>
              <a:t>EoM</a:t>
            </a:r>
            <a:r>
              <a:rPr lang="de-AT" dirty="0"/>
              <a:t>: KISS</a:t>
            </a:r>
          </a:p>
          <a:p>
            <a:endParaRPr lang="de-AT" dirty="0"/>
          </a:p>
          <a:p>
            <a:r>
              <a:rPr lang="de-AT" dirty="0" err="1"/>
              <a:t>FsD</a:t>
            </a:r>
            <a:r>
              <a:rPr lang="de-AT" dirty="0"/>
              <a:t>: 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Base access decisions on permission rather than exclusion.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Damit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rechnen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,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dass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Fehler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passieren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 -&gt;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trotzdem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sicheres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Verhalten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 -&gt;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Grundsätzlich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verbieten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,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explizit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erlauben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.  -&gt; Security by Default. </a:t>
            </a:r>
          </a:p>
          <a:p>
            <a:endParaRPr lang="en-US" b="0" i="0" dirty="0">
              <a:solidFill>
                <a:srgbClr val="22222A"/>
              </a:solidFill>
              <a:effectLst/>
              <a:latin typeface="Roboto"/>
            </a:endParaRPr>
          </a:p>
          <a:p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CM: strict authorization checks</a:t>
            </a:r>
          </a:p>
          <a:p>
            <a:endParaRPr lang="en-US" b="0" i="0" dirty="0">
              <a:solidFill>
                <a:srgbClr val="22222A"/>
              </a:solidFill>
              <a:effectLst/>
              <a:latin typeface="Roboto"/>
            </a:endParaRPr>
          </a:p>
          <a:p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LP: only the really needed privileges</a:t>
            </a:r>
          </a:p>
          <a:p>
            <a:endParaRPr lang="en-US" b="0" i="0" dirty="0">
              <a:solidFill>
                <a:srgbClr val="22222A"/>
              </a:solidFill>
              <a:effectLst/>
              <a:latin typeface="Roboto"/>
            </a:endParaRPr>
          </a:p>
          <a:p>
            <a:r>
              <a:rPr lang="de-AT" b="0" dirty="0" err="1"/>
              <a:t>LcM</a:t>
            </a:r>
            <a:r>
              <a:rPr lang="de-AT" b="0" dirty="0"/>
              <a:t>: </a:t>
            </a:r>
            <a:r>
              <a:rPr lang="de-AT" b="0" dirty="0" err="1"/>
              <a:t>reduce</a:t>
            </a:r>
            <a:r>
              <a:rPr lang="de-AT" b="0" dirty="0"/>
              <a:t> </a:t>
            </a:r>
            <a:r>
              <a:rPr lang="de-AT" b="0" dirty="0" err="1"/>
              <a:t>communication</a:t>
            </a:r>
            <a:r>
              <a:rPr lang="de-AT" b="0" dirty="0"/>
              <a:t> </a:t>
            </a:r>
            <a:r>
              <a:rPr lang="de-AT" b="0" dirty="0" err="1"/>
              <a:t>path</a:t>
            </a:r>
            <a:endParaRPr lang="de-AT" b="0" dirty="0"/>
          </a:p>
          <a:p>
            <a:endParaRPr lang="de-AT" b="0" dirty="0"/>
          </a:p>
          <a:p>
            <a:r>
              <a:rPr lang="de-AT" b="0" dirty="0" err="1"/>
              <a:t>SoP</a:t>
            </a:r>
            <a:r>
              <a:rPr lang="de-AT" b="0" dirty="0"/>
              <a:t>: at least </a:t>
            </a:r>
            <a:r>
              <a:rPr lang="de-AT" b="0" dirty="0" err="1"/>
              <a:t>two</a:t>
            </a:r>
            <a:r>
              <a:rPr lang="de-AT" b="0" dirty="0"/>
              <a:t> </a:t>
            </a:r>
            <a:r>
              <a:rPr lang="de-AT" b="0" dirty="0" err="1"/>
              <a:t>keys</a:t>
            </a:r>
            <a:r>
              <a:rPr lang="de-AT" b="0" dirty="0"/>
              <a:t> for </a:t>
            </a:r>
            <a:r>
              <a:rPr lang="de-AT" b="0" dirty="0" err="1"/>
              <a:t>criticals</a:t>
            </a:r>
            <a:r>
              <a:rPr lang="de-AT" b="0" dirty="0"/>
              <a:t> </a:t>
            </a:r>
            <a:r>
              <a:rPr lang="de-AT" b="0" dirty="0" err="1"/>
              <a:t>actions</a:t>
            </a:r>
            <a:r>
              <a:rPr lang="de-AT" b="0" dirty="0"/>
              <a:t> | alternative </a:t>
            </a:r>
            <a:r>
              <a:rPr lang="de-AT" b="0" dirty="0" err="1"/>
              <a:t>interpretation</a:t>
            </a:r>
            <a:r>
              <a:rPr lang="de-AT" b="0" dirty="0"/>
              <a:t>: </a:t>
            </a:r>
            <a:r>
              <a:rPr lang="de-AT" b="0" dirty="0" err="1"/>
              <a:t>dividing</a:t>
            </a:r>
            <a:r>
              <a:rPr lang="de-AT" b="0" dirty="0"/>
              <a:t> an </a:t>
            </a:r>
            <a:r>
              <a:rPr lang="de-AT" b="0" dirty="0" err="1"/>
              <a:t>application</a:t>
            </a:r>
            <a:endParaRPr lang="de-AT" b="0" dirty="0"/>
          </a:p>
          <a:p>
            <a:endParaRPr lang="de-AT" b="0" dirty="0"/>
          </a:p>
          <a:p>
            <a:r>
              <a:rPr lang="de-AT" b="0" dirty="0"/>
              <a:t>OD: Security </a:t>
            </a:r>
            <a:r>
              <a:rPr lang="de-AT" b="0" dirty="0" err="1"/>
              <a:t>may</a:t>
            </a:r>
            <a:r>
              <a:rPr lang="de-AT" b="0" dirty="0"/>
              <a:t> not </a:t>
            </a:r>
            <a:r>
              <a:rPr lang="de-AT" b="0" dirty="0" err="1"/>
              <a:t>depend</a:t>
            </a:r>
            <a:r>
              <a:rPr lang="de-AT" b="0" dirty="0"/>
              <a:t> on </a:t>
            </a:r>
            <a:r>
              <a:rPr lang="de-AT" b="0" dirty="0" err="1"/>
              <a:t>the</a:t>
            </a:r>
            <a:r>
              <a:rPr lang="de-AT" b="0" dirty="0"/>
              <a:t> </a:t>
            </a:r>
            <a:r>
              <a:rPr lang="de-AT" b="0" dirty="0" err="1"/>
              <a:t>fact</a:t>
            </a:r>
            <a:r>
              <a:rPr lang="de-AT" b="0" dirty="0"/>
              <a:t> </a:t>
            </a:r>
            <a:r>
              <a:rPr lang="de-AT" b="0" dirty="0" err="1"/>
              <a:t>that</a:t>
            </a:r>
            <a:r>
              <a:rPr lang="de-AT" b="0" dirty="0"/>
              <a:t> </a:t>
            </a:r>
            <a:r>
              <a:rPr lang="de-AT" b="0" dirty="0" err="1"/>
              <a:t>nobody</a:t>
            </a:r>
            <a:r>
              <a:rPr lang="de-AT" b="0" dirty="0"/>
              <a:t> </a:t>
            </a:r>
            <a:r>
              <a:rPr lang="de-AT" b="0" dirty="0" err="1"/>
              <a:t>knows</a:t>
            </a:r>
            <a:r>
              <a:rPr lang="de-AT" b="0" dirty="0"/>
              <a:t> </a:t>
            </a:r>
            <a:r>
              <a:rPr lang="de-AT" b="0" dirty="0" err="1"/>
              <a:t>how</a:t>
            </a:r>
            <a:r>
              <a:rPr lang="de-AT" b="0" dirty="0"/>
              <a:t> </a:t>
            </a:r>
            <a:r>
              <a:rPr lang="de-AT" b="0" dirty="0" err="1"/>
              <a:t>it</a:t>
            </a:r>
            <a:r>
              <a:rPr lang="de-AT" b="0" dirty="0"/>
              <a:t> </a:t>
            </a:r>
            <a:r>
              <a:rPr lang="de-AT" b="0" dirty="0" err="1"/>
              <a:t>works</a:t>
            </a:r>
            <a:endParaRPr lang="de-AT" b="0" dirty="0"/>
          </a:p>
          <a:p>
            <a:endParaRPr lang="de-AT" b="0" dirty="0"/>
          </a:p>
          <a:p>
            <a:r>
              <a:rPr lang="de-AT" b="0" dirty="0"/>
              <a:t>PA: </a:t>
            </a:r>
            <a:r>
              <a:rPr lang="de-AT" b="0" dirty="0" err="1"/>
              <a:t>must</a:t>
            </a:r>
            <a:r>
              <a:rPr lang="de-AT" b="0" dirty="0"/>
              <a:t> </a:t>
            </a:r>
            <a:r>
              <a:rPr lang="de-AT" b="0" dirty="0" err="1"/>
              <a:t>be</a:t>
            </a:r>
            <a:r>
              <a:rPr lang="de-AT" b="0" dirty="0"/>
              <a:t> </a:t>
            </a:r>
            <a:r>
              <a:rPr lang="de-AT" b="0" dirty="0" err="1"/>
              <a:t>useable</a:t>
            </a:r>
            <a:r>
              <a:rPr lang="de-AT" b="0" dirty="0"/>
              <a:t> for </a:t>
            </a:r>
            <a:r>
              <a:rPr lang="de-AT" b="0" dirty="0" err="1"/>
              <a:t>humans</a:t>
            </a:r>
            <a:endParaRPr lang="de-AT" b="0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80342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Warum</a:t>
            </a:r>
            <a:r>
              <a:rPr lang="en-US" dirty="0"/>
              <a:t> das </a:t>
            </a:r>
            <a:r>
              <a:rPr lang="en-US" dirty="0" err="1"/>
              <a:t>ganze</a:t>
            </a:r>
            <a:r>
              <a:rPr lang="en-US" dirty="0"/>
              <a:t>? -&gt; Mapping auf </a:t>
            </a:r>
            <a:r>
              <a:rPr lang="en-US" dirty="0" err="1"/>
              <a:t>Schwachstellen</a:t>
            </a:r>
            <a:r>
              <a:rPr lang="en-US" dirty="0"/>
              <a:t> und </a:t>
            </a:r>
            <a:r>
              <a:rPr lang="en-US" dirty="0" err="1"/>
              <a:t>Auswertung</a:t>
            </a:r>
            <a:endParaRPr lang="en-US"/>
          </a:p>
          <a:p>
            <a:endParaRPr lang="en-US" dirty="0"/>
          </a:p>
          <a:p>
            <a:r>
              <a:rPr lang="en-US" dirty="0"/>
              <a:t>QUIZ: “Principles”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07436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7B5079-C6C3-409F-A53E-F3E96ABA1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312B10-396D-4EDC-80F7-460FF5335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C0CFDB-F078-4E43-990B-35B231FD3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18.02.2021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D12322-226D-4BC9-AD6F-BD12D449D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489F9F-C71C-4D6C-84A5-1AB25F4F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122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8C83BF-8CFB-46C8-9E6C-85E52AE5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914BA30-98CA-4F50-BEF2-DA00D90F1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1303A5-A0A9-4035-B952-B6BC48EA9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03B18C-5F9A-4DF7-9E19-EAF903F05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18.02.2021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9CBFEA-B9FA-41D2-8419-621812F4A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F19DE8-F7C2-461A-A146-EF67FDF02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735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40940D-DD34-4438-8331-75F95C173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397717-79EA-4059-AFBF-C7315E8A8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9AE15D-0FF7-43A5-9034-C71D1F892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18.02.2021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B89EAE-F298-47CE-903B-1A48839C4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0EE937-46CA-4779-8D13-C4B7B81A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7439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D7A6EB9-01C3-4F3D-904C-2F0522D906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A731BE-AA0E-4886-A7F6-0AC4A400D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2242CB-CFB2-46C4-9148-E48C2B69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18.02.2021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25F9E0-C922-45C9-9646-BB835E909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21C67E-8102-41AE-9312-75F1AFB3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4974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2D06B-E9A3-4DA2-849D-5BBE3767C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DB8B07-F9AF-44F3-820D-7B7629F64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4CA027-2E9E-4899-ADB9-D1F518033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18.02.2021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2FF3E0-87F9-4470-B63F-8FD89C81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B24722-0035-4B94-BAED-5B37BB69C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41246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1D6CD-D5E2-4219-B51E-F07605C14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232624-D801-48E0-AEA5-748B6488A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C27EDD-2F72-4590-A14C-0093F1F1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18.02.2021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700722-EE2E-492F-A282-1E5D94B49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AA2AE9-5BFE-4389-86F2-BD878711A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8359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DD8030-0566-42D1-B0A4-98FE1E55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40D1E-B217-45C8-BCA2-33F725AFF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9FB228-D177-4D45-BEEF-B06BE3970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F16620-E3FD-4F7A-A5E1-594BD7030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18.02.2021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BFA7E2-A351-482F-A22F-794998378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733098-40AC-4F58-BD4A-8A86D4B5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3720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A253B8-1324-45F6-A4F5-6F0DDD031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F28210-B909-421F-8A01-024B570E4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B10317-C099-4F19-AC33-994FFB88F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A27F2C-346F-4445-ADA4-181ABBD3D7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F2E3E9E-ACAA-4AC8-ADA3-FEE14065D6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585AB75-8D66-4B90-8D23-203DABC7B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18.02.2021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451683F-AFBD-4CFE-AE2D-B05C8C96C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8D8C8ED-83A3-467F-B449-0FB1D38C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30332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596F69-33DB-42A6-8084-462AAB669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68FC73-8F49-4B81-8406-15F61FDA1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18.02.2021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9A602DE-1082-4207-9C7B-D32A42A1E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EDCC1AB-9233-476C-B13A-7EF01FE3A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1289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B19595FA-2C3B-439E-ADBD-2E04903B0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0556"/>
            <a:ext cx="10515600" cy="55768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645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7F6EE5A-C770-46B0-9D67-2FFF66B17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18.02.2021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46F0D5-3EA0-4007-806D-753610DC1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EA7D32-B694-4246-BA94-2C20E6E03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20271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718DC3-1529-42C1-896B-BAE9B9453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BBA68-496A-4684-961F-53B05DFE3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B05CDA-0290-46E0-8E2C-239910270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8D5455-2A02-4466-8EC1-6F59D759D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18.02.2021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B18C88-2C80-425B-AB5C-207F6AD6F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C7F9FA-FC37-4D5E-91F4-FA6F7773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468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85C61B2-9187-49DF-BA65-FFB24675E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B6CE78-7F07-4EC0-B78E-BFA80A0A9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9F3ADE-13F1-4B95-A2D4-F4596A794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01009-9ECF-4181-90A1-5A0A499163F4}" type="datetimeFigureOut">
              <a:rPr lang="de-AT" smtClean="0"/>
              <a:t>18.02.2021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B4E41A-69ED-499A-8DA9-CD2889753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2CA838-AE6D-403C-9799-6699F83B6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9872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A9BE41-91A5-4DA7-B9E0-DE2DD34A1C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Basic </a:t>
            </a:r>
            <a:r>
              <a:rPr lang="de-DE" dirty="0" err="1"/>
              <a:t>Principles</a:t>
            </a:r>
            <a:r>
              <a:rPr lang="de-DE" dirty="0"/>
              <a:t> and Resources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705490D-FDBC-4842-87D1-73577E654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12244"/>
            <a:ext cx="9144000" cy="1655762"/>
          </a:xfrm>
        </p:spPr>
        <p:txBody>
          <a:bodyPr>
            <a:normAutofit/>
          </a:bodyPr>
          <a:lstStyle/>
          <a:p>
            <a:r>
              <a:rPr lang="de-DE" sz="1800" dirty="0" err="1"/>
              <a:t>Saltzer</a:t>
            </a:r>
            <a:r>
              <a:rPr lang="de-DE" sz="1800" dirty="0"/>
              <a:t> &amp; Schröder, IEEE CSD,</a:t>
            </a:r>
            <a:br>
              <a:rPr lang="de-DE" sz="1800" dirty="0"/>
            </a:br>
            <a:r>
              <a:rPr lang="de-DE" sz="1800" dirty="0"/>
              <a:t>OWASP Top 10 / STG / ASVS</a:t>
            </a:r>
            <a:endParaRPr lang="de-AT" sz="1800" dirty="0"/>
          </a:p>
        </p:txBody>
      </p:sp>
    </p:spTree>
    <p:extLst>
      <p:ext uri="{BB962C8B-B14F-4D97-AF65-F5344CB8AC3E}">
        <p14:creationId xmlns:p14="http://schemas.microsoft.com/office/powerpoint/2010/main" val="4073586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4BB7A6-53AA-490D-9912-A5504A5CA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OWASP Web Security </a:t>
            </a:r>
            <a:r>
              <a:rPr lang="de-DE" dirty="0" err="1"/>
              <a:t>Testing</a:t>
            </a:r>
            <a:r>
              <a:rPr lang="de-DE" dirty="0"/>
              <a:t> Guide</a:t>
            </a:r>
            <a:endParaRPr lang="de-AT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B1433ED-60EB-4D2E-83BF-3452A349447A}"/>
              </a:ext>
            </a:extLst>
          </p:cNvPr>
          <p:cNvSpPr txBox="1"/>
          <p:nvPr/>
        </p:nvSpPr>
        <p:spPr>
          <a:xfrm>
            <a:off x="173118" y="6165897"/>
            <a:ext cx="1184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https://owasp.org/www-project-web-security-testing-guide/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DDC59B1-A654-47A8-9957-A4A33102A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206" y="1450428"/>
            <a:ext cx="3243587" cy="458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953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59BA24-DB51-435B-82D3-69A5E4611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interesting</a:t>
            </a:r>
            <a:r>
              <a:rPr lang="de-DE" dirty="0"/>
              <a:t> </a:t>
            </a:r>
            <a:r>
              <a:rPr lang="de-DE" dirty="0" err="1"/>
              <a:t>resources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15D16E-58EA-45A1-A7D3-C94059350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courses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universities</a:t>
            </a:r>
            <a:endParaRPr lang="de-DE" dirty="0"/>
          </a:p>
          <a:p>
            <a:pPr lvl="1"/>
            <a:r>
              <a:rPr lang="de-DE" dirty="0" err="1"/>
              <a:t>Feross</a:t>
            </a:r>
            <a:r>
              <a:rPr lang="de-DE" dirty="0"/>
              <a:t> </a:t>
            </a:r>
            <a:r>
              <a:rPr lang="de-DE" dirty="0" err="1"/>
              <a:t>Aboukhadijeh</a:t>
            </a:r>
            <a:r>
              <a:rPr lang="de-DE" dirty="0"/>
              <a:t> (Stanford)</a:t>
            </a:r>
          </a:p>
          <a:p>
            <a:pPr lvl="2"/>
            <a:r>
              <a:rPr lang="de-AT" dirty="0"/>
              <a:t>https://web.stanford.edu/class/cs253/</a:t>
            </a:r>
            <a:endParaRPr lang="de-DE" dirty="0"/>
          </a:p>
          <a:p>
            <a:pPr lvl="1"/>
            <a:r>
              <a:rPr lang="de-AT" dirty="0"/>
              <a:t>Andreas Happe (FH/Technikum Wien)</a:t>
            </a:r>
          </a:p>
          <a:p>
            <a:pPr lvl="2"/>
            <a:r>
              <a:rPr lang="de-AT" dirty="0"/>
              <a:t>https://snikt.net/WebSec.pdf</a:t>
            </a:r>
          </a:p>
          <a:p>
            <a:pPr lvl="1"/>
            <a:r>
              <a:rPr lang="de-AT" dirty="0"/>
              <a:t>Björn </a:t>
            </a:r>
            <a:r>
              <a:rPr lang="de-AT" dirty="0" err="1"/>
              <a:t>Kimminich</a:t>
            </a:r>
            <a:endParaRPr lang="de-AT" dirty="0"/>
          </a:p>
          <a:p>
            <a:pPr lvl="2"/>
            <a:r>
              <a:rPr lang="de-AT" dirty="0"/>
              <a:t>https://github.com/bkimminich/it-security-lecture</a:t>
            </a:r>
          </a:p>
          <a:p>
            <a:pPr lvl="2"/>
            <a:endParaRPr lang="de-AT" dirty="0"/>
          </a:p>
          <a:p>
            <a:r>
              <a:rPr lang="de-AT" dirty="0" err="1"/>
              <a:t>PortSwigger</a:t>
            </a:r>
            <a:r>
              <a:rPr lang="de-AT" dirty="0"/>
              <a:t> Web Security Academy</a:t>
            </a:r>
          </a:p>
          <a:p>
            <a:pPr lvl="1"/>
            <a:r>
              <a:rPr lang="de-DE" dirty="0"/>
              <a:t>https://portswigger.net/web-security</a:t>
            </a:r>
          </a:p>
          <a:p>
            <a:pPr lvl="1"/>
            <a:endParaRPr lang="de-DE" dirty="0"/>
          </a:p>
          <a:p>
            <a:r>
              <a:rPr lang="de-DE" dirty="0"/>
              <a:t>Hacker101</a:t>
            </a:r>
          </a:p>
          <a:p>
            <a:pPr lvl="1"/>
            <a:r>
              <a:rPr lang="de-AT" dirty="0"/>
              <a:t>https://www.hacker101.com/</a:t>
            </a:r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8114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1833F3-2523-4441-A86E-58E90AC00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Messages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224A08-E85E-4EFB-8E90-949BBBFDB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Sticking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few</a:t>
            </a:r>
            <a:r>
              <a:rPr lang="de-DE" dirty="0"/>
              <a:t> design </a:t>
            </a:r>
            <a:r>
              <a:rPr lang="de-DE" dirty="0" err="1"/>
              <a:t>principles</a:t>
            </a:r>
            <a:r>
              <a:rPr lang="de-DE" dirty="0"/>
              <a:t> </a:t>
            </a:r>
            <a:r>
              <a:rPr lang="de-DE" dirty="0" err="1"/>
              <a:t>helps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avoid</a:t>
            </a:r>
            <a:r>
              <a:rPr lang="de-DE" dirty="0"/>
              <a:t> 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flaws</a:t>
            </a:r>
            <a:r>
              <a:rPr lang="de-DE" dirty="0"/>
              <a:t> and </a:t>
            </a:r>
            <a:r>
              <a:rPr lang="de-DE" dirty="0" err="1"/>
              <a:t>vulnerabilities</a:t>
            </a:r>
            <a:endParaRPr lang="de-DE" dirty="0"/>
          </a:p>
          <a:p>
            <a:pPr lvl="1"/>
            <a:r>
              <a:rPr lang="de-DE" dirty="0" err="1"/>
              <a:t>they</a:t>
            </a:r>
            <a:r>
              <a:rPr lang="de-DE" dirty="0"/>
              <a:t> also </a:t>
            </a:r>
            <a:r>
              <a:rPr lang="de-DE" dirty="0" err="1"/>
              <a:t>help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find </a:t>
            </a:r>
            <a:r>
              <a:rPr lang="de-DE" dirty="0" err="1"/>
              <a:t>flaws</a:t>
            </a:r>
            <a:r>
              <a:rPr lang="de-DE" dirty="0"/>
              <a:t> and </a:t>
            </a:r>
            <a:r>
              <a:rPr lang="de-DE" dirty="0" err="1"/>
              <a:t>vulnerabilities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great</a:t>
            </a:r>
            <a:r>
              <a:rPr lang="de-DE" dirty="0"/>
              <a:t> </a:t>
            </a:r>
            <a:r>
              <a:rPr lang="de-DE" dirty="0" err="1"/>
              <a:t>resources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comes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web </a:t>
            </a:r>
            <a:r>
              <a:rPr lang="de-DE" dirty="0" err="1"/>
              <a:t>security</a:t>
            </a:r>
            <a:endParaRPr lang="de-DE" dirty="0"/>
          </a:p>
          <a:p>
            <a:endParaRPr lang="de-DE" dirty="0"/>
          </a:p>
          <a:p>
            <a:r>
              <a:rPr lang="de-DE" dirty="0"/>
              <a:t>OWASP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friend</a:t>
            </a:r>
          </a:p>
          <a:p>
            <a:endParaRPr lang="de-DE" dirty="0"/>
          </a:p>
          <a:p>
            <a:endParaRPr lang="de-DE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30052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F9D624-3DB7-4DD1-B76F-837027E33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Rough </a:t>
            </a:r>
            <a:r>
              <a:rPr lang="de-DE" dirty="0" err="1"/>
              <a:t>Overview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C92554-F1BB-48DE-AF75-447F51F90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9960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err="1"/>
              <a:t>Introduction</a:t>
            </a:r>
            <a:endParaRPr lang="de-DE" dirty="0">
              <a:solidFill>
                <a:srgbClr val="00FF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 </a:t>
            </a:r>
            <a:r>
              <a:rPr lang="de-DE" dirty="0">
                <a:solidFill>
                  <a:srgbClr val="00FF00"/>
                </a:solidFill>
              </a:rPr>
              <a:t>&gt;&gt; </a:t>
            </a:r>
            <a:r>
              <a:rPr lang="de-DE" dirty="0"/>
              <a:t>Basic </a:t>
            </a:r>
            <a:r>
              <a:rPr lang="de-DE" dirty="0" err="1"/>
              <a:t>Principles</a:t>
            </a:r>
            <a:r>
              <a:rPr lang="de-DE" dirty="0"/>
              <a:t> and Resources </a:t>
            </a:r>
            <a:r>
              <a:rPr lang="de-DE" dirty="0">
                <a:solidFill>
                  <a:srgbClr val="00FF00"/>
                </a:solidFill>
              </a:rPr>
              <a:t>&lt;&lt;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Architecture &amp; Basic Web </a:t>
            </a:r>
            <a:r>
              <a:rPr lang="de-DE" dirty="0" err="1"/>
              <a:t>Procedure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Authentication and Session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Authorization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Server and Backend </a:t>
            </a:r>
            <a:r>
              <a:rPr lang="de-DE" dirty="0" err="1"/>
              <a:t>Attacks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Remaining</a:t>
            </a:r>
            <a:r>
              <a:rPr lang="de-DE" dirty="0"/>
              <a:t> Client </a:t>
            </a:r>
            <a:r>
              <a:rPr lang="de-DE" dirty="0" err="1"/>
              <a:t>Attacks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General Topics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Conclusions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30129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1">
            <a:extLst>
              <a:ext uri="{FF2B5EF4-FFF2-40B4-BE49-F238E27FC236}">
                <a16:creationId xmlns:a16="http://schemas.microsoft.com/office/drawing/2014/main" id="{44EC7A9A-36A6-4DB9-97CD-960FEC338F90}"/>
              </a:ext>
            </a:extLst>
          </p:cNvPr>
          <p:cNvSpPr txBox="1">
            <a:spLocks/>
          </p:cNvSpPr>
          <p:nvPr/>
        </p:nvSpPr>
        <p:spPr>
          <a:xfrm>
            <a:off x="725213" y="2801189"/>
            <a:ext cx="10741573" cy="1255621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 err="1"/>
              <a:t>There</a:t>
            </a:r>
            <a:r>
              <a:rPr lang="de-DE" sz="6600" dirty="0"/>
              <a:t> </a:t>
            </a:r>
            <a:r>
              <a:rPr lang="de-DE" sz="6600" dirty="0" err="1"/>
              <a:t>are</a:t>
            </a:r>
            <a:r>
              <a:rPr lang="de-DE" sz="6600" dirty="0"/>
              <a:t> a </a:t>
            </a:r>
            <a:r>
              <a:rPr lang="de-DE" sz="6600" dirty="0" err="1"/>
              <a:t>few</a:t>
            </a:r>
            <a:r>
              <a:rPr lang="de-DE" sz="6600" dirty="0"/>
              <a:t> </a:t>
            </a:r>
            <a:r>
              <a:rPr lang="de-DE" sz="6600" dirty="0" err="1"/>
              <a:t>basic</a:t>
            </a:r>
            <a:r>
              <a:rPr lang="de-DE" sz="6600" dirty="0"/>
              <a:t> </a:t>
            </a:r>
            <a:r>
              <a:rPr lang="de-DE" sz="6600" dirty="0" err="1"/>
              <a:t>principles</a:t>
            </a:r>
            <a:r>
              <a:rPr lang="de-DE" sz="6600" dirty="0"/>
              <a:t> </a:t>
            </a:r>
            <a:r>
              <a:rPr lang="de-DE" sz="6600" dirty="0" err="1"/>
              <a:t>that</a:t>
            </a:r>
            <a:r>
              <a:rPr lang="de-DE" sz="6600" dirty="0"/>
              <a:t> </a:t>
            </a:r>
            <a:r>
              <a:rPr lang="de-DE" sz="6600" dirty="0" err="1"/>
              <a:t>apply</a:t>
            </a:r>
            <a:r>
              <a:rPr lang="de-DE" sz="6600" dirty="0"/>
              <a:t> </a:t>
            </a:r>
            <a:r>
              <a:rPr lang="de-DE" sz="6600" dirty="0" err="1"/>
              <a:t>to</a:t>
            </a:r>
            <a:r>
              <a:rPr lang="de-DE" sz="6600" dirty="0"/>
              <a:t> </a:t>
            </a:r>
            <a:r>
              <a:rPr lang="de-DE" sz="6600" dirty="0" err="1"/>
              <a:t>almost</a:t>
            </a:r>
            <a:r>
              <a:rPr lang="de-DE" sz="6600" dirty="0"/>
              <a:t> all </a:t>
            </a:r>
            <a:r>
              <a:rPr lang="de-DE" sz="6600" dirty="0" err="1"/>
              <a:t>vulnerabilities</a:t>
            </a:r>
            <a:r>
              <a:rPr lang="de-DE" sz="6600" dirty="0"/>
              <a:t> 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1739608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1">
            <a:extLst>
              <a:ext uri="{FF2B5EF4-FFF2-40B4-BE49-F238E27FC236}">
                <a16:creationId xmlns:a16="http://schemas.microsoft.com/office/drawing/2014/main" id="{3C1E232B-B008-4EF5-9D6B-1CFB6BE3C044}"/>
              </a:ext>
            </a:extLst>
          </p:cNvPr>
          <p:cNvSpPr txBox="1">
            <a:spLocks/>
          </p:cNvSpPr>
          <p:nvPr/>
        </p:nvSpPr>
        <p:spPr>
          <a:xfrm>
            <a:off x="725213" y="451944"/>
            <a:ext cx="10741573" cy="5381296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Economy </a:t>
            </a:r>
            <a:r>
              <a:rPr lang="de-DE" sz="6600" dirty="0" err="1"/>
              <a:t>of</a:t>
            </a:r>
            <a:r>
              <a:rPr lang="de-DE" sz="6600" dirty="0"/>
              <a:t> </a:t>
            </a:r>
            <a:r>
              <a:rPr lang="de-DE" sz="6600" dirty="0" err="1"/>
              <a:t>Mechanism</a:t>
            </a:r>
            <a:endParaRPr lang="de-DE" sz="66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1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Fail-safe Defaults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1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6600" dirty="0" err="1"/>
              <a:t>Complete</a:t>
            </a:r>
            <a:r>
              <a:rPr lang="de-AT" sz="6600" dirty="0"/>
              <a:t> Mediation</a:t>
            </a:r>
          </a:p>
          <a:p>
            <a:pPr marL="0" indent="0" algn="ctr">
              <a:buNone/>
            </a:pPr>
            <a:r>
              <a:rPr lang="de-AT" sz="1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6600" dirty="0"/>
              <a:t>Least Privilege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1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6600" dirty="0"/>
              <a:t>Least Common </a:t>
            </a:r>
            <a:r>
              <a:rPr lang="de-AT" sz="6600" dirty="0" err="1"/>
              <a:t>Mechanism</a:t>
            </a:r>
            <a:endParaRPr lang="de-AT" sz="66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1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6600" dirty="0"/>
              <a:t>Separation </a:t>
            </a:r>
            <a:r>
              <a:rPr lang="de-AT" sz="6600" dirty="0" err="1"/>
              <a:t>of</a:t>
            </a:r>
            <a:r>
              <a:rPr lang="de-AT" sz="6600" dirty="0"/>
              <a:t> Privilege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1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Open Design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1500" dirty="0"/>
              <a:t>------------------------</a:t>
            </a:r>
            <a:endParaRPr lang="de-DE" sz="15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Psychological </a:t>
            </a:r>
            <a:r>
              <a:rPr lang="de-DE" sz="6600" dirty="0" err="1"/>
              <a:t>Acceptability</a:t>
            </a:r>
            <a:endParaRPr lang="de-DE" sz="66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C6DB516-7DD5-41DC-A046-AE2FD38F9E89}"/>
              </a:ext>
            </a:extLst>
          </p:cNvPr>
          <p:cNvSpPr txBox="1"/>
          <p:nvPr/>
        </p:nvSpPr>
        <p:spPr>
          <a:xfrm>
            <a:off x="173118" y="5966202"/>
            <a:ext cx="11845761" cy="1300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- </a:t>
            </a:r>
            <a:r>
              <a:rPr lang="de-DE" dirty="0" err="1"/>
              <a:t>Saltzer</a:t>
            </a:r>
            <a:r>
              <a:rPr lang="de-DE" dirty="0"/>
              <a:t> and Schroeder, 1975 –</a:t>
            </a:r>
            <a:br>
              <a:rPr lang="de-DE" dirty="0"/>
            </a:br>
            <a:r>
              <a:rPr lang="de-DE" sz="1400" dirty="0"/>
              <a:t> </a:t>
            </a:r>
            <a:r>
              <a:rPr lang="de-AT" sz="1050" dirty="0"/>
              <a:t>http://web.cs.wpi.edu/~guttman/cs557_website/papers/saltzer1975.pdf</a:t>
            </a:r>
          </a:p>
          <a:p>
            <a:pPr algn="ctr"/>
            <a:r>
              <a:rPr lang="de-AT" sz="1050" dirty="0"/>
              <a:t>https://adam.shostack.org/blog/the-security-principles-of-saltzer-and-schroeder/</a:t>
            </a:r>
          </a:p>
          <a:p>
            <a:pPr algn="ctr"/>
            <a:endParaRPr lang="de-AT" dirty="0"/>
          </a:p>
          <a:p>
            <a:pPr algn="ctr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56812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D6E0878B-E2A1-49FA-A6C6-266EB0C76417}"/>
              </a:ext>
            </a:extLst>
          </p:cNvPr>
          <p:cNvSpPr txBox="1"/>
          <p:nvPr/>
        </p:nvSpPr>
        <p:spPr>
          <a:xfrm>
            <a:off x="173118" y="5966202"/>
            <a:ext cx="1184576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- IEEE Center </a:t>
            </a:r>
            <a:r>
              <a:rPr lang="de-DE" dirty="0" err="1"/>
              <a:t>for</a:t>
            </a:r>
            <a:r>
              <a:rPr lang="de-DE" dirty="0"/>
              <a:t> Secure Design, 2014 –</a:t>
            </a:r>
            <a:br>
              <a:rPr lang="de-DE" dirty="0"/>
            </a:br>
            <a:r>
              <a:rPr lang="de-DE" sz="1400" dirty="0"/>
              <a:t> </a:t>
            </a:r>
            <a:r>
              <a:rPr lang="de-AT" sz="1050" dirty="0"/>
              <a:t>https://ieeecs-media.computer.org/media/technical-activities/CYBSI/docs/Top-10-Flaws.pdf</a:t>
            </a:r>
            <a:endParaRPr lang="de-AT" dirty="0"/>
          </a:p>
          <a:p>
            <a:pPr algn="ctr"/>
            <a:endParaRPr lang="de-AT" dirty="0"/>
          </a:p>
        </p:txBody>
      </p:sp>
      <p:sp>
        <p:nvSpPr>
          <p:cNvPr id="5" name="Inhaltsplatzhalter 1">
            <a:extLst>
              <a:ext uri="{FF2B5EF4-FFF2-40B4-BE49-F238E27FC236}">
                <a16:creationId xmlns:a16="http://schemas.microsoft.com/office/drawing/2014/main" id="{4C0AEE68-F823-4FD0-B215-E3E86F481E43}"/>
              </a:ext>
            </a:extLst>
          </p:cNvPr>
          <p:cNvSpPr txBox="1">
            <a:spLocks/>
          </p:cNvSpPr>
          <p:nvPr/>
        </p:nvSpPr>
        <p:spPr>
          <a:xfrm>
            <a:off x="725213" y="451943"/>
            <a:ext cx="10741573" cy="5514260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8000" dirty="0" err="1"/>
              <a:t>Earn</a:t>
            </a:r>
            <a:r>
              <a:rPr lang="de-DE" sz="8000" dirty="0"/>
              <a:t> </a:t>
            </a:r>
            <a:r>
              <a:rPr lang="de-DE" sz="8000" dirty="0" err="1"/>
              <a:t>or</a:t>
            </a:r>
            <a:r>
              <a:rPr lang="de-DE" sz="8000" dirty="0"/>
              <a:t> </a:t>
            </a:r>
            <a:r>
              <a:rPr lang="de-DE" sz="8000" dirty="0" err="1"/>
              <a:t>give</a:t>
            </a:r>
            <a:r>
              <a:rPr lang="de-DE" sz="8000" dirty="0"/>
              <a:t>, but </a:t>
            </a:r>
            <a:r>
              <a:rPr lang="de-DE" sz="8000" dirty="0" err="1"/>
              <a:t>never</a:t>
            </a:r>
            <a:r>
              <a:rPr lang="de-DE" sz="8000" dirty="0"/>
              <a:t> </a:t>
            </a:r>
            <a:r>
              <a:rPr lang="de-DE" sz="8000" dirty="0" err="1"/>
              <a:t>assume</a:t>
            </a:r>
            <a:r>
              <a:rPr lang="de-DE" sz="8000" dirty="0"/>
              <a:t>, </a:t>
            </a:r>
            <a:r>
              <a:rPr lang="de-DE" sz="8000" dirty="0" err="1"/>
              <a:t>trust</a:t>
            </a:r>
            <a:r>
              <a:rPr lang="de-DE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8000" dirty="0"/>
              <a:t>Use an </a:t>
            </a:r>
            <a:r>
              <a:rPr lang="de-DE" sz="8000" dirty="0" err="1"/>
              <a:t>authentication</a:t>
            </a:r>
            <a:r>
              <a:rPr lang="de-DE" sz="8000" dirty="0"/>
              <a:t> </a:t>
            </a:r>
            <a:r>
              <a:rPr lang="de-DE" sz="8000" dirty="0" err="1"/>
              <a:t>mechanism</a:t>
            </a:r>
            <a:r>
              <a:rPr lang="de-DE" sz="8000" dirty="0"/>
              <a:t> </a:t>
            </a:r>
            <a:r>
              <a:rPr lang="de-DE" sz="8000" dirty="0" err="1"/>
              <a:t>that</a:t>
            </a:r>
            <a:r>
              <a:rPr lang="de-DE" sz="8000" dirty="0"/>
              <a:t> </a:t>
            </a:r>
            <a:r>
              <a:rPr lang="de-DE" sz="8000" dirty="0" err="1"/>
              <a:t>cannot</a:t>
            </a:r>
            <a:r>
              <a:rPr lang="de-DE" sz="8000" dirty="0"/>
              <a:t> </a:t>
            </a:r>
            <a:r>
              <a:rPr lang="de-DE" sz="8000" dirty="0" err="1"/>
              <a:t>be</a:t>
            </a:r>
            <a:r>
              <a:rPr lang="de-DE" sz="8000" dirty="0"/>
              <a:t> </a:t>
            </a:r>
            <a:r>
              <a:rPr lang="de-DE" sz="8000" dirty="0" err="1"/>
              <a:t>bypassed</a:t>
            </a:r>
            <a:r>
              <a:rPr lang="de-DE" sz="8000" dirty="0"/>
              <a:t> </a:t>
            </a:r>
            <a:r>
              <a:rPr lang="de-DE" sz="8000" dirty="0" err="1"/>
              <a:t>or</a:t>
            </a:r>
            <a:r>
              <a:rPr lang="de-DE" sz="8000" dirty="0"/>
              <a:t> </a:t>
            </a:r>
            <a:r>
              <a:rPr lang="de-DE" sz="8000" dirty="0" err="1"/>
              <a:t>tampered</a:t>
            </a:r>
            <a:r>
              <a:rPr lang="de-DE" sz="8000" dirty="0"/>
              <a:t> </a:t>
            </a:r>
            <a:r>
              <a:rPr lang="de-DE" sz="8000" dirty="0" err="1"/>
              <a:t>with</a:t>
            </a:r>
            <a:r>
              <a:rPr lang="de-DE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</a:p>
          <a:p>
            <a:pPr marL="0" indent="0" algn="ctr">
              <a:buNone/>
            </a:pPr>
            <a:r>
              <a:rPr lang="de-AT" sz="8000" dirty="0" err="1"/>
              <a:t>Authorize</a:t>
            </a:r>
            <a:r>
              <a:rPr lang="de-AT" sz="8000" dirty="0"/>
              <a:t> after </a:t>
            </a:r>
            <a:r>
              <a:rPr lang="de-AT" sz="8000" dirty="0" err="1"/>
              <a:t>you</a:t>
            </a:r>
            <a:r>
              <a:rPr lang="de-AT" sz="8000" dirty="0"/>
              <a:t> </a:t>
            </a:r>
            <a:r>
              <a:rPr lang="de-AT" sz="8000" dirty="0" err="1"/>
              <a:t>authenticate</a:t>
            </a:r>
            <a:endParaRPr lang="de-AT" sz="8000" dirty="0"/>
          </a:p>
          <a:p>
            <a:pPr marL="0" indent="0" algn="ctr">
              <a:buNone/>
            </a:pPr>
            <a:r>
              <a:rPr lang="de-DE" sz="2500" dirty="0"/>
              <a:t>------------------------</a:t>
            </a:r>
            <a:endParaRPr lang="de-AT" sz="25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8000" dirty="0" err="1"/>
              <a:t>Strictly</a:t>
            </a:r>
            <a:r>
              <a:rPr lang="de-AT" sz="8000" dirty="0"/>
              <a:t> separate </a:t>
            </a:r>
            <a:r>
              <a:rPr lang="de-AT" sz="8000" dirty="0" err="1"/>
              <a:t>data</a:t>
            </a:r>
            <a:r>
              <a:rPr lang="de-AT" sz="8000" dirty="0"/>
              <a:t> and </a:t>
            </a:r>
            <a:r>
              <a:rPr lang="de-AT" sz="8000" dirty="0" err="1"/>
              <a:t>control</a:t>
            </a:r>
            <a:r>
              <a:rPr lang="de-AT" sz="8000" dirty="0"/>
              <a:t> </a:t>
            </a:r>
            <a:r>
              <a:rPr lang="de-AT" sz="8000" dirty="0" err="1"/>
              <a:t>instructions</a:t>
            </a:r>
            <a:r>
              <a:rPr lang="de-AT" sz="8000" dirty="0"/>
              <a:t>, and </a:t>
            </a:r>
            <a:r>
              <a:rPr lang="de-AT" sz="8000" dirty="0" err="1"/>
              <a:t>never</a:t>
            </a:r>
            <a:r>
              <a:rPr lang="de-AT" sz="8000" dirty="0"/>
              <a:t> </a:t>
            </a:r>
            <a:r>
              <a:rPr lang="de-AT" sz="8000" dirty="0" err="1"/>
              <a:t>process</a:t>
            </a:r>
            <a:r>
              <a:rPr lang="de-AT" sz="8000" dirty="0"/>
              <a:t> </a:t>
            </a:r>
            <a:r>
              <a:rPr lang="de-AT" sz="8000" dirty="0" err="1"/>
              <a:t>control</a:t>
            </a:r>
            <a:r>
              <a:rPr lang="de-AT" sz="8000" dirty="0"/>
              <a:t> </a:t>
            </a:r>
            <a:r>
              <a:rPr lang="de-AT" sz="8000" dirty="0" err="1"/>
              <a:t>instructions</a:t>
            </a:r>
            <a:r>
              <a:rPr lang="de-AT" sz="8000" dirty="0"/>
              <a:t> </a:t>
            </a:r>
            <a:r>
              <a:rPr lang="de-AT" sz="8000" dirty="0" err="1"/>
              <a:t>received</a:t>
            </a:r>
            <a:r>
              <a:rPr lang="de-AT" sz="8000" dirty="0"/>
              <a:t> </a:t>
            </a:r>
            <a:r>
              <a:rPr lang="de-AT" sz="8000" dirty="0" err="1"/>
              <a:t>from</a:t>
            </a:r>
            <a:r>
              <a:rPr lang="de-AT" sz="8000" dirty="0"/>
              <a:t> </a:t>
            </a:r>
            <a:r>
              <a:rPr lang="de-AT" sz="8000" dirty="0" err="1"/>
              <a:t>untrusted</a:t>
            </a:r>
            <a:r>
              <a:rPr lang="de-AT" sz="8000" dirty="0"/>
              <a:t> </a:t>
            </a:r>
            <a:r>
              <a:rPr lang="de-AT" sz="8000" dirty="0" err="1"/>
              <a:t>sources</a:t>
            </a:r>
            <a:r>
              <a:rPr lang="de-AT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  <a:endParaRPr lang="de-AT" sz="25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8000" dirty="0" err="1"/>
              <a:t>Define</a:t>
            </a:r>
            <a:r>
              <a:rPr lang="de-AT" sz="8000" dirty="0"/>
              <a:t> an </a:t>
            </a:r>
            <a:r>
              <a:rPr lang="de-AT" sz="8000" dirty="0" err="1"/>
              <a:t>approach</a:t>
            </a:r>
            <a:r>
              <a:rPr lang="de-AT" sz="8000" dirty="0"/>
              <a:t> </a:t>
            </a:r>
            <a:r>
              <a:rPr lang="de-AT" sz="8000" dirty="0" err="1"/>
              <a:t>that</a:t>
            </a:r>
            <a:r>
              <a:rPr lang="de-AT" sz="8000" dirty="0"/>
              <a:t> </a:t>
            </a:r>
            <a:r>
              <a:rPr lang="de-AT" sz="8000" dirty="0" err="1"/>
              <a:t>ensures</a:t>
            </a:r>
            <a:r>
              <a:rPr lang="de-AT" sz="8000" dirty="0"/>
              <a:t> all </a:t>
            </a:r>
            <a:r>
              <a:rPr lang="de-AT" sz="8000" dirty="0" err="1"/>
              <a:t>data</a:t>
            </a:r>
            <a:r>
              <a:rPr lang="de-AT" sz="8000" dirty="0"/>
              <a:t> </a:t>
            </a:r>
            <a:r>
              <a:rPr lang="de-AT" sz="8000" dirty="0" err="1"/>
              <a:t>are</a:t>
            </a:r>
            <a:r>
              <a:rPr lang="de-AT" sz="8000" dirty="0"/>
              <a:t> </a:t>
            </a:r>
            <a:r>
              <a:rPr lang="de-AT" sz="8000" dirty="0" err="1"/>
              <a:t>explicitly</a:t>
            </a:r>
            <a:r>
              <a:rPr lang="de-AT" sz="8000" dirty="0"/>
              <a:t> </a:t>
            </a:r>
            <a:r>
              <a:rPr lang="de-AT" sz="8000" dirty="0" err="1"/>
              <a:t>validated</a:t>
            </a:r>
            <a:r>
              <a:rPr lang="de-AT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  <a:endParaRPr lang="de-AT" sz="25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8000" dirty="0"/>
              <a:t>Use </a:t>
            </a:r>
            <a:r>
              <a:rPr lang="de-AT" sz="8000" dirty="0" err="1"/>
              <a:t>cryptography</a:t>
            </a:r>
            <a:r>
              <a:rPr lang="de-AT" sz="8000" dirty="0"/>
              <a:t> </a:t>
            </a:r>
            <a:r>
              <a:rPr lang="de-AT" sz="8000" dirty="0" err="1"/>
              <a:t>correctly</a:t>
            </a:r>
            <a:r>
              <a:rPr lang="de-AT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  <a:endParaRPr lang="de-AT" sz="25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8000" dirty="0" err="1"/>
              <a:t>Identify</a:t>
            </a:r>
            <a:r>
              <a:rPr lang="de-AT" sz="8000" dirty="0"/>
              <a:t> sensitive </a:t>
            </a:r>
            <a:r>
              <a:rPr lang="de-AT" sz="8000" dirty="0" err="1"/>
              <a:t>data</a:t>
            </a:r>
            <a:r>
              <a:rPr lang="de-AT" sz="8000" dirty="0"/>
              <a:t> and </a:t>
            </a:r>
            <a:r>
              <a:rPr lang="de-AT" sz="8000" dirty="0" err="1"/>
              <a:t>how</a:t>
            </a:r>
            <a:r>
              <a:rPr lang="de-AT" sz="8000" dirty="0"/>
              <a:t> </a:t>
            </a:r>
            <a:r>
              <a:rPr lang="de-AT" sz="8000" dirty="0" err="1"/>
              <a:t>they</a:t>
            </a:r>
            <a:r>
              <a:rPr lang="de-AT" sz="8000" dirty="0"/>
              <a:t> </a:t>
            </a:r>
            <a:r>
              <a:rPr lang="de-AT" sz="8000" dirty="0" err="1"/>
              <a:t>should</a:t>
            </a:r>
            <a:r>
              <a:rPr lang="de-AT" sz="8000" dirty="0"/>
              <a:t> </a:t>
            </a:r>
            <a:r>
              <a:rPr lang="de-AT" sz="8000" dirty="0" err="1"/>
              <a:t>be</a:t>
            </a:r>
            <a:r>
              <a:rPr lang="de-AT" sz="8000" dirty="0"/>
              <a:t> </a:t>
            </a:r>
            <a:r>
              <a:rPr lang="de-AT" sz="8000" dirty="0" err="1"/>
              <a:t>handled</a:t>
            </a:r>
            <a:r>
              <a:rPr lang="de-AT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  <a:endParaRPr lang="de-AT" sz="25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8000" dirty="0"/>
              <a:t>Always </a:t>
            </a:r>
            <a:r>
              <a:rPr lang="de-DE" sz="8000" dirty="0" err="1"/>
              <a:t>consider</a:t>
            </a:r>
            <a:r>
              <a:rPr lang="de-DE" sz="8000" dirty="0"/>
              <a:t> </a:t>
            </a:r>
            <a:r>
              <a:rPr lang="de-DE" sz="8000" dirty="0" err="1"/>
              <a:t>the</a:t>
            </a:r>
            <a:r>
              <a:rPr lang="de-DE" sz="8000" dirty="0"/>
              <a:t> </a:t>
            </a:r>
            <a:r>
              <a:rPr lang="de-DE" sz="8000" dirty="0" err="1"/>
              <a:t>user</a:t>
            </a:r>
            <a:r>
              <a:rPr lang="de-DE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8000" dirty="0" err="1"/>
              <a:t>Understand</a:t>
            </a:r>
            <a:r>
              <a:rPr lang="de-DE" sz="8000" dirty="0"/>
              <a:t> </a:t>
            </a:r>
            <a:r>
              <a:rPr lang="de-DE" sz="8000" dirty="0" err="1"/>
              <a:t>how</a:t>
            </a:r>
            <a:r>
              <a:rPr lang="de-DE" sz="8000" dirty="0"/>
              <a:t> </a:t>
            </a:r>
            <a:r>
              <a:rPr lang="de-DE" sz="8000" dirty="0" err="1"/>
              <a:t>integrating</a:t>
            </a:r>
            <a:r>
              <a:rPr lang="de-DE" sz="8000" dirty="0"/>
              <a:t> external </a:t>
            </a:r>
            <a:r>
              <a:rPr lang="de-DE" sz="8000" dirty="0" err="1"/>
              <a:t>components</a:t>
            </a:r>
            <a:r>
              <a:rPr lang="de-DE" sz="8000" dirty="0"/>
              <a:t> </a:t>
            </a:r>
            <a:r>
              <a:rPr lang="de-DE" sz="8000" dirty="0" err="1"/>
              <a:t>changes</a:t>
            </a:r>
            <a:r>
              <a:rPr lang="de-DE" sz="8000" dirty="0"/>
              <a:t> </a:t>
            </a:r>
            <a:r>
              <a:rPr lang="de-DE" sz="8000" dirty="0" err="1"/>
              <a:t>your</a:t>
            </a:r>
            <a:r>
              <a:rPr lang="de-DE" sz="8000" dirty="0"/>
              <a:t> </a:t>
            </a:r>
            <a:r>
              <a:rPr lang="de-DE" sz="8000" dirty="0" err="1"/>
              <a:t>attack</a:t>
            </a:r>
            <a:r>
              <a:rPr lang="de-DE" sz="8000" dirty="0"/>
              <a:t> </a:t>
            </a:r>
            <a:r>
              <a:rPr lang="de-DE" sz="8000" dirty="0" err="1"/>
              <a:t>surface</a:t>
            </a:r>
            <a:r>
              <a:rPr lang="de-DE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8000" dirty="0"/>
              <a:t>Be flexible </a:t>
            </a:r>
            <a:r>
              <a:rPr lang="de-DE" sz="8000" dirty="0" err="1"/>
              <a:t>when</a:t>
            </a:r>
            <a:r>
              <a:rPr lang="de-DE" sz="8000" dirty="0"/>
              <a:t> </a:t>
            </a:r>
            <a:r>
              <a:rPr lang="de-DE" sz="8000" dirty="0" err="1"/>
              <a:t>considering</a:t>
            </a:r>
            <a:r>
              <a:rPr lang="de-DE" sz="8000" dirty="0"/>
              <a:t> </a:t>
            </a:r>
            <a:r>
              <a:rPr lang="de-DE" sz="8000" dirty="0" err="1"/>
              <a:t>future</a:t>
            </a:r>
            <a:r>
              <a:rPr lang="de-DE" sz="8000" dirty="0"/>
              <a:t> </a:t>
            </a:r>
            <a:r>
              <a:rPr lang="de-DE" sz="8000" dirty="0" err="1"/>
              <a:t>changes</a:t>
            </a:r>
            <a:r>
              <a:rPr lang="de-DE" sz="8000" dirty="0"/>
              <a:t> </a:t>
            </a:r>
            <a:r>
              <a:rPr lang="de-DE" sz="8000" dirty="0" err="1"/>
              <a:t>to</a:t>
            </a:r>
            <a:r>
              <a:rPr lang="de-DE" sz="8000" dirty="0"/>
              <a:t> </a:t>
            </a:r>
            <a:r>
              <a:rPr lang="de-DE" sz="8000" dirty="0" err="1"/>
              <a:t>objects</a:t>
            </a:r>
            <a:r>
              <a:rPr lang="de-DE" sz="8000" dirty="0"/>
              <a:t> and </a:t>
            </a:r>
            <a:r>
              <a:rPr lang="de-DE" sz="8000" dirty="0" err="1"/>
              <a:t>actors</a:t>
            </a:r>
            <a:r>
              <a:rPr lang="de-DE" sz="8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085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1">
            <a:extLst>
              <a:ext uri="{FF2B5EF4-FFF2-40B4-BE49-F238E27FC236}">
                <a16:creationId xmlns:a16="http://schemas.microsoft.com/office/drawing/2014/main" id="{44EC7A9A-36A6-4DB9-97CD-960FEC338F90}"/>
              </a:ext>
            </a:extLst>
          </p:cNvPr>
          <p:cNvSpPr txBox="1">
            <a:spLocks/>
          </p:cNvSpPr>
          <p:nvPr/>
        </p:nvSpPr>
        <p:spPr>
          <a:xfrm>
            <a:off x="725213" y="2801189"/>
            <a:ext cx="10741573" cy="1255621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 err="1"/>
              <a:t>Some</a:t>
            </a:r>
            <a:r>
              <a:rPr lang="de-DE" sz="6600" dirty="0"/>
              <a:t> </a:t>
            </a:r>
            <a:r>
              <a:rPr lang="de-DE" sz="6600" dirty="0" err="1"/>
              <a:t>resources</a:t>
            </a:r>
            <a:r>
              <a:rPr lang="de-DE" sz="6600" dirty="0"/>
              <a:t> </a:t>
            </a:r>
            <a:r>
              <a:rPr lang="de-DE" sz="6600" dirty="0" err="1"/>
              <a:t>which</a:t>
            </a:r>
            <a:r>
              <a:rPr lang="de-DE" sz="6600" dirty="0"/>
              <a:t> </a:t>
            </a:r>
            <a:r>
              <a:rPr lang="de-DE" sz="6600" dirty="0" err="1"/>
              <a:t>might</a:t>
            </a:r>
            <a:r>
              <a:rPr lang="de-DE" sz="6600" dirty="0"/>
              <a:t> </a:t>
            </a:r>
            <a:r>
              <a:rPr lang="de-DE" sz="6600" dirty="0" err="1"/>
              <a:t>be</a:t>
            </a:r>
            <a:r>
              <a:rPr lang="de-DE" sz="6600" dirty="0"/>
              <a:t> </a:t>
            </a:r>
            <a:r>
              <a:rPr lang="de-DE" sz="6600" dirty="0" err="1"/>
              <a:t>useful</a:t>
            </a:r>
            <a:r>
              <a:rPr lang="de-DE" sz="6600" dirty="0"/>
              <a:t>…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590501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1">
            <a:extLst>
              <a:ext uri="{FF2B5EF4-FFF2-40B4-BE49-F238E27FC236}">
                <a16:creationId xmlns:a16="http://schemas.microsoft.com/office/drawing/2014/main" id="{4047C36C-A5ED-4049-9F75-874F4B035BC4}"/>
              </a:ext>
            </a:extLst>
          </p:cNvPr>
          <p:cNvSpPr txBox="1">
            <a:spLocks/>
          </p:cNvSpPr>
          <p:nvPr/>
        </p:nvSpPr>
        <p:spPr>
          <a:xfrm>
            <a:off x="725213" y="2801189"/>
            <a:ext cx="10741573" cy="1255621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OWASP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(Open Web </a:t>
            </a:r>
            <a:r>
              <a:rPr lang="de-DE" sz="6600" dirty="0" err="1"/>
              <a:t>Application</a:t>
            </a:r>
            <a:r>
              <a:rPr lang="de-DE" sz="6600" dirty="0"/>
              <a:t> Security Project)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958584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5278EFE-30CF-436A-8C00-01D37FA6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OWASP Top 10</a:t>
            </a:r>
            <a:endParaRPr lang="de-AT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EC801B8-AC5D-4DCF-8AA0-7FD9A37610EE}"/>
              </a:ext>
            </a:extLst>
          </p:cNvPr>
          <p:cNvSpPr txBox="1"/>
          <p:nvPr/>
        </p:nvSpPr>
        <p:spPr>
          <a:xfrm>
            <a:off x="173118" y="6165897"/>
            <a:ext cx="1184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https://owasp.org/www-project-top-ten/</a:t>
            </a:r>
            <a:endParaRPr lang="de-AT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B9567A5-D9EE-44DD-B0B8-393384111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531" y="1468644"/>
            <a:ext cx="8486934" cy="461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17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D39EB5-5429-4B02-B1AD-05FED48F6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OWASP ASVS</a:t>
            </a:r>
            <a:endParaRPr lang="de-AT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2CB60ED-27BB-4175-97C2-4ECCD8B6E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197" y="3491933"/>
            <a:ext cx="6296204" cy="2561713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47B6D921-EBB1-45E5-ABE0-B37065515E97}"/>
              </a:ext>
            </a:extLst>
          </p:cNvPr>
          <p:cNvSpPr txBox="1"/>
          <p:nvPr/>
        </p:nvSpPr>
        <p:spPr>
          <a:xfrm>
            <a:off x="173118" y="6165897"/>
            <a:ext cx="1184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https://owasp.org/www-project-application-security-verification-standard/</a:t>
            </a:r>
            <a:endParaRPr lang="de-AT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D91C3DD-424B-434D-9372-8D5D39138C61}"/>
              </a:ext>
            </a:extLst>
          </p:cNvPr>
          <p:cNvSpPr txBox="1"/>
          <p:nvPr/>
        </p:nvSpPr>
        <p:spPr>
          <a:xfrm>
            <a:off x="299242" y="1659285"/>
            <a:ext cx="716157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V1: Architecture, Design and Threat Modeling Requirements</a:t>
            </a:r>
          </a:p>
          <a:p>
            <a:r>
              <a:rPr lang="de-AT" sz="1600" dirty="0"/>
              <a:t>V2: Authentication </a:t>
            </a:r>
            <a:r>
              <a:rPr lang="de-AT" sz="1600" dirty="0" err="1"/>
              <a:t>Verification</a:t>
            </a:r>
            <a:r>
              <a:rPr lang="de-AT" sz="1600" dirty="0"/>
              <a:t> </a:t>
            </a:r>
            <a:r>
              <a:rPr lang="de-AT" sz="1600" dirty="0" err="1"/>
              <a:t>Requirements</a:t>
            </a:r>
            <a:endParaRPr lang="de-AT" sz="1600" dirty="0"/>
          </a:p>
          <a:p>
            <a:r>
              <a:rPr lang="de-AT" sz="1600" dirty="0"/>
              <a:t>V3: Session Management </a:t>
            </a:r>
            <a:r>
              <a:rPr lang="de-AT" sz="1600" dirty="0" err="1"/>
              <a:t>Verification</a:t>
            </a:r>
            <a:r>
              <a:rPr lang="de-AT" sz="1600" dirty="0"/>
              <a:t> </a:t>
            </a:r>
            <a:r>
              <a:rPr lang="de-AT" sz="1600" dirty="0" err="1"/>
              <a:t>Requirements</a:t>
            </a:r>
            <a:endParaRPr lang="de-AT" sz="1600" dirty="0"/>
          </a:p>
          <a:p>
            <a:r>
              <a:rPr lang="de-AT" sz="1600" dirty="0"/>
              <a:t>V4: Access Control </a:t>
            </a:r>
            <a:r>
              <a:rPr lang="de-AT" sz="1600" dirty="0" err="1"/>
              <a:t>Verification</a:t>
            </a:r>
            <a:r>
              <a:rPr lang="de-AT" sz="1600" dirty="0"/>
              <a:t> </a:t>
            </a:r>
            <a:r>
              <a:rPr lang="de-AT" sz="1600" dirty="0" err="1"/>
              <a:t>Requirements</a:t>
            </a:r>
            <a:endParaRPr lang="de-AT" sz="1600" dirty="0"/>
          </a:p>
          <a:p>
            <a:r>
              <a:rPr lang="en-US" sz="1600" dirty="0"/>
              <a:t>V5: Validation, Sanitization and Encoding Verification Requirements</a:t>
            </a:r>
          </a:p>
          <a:p>
            <a:r>
              <a:rPr lang="en-US" sz="1600" dirty="0"/>
              <a:t>V6: Stored Cryptography Verification Requirements</a:t>
            </a:r>
          </a:p>
          <a:p>
            <a:r>
              <a:rPr lang="en-US" sz="1600" dirty="0"/>
              <a:t>V7: Error Handling and Logging Verification Requirements</a:t>
            </a:r>
          </a:p>
          <a:p>
            <a:r>
              <a:rPr lang="en-US" sz="1600" dirty="0"/>
              <a:t>V8: Data Protection Verification Requirements</a:t>
            </a:r>
          </a:p>
          <a:p>
            <a:r>
              <a:rPr lang="de-AT" sz="1600" dirty="0"/>
              <a:t>V9: Communications </a:t>
            </a:r>
            <a:r>
              <a:rPr lang="de-AT" sz="1600" dirty="0" err="1"/>
              <a:t>Verification</a:t>
            </a:r>
            <a:r>
              <a:rPr lang="de-AT" sz="1600" dirty="0"/>
              <a:t> </a:t>
            </a:r>
            <a:r>
              <a:rPr lang="de-AT" sz="1600" dirty="0" err="1"/>
              <a:t>Requirements</a:t>
            </a:r>
            <a:endParaRPr lang="de-AT" sz="1600" dirty="0"/>
          </a:p>
          <a:p>
            <a:r>
              <a:rPr lang="de-AT" sz="1600" dirty="0"/>
              <a:t>V10: </a:t>
            </a:r>
            <a:r>
              <a:rPr lang="de-AT" sz="1600" dirty="0" err="1"/>
              <a:t>Malicious</a:t>
            </a:r>
            <a:r>
              <a:rPr lang="de-AT" sz="1600" dirty="0"/>
              <a:t> Code </a:t>
            </a:r>
            <a:r>
              <a:rPr lang="de-AT" sz="1600" dirty="0" err="1"/>
              <a:t>Verification</a:t>
            </a:r>
            <a:r>
              <a:rPr lang="de-AT" sz="1600" dirty="0"/>
              <a:t> </a:t>
            </a:r>
            <a:r>
              <a:rPr lang="de-AT" sz="1600" dirty="0" err="1"/>
              <a:t>Requirements</a:t>
            </a:r>
            <a:endParaRPr lang="de-AT" sz="1600" dirty="0"/>
          </a:p>
          <a:p>
            <a:r>
              <a:rPr lang="en-US" sz="1600" dirty="0"/>
              <a:t>V11: Business Logic Verification Requirements</a:t>
            </a:r>
          </a:p>
          <a:p>
            <a:r>
              <a:rPr lang="en-US" sz="1600" dirty="0"/>
              <a:t>V12: File and Resources Verification Requirements</a:t>
            </a:r>
          </a:p>
          <a:p>
            <a:r>
              <a:rPr lang="en-US" sz="1600" dirty="0"/>
              <a:t>V13: API and Web Service Verification Requirements</a:t>
            </a:r>
          </a:p>
          <a:p>
            <a:r>
              <a:rPr lang="de-AT" sz="1600" dirty="0"/>
              <a:t>V14: </a:t>
            </a:r>
            <a:r>
              <a:rPr lang="de-AT" sz="1600" dirty="0" err="1"/>
              <a:t>Configuration</a:t>
            </a:r>
            <a:r>
              <a:rPr lang="de-AT" sz="1600" dirty="0"/>
              <a:t> </a:t>
            </a:r>
            <a:r>
              <a:rPr lang="de-AT" sz="1600" dirty="0" err="1"/>
              <a:t>Verification</a:t>
            </a:r>
            <a:r>
              <a:rPr lang="de-AT" sz="1600" dirty="0"/>
              <a:t> </a:t>
            </a:r>
            <a:r>
              <a:rPr lang="de-AT" sz="1600" dirty="0" err="1"/>
              <a:t>Requirements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63749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660</Words>
  <Application>Microsoft Office PowerPoint</Application>
  <PresentationFormat>Breitbild</PresentationFormat>
  <Paragraphs>118</Paragraphs>
  <Slides>12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Arial</vt:lpstr>
      <vt:lpstr>Calibri</vt:lpstr>
      <vt:lpstr>Consolas</vt:lpstr>
      <vt:lpstr>Roboto</vt:lpstr>
      <vt:lpstr>Verdana</vt:lpstr>
      <vt:lpstr>Office</vt:lpstr>
      <vt:lpstr>Basic Principles and Resources</vt:lpstr>
      <vt:lpstr>Rough Overview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OWASP Top 10</vt:lpstr>
      <vt:lpstr>OWASP ASVS</vt:lpstr>
      <vt:lpstr>OWASP Web Security Testing Guide</vt:lpstr>
      <vt:lpstr>Some more interesting resources</vt:lpstr>
      <vt:lpstr>Key Messages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Schwarz</dc:creator>
  <cp:lastModifiedBy>Daniel Schwarz</cp:lastModifiedBy>
  <cp:revision>3</cp:revision>
  <dcterms:created xsi:type="dcterms:W3CDTF">2020-10-03T15:54:34Z</dcterms:created>
  <dcterms:modified xsi:type="dcterms:W3CDTF">2021-02-18T19:55:37Z</dcterms:modified>
</cp:coreProperties>
</file>