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notesSlides/notesSlide1.xml" ContentType="application/vnd.openxmlformats-officedocument.presentationml.notesSlide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05" r:id="rId3"/>
    <p:sldId id="426" r:id="rId4"/>
    <p:sldId id="388" r:id="rId5"/>
    <p:sldId id="389" r:id="rId6"/>
    <p:sldId id="396" r:id="rId7"/>
    <p:sldId id="392" r:id="rId8"/>
    <p:sldId id="391" r:id="rId9"/>
    <p:sldId id="393" r:id="rId10"/>
    <p:sldId id="394" r:id="rId11"/>
    <p:sldId id="427" r:id="rId12"/>
    <p:sldId id="395" r:id="rId13"/>
    <p:sldId id="33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1994D7-5191-4800-B5BC-C7D1FA426404}" v="10" dt="2021-02-25T14:54:18.6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376" autoAdjust="0"/>
  </p:normalViewPr>
  <p:slideViewPr>
    <p:cSldViewPr snapToGrid="0">
      <p:cViewPr varScale="1">
        <p:scale>
          <a:sx n="84" d="100"/>
          <a:sy n="84" d="100"/>
        </p:scale>
        <p:origin x="52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302914E3-D14E-46F3-A4CF-17B355E7ACCB}"/>
    <pc:docChg chg="undo custSel addSld delSld modSld">
      <pc:chgData name="Daniel Schwarz" userId="5bb35bb8-905a-4742-88d9-33d9089732e7" providerId="ADAL" clId="{302914E3-D14E-46F3-A4CF-17B355E7ACCB}" dt="2020-11-15T22:23:20.718" v="243" actId="20577"/>
      <pc:docMkLst>
        <pc:docMk/>
      </pc:docMkLst>
      <pc:sldChg chg="modSp mod">
        <pc:chgData name="Daniel Schwarz" userId="5bb35bb8-905a-4742-88d9-33d9089732e7" providerId="ADAL" clId="{302914E3-D14E-46F3-A4CF-17B355E7ACCB}" dt="2020-11-15T22:21:38.239" v="24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302914E3-D14E-46F3-A4CF-17B355E7ACCB}" dt="2020-11-15T22:21:32.750" v="23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302914E3-D14E-46F3-A4CF-17B355E7ACCB}" dt="2020-11-15T22:21:38.239" v="24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modSp mod">
        <pc:chgData name="Daniel Schwarz" userId="5bb35bb8-905a-4742-88d9-33d9089732e7" providerId="ADAL" clId="{302914E3-D14E-46F3-A4CF-17B355E7ACCB}" dt="2020-11-15T22:21:18.863" v="8"/>
        <pc:sldMkLst>
          <pc:docMk/>
          <pc:sldMk cId="3230129895" sldId="305"/>
        </pc:sldMkLst>
        <pc:spChg chg="mod">
          <ac:chgData name="Daniel Schwarz" userId="5bb35bb8-905a-4742-88d9-33d9089732e7" providerId="ADAL" clId="{302914E3-D14E-46F3-A4CF-17B355E7ACCB}" dt="2020-11-15T22:21:18.863" v="8"/>
          <ac:spMkLst>
            <pc:docMk/>
            <pc:sldMk cId="3230129895" sldId="305"/>
            <ac:spMk id="3" creationId="{F6C92554-F1BB-48DE-AF75-447F51F90828}"/>
          </ac:spMkLst>
        </pc:spChg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014413914" sldId="334"/>
        </pc:sldMkLst>
      </pc:sldChg>
      <pc:sldChg chg="del">
        <pc:chgData name="Daniel Schwarz" userId="5bb35bb8-905a-4742-88d9-33d9089732e7" providerId="ADAL" clId="{302914E3-D14E-46F3-A4CF-17B355E7ACCB}" dt="2020-11-15T22:21:48.481" v="26" actId="4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343995423" sldId="35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785368883" sldId="35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874360564" sldId="35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06482970" sldId="35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99376975" sldId="35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193818492" sldId="35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834050388" sldId="35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171971662" sldId="35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296401636" sldId="35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637189661" sldId="36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584276701" sldId="36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50321975" sldId="36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898023219" sldId="36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35317018" sldId="36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383557001" sldId="36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81852333" sldId="36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915792444" sldId="36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682989002" sldId="36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713279862" sldId="36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773103033" sldId="37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828652044" sldId="37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719230595" sldId="37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921772423" sldId="37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948782123" sldId="37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66199474" sldId="37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997786756" sldId="37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896242820" sldId="37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692560093" sldId="37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173228883" sldId="38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94434897" sldId="38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483357656" sldId="38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731421883" sldId="38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62586493" sldId="385"/>
        </pc:sldMkLst>
      </pc:sldChg>
      <pc:sldChg chg="modSp mod">
        <pc:chgData name="Daniel Schwarz" userId="5bb35bb8-905a-4742-88d9-33d9089732e7" providerId="ADAL" clId="{302914E3-D14E-46F3-A4CF-17B355E7ACCB}" dt="2020-11-15T22:21:53.583" v="27" actId="20577"/>
        <pc:sldMkLst>
          <pc:docMk/>
          <pc:sldMk cId="1334360895" sldId="386"/>
        </pc:sldMkLst>
        <pc:spChg chg="mod">
          <ac:chgData name="Daniel Schwarz" userId="5bb35bb8-905a-4742-88d9-33d9089732e7" providerId="ADAL" clId="{302914E3-D14E-46F3-A4CF-17B355E7ACCB}" dt="2020-11-15T22:21:53.583" v="27" actId="20577"/>
          <ac:spMkLst>
            <pc:docMk/>
            <pc:sldMk cId="1334360895" sldId="386"/>
            <ac:spMk id="3" creationId="{B8CE49D1-00A0-443D-BE62-56F93D3B93CF}"/>
          </ac:spMkLst>
        </pc:spChg>
      </pc:sldChg>
      <pc:sldChg chg="modSp new mod">
        <pc:chgData name="Daniel Schwarz" userId="5bb35bb8-905a-4742-88d9-33d9089732e7" providerId="ADAL" clId="{302914E3-D14E-46F3-A4CF-17B355E7ACCB}" dt="2020-11-15T22:23:20.718" v="243" actId="20577"/>
        <pc:sldMkLst>
          <pc:docMk/>
          <pc:sldMk cId="1664992228" sldId="387"/>
        </pc:sldMkLst>
        <pc:spChg chg="mod">
          <ac:chgData name="Daniel Schwarz" userId="5bb35bb8-905a-4742-88d9-33d9089732e7" providerId="ADAL" clId="{302914E3-D14E-46F3-A4CF-17B355E7ACCB}" dt="2020-11-15T22:22:00.255" v="32" actId="20577"/>
          <ac:spMkLst>
            <pc:docMk/>
            <pc:sldMk cId="1664992228" sldId="387"/>
            <ac:spMk id="2" creationId="{6E6A3C0E-A32F-4487-AE41-A7BD7D5699B2}"/>
          </ac:spMkLst>
        </pc:spChg>
        <pc:spChg chg="mod">
          <ac:chgData name="Daniel Schwarz" userId="5bb35bb8-905a-4742-88d9-33d9089732e7" providerId="ADAL" clId="{302914E3-D14E-46F3-A4CF-17B355E7ACCB}" dt="2020-11-15T22:23:20.718" v="243" actId="20577"/>
          <ac:spMkLst>
            <pc:docMk/>
            <pc:sldMk cId="1664992228" sldId="387"/>
            <ac:spMk id="3" creationId="{64BD413B-24FC-4568-99B2-44B687E1D861}"/>
          </ac:spMkLst>
        </pc:spChg>
      </pc:sldChg>
      <pc:sldChg chg="del">
        <pc:chgData name="Daniel Schwarz" userId="5bb35bb8-905a-4742-88d9-33d9089732e7" providerId="ADAL" clId="{302914E3-D14E-46F3-A4CF-17B355E7ACCB}" dt="2020-11-15T22:21:26.785" v="9" actId="47"/>
        <pc:sldMkLst>
          <pc:docMk/>
          <pc:sldMk cId="1023509386" sldId="42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737257765" sldId="42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867637286" sldId="42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657153685" sldId="43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767213243" sldId="43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827526027" sldId="43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185923952" sldId="43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855353301" sldId="43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4137273230" sldId="43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501548171" sldId="43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648658250" sldId="43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515666287" sldId="439"/>
        </pc:sldMkLst>
      </pc:sldChg>
    </pc:docChg>
  </pc:docChgLst>
  <pc:docChgLst>
    <pc:chgData name="Daniel Schwarz" userId="5bb35bb8-905a-4742-88d9-33d9089732e7" providerId="ADAL" clId="{6522DB22-9B34-43BC-AD9C-03E4ABD0BD6B}"/>
    <pc:docChg chg="undo redo custSel addSld delSld modSld sldOrd">
      <pc:chgData name="Daniel Schwarz" userId="5bb35bb8-905a-4742-88d9-33d9089732e7" providerId="ADAL" clId="{6522DB22-9B34-43BC-AD9C-03E4ABD0BD6B}" dt="2020-10-18T20:05:31.634" v="18373" actId="20577"/>
      <pc:docMkLst>
        <pc:docMk/>
      </pc:docMkLst>
      <pc:sldChg chg="modSp mod">
        <pc:chgData name="Daniel Schwarz" userId="5bb35bb8-905a-4742-88d9-33d9089732e7" providerId="ADAL" clId="{6522DB22-9B34-43BC-AD9C-03E4ABD0BD6B}" dt="2020-10-10T19:57:09.226" v="37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6522DB22-9B34-43BC-AD9C-03E4ABD0BD6B}" dt="2020-10-10T19:57:09.226" v="37" actId="20577"/>
          <ac:spMkLst>
            <pc:docMk/>
            <pc:sldMk cId="4073586220" sldId="256"/>
            <ac:spMk id="2" creationId="{05A9BE41-91A5-4DA7-B9E0-DE2DD34A1CC7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276219808" sldId="257"/>
        </pc:sldMkLst>
      </pc:sldChg>
      <pc:sldChg chg="addSp delSp modSp new del mod modClrScheme delAnim modAnim chgLayout">
        <pc:chgData name="Daniel Schwarz" userId="5bb35bb8-905a-4742-88d9-33d9089732e7" providerId="ADAL" clId="{6522DB22-9B34-43BC-AD9C-03E4ABD0BD6B}" dt="2020-10-17T14:23:52.868" v="5207" actId="47"/>
        <pc:sldMkLst>
          <pc:docMk/>
          <pc:sldMk cId="1836075879" sldId="257"/>
        </pc:sldMkLst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2" creationId="{141D27C9-01F3-42FB-BFCD-AA3E2D0C02CE}"/>
          </ac:spMkLst>
        </pc:spChg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3" creationId="{63C109A1-E158-4352-BF0E-AAD309FA7841}"/>
          </ac:spMkLst>
        </pc:spChg>
        <pc:spChg chg="add del mod">
          <ac:chgData name="Daniel Schwarz" userId="5bb35bb8-905a-4742-88d9-33d9089732e7" providerId="ADAL" clId="{6522DB22-9B34-43BC-AD9C-03E4ABD0BD6B}" dt="2020-10-10T19:58:21.460" v="41" actId="478"/>
          <ac:spMkLst>
            <pc:docMk/>
            <pc:sldMk cId="1836075879" sldId="257"/>
            <ac:spMk id="50" creationId="{E6CBC3A4-9D09-467B-B30C-21F92175AAD5}"/>
          </ac:spMkLst>
        </pc:spChg>
        <pc:spChg chg="add mod">
          <ac:chgData name="Daniel Schwarz" userId="5bb35bb8-905a-4742-88d9-33d9089732e7" providerId="ADAL" clId="{6522DB22-9B34-43BC-AD9C-03E4ABD0BD6B}" dt="2020-10-10T19:59:20.434" v="110" actId="20577"/>
          <ac:spMkLst>
            <pc:docMk/>
            <pc:sldMk cId="1836075879" sldId="257"/>
            <ac:spMk id="70" creationId="{5F1EA295-BBD4-487A-A16D-245A11F9BF79}"/>
          </ac:spMkLst>
        </pc:s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8" creationId="{0705EFA7-7E56-4015-AACB-C23589D87F0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1" creationId="{A3FEDACB-A7B6-42EA-92B2-3CD61ED2902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6522DB22-9B34-43BC-AD9C-03E4ABD0BD6B}" dt="2020-10-10T19:58:32.005" v="51" actId="1036"/>
          <ac:grpSpMkLst>
            <pc:docMk/>
            <pc:sldMk cId="1836075879" sldId="257"/>
            <ac:grpSpMk id="25" creationId="{2B05EB8D-3A6E-430A-930F-F7DFE1907009}"/>
          </ac:grpSpMkLst>
        </pc:grpChg>
        <pc:grpChg chg="add mod">
          <ac:chgData name="Daniel Schwarz" userId="5bb35bb8-905a-4742-88d9-33d9089732e7" providerId="ADAL" clId="{6522DB22-9B34-43BC-AD9C-03E4ABD0BD6B}" dt="2020-10-10T19:58:34.934" v="59" actId="1035"/>
          <ac:grpSpMkLst>
            <pc:docMk/>
            <pc:sldMk cId="1836075879" sldId="257"/>
            <ac:grpSpMk id="35" creationId="{92F66556-4B71-45E4-9F32-06C00646F940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7" creationId="{513FCC0D-C2B9-451A-B393-081E939C0A02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8" creationId="{2855269E-0783-43B8-A4F9-1AE9E331708F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9" creationId="{CB1F5D19-B6B0-4566-A072-95F605B477E0}"/>
          </ac:grpSpMkLst>
        </pc:grpChg>
        <pc:grpChg chg="add del mod">
          <ac:chgData name="Daniel Schwarz" userId="5bb35bb8-905a-4742-88d9-33d9089732e7" providerId="ADAL" clId="{6522DB22-9B34-43BC-AD9C-03E4ABD0BD6B}" dt="2020-10-10T19:58:28.187" v="42" actId="478"/>
          <ac:grpSpMkLst>
            <pc:docMk/>
            <pc:sldMk cId="1836075879" sldId="257"/>
            <ac:grpSpMk id="51" creationId="{252CC28C-6810-4F3A-B462-667B12EFA979}"/>
          </ac:grpSpMkLst>
        </pc:grpChg>
        <pc:picChg chg="add mod">
          <ac:chgData name="Daniel Schwarz" userId="5bb35bb8-905a-4742-88d9-33d9089732e7" providerId="ADAL" clId="{6522DB22-9B34-43BC-AD9C-03E4ABD0BD6B}" dt="2020-10-10T19:58:18.960" v="40"/>
          <ac:picMkLst>
            <pc:docMk/>
            <pc:sldMk cId="1836075879" sldId="257"/>
            <ac:picMk id="4" creationId="{D9634018-6B5E-4640-86E8-B5804574A5B5}"/>
          </ac:picMkLst>
        </pc:pic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" creationId="{2B9E46AA-FFAD-4C75-BD20-03DE1C1A8E53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" creationId="{37240BCD-56C5-425D-B6DA-E8B9581B017B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7" creationId="{862D8D32-EA42-45B2-BDED-B80852C18A0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9" creationId="{D1D94D59-D8EF-44CC-903F-A0942FB5796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0" creationId="{5C7390FC-BF3A-47E5-B60C-E7ADD1E734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2" creationId="{D6E05389-60CF-40F1-8C0E-6702896E179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3" creationId="{DEC4930B-2A35-441B-BFD9-13AA6FBDE71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5" creationId="{CCFB7EE9-FB57-4F28-8B92-6BA54A3C464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6" creationId="{0C0B49C4-E319-4E98-A663-23C9BB7549A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7" creationId="{C7F1C115-288D-403C-9F86-0F8589015A6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8" creationId="{63AA465F-68F6-42B0-881B-93E02621C2B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9" creationId="{14CB38C4-E096-4D19-8738-85704CA23E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0" creationId="{7C58C5A6-9B0B-427D-B689-14BEEF9A6835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1" creationId="{F99AEBDD-BFC5-4E24-9F79-C9D630B7F7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2" creationId="{69C30431-40EE-42DD-9C2C-5B6F0FD4B96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3" creationId="{951BC49D-8F4D-46F1-B33A-4CA13A2EBD8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4" creationId="{819BC829-AE9B-4311-A38D-172F11F028C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6" creationId="{3F40C8D0-0B0C-41E0-8AA8-682BE87237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7" creationId="{884EA65D-DE6B-4816-9265-C97ABD1A15A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8" creationId="{4FD80A45-2BF5-41C1-AC7C-23F6A123F3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9" creationId="{4F986D40-DDB2-4DBF-87C6-11B68E76065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0" creationId="{4A337C55-5F26-4B8D-9D85-0393B354E6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1" creationId="{2DCCE70B-5BB3-488C-A95E-DDA1520A4AB3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2" creationId="{686E90D1-6E59-496F-8FD8-B25C73772E2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3" creationId="{7B624664-894C-437A-B8A2-8AA557813DB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4" creationId="{978B0810-3CA6-406F-83D9-D370B253364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6" creationId="{F9E2E9F2-F756-43F8-B5B5-C491A53601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0" creationId="{42305B54-2294-434B-B024-C21828711E0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1" creationId="{22E75093-75A5-4EBA-8074-8D28EDA32B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2" creationId="{6E973924-306F-40BA-A78C-6AFDB413DE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3" creationId="{7313D717-66E3-4BCA-A143-F709E7B977F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4" creationId="{3D551F72-42CA-47C1-A1E5-EB1D3207DBA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5" creationId="{9ABA7347-3B28-4A13-A4C4-07AAC09305B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6" creationId="{2136A37C-4B61-4594-8F89-C3E179E13BE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7" creationId="{C1C12799-F459-49D7-AA5D-65D05CF6E2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8" creationId="{631E9C8A-86D9-415E-AF5D-FC6610E34AA2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9" creationId="{92ABEA88-E166-4647-82C7-3D62B414EB5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2" creationId="{8C8D49FD-F5FC-4465-9CE5-1C164626120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3" creationId="{3A6B88DD-8F32-41F1-8C23-0E42E86A794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4" creationId="{0A5D94FB-0F71-4CF2-8E7C-6BE15AC17ED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5" creationId="{93407C1B-2C0C-49B6-A7D9-BF68429E030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6" creationId="{93B18F22-ACB6-4954-9EB0-3F35E710EB0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7" creationId="{7222B88E-3724-4AE8-973C-AD7D0C1CE69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8" creationId="{BCA5B90A-0EFC-4108-AA29-4AEB2455898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9" creationId="{EC65886B-F87D-4FFB-90B3-68752A94D76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0" creationId="{9EC99D9B-7FC7-4025-B839-6C788E358E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1" creationId="{98FC89F4-1C0E-4CD6-845E-73309C59CCA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2" creationId="{93B9746E-36DD-4404-9EF9-08AB276C88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3" creationId="{34EC05A8-36EB-42E1-A22C-EFDCEC97C8B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4" creationId="{968CACE8-209F-4848-A464-0E67B6F04C9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5" creationId="{9730343F-14B3-4351-9EFD-45A84EC93E4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6" creationId="{D334B37E-E4BA-4624-9267-5675A8E189F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7" creationId="{8EF16BF3-4E07-4922-ABB5-D422F3559FC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8" creationId="{3C5A8E9B-9181-4F46-8EA6-F0E2FDE9531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9" creationId="{B354DC08-ECCB-440F-82E7-856DBBFC5768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25:09.858" v="16943" actId="20577"/>
        <pc:sldMkLst>
          <pc:docMk/>
          <pc:sldMk cId="490495379" sldId="258"/>
        </pc:sldMkLst>
        <pc:spChg chg="del">
          <ac:chgData name="Daniel Schwarz" userId="5bb35bb8-905a-4742-88d9-33d9089732e7" providerId="ADAL" clId="{6522DB22-9B34-43BC-AD9C-03E4ABD0BD6B}" dt="2020-10-10T20:02:01.010" v="216" actId="478"/>
          <ac:spMkLst>
            <pc:docMk/>
            <pc:sldMk cId="490495379" sldId="258"/>
            <ac:spMk id="70" creationId="{5F1EA295-BBD4-487A-A16D-245A11F9BF79}"/>
          </ac:spMkLst>
        </pc:spChg>
        <pc:spChg chg="add del mod">
          <ac:chgData name="Daniel Schwarz" userId="5bb35bb8-905a-4742-88d9-33d9089732e7" providerId="ADAL" clId="{6522DB22-9B34-43BC-AD9C-03E4ABD0BD6B}" dt="2020-10-18T19:20:32.875" v="16603" actId="478"/>
          <ac:spMkLst>
            <pc:docMk/>
            <pc:sldMk cId="490495379" sldId="258"/>
            <ac:spMk id="70" creationId="{A2B27120-8C13-4276-BFCC-E5CE0F553C3E}"/>
          </ac:spMkLst>
        </pc:spChg>
        <pc:grpChg chg="mod">
          <ac:chgData name="Daniel Schwarz" userId="5bb35bb8-905a-4742-88d9-33d9089732e7" providerId="ADAL" clId="{6522DB22-9B34-43BC-AD9C-03E4ABD0BD6B}" dt="2020-10-10T20:01:27.261" v="186"/>
          <ac:grpSpMkLst>
            <pc:docMk/>
            <pc:sldMk cId="490495379" sldId="258"/>
            <ac:grpSpMk id="50" creationId="{266EA2CA-7F64-4B0C-BF6F-621B7DEADAB0}"/>
          </ac:grpSpMkLst>
        </pc:grpChg>
        <pc:grpChg chg="mod">
          <ac:chgData name="Daniel Schwarz" userId="5bb35bb8-905a-4742-88d9-33d9089732e7" providerId="ADAL" clId="{6522DB22-9B34-43BC-AD9C-03E4ABD0BD6B}" dt="2020-10-10T20:00:19.087" v="120"/>
          <ac:grpSpMkLst>
            <pc:docMk/>
            <pc:sldMk cId="490495379" sldId="258"/>
            <ac:grpSpMk id="54" creationId="{11B6E451-A35A-410E-87A8-98679088781F}"/>
          </ac:grpSpMkLst>
        </pc:grpChg>
        <pc:grpChg chg="mod">
          <ac:chgData name="Daniel Schwarz" userId="5bb35bb8-905a-4742-88d9-33d9089732e7" providerId="ADAL" clId="{6522DB22-9B34-43BC-AD9C-03E4ABD0BD6B}" dt="2020-10-10T20:00:24.680" v="126"/>
          <ac:grpSpMkLst>
            <pc:docMk/>
            <pc:sldMk cId="490495379" sldId="258"/>
            <ac:grpSpMk id="57" creationId="{13972265-2310-42BC-A214-5A3601C1955B}"/>
          </ac:grpSpMkLst>
        </pc:grpChg>
        <pc:grpChg chg="add del mod">
          <ac:chgData name="Daniel Schwarz" userId="5bb35bb8-905a-4742-88d9-33d9089732e7" providerId="ADAL" clId="{6522DB22-9B34-43BC-AD9C-03E4ABD0BD6B}" dt="2020-10-10T20:01:21.388" v="176"/>
          <ac:grpSpMkLst>
            <pc:docMk/>
            <pc:sldMk cId="490495379" sldId="258"/>
            <ac:grpSpMk id="63" creationId="{0799B777-8F18-46FC-89C3-0B5BCE75531C}"/>
          </ac:grpSpMkLst>
        </pc:grpChg>
        <pc:grpChg chg="mod">
          <ac:chgData name="Daniel Schwarz" userId="5bb35bb8-905a-4742-88d9-33d9089732e7" providerId="ADAL" clId="{6522DB22-9B34-43BC-AD9C-03E4ABD0BD6B}" dt="2020-10-10T20:01:20.125" v="168"/>
          <ac:grpSpMkLst>
            <pc:docMk/>
            <pc:sldMk cId="490495379" sldId="258"/>
            <ac:grpSpMk id="72" creationId="{E4E7A269-204C-4DD4-B4E7-1AFB729391E0}"/>
          </ac:grpSpMkLst>
        </pc:grpChg>
        <pc:grpChg chg="mod">
          <ac:chgData name="Daniel Schwarz" userId="5bb35bb8-905a-4742-88d9-33d9089732e7" providerId="ADAL" clId="{6522DB22-9B34-43BC-AD9C-03E4ABD0BD6B}" dt="2020-10-10T20:00:57.253" v="147"/>
          <ac:grpSpMkLst>
            <pc:docMk/>
            <pc:sldMk cId="490495379" sldId="258"/>
            <ac:grpSpMk id="75" creationId="{0B4C9780-20FB-4794-BB06-AA17596AA0FF}"/>
          </ac:grpSpMkLst>
        </pc:grpChg>
        <pc:grpChg chg="add del mod">
          <ac:chgData name="Daniel Schwarz" userId="5bb35bb8-905a-4742-88d9-33d9089732e7" providerId="ADAL" clId="{6522DB22-9B34-43BC-AD9C-03E4ABD0BD6B}" dt="2020-10-10T20:01:19.677" v="165"/>
          <ac:grpSpMkLst>
            <pc:docMk/>
            <pc:sldMk cId="490495379" sldId="258"/>
            <ac:grpSpMk id="78" creationId="{234DF971-82C2-4DF5-85D1-3DCC0E05013A}"/>
          </ac:grpSpMkLst>
        </pc:grpChg>
        <pc:grpChg chg="add del mod">
          <ac:chgData name="Daniel Schwarz" userId="5bb35bb8-905a-4742-88d9-33d9089732e7" providerId="ADAL" clId="{6522DB22-9B34-43BC-AD9C-03E4ABD0BD6B}" dt="2020-10-10T20:01:16.356" v="162"/>
          <ac:grpSpMkLst>
            <pc:docMk/>
            <pc:sldMk cId="490495379" sldId="258"/>
            <ac:grpSpMk id="81" creationId="{CD47C2B3-0B07-4852-807E-69532B49A611}"/>
          </ac:grpSpMkLst>
        </pc:grpChg>
        <pc:grpChg chg="mod">
          <ac:chgData name="Daniel Schwarz" userId="5bb35bb8-905a-4742-88d9-33d9089732e7" providerId="ADAL" clId="{6522DB22-9B34-43BC-AD9C-03E4ABD0BD6B}" dt="2020-10-10T20:01:15.571" v="159"/>
          <ac:grpSpMkLst>
            <pc:docMk/>
            <pc:sldMk cId="490495379" sldId="258"/>
            <ac:grpSpMk id="84" creationId="{BBA8DF87-549B-4686-9ACB-F3A5ED0850F1}"/>
          </ac:grpSpMkLst>
        </pc:grpChg>
        <pc:grpChg chg="mod">
          <ac:chgData name="Daniel Schwarz" userId="5bb35bb8-905a-4742-88d9-33d9089732e7" providerId="ADAL" clId="{6522DB22-9B34-43BC-AD9C-03E4ABD0BD6B}" dt="2020-10-10T20:01:35.045" v="190"/>
          <ac:grpSpMkLst>
            <pc:docMk/>
            <pc:sldMk cId="490495379" sldId="258"/>
            <ac:grpSpMk id="88" creationId="{A06FF425-7092-4682-AC90-B46385051EB8}"/>
          </ac:grpSpMkLst>
        </pc:grpChg>
        <pc:grpChg chg="mod">
          <ac:chgData name="Daniel Schwarz" userId="5bb35bb8-905a-4742-88d9-33d9089732e7" providerId="ADAL" clId="{6522DB22-9B34-43BC-AD9C-03E4ABD0BD6B}" dt="2020-10-10T20:01:39.398" v="196"/>
          <ac:grpSpMkLst>
            <pc:docMk/>
            <pc:sldMk cId="490495379" sldId="258"/>
            <ac:grpSpMk id="92" creationId="{E6D9DDC5-2C71-40C7-A8A0-3F04CE5A1EF8}"/>
          </ac:grpSpMkLst>
        </pc:grpChg>
        <pc:grpChg chg="del mod">
          <ac:chgData name="Daniel Schwarz" userId="5bb35bb8-905a-4742-88d9-33d9089732e7" providerId="ADAL" clId="{6522DB22-9B34-43BC-AD9C-03E4ABD0BD6B}" dt="2020-10-10T20:01:51.410" v="212"/>
          <ac:grpSpMkLst>
            <pc:docMk/>
            <pc:sldMk cId="490495379" sldId="258"/>
            <ac:grpSpMk id="102" creationId="{25DAA3C6-B265-4C1B-A666-8F9616628DA1}"/>
          </ac:grpSpMkLst>
        </pc:grpChg>
        <pc:grpChg chg="del 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6" creationId="{0D808668-53C7-4D9A-8821-9FF5AC429F8B}"/>
          </ac:grpSpMkLst>
        </pc:grpChg>
        <pc:grpChg chg="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9" creationId="{2271E70E-D959-42BD-8763-6834E29292C0}"/>
          </ac:grpSpMkLst>
        </pc:grp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2" creationId="{C4663246-85BC-4995-94D1-1F8E0EE259AC}"/>
          </ac:inkMkLst>
        </pc:ink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3" creationId="{B7ECFD13-94BD-4890-894C-C21BF9CA2FAA}"/>
          </ac:inkMkLst>
        </pc:inkChg>
        <pc:inkChg chg="add del mod">
          <ac:chgData name="Daniel Schwarz" userId="5bb35bb8-905a-4742-88d9-33d9089732e7" providerId="ADAL" clId="{6522DB22-9B34-43BC-AD9C-03E4ABD0BD6B}" dt="2020-10-10T20:01:22.331" v="180" actId="9405"/>
          <ac:inkMkLst>
            <pc:docMk/>
            <pc:sldMk cId="490495379" sldId="258"/>
            <ac:inkMk id="51" creationId="{336E2780-4D4D-4B65-8C95-E82238B35178}"/>
          </ac:inkMkLst>
        </pc:inkChg>
        <pc:inkChg chg="add del mod">
          <ac:chgData name="Daniel Schwarz" userId="5bb35bb8-905a-4742-88d9-33d9089732e7" providerId="ADAL" clId="{6522DB22-9B34-43BC-AD9C-03E4ABD0BD6B}" dt="2020-10-10T20:00:19.453" v="121" actId="9405"/>
          <ac:inkMkLst>
            <pc:docMk/>
            <pc:sldMk cId="490495379" sldId="258"/>
            <ac:inkMk id="52" creationId="{E9F9E64C-E4AF-4C7A-BF28-DA49E7A828FC}"/>
          </ac:inkMkLst>
        </pc:inkChg>
        <pc:inkChg chg="add del mod">
          <ac:chgData name="Daniel Schwarz" userId="5bb35bb8-905a-4742-88d9-33d9089732e7" providerId="ADAL" clId="{6522DB22-9B34-43BC-AD9C-03E4ABD0BD6B}" dt="2020-10-10T20:00:19.087" v="120"/>
          <ac:inkMkLst>
            <pc:docMk/>
            <pc:sldMk cId="490495379" sldId="258"/>
            <ac:inkMk id="53" creationId="{1E2A558E-1BC3-4453-9610-E293A687B9E7}"/>
          </ac:inkMkLst>
        </pc:inkChg>
        <pc:inkChg chg="add del mod">
          <ac:chgData name="Daniel Schwarz" userId="5bb35bb8-905a-4742-88d9-33d9089732e7" providerId="ADAL" clId="{6522DB22-9B34-43BC-AD9C-03E4ABD0BD6B}" dt="2020-10-10T20:01:22.090" v="179" actId="9405"/>
          <ac:inkMkLst>
            <pc:docMk/>
            <pc:sldMk cId="490495379" sldId="258"/>
            <ac:inkMk id="55" creationId="{A6F1D9E8-1CDA-42F2-A7B5-5642C389D2AD}"/>
          </ac:inkMkLst>
        </pc:inkChg>
        <pc:inkChg chg="add del mod">
          <ac:chgData name="Daniel Schwarz" userId="5bb35bb8-905a-4742-88d9-33d9089732e7" providerId="ADAL" clId="{6522DB22-9B34-43BC-AD9C-03E4ABD0BD6B}" dt="2020-10-10T20:00:24.680" v="126"/>
          <ac:inkMkLst>
            <pc:docMk/>
            <pc:sldMk cId="490495379" sldId="258"/>
            <ac:inkMk id="56" creationId="{8F7B0075-2162-464D-A967-0608AD26F3EF}"/>
          </ac:inkMkLst>
        </pc:inkChg>
        <pc:inkChg chg="add del">
          <ac:chgData name="Daniel Schwarz" userId="5bb35bb8-905a-4742-88d9-33d9089732e7" providerId="ADAL" clId="{6522DB22-9B34-43BC-AD9C-03E4ABD0BD6B}" dt="2020-10-10T20:00:28.601" v="128" actId="9405"/>
          <ac:inkMkLst>
            <pc:docMk/>
            <pc:sldMk cId="490495379" sldId="258"/>
            <ac:inkMk id="58" creationId="{43B6F4E8-4AB2-4BCD-9BE4-A223E708FDEE}"/>
          </ac:inkMkLst>
        </pc:inkChg>
        <pc:inkChg chg="add del">
          <ac:chgData name="Daniel Schwarz" userId="5bb35bb8-905a-4742-88d9-33d9089732e7" providerId="ADAL" clId="{6522DB22-9B34-43BC-AD9C-03E4ABD0BD6B}" dt="2020-10-10T20:00:33.658" v="130" actId="9405"/>
          <ac:inkMkLst>
            <pc:docMk/>
            <pc:sldMk cId="490495379" sldId="258"/>
            <ac:inkMk id="59" creationId="{7BD51D14-927F-4A40-AD7A-DF9710D49681}"/>
          </ac:inkMkLst>
        </pc:inkChg>
        <pc:inkChg chg="add del mod">
          <ac:chgData name="Daniel Schwarz" userId="5bb35bb8-905a-4742-88d9-33d9089732e7" providerId="ADAL" clId="{6522DB22-9B34-43BC-AD9C-03E4ABD0BD6B}" dt="2020-10-10T20:01:21.851" v="178" actId="9405"/>
          <ac:inkMkLst>
            <pc:docMk/>
            <pc:sldMk cId="490495379" sldId="258"/>
            <ac:inkMk id="60" creationId="{F8959E62-FB97-4EEF-9004-7D71C889CCDF}"/>
          </ac:inkMkLst>
        </pc:inkChg>
        <pc:inkChg chg="add del mod">
          <ac:chgData name="Daniel Schwarz" userId="5bb35bb8-905a-4742-88d9-33d9089732e7" providerId="ADAL" clId="{6522DB22-9B34-43BC-AD9C-03E4ABD0BD6B}" dt="2020-10-10T20:01:21.634" v="177" actId="9405"/>
          <ac:inkMkLst>
            <pc:docMk/>
            <pc:sldMk cId="490495379" sldId="258"/>
            <ac:inkMk id="61" creationId="{7972095F-D8DE-4131-B38B-57C34DC8392E}"/>
          </ac:inkMkLst>
        </pc:inkChg>
        <pc:inkChg chg="add del mod">
          <ac:chgData name="Daniel Schwarz" userId="5bb35bb8-905a-4742-88d9-33d9089732e7" providerId="ADAL" clId="{6522DB22-9B34-43BC-AD9C-03E4ABD0BD6B}" dt="2020-10-10T20:01:21.388" v="176"/>
          <ac:inkMkLst>
            <pc:docMk/>
            <pc:sldMk cId="490495379" sldId="258"/>
            <ac:inkMk id="62" creationId="{B26B78D3-BA1B-4A56-A5C4-DAA0DDDEA2B0}"/>
          </ac:inkMkLst>
        </pc:inkChg>
        <pc:inkChg chg="add del mod">
          <ac:chgData name="Daniel Schwarz" userId="5bb35bb8-905a-4742-88d9-33d9089732e7" providerId="ADAL" clId="{6522DB22-9B34-43BC-AD9C-03E4ABD0BD6B}" dt="2020-10-10T20:01:21.166" v="174" actId="9405"/>
          <ac:inkMkLst>
            <pc:docMk/>
            <pc:sldMk cId="490495379" sldId="258"/>
            <ac:inkMk id="64" creationId="{5E5243ED-B90E-4EA9-99D7-78D39F86EB2B}"/>
          </ac:inkMkLst>
        </pc:inkChg>
        <pc:inkChg chg="add del mod">
          <ac:chgData name="Daniel Schwarz" userId="5bb35bb8-905a-4742-88d9-33d9089732e7" providerId="ADAL" clId="{6522DB22-9B34-43BC-AD9C-03E4ABD0BD6B}" dt="2020-10-10T20:01:20.978" v="173" actId="9405"/>
          <ac:inkMkLst>
            <pc:docMk/>
            <pc:sldMk cId="490495379" sldId="258"/>
            <ac:inkMk id="65" creationId="{7DE17FE1-5E7E-4AF7-B909-E3464556484C}"/>
          </ac:inkMkLst>
        </pc:inkChg>
        <pc:inkChg chg="add del mod">
          <ac:chgData name="Daniel Schwarz" userId="5bb35bb8-905a-4742-88d9-33d9089732e7" providerId="ADAL" clId="{6522DB22-9B34-43BC-AD9C-03E4ABD0BD6B}" dt="2020-10-10T20:01:20.810" v="172" actId="9405"/>
          <ac:inkMkLst>
            <pc:docMk/>
            <pc:sldMk cId="490495379" sldId="258"/>
            <ac:inkMk id="66" creationId="{D4302EFB-D761-4A3B-BA65-E74D24390B87}"/>
          </ac:inkMkLst>
        </pc:inkChg>
        <pc:inkChg chg="add del mod">
          <ac:chgData name="Daniel Schwarz" userId="5bb35bb8-905a-4742-88d9-33d9089732e7" providerId="ADAL" clId="{6522DB22-9B34-43BC-AD9C-03E4ABD0BD6B}" dt="2020-10-10T20:01:20.643" v="171" actId="9405"/>
          <ac:inkMkLst>
            <pc:docMk/>
            <pc:sldMk cId="490495379" sldId="258"/>
            <ac:inkMk id="67" creationId="{B43D39CA-A43C-42C8-A45D-977362A2428F}"/>
          </ac:inkMkLst>
        </pc:inkChg>
        <pc:inkChg chg="add del mod">
          <ac:chgData name="Daniel Schwarz" userId="5bb35bb8-905a-4742-88d9-33d9089732e7" providerId="ADAL" clId="{6522DB22-9B34-43BC-AD9C-03E4ABD0BD6B}" dt="2020-10-10T20:01:20.466" v="170" actId="9405"/>
          <ac:inkMkLst>
            <pc:docMk/>
            <pc:sldMk cId="490495379" sldId="258"/>
            <ac:inkMk id="68" creationId="{BB64C128-BF6C-42E2-BC10-7B8E968624C8}"/>
          </ac:inkMkLst>
        </pc:inkChg>
        <pc:inkChg chg="add del mod">
          <ac:chgData name="Daniel Schwarz" userId="5bb35bb8-905a-4742-88d9-33d9089732e7" providerId="ADAL" clId="{6522DB22-9B34-43BC-AD9C-03E4ABD0BD6B}" dt="2020-10-10T20:01:20.315" v="169" actId="9405"/>
          <ac:inkMkLst>
            <pc:docMk/>
            <pc:sldMk cId="490495379" sldId="258"/>
            <ac:inkMk id="69" creationId="{F1A117CF-8E0E-4168-8D7C-325EDA0F2286}"/>
          </ac:inkMkLst>
        </pc:inkChg>
        <pc:inkChg chg="add del mod">
          <ac:chgData name="Daniel Schwarz" userId="5bb35bb8-905a-4742-88d9-33d9089732e7" providerId="ADAL" clId="{6522DB22-9B34-43BC-AD9C-03E4ABD0BD6B}" dt="2020-10-10T20:01:20.125" v="168"/>
          <ac:inkMkLst>
            <pc:docMk/>
            <pc:sldMk cId="490495379" sldId="258"/>
            <ac:inkMk id="71" creationId="{491350A5-5120-455D-9474-D3A23EC407C8}"/>
          </ac:inkMkLst>
        </pc:inkChg>
        <pc:inkChg chg="add del mod">
          <ac:chgData name="Daniel Schwarz" userId="5bb35bb8-905a-4742-88d9-33d9089732e7" providerId="ADAL" clId="{6522DB22-9B34-43BC-AD9C-03E4ABD0BD6B}" dt="2020-10-10T20:00:58.796" v="148" actId="9405"/>
          <ac:inkMkLst>
            <pc:docMk/>
            <pc:sldMk cId="490495379" sldId="258"/>
            <ac:inkMk id="73" creationId="{AC1385C5-32FE-4A96-B804-8AEA1F45F7C7}"/>
          </ac:inkMkLst>
        </pc:inkChg>
        <pc:inkChg chg="add del mod">
          <ac:chgData name="Daniel Schwarz" userId="5bb35bb8-905a-4742-88d9-33d9089732e7" providerId="ADAL" clId="{6522DB22-9B34-43BC-AD9C-03E4ABD0BD6B}" dt="2020-10-10T20:00:57.253" v="147"/>
          <ac:inkMkLst>
            <pc:docMk/>
            <pc:sldMk cId="490495379" sldId="258"/>
            <ac:inkMk id="74" creationId="{CE1157DE-50A7-4504-81CD-7911D86A911C}"/>
          </ac:inkMkLst>
        </pc:inkChg>
        <pc:inkChg chg="add del mod">
          <ac:chgData name="Daniel Schwarz" userId="5bb35bb8-905a-4742-88d9-33d9089732e7" providerId="ADAL" clId="{6522DB22-9B34-43BC-AD9C-03E4ABD0BD6B}" dt="2020-10-10T20:01:19.930" v="166" actId="9405"/>
          <ac:inkMkLst>
            <pc:docMk/>
            <pc:sldMk cId="490495379" sldId="258"/>
            <ac:inkMk id="76" creationId="{FA5993F7-4C8F-4807-9F89-A549799FABF2}"/>
          </ac:inkMkLst>
        </pc:inkChg>
        <pc:inkChg chg="add del mod">
          <ac:chgData name="Daniel Schwarz" userId="5bb35bb8-905a-4742-88d9-33d9089732e7" providerId="ADAL" clId="{6522DB22-9B34-43BC-AD9C-03E4ABD0BD6B}" dt="2020-10-10T20:01:19.677" v="165"/>
          <ac:inkMkLst>
            <pc:docMk/>
            <pc:sldMk cId="490495379" sldId="258"/>
            <ac:inkMk id="77" creationId="{DB250E57-C43D-4D7C-8E33-997898ABE14F}"/>
          </ac:inkMkLst>
        </pc:inkChg>
        <pc:inkChg chg="add del mod">
          <ac:chgData name="Daniel Schwarz" userId="5bb35bb8-905a-4742-88d9-33d9089732e7" providerId="ADAL" clId="{6522DB22-9B34-43BC-AD9C-03E4ABD0BD6B}" dt="2020-10-10T20:01:16.860" v="163" actId="9405"/>
          <ac:inkMkLst>
            <pc:docMk/>
            <pc:sldMk cId="490495379" sldId="258"/>
            <ac:inkMk id="79" creationId="{0C6917BB-1807-4D62-BCB5-10EA8D928BFF}"/>
          </ac:inkMkLst>
        </pc:inkChg>
        <pc:inkChg chg="add del mod">
          <ac:chgData name="Daniel Schwarz" userId="5bb35bb8-905a-4742-88d9-33d9089732e7" providerId="ADAL" clId="{6522DB22-9B34-43BC-AD9C-03E4ABD0BD6B}" dt="2020-10-10T20:01:16.356" v="162"/>
          <ac:inkMkLst>
            <pc:docMk/>
            <pc:sldMk cId="490495379" sldId="258"/>
            <ac:inkMk id="80" creationId="{7B18C1A8-DD13-485E-8534-E7BB0ACD087A}"/>
          </ac:inkMkLst>
        </pc:inkChg>
        <pc:inkChg chg="add del mod">
          <ac:chgData name="Daniel Schwarz" userId="5bb35bb8-905a-4742-88d9-33d9089732e7" providerId="ADAL" clId="{6522DB22-9B34-43BC-AD9C-03E4ABD0BD6B}" dt="2020-10-10T20:01:16.074" v="160" actId="9405"/>
          <ac:inkMkLst>
            <pc:docMk/>
            <pc:sldMk cId="490495379" sldId="258"/>
            <ac:inkMk id="82" creationId="{D287F8B7-AE77-43EB-A51A-8070E778E400}"/>
          </ac:inkMkLst>
        </pc:inkChg>
        <pc:inkChg chg="add del mod">
          <ac:chgData name="Daniel Schwarz" userId="5bb35bb8-905a-4742-88d9-33d9089732e7" providerId="ADAL" clId="{6522DB22-9B34-43BC-AD9C-03E4ABD0BD6B}" dt="2020-10-10T20:01:15.571" v="159"/>
          <ac:inkMkLst>
            <pc:docMk/>
            <pc:sldMk cId="490495379" sldId="258"/>
            <ac:inkMk id="83" creationId="{AF24B287-CF12-4C1F-81F1-383D4D2F2157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5" creationId="{05E5A83A-7065-4FD2-97FD-34DBF5CCCA30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6" creationId="{71B84735-1FC3-47EB-85E6-A1A868687524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7" creationId="{FAAF711D-E907-472E-AA74-424EF93BEAFC}"/>
          </ac:inkMkLst>
        </pc:inkChg>
        <pc:inkChg chg="add del mod">
          <ac:chgData name="Daniel Schwarz" userId="5bb35bb8-905a-4742-88d9-33d9089732e7" providerId="ADAL" clId="{6522DB22-9B34-43BC-AD9C-03E4ABD0BD6B}" dt="2020-10-10T20:01:41.189" v="198" actId="9405"/>
          <ac:inkMkLst>
            <pc:docMk/>
            <pc:sldMk cId="490495379" sldId="258"/>
            <ac:inkMk id="89" creationId="{E3248F90-13A1-45C0-8FFC-95FF49572F3C}"/>
          </ac:inkMkLst>
        </pc:inkChg>
        <pc:inkChg chg="add del mod">
          <ac:chgData name="Daniel Schwarz" userId="5bb35bb8-905a-4742-88d9-33d9089732e7" providerId="ADAL" clId="{6522DB22-9B34-43BC-AD9C-03E4ABD0BD6B}" dt="2020-10-10T20:01:39.564" v="197" actId="9405"/>
          <ac:inkMkLst>
            <pc:docMk/>
            <pc:sldMk cId="490495379" sldId="258"/>
            <ac:inkMk id="90" creationId="{79ACFC09-C0AE-4048-8663-81ABB03F9C96}"/>
          </ac:inkMkLst>
        </pc:inkChg>
        <pc:inkChg chg="add del mod">
          <ac:chgData name="Daniel Schwarz" userId="5bb35bb8-905a-4742-88d9-33d9089732e7" providerId="ADAL" clId="{6522DB22-9B34-43BC-AD9C-03E4ABD0BD6B}" dt="2020-10-10T20:01:39.398" v="196"/>
          <ac:inkMkLst>
            <pc:docMk/>
            <pc:sldMk cId="490495379" sldId="258"/>
            <ac:inkMk id="91" creationId="{AE2751FE-42AF-412E-A91E-583A0F12919E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3" creationId="{05968BF0-014C-49F0-B284-91DA0083EA4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4" creationId="{87C5E366-0B1D-4DF2-84C8-F5B036437D8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5" creationId="{3D3350B2-FC1B-4C32-A0A8-881C82C1AB06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6" creationId="{D61632D1-D7C5-4D2F-9CF2-9C21EDE07B9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7" creationId="{852F6FB4-9D0E-4DA0-A255-D876424581F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8" creationId="{D74E86FE-97E6-4A87-9605-BE049258A21C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9" creationId="{F2EE59C4-B0F2-4A89-81BF-707B217A1A14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0" creationId="{12308E98-0954-42F5-9F3E-C31C0AAD26DA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1" creationId="{3BD368C8-D4BD-4E09-A0BE-75F575836238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3" creationId="{3A9F6E8E-0DEA-4229-A370-7D51276DAE01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4" creationId="{3F50D468-DC12-45D0-9EC4-75302B9FBA9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5" creationId="{FC859DBD-EFB9-4E06-B55D-C0129FD1B84D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7" creationId="{C89F2A11-C16B-42BF-85C6-3333AB6EE3D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8" creationId="{3C152BD6-745D-4517-9C04-2201F79E9A9D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10432342" sldId="259"/>
        </pc:sldMkLst>
      </pc:sldChg>
      <pc:sldChg chg="addSp modSp new mod ord modClrScheme modAnim chgLayout">
        <pc:chgData name="Daniel Schwarz" userId="5bb35bb8-905a-4742-88d9-33d9089732e7" providerId="ADAL" clId="{6522DB22-9B34-43BC-AD9C-03E4ABD0BD6B}" dt="2020-10-17T12:33:33.625" v="2100"/>
        <pc:sldMkLst>
          <pc:docMk/>
          <pc:sldMk cId="3831177413" sldId="259"/>
        </pc:sldMkLst>
        <pc:spChg chg="add mod">
          <ac:chgData name="Daniel Schwarz" userId="5bb35bb8-905a-4742-88d9-33d9089732e7" providerId="ADAL" clId="{6522DB22-9B34-43BC-AD9C-03E4ABD0BD6B}" dt="2020-10-11T09:31:12.829" v="249" actId="20577"/>
          <ac:spMkLst>
            <pc:docMk/>
            <pc:sldMk cId="3831177413" sldId="259"/>
            <ac:spMk id="2" creationId="{5D9C9289-D5CE-41B5-BAEC-D2F1C6C1B454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9" creationId="{029FD7A6-C23E-45FA-854E-C42AF3D3C3F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1" creationId="{77D41AEB-E11F-4948-84D0-2290CB966A13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3" creationId="{7976E1D5-3B6D-4A24-9848-1384479AF41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5" creationId="{A5E7B76F-0876-4045-9E0B-1530BC790D3C}"/>
          </ac:spMkLst>
        </pc:spChg>
        <pc:spChg chg="add mod">
          <ac:chgData name="Daniel Schwarz" userId="5bb35bb8-905a-4742-88d9-33d9089732e7" providerId="ADAL" clId="{6522DB22-9B34-43BC-AD9C-03E4ABD0BD6B}" dt="2020-10-11T09:56:22.836" v="393" actId="1076"/>
          <ac:spMkLst>
            <pc:docMk/>
            <pc:sldMk cId="3831177413" sldId="259"/>
            <ac:spMk id="16" creationId="{6339F781-B431-4DFB-8B95-94B7F1A7573A}"/>
          </ac:spMkLst>
        </pc:spChg>
        <pc:spChg chg="add mod">
          <ac:chgData name="Daniel Schwarz" userId="5bb35bb8-905a-4742-88d9-33d9089732e7" providerId="ADAL" clId="{6522DB22-9B34-43BC-AD9C-03E4ABD0BD6B}" dt="2020-10-11T09:56:49.532" v="439" actId="1076"/>
          <ac:spMkLst>
            <pc:docMk/>
            <pc:sldMk cId="3831177413" sldId="259"/>
            <ac:spMk id="17" creationId="{E2CEA003-A954-4397-8B16-B0AAEC754F5A}"/>
          </ac:spMkLst>
        </pc:spChg>
        <pc:spChg chg="add mod">
          <ac:chgData name="Daniel Schwarz" userId="5bb35bb8-905a-4742-88d9-33d9089732e7" providerId="ADAL" clId="{6522DB22-9B34-43BC-AD9C-03E4ABD0BD6B}" dt="2020-10-11T09:57:16.092" v="480" actId="1076"/>
          <ac:spMkLst>
            <pc:docMk/>
            <pc:sldMk cId="3831177413" sldId="259"/>
            <ac:spMk id="18" creationId="{34D7E701-6027-47BE-A903-AC7456C4D140}"/>
          </ac:spMkLst>
        </pc:sp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4" creationId="{C27670DE-88CA-4F50-B2AB-FA8F29798267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6" creationId="{DB2D7E5B-AF9D-4D39-9C96-6D10CFD51AF9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8" creationId="{474BBF71-FB7E-4B20-B0FF-A25D0469820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404830931" sldId="260"/>
        </pc:sldMkLst>
      </pc:sldChg>
      <pc:sldChg chg="addSp delSp modSp add mod ord modAnim">
        <pc:chgData name="Daniel Schwarz" userId="5bb35bb8-905a-4742-88d9-33d9089732e7" providerId="ADAL" clId="{6522DB22-9B34-43BC-AD9C-03E4ABD0BD6B}" dt="2020-10-17T12:36:33.827" v="2213"/>
        <pc:sldMkLst>
          <pc:docMk/>
          <pc:sldMk cId="2242768232" sldId="260"/>
        </pc:sldMkLst>
        <pc:spChg chg="mod">
          <ac:chgData name="Daniel Schwarz" userId="5bb35bb8-905a-4742-88d9-33d9089732e7" providerId="ADAL" clId="{6522DB22-9B34-43BC-AD9C-03E4ABD0BD6B}" dt="2020-10-11T10:01:28.051" v="673" actId="1037"/>
          <ac:spMkLst>
            <pc:docMk/>
            <pc:sldMk cId="2242768232" sldId="260"/>
            <ac:spMk id="9" creationId="{029FD7A6-C23E-45FA-854E-C42AF3D3C3F8}"/>
          </ac:spMkLst>
        </pc:spChg>
        <pc:spChg chg="add del mod">
          <ac:chgData name="Daniel Schwarz" userId="5bb35bb8-905a-4742-88d9-33d9089732e7" providerId="ADAL" clId="{6522DB22-9B34-43BC-AD9C-03E4ABD0BD6B}" dt="2020-10-14T19:36:55.213" v="676"/>
          <ac:spMkLst>
            <pc:docMk/>
            <pc:sldMk cId="2242768232" sldId="260"/>
            <ac:spMk id="14" creationId="{0A2C298A-8C52-462C-855B-AF897B2510C6}"/>
          </ac:spMkLst>
        </pc:spChg>
      </pc:sldChg>
      <pc:sldChg chg="new del">
        <pc:chgData name="Daniel Schwarz" userId="5bb35bb8-905a-4742-88d9-33d9089732e7" providerId="ADAL" clId="{6522DB22-9B34-43BC-AD9C-03E4ABD0BD6B}" dt="2020-10-11T09:59:11.868" v="493" actId="47"/>
        <pc:sldMkLst>
          <pc:docMk/>
          <pc:sldMk cId="2401671719" sldId="260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303257976" sldId="261"/>
        </pc:sldMkLst>
      </pc:sldChg>
      <pc:sldChg chg="addSp delSp modSp new mod ord modAnim">
        <pc:chgData name="Daniel Schwarz" userId="5bb35bb8-905a-4742-88d9-33d9089732e7" providerId="ADAL" clId="{6522DB22-9B34-43BC-AD9C-03E4ABD0BD6B}" dt="2020-10-18T19:40:12.990" v="17170"/>
        <pc:sldMkLst>
          <pc:docMk/>
          <pc:sldMk cId="3628453235" sldId="261"/>
        </pc:sldMkLst>
        <pc:spChg chg="mod">
          <ac:chgData name="Daniel Schwarz" userId="5bb35bb8-905a-4742-88d9-33d9089732e7" providerId="ADAL" clId="{6522DB22-9B34-43BC-AD9C-03E4ABD0BD6B}" dt="2020-10-14T20:07:24.936" v="822" actId="20577"/>
          <ac:spMkLst>
            <pc:docMk/>
            <pc:sldMk cId="3628453235" sldId="261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4T20:10:50.183" v="894" actId="1076"/>
          <ac:spMkLst>
            <pc:docMk/>
            <pc:sldMk cId="3628453235" sldId="261"/>
            <ac:spMk id="71" creationId="{D2FD5C08-158B-4BFD-A101-CDF7EDC8193B}"/>
          </ac:spMkLst>
        </pc:spChg>
        <pc:spChg chg="add mod">
          <ac:chgData name="Daniel Schwarz" userId="5bb35bb8-905a-4742-88d9-33d9089732e7" providerId="ADAL" clId="{6522DB22-9B34-43BC-AD9C-03E4ABD0BD6B}" dt="2020-10-15T20:25:40.447" v="1332" actId="14100"/>
          <ac:spMkLst>
            <pc:docMk/>
            <pc:sldMk cId="3628453235" sldId="261"/>
            <ac:spMk id="73" creationId="{F5ACDF27-8721-44AB-B8A0-137A0EBD7873}"/>
          </ac:spMkLst>
        </pc:spChg>
        <pc:spChg chg="add del">
          <ac:chgData name="Daniel Schwarz" userId="5bb35bb8-905a-4742-88d9-33d9089732e7" providerId="ADAL" clId="{6522DB22-9B34-43BC-AD9C-03E4ABD0BD6B}" dt="2020-10-14T20:11:36.532" v="905"/>
          <ac:spMkLst>
            <pc:docMk/>
            <pc:sldMk cId="3628453235" sldId="261"/>
            <ac:spMk id="74" creationId="{0BA27688-EB34-4C86-A30B-0E2D4C55602E}"/>
          </ac:spMkLst>
        </pc:s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7" creationId="{A42B326E-C40B-4062-8C5F-2B6FD747C069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0" creationId="{13AB5692-3981-43C3-A733-DF84A851B3C4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3" creationId="{02EFBEDF-D6C3-4EE8-808D-013421492292}"/>
          </ac:grpSpMkLst>
        </pc:grpChg>
        <pc:grpChg chg="add del mod">
          <ac:chgData name="Daniel Schwarz" userId="5bb35bb8-905a-4742-88d9-33d9089732e7" providerId="ADAL" clId="{6522DB22-9B34-43BC-AD9C-03E4ABD0BD6B}" dt="2020-10-14T20:08:16.624" v="824" actId="478"/>
          <ac:grpSpMkLst>
            <pc:docMk/>
            <pc:sldMk cId="3628453235" sldId="261"/>
            <ac:grpSpMk id="24" creationId="{FC1A96F3-ED6A-44C0-A6F9-73D1F01EAE4F}"/>
          </ac:grpSpMkLst>
        </pc:grpChg>
        <pc:grpChg chg="add del mod">
          <ac:chgData name="Daniel Schwarz" userId="5bb35bb8-905a-4742-88d9-33d9089732e7" providerId="ADAL" clId="{6522DB22-9B34-43BC-AD9C-03E4ABD0BD6B}" dt="2020-10-14T20:10:33.218" v="883" actId="478"/>
          <ac:grpSpMkLst>
            <pc:docMk/>
            <pc:sldMk cId="3628453235" sldId="261"/>
            <ac:grpSpMk id="34" creationId="{948B3354-19FB-4556-99B0-E54C89C6C8A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6" creationId="{CE4CD41E-00DD-481C-9733-09E84AABFF1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7" creationId="{BC6059C8-5988-4A22-89CB-46D2F928C131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8" creationId="{8A91734D-CEFA-487B-B6D3-71D9EB9174AF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49" creationId="{2A243E94-2963-4E45-BD18-B922CE27C85C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2" creationId="{31EBBE44-3FA8-43AC-AC61-B4E44880C5B5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6" creationId="{94447EE6-B656-4ADA-986A-0C9FB930FE33}"/>
          </ac:grpSpMkLst>
        </pc:grpChg>
        <pc:picChg chg="add mod">
          <ac:chgData name="Daniel Schwarz" userId="5bb35bb8-905a-4742-88d9-33d9089732e7" providerId="ADAL" clId="{6522DB22-9B34-43BC-AD9C-03E4ABD0BD6B}" dt="2020-10-14T20:09:04.638" v="877" actId="1035"/>
          <ac:picMkLst>
            <pc:docMk/>
            <pc:sldMk cId="3628453235" sldId="261"/>
            <ac:picMk id="3" creationId="{0DBD30BE-A95C-4843-BBDC-EB445E31FC77}"/>
          </ac:picMkLst>
        </pc:pic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" creationId="{D1004F7B-A808-49AC-887F-BDA3A4863A41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5" creationId="{42F250E4-95AA-4335-8904-FB2C9CD2F34D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6" creationId="{57353EB6-2ABE-4D88-A426-54BEE0643DA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8" creationId="{87A0A953-7AEA-4281-B4D4-D5B5A60CF26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9" creationId="{B6D85FD9-2E07-499A-A344-6FBEA943D41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1" creationId="{242393FF-D8F9-459D-B37D-EDDAE4B2DEA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2" creationId="{93827BA1-98D2-43FD-9E29-11093251807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4" creationId="{7273929F-500D-4E67-8F29-F2727887210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5" creationId="{95E8656A-CFA4-44DC-B77B-F1E85825CC3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6" creationId="{0BD4DF13-91DC-42B7-8ECA-454153CA9ED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7" creationId="{74E6BCD9-1F37-472E-936A-ED05AB5DA9D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8" creationId="{601735C7-0A07-46E3-BD0D-FDC0274F394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9" creationId="{889D5C68-42AE-48C1-8072-68B9F385FFC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0" creationId="{D9058D94-4762-497B-A822-84E352208C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1" creationId="{AAEE561F-84D9-467B-8771-48EE87CEA4E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2" creationId="{36D10D97-255A-492B-8080-8108650D9C9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3" creationId="{EAE131FB-37AC-4FBB-85FD-5181164940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5" creationId="{0E4E5BE5-B3DE-4243-9BA2-79FC0865BDB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6" creationId="{FD6ECB34-50AA-426A-A129-68BCBBAF836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7" creationId="{5AEBA509-443C-46E0-B9EF-91DE502B84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8" creationId="{96838F0C-B64A-4480-9EB3-48B8294586B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9" creationId="{FFCB90B8-F4F8-46E6-9465-3ACAA9A240A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0" creationId="{CCCD0978-848E-446D-A864-A917D1FDF0A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1" creationId="{F06FE155-E681-4730-A550-E236130A21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2" creationId="{16B42DB1-76C6-4313-BA9C-4CEFC0B12E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3" creationId="{304B63FC-2B53-440C-82A4-853D98199E9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5" creationId="{B35E12E1-C31C-45BC-BB0A-F257BA889AC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9" creationId="{4EBB13B9-E4EA-483A-9DF9-3169E83363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0" creationId="{23DC48F5-A363-4942-9EC4-F01F6C4E17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1" creationId="{FBDBFBD4-C101-498F-AD8B-BC4F0D21381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2" creationId="{CC61E746-F155-4C8F-B413-38FEB901963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3" creationId="{94B68051-DF74-4DBE-ACFB-A13734BD7A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4" creationId="{0EB9DA2C-22CC-4229-ACC6-58028FDBB7AE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5" creationId="{CA0616C7-AD3F-4900-B444-807A3F45805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6" creationId="{ADE7E494-861E-4A8D-8E47-238F9CCC46A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7" creationId="{B965AE08-FF1C-47A6-BB09-26EEAE9633BC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8" creationId="{27D28C35-6804-475A-851B-2C62EC2E9C1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0" creationId="{E52AA5CE-9280-4CA2-A2A6-656B93EED29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1" creationId="{7F5578EF-171E-4A7C-8D78-723A5E4C88D0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3" creationId="{6B5E4222-CD9F-4EC1-A5A7-E9F50AC2F13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4" creationId="{49B29ED9-CBDD-4D2F-B59B-F4220186DC4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5" creationId="{76A6BFF8-8CF1-400A-A974-FE6C9EDE67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7" creationId="{A1BB85C8-2BE2-4D69-B879-2B524559348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8" creationId="{2ED6E6E1-2F8C-4131-B46A-AC8AEA142C8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9" creationId="{52345563-3024-4341-B4DB-C5E9F4B65A9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0" creationId="{0001EF7B-6F47-430B-8CEF-DBDDBD61AD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1" creationId="{C2C5E000-F06A-4EE4-9514-79A15C30C3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2" creationId="{09084B72-5E88-4C66-B896-5486FC7817D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3" creationId="{0FF89472-6350-41B3-89F6-A8AE9E5F876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4" creationId="{BBE67459-EBF6-4036-B927-4947EE5966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5" creationId="{E7517C3C-A0BA-4485-9090-C9ECB78232C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6" creationId="{B85B284E-3520-453A-B204-0406A0E99D3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7" creationId="{DBDF81EC-9575-4A78-B435-B8EB0388F2A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8" creationId="{A776CC2D-5C30-43DD-9086-39A19D2D894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9" creationId="{B7BE7229-5435-400F-8D18-994F029F732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70" creationId="{72D83A33-4968-4677-ACE7-298A715EA155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154027328" sldId="264"/>
        </pc:sldMkLst>
      </pc:sldChg>
      <pc:sldChg chg="modSp add del mod ord">
        <pc:chgData name="Daniel Schwarz" userId="5bb35bb8-905a-4742-88d9-33d9089732e7" providerId="ADAL" clId="{6522DB22-9B34-43BC-AD9C-03E4ABD0BD6B}" dt="2020-10-18T19:46:36.634" v="17279" actId="20577"/>
        <pc:sldMkLst>
          <pc:docMk/>
          <pc:sldMk cId="2051763001" sldId="265"/>
        </pc:sldMkLst>
        <pc:spChg chg="mod">
          <ac:chgData name="Daniel Schwarz" userId="5bb35bb8-905a-4742-88d9-33d9089732e7" providerId="ADAL" clId="{6522DB22-9B34-43BC-AD9C-03E4ABD0BD6B}" dt="2020-10-18T19:46:36.634" v="17279" actId="20577"/>
          <ac:spMkLst>
            <pc:docMk/>
            <pc:sldMk cId="2051763001" sldId="265"/>
            <ac:spMk id="2" creationId="{FA327C3F-F562-4E4F-85F5-70B825B07186}"/>
          </ac:spMkLst>
        </pc:spChg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2501499902" sldId="266"/>
        </pc:sldMkLst>
        <pc:spChg chg="mod">
          <ac:chgData name="Daniel Schwarz" userId="5bb35bb8-905a-4742-88d9-33d9089732e7" providerId="ADAL" clId="{6522DB22-9B34-43BC-AD9C-03E4ABD0BD6B}" dt="2020-10-14T19:38:48.894" v="780" actId="1076"/>
          <ac:spMkLst>
            <pc:docMk/>
            <pc:sldMk cId="2501499902" sldId="266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23506680" sldId="266"/>
        </pc:sldMkLst>
      </pc:sldChg>
      <pc:sldChg chg="addSp delSp modSp new del mod">
        <pc:chgData name="Daniel Schwarz" userId="5bb35bb8-905a-4742-88d9-33d9089732e7" providerId="ADAL" clId="{6522DB22-9B34-43BC-AD9C-03E4ABD0BD6B}" dt="2020-10-14T20:21:55.495" v="1056" actId="47"/>
        <pc:sldMkLst>
          <pc:docMk/>
          <pc:sldMk cId="691862491" sldId="267"/>
        </pc:sldMkLst>
        <pc:spChg chg="mod">
          <ac:chgData name="Daniel Schwarz" userId="5bb35bb8-905a-4742-88d9-33d9089732e7" providerId="ADAL" clId="{6522DB22-9B34-43BC-AD9C-03E4ABD0BD6B}" dt="2020-10-14T20:16:41.788" v="970"/>
          <ac:spMkLst>
            <pc:docMk/>
            <pc:sldMk cId="691862491" sldId="267"/>
            <ac:spMk id="2" creationId="{58D211ED-9754-468F-9191-4E99272480FB}"/>
          </ac:spMkLst>
        </pc:spChg>
        <pc:spChg chg="add del mod">
          <ac:chgData name="Daniel Schwarz" userId="5bb35bb8-905a-4742-88d9-33d9089732e7" providerId="ADAL" clId="{6522DB22-9B34-43BC-AD9C-03E4ABD0BD6B}" dt="2020-10-14T20:21:44.672" v="1053" actId="21"/>
          <ac:spMkLst>
            <pc:docMk/>
            <pc:sldMk cId="691862491" sldId="267"/>
            <ac:spMk id="6" creationId="{A2A1754E-7CB2-4E65-961F-DEE59FCD18AE}"/>
          </ac:spMkLst>
        </pc:spChg>
        <pc:picChg chg="add mod">
          <ac:chgData name="Daniel Schwarz" userId="5bb35bb8-905a-4742-88d9-33d9089732e7" providerId="ADAL" clId="{6522DB22-9B34-43BC-AD9C-03E4ABD0BD6B}" dt="2020-10-14T20:16:50.972" v="972" actId="1076"/>
          <ac:picMkLst>
            <pc:docMk/>
            <pc:sldMk cId="691862491" sldId="267"/>
            <ac:picMk id="4" creationId="{75D9644F-DC7C-418F-B8A3-C53B0ED724E7}"/>
          </ac:picMkLst>
        </pc:picChg>
      </pc:sldChg>
      <pc:sldChg chg="modSp add del mod modNotesTx">
        <pc:chgData name="Daniel Schwarz" userId="5bb35bb8-905a-4742-88d9-33d9089732e7" providerId="ADAL" clId="{6522DB22-9B34-43BC-AD9C-03E4ABD0BD6B}" dt="2020-10-17T13:57:33.798" v="4664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6522DB22-9B34-43BC-AD9C-03E4ABD0BD6B}" dt="2020-10-17T13:06:09.982" v="3053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7:33.798" v="4664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6522DB22-9B34-43BC-AD9C-03E4ABD0BD6B}" dt="2020-10-17T13:06:14.623" v="305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addSp delSp modSp add mod ord mod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552914273" sldId="268"/>
        </pc:sldMkLst>
        <pc:spChg chg="add mod">
          <ac:chgData name="Daniel Schwarz" userId="5bb35bb8-905a-4742-88d9-33d9089732e7" providerId="ADAL" clId="{6522DB22-9B34-43BC-AD9C-03E4ABD0BD6B}" dt="2020-10-15T20:35:24.943" v="1348" actId="1076"/>
          <ac:spMkLst>
            <pc:docMk/>
            <pc:sldMk cId="1552914273" sldId="268"/>
            <ac:spMk id="24" creationId="{F8EA9754-66C7-4316-AF53-6EC80219238E}"/>
          </ac:spMkLst>
        </pc:spChg>
        <pc:spChg chg="add mod">
          <ac:chgData name="Daniel Schwarz" userId="5bb35bb8-905a-4742-88d9-33d9089732e7" providerId="ADAL" clId="{6522DB22-9B34-43BC-AD9C-03E4ABD0BD6B}" dt="2020-10-14T20:23:14.844" v="1060" actId="1076"/>
          <ac:spMkLst>
            <pc:docMk/>
            <pc:sldMk cId="1552914273" sldId="268"/>
            <ac:spMk id="29" creationId="{C1A8EB8E-B159-485A-B7BB-A9D6BE836AC7}"/>
          </ac:spMkLst>
        </pc:spChg>
        <pc:spChg chg="mod">
          <ac:chgData name="Daniel Schwarz" userId="5bb35bb8-905a-4742-88d9-33d9089732e7" providerId="ADAL" clId="{6522DB22-9B34-43BC-AD9C-03E4ABD0BD6B}" dt="2020-10-15T20:33:46.893" v="1344" actId="1076"/>
          <ac:spMkLst>
            <pc:docMk/>
            <pc:sldMk cId="1552914273" sldId="268"/>
            <ac:spMk id="71" creationId="{D2FD5C08-158B-4BFD-A101-CDF7EDC8193B}"/>
          </ac:spMkLst>
        </pc:spChg>
        <pc:spChg chg="del">
          <ac:chgData name="Daniel Schwarz" userId="5bb35bb8-905a-4742-88d9-33d9089732e7" providerId="ADAL" clId="{6522DB22-9B34-43BC-AD9C-03E4ABD0BD6B}" dt="2020-10-14T20:21:29.843" v="1052" actId="478"/>
          <ac:spMkLst>
            <pc:docMk/>
            <pc:sldMk cId="1552914273" sldId="268"/>
            <ac:spMk id="73" creationId="{F5ACDF27-8721-44AB-B8A0-137A0EBD7873}"/>
          </ac:spMkLst>
        </pc:spChg>
        <pc:picChg chg="add del mod modCrop">
          <ac:chgData name="Daniel Schwarz" userId="5bb35bb8-905a-4742-88d9-33d9089732e7" providerId="ADAL" clId="{6522DB22-9B34-43BC-AD9C-03E4ABD0BD6B}" dt="2020-10-15T20:32:09.781" v="1337" actId="478"/>
          <ac:picMkLst>
            <pc:docMk/>
            <pc:sldMk cId="1552914273" sldId="268"/>
            <ac:picMk id="25" creationId="{9C003ED5-085E-4062-896A-8A6E09810614}"/>
          </ac:picMkLst>
        </pc:picChg>
        <pc:picChg chg="add mod modCrop">
          <ac:chgData name="Daniel Schwarz" userId="5bb35bb8-905a-4742-88d9-33d9089732e7" providerId="ADAL" clId="{6522DB22-9B34-43BC-AD9C-03E4ABD0BD6B}" dt="2020-10-15T20:32:53.326" v="1342" actId="1076"/>
          <ac:picMkLst>
            <pc:docMk/>
            <pc:sldMk cId="1552914273" sldId="268"/>
            <ac:picMk id="26" creationId="{735CF887-C23F-47C9-83E9-94392B39C856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356919259" sldId="268"/>
        </pc:sldMkLst>
      </pc:sldChg>
      <pc:sldChg chg="addSp delSp modSp new mod ord modClrScheme chgLayout modNotesTx">
        <pc:chgData name="Daniel Schwarz" userId="5bb35bb8-905a-4742-88d9-33d9089732e7" providerId="ADAL" clId="{6522DB22-9B34-43BC-AD9C-03E4ABD0BD6B}" dt="2020-10-18T19:52:57.266" v="17894" actId="20577"/>
        <pc:sldMkLst>
          <pc:docMk/>
          <pc:sldMk cId="666307553" sldId="269"/>
        </pc:sldMkLst>
        <pc:spChg chg="del mod ord">
          <ac:chgData name="Daniel Schwarz" userId="5bb35bb8-905a-4742-88d9-33d9089732e7" providerId="ADAL" clId="{6522DB22-9B34-43BC-AD9C-03E4ABD0BD6B}" dt="2020-10-14T20:24:13.860" v="1062" actId="700"/>
          <ac:spMkLst>
            <pc:docMk/>
            <pc:sldMk cId="666307553" sldId="269"/>
            <ac:spMk id="2" creationId="{C29EA85B-4B6C-4C30-BEEB-BD5BFCC1EF5D}"/>
          </ac:spMkLst>
        </pc:spChg>
        <pc:spChg chg="add mod ord">
          <ac:chgData name="Daniel Schwarz" userId="5bb35bb8-905a-4742-88d9-33d9089732e7" providerId="ADAL" clId="{6522DB22-9B34-43BC-AD9C-03E4ABD0BD6B}" dt="2020-10-18T19:47:14.595" v="17304" actId="20577"/>
          <ac:spMkLst>
            <pc:docMk/>
            <pc:sldMk cId="666307553" sldId="269"/>
            <ac:spMk id="3" creationId="{730F61D0-E654-454A-8C9B-5B4EC3A0A9CB}"/>
          </ac:spMkLst>
        </pc:spChg>
        <pc:spChg chg="add mod ord">
          <ac:chgData name="Daniel Schwarz" userId="5bb35bb8-905a-4742-88d9-33d9089732e7" providerId="ADAL" clId="{6522DB22-9B34-43BC-AD9C-03E4ABD0BD6B}" dt="2020-10-18T19:52:57.266" v="17894" actId="20577"/>
          <ac:spMkLst>
            <pc:docMk/>
            <pc:sldMk cId="666307553" sldId="269"/>
            <ac:spMk id="4" creationId="{1FB2F45E-0008-48FF-83CA-7FC12D79AE1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628425774" sldId="270"/>
        </pc:sldMkLst>
      </pc:sldChg>
      <pc:sldChg chg="modSp new mod ord modNotesTx">
        <pc:chgData name="Daniel Schwarz" userId="5bb35bb8-905a-4742-88d9-33d9089732e7" providerId="ADAL" clId="{6522DB22-9B34-43BC-AD9C-03E4ABD0BD6B}" dt="2020-10-18T19:59:47.571" v="18317" actId="27636"/>
        <pc:sldMkLst>
          <pc:docMk/>
          <pc:sldMk cId="3995743560" sldId="270"/>
        </pc:sldMkLst>
        <pc:spChg chg="mod">
          <ac:chgData name="Daniel Schwarz" userId="5bb35bb8-905a-4742-88d9-33d9089732e7" providerId="ADAL" clId="{6522DB22-9B34-43BC-AD9C-03E4ABD0BD6B}" dt="2020-10-15T20:41:02.398" v="1404" actId="20577"/>
          <ac:spMkLst>
            <pc:docMk/>
            <pc:sldMk cId="3995743560" sldId="270"/>
            <ac:spMk id="2" creationId="{574BA810-2B7F-4980-96ED-240D018709B9}"/>
          </ac:spMkLst>
        </pc:spChg>
        <pc:spChg chg="mod">
          <ac:chgData name="Daniel Schwarz" userId="5bb35bb8-905a-4742-88d9-33d9089732e7" providerId="ADAL" clId="{6522DB22-9B34-43BC-AD9C-03E4ABD0BD6B}" dt="2020-10-18T19:59:47.571" v="18317" actId="27636"/>
          <ac:spMkLst>
            <pc:docMk/>
            <pc:sldMk cId="3995743560" sldId="270"/>
            <ac:spMk id="3" creationId="{1F1FFDC8-4934-4C55-BADC-5DA3C9A5210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68608033" sldId="271"/>
        </pc:sldMkLst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3811953920" sldId="271"/>
        </pc:sldMkLst>
        <pc:spChg chg="mod">
          <ac:chgData name="Daniel Schwarz" userId="5bb35bb8-905a-4742-88d9-33d9089732e7" providerId="ADAL" clId="{6522DB22-9B34-43BC-AD9C-03E4ABD0BD6B}" dt="2020-10-16T20:11:56.759" v="1633" actId="20577"/>
          <ac:spMkLst>
            <pc:docMk/>
            <pc:sldMk cId="3811953920" sldId="271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12:23.183" v="1644" actId="20577"/>
          <ac:spMkLst>
            <pc:docMk/>
            <pc:sldMk cId="3811953920" sldId="271"/>
            <ac:spMk id="71" creationId="{D2FD5C08-158B-4BFD-A101-CDF7EDC8193B}"/>
          </ac:spMkLst>
        </pc:spChg>
        <pc:spChg chg="mod">
          <ac:chgData name="Daniel Schwarz" userId="5bb35bb8-905a-4742-88d9-33d9089732e7" providerId="ADAL" clId="{6522DB22-9B34-43BC-AD9C-03E4ABD0BD6B}" dt="2020-10-16T20:16:23.286" v="1647"/>
          <ac:spMkLst>
            <pc:docMk/>
            <pc:sldMk cId="3811953920" sldId="271"/>
            <ac:spMk id="73" creationId="{F5ACDF27-8721-44AB-B8A0-137A0EBD7873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51132908" sldId="272"/>
        </pc:sldMkLst>
      </pc:sldChg>
      <pc:sldChg chg="addSp delSp modSp add mod ord del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476773835" sldId="272"/>
        </pc:sldMkLst>
        <pc:spChg chg="del mod">
          <ac:chgData name="Daniel Schwarz" userId="5bb35bb8-905a-4742-88d9-33d9089732e7" providerId="ADAL" clId="{6522DB22-9B34-43BC-AD9C-03E4ABD0BD6B}" dt="2020-10-16T20:17:57.847" v="1675" actId="478"/>
          <ac:spMkLst>
            <pc:docMk/>
            <pc:sldMk cId="1476773835" sldId="272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23:17.503" v="1691" actId="14100"/>
          <ac:spMkLst>
            <pc:docMk/>
            <pc:sldMk cId="1476773835" sldId="272"/>
            <ac:spMk id="24" creationId="{F8EA9754-66C7-4316-AF53-6EC80219238E}"/>
          </ac:spMkLst>
        </pc:spChg>
        <pc:spChg chg="add del">
          <ac:chgData name="Daniel Schwarz" userId="5bb35bb8-905a-4742-88d9-33d9089732e7" providerId="ADAL" clId="{6522DB22-9B34-43BC-AD9C-03E4ABD0BD6B}" dt="2020-10-16T20:20:04.450" v="1685"/>
          <ac:spMkLst>
            <pc:docMk/>
            <pc:sldMk cId="1476773835" sldId="272"/>
            <ac:spMk id="27" creationId="{F2BF2F38-CA72-4D7C-9E74-92E374AD0EF1}"/>
          </ac:spMkLst>
        </pc:spChg>
        <pc:spChg chg="mod">
          <ac:chgData name="Daniel Schwarz" userId="5bb35bb8-905a-4742-88d9-33d9089732e7" providerId="ADAL" clId="{6522DB22-9B34-43BC-AD9C-03E4ABD0BD6B}" dt="2020-10-16T20:18:02.246" v="1676" actId="1076"/>
          <ac:spMkLst>
            <pc:docMk/>
            <pc:sldMk cId="1476773835" sldId="272"/>
            <ac:spMk id="71" creationId="{D2FD5C08-158B-4BFD-A101-CDF7EDC8193B}"/>
          </ac:spMkLst>
        </pc:spChg>
        <pc:picChg chg="add mod">
          <ac:chgData name="Daniel Schwarz" userId="5bb35bb8-905a-4742-88d9-33d9089732e7" providerId="ADAL" clId="{6522DB22-9B34-43BC-AD9C-03E4ABD0BD6B}" dt="2020-10-16T20:18:38.472" v="1681" actId="1076"/>
          <ac:picMkLst>
            <pc:docMk/>
            <pc:sldMk cId="1476773835" sldId="272"/>
            <ac:picMk id="25" creationId="{622BA717-DE5C-44BD-84EC-2BC086B21BB6}"/>
          </ac:picMkLst>
        </pc:picChg>
        <pc:picChg chg="del">
          <ac:chgData name="Daniel Schwarz" userId="5bb35bb8-905a-4742-88d9-33d9089732e7" providerId="ADAL" clId="{6522DB22-9B34-43BC-AD9C-03E4ABD0BD6B}" dt="2020-10-16T20:18:26.688" v="1677" actId="478"/>
          <ac:picMkLst>
            <pc:docMk/>
            <pc:sldMk cId="1476773835" sldId="272"/>
            <ac:picMk id="26" creationId="{735CF887-C23F-47C9-83E9-94392B39C856}"/>
          </ac:picMkLst>
        </pc:picChg>
      </pc:sldChg>
      <pc:sldChg chg="addSp delSp modSp new mod modClrScheme chgLayout">
        <pc:chgData name="Daniel Schwarz" userId="5bb35bb8-905a-4742-88d9-33d9089732e7" providerId="ADAL" clId="{6522DB22-9B34-43BC-AD9C-03E4ABD0BD6B}" dt="2020-10-17T17:21:29.402" v="5211" actId="1076"/>
        <pc:sldMkLst>
          <pc:docMk/>
          <pc:sldMk cId="1009463458" sldId="273"/>
        </pc:sldMkLst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2" creationId="{8D464FD8-666D-4811-86D8-4C2228283BC2}"/>
          </ac:spMkLst>
        </pc:spChg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3" creationId="{B94FE8D9-A07A-482B-BCCA-8BD95C86B802}"/>
          </ac:spMkLst>
        </pc:spChg>
        <pc:grpChg chg="add mod">
          <ac:chgData name="Daniel Schwarz" userId="5bb35bb8-905a-4742-88d9-33d9089732e7" providerId="ADAL" clId="{6522DB22-9B34-43BC-AD9C-03E4ABD0BD6B}" dt="2020-10-17T12:31:46.101" v="2094" actId="1076"/>
          <ac:grpSpMkLst>
            <pc:docMk/>
            <pc:sldMk cId="1009463458" sldId="273"/>
            <ac:grpSpMk id="13" creationId="{11A5874E-59AD-4BF7-9EA8-C388CCF21F6D}"/>
          </ac:grpSpMkLst>
        </pc:grpChg>
        <pc:grpChg chg="add mod">
          <ac:chgData name="Daniel Schwarz" userId="5bb35bb8-905a-4742-88d9-33d9089732e7" providerId="ADAL" clId="{6522DB22-9B34-43BC-AD9C-03E4ABD0BD6B}" dt="2020-10-17T12:31:47.356" v="2095" actId="1076"/>
          <ac:grpSpMkLst>
            <pc:docMk/>
            <pc:sldMk cId="1009463458" sldId="273"/>
            <ac:grpSpMk id="14" creationId="{28B79B0C-08D7-4793-91EF-D3D935256691}"/>
          </ac:grpSpMkLst>
        </pc:grpChg>
        <pc:picChg chg="add mod">
          <ac:chgData name="Daniel Schwarz" userId="5bb35bb8-905a-4742-88d9-33d9089732e7" providerId="ADAL" clId="{6522DB22-9B34-43BC-AD9C-03E4ABD0BD6B}" dt="2020-10-17T17:21:29.402" v="5211" actId="1076"/>
          <ac:picMkLst>
            <pc:docMk/>
            <pc:sldMk cId="1009463458" sldId="273"/>
            <ac:picMk id="2" creationId="{B809FAA3-985D-4008-8C63-916BCF4ACC70}"/>
          </ac:picMkLst>
        </pc:picChg>
        <pc:picChg chg="add del mod">
          <ac:chgData name="Daniel Schwarz" userId="5bb35bb8-905a-4742-88d9-33d9089732e7" providerId="ADAL" clId="{6522DB22-9B34-43BC-AD9C-03E4ABD0BD6B}" dt="2020-10-17T12:22:53.052" v="2061" actId="478"/>
          <ac:picMkLst>
            <pc:docMk/>
            <pc:sldMk cId="1009463458" sldId="273"/>
            <ac:picMk id="4" creationId="{A509282C-3ECE-46CE-861C-E5A98D83E37F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5" creationId="{D96C0BE5-86D6-46F1-B06D-8A0A564008F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6" creationId="{CF25FF16-E96F-4FE4-8121-DDEB3E20F764}"/>
          </ac:picMkLst>
        </pc:picChg>
        <pc:picChg chg="add del mod">
          <ac:chgData name="Daniel Schwarz" userId="5bb35bb8-905a-4742-88d9-33d9089732e7" providerId="ADAL" clId="{6522DB22-9B34-43BC-AD9C-03E4ABD0BD6B}" dt="2020-10-17T12:21:21.852" v="2042" actId="478"/>
          <ac:picMkLst>
            <pc:docMk/>
            <pc:sldMk cId="1009463458" sldId="273"/>
            <ac:picMk id="7" creationId="{4109BBEC-0DBC-4A01-838B-4C3999457AF1}"/>
          </ac:picMkLst>
        </pc:picChg>
        <pc:picChg chg="add del mod">
          <ac:chgData name="Daniel Schwarz" userId="5bb35bb8-905a-4742-88d9-33d9089732e7" providerId="ADAL" clId="{6522DB22-9B34-43BC-AD9C-03E4ABD0BD6B}" dt="2020-10-17T17:21:17.262" v="5208" actId="478"/>
          <ac:picMkLst>
            <pc:docMk/>
            <pc:sldMk cId="1009463458" sldId="273"/>
            <ac:picMk id="8" creationId="{87388BB6-A60C-443A-AAFD-758D5BA4439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9" creationId="{2DFDA858-B872-4935-968B-F0B124F87546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10" creationId="{0EEFE24E-8511-414F-AC10-427959B19FF1}"/>
          </ac:picMkLst>
        </pc:picChg>
        <pc:picChg chg="add mod">
          <ac:chgData name="Daniel Schwarz" userId="5bb35bb8-905a-4742-88d9-33d9089732e7" providerId="ADAL" clId="{6522DB22-9B34-43BC-AD9C-03E4ABD0BD6B}" dt="2020-10-17T12:31:40.893" v="2091" actId="1076"/>
          <ac:picMkLst>
            <pc:docMk/>
            <pc:sldMk cId="1009463458" sldId="273"/>
            <ac:picMk id="11" creationId="{04F15229-3A25-4FB5-AB21-C2CE4E4B6142}"/>
          </ac:picMkLst>
        </pc:picChg>
        <pc:picChg chg="add mod">
          <ac:chgData name="Daniel Schwarz" userId="5bb35bb8-905a-4742-88d9-33d9089732e7" providerId="ADAL" clId="{6522DB22-9B34-43BC-AD9C-03E4ABD0BD6B}" dt="2020-10-17T12:31:42.743" v="2092" actId="1076"/>
          <ac:picMkLst>
            <pc:docMk/>
            <pc:sldMk cId="1009463458" sldId="273"/>
            <ac:picMk id="12" creationId="{96A68581-F4CD-476C-A81C-9311F2DC104D}"/>
          </ac:picMkLst>
        </pc:picChg>
        <pc:picChg chg="add mod">
          <ac:chgData name="Daniel Schwarz" userId="5bb35bb8-905a-4742-88d9-33d9089732e7" providerId="ADAL" clId="{6522DB22-9B34-43BC-AD9C-03E4ABD0BD6B}" dt="2020-10-17T12:31:34.796" v="2087" actId="1076"/>
          <ac:picMkLst>
            <pc:docMk/>
            <pc:sldMk cId="1009463458" sldId="273"/>
            <ac:picMk id="15" creationId="{905C7158-1B1F-4E52-8890-5F3E69F587AB}"/>
          </ac:picMkLst>
        </pc:picChg>
        <pc:picChg chg="add mod">
          <ac:chgData name="Daniel Schwarz" userId="5bb35bb8-905a-4742-88d9-33d9089732e7" providerId="ADAL" clId="{6522DB22-9B34-43BC-AD9C-03E4ABD0BD6B}" dt="2020-10-17T12:31:43.797" v="2093" actId="1076"/>
          <ac:picMkLst>
            <pc:docMk/>
            <pc:sldMk cId="1009463458" sldId="273"/>
            <ac:picMk id="16" creationId="{EB1BC4DE-BD71-4B2D-AE78-5F024C46108E}"/>
          </ac:picMkLst>
        </pc:picChg>
        <pc:picChg chg="add mod">
          <ac:chgData name="Daniel Schwarz" userId="5bb35bb8-905a-4742-88d9-33d9089732e7" providerId="ADAL" clId="{6522DB22-9B34-43BC-AD9C-03E4ABD0BD6B}" dt="2020-10-17T12:32:25.318" v="2098" actId="1076"/>
          <ac:picMkLst>
            <pc:docMk/>
            <pc:sldMk cId="1009463458" sldId="273"/>
            <ac:picMk id="17" creationId="{76F59DC8-75A9-4CE2-92A4-27B3A2AF24A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551526605" sldId="274"/>
        </pc:sldMkLst>
      </pc:sldChg>
      <pc:sldChg chg="modSp add mod">
        <pc:chgData name="Daniel Schwarz" userId="5bb35bb8-905a-4742-88d9-33d9089732e7" providerId="ADAL" clId="{6522DB22-9B34-43BC-AD9C-03E4ABD0BD6B}" dt="2020-10-17T12:17:08.747" v="2030" actId="20577"/>
        <pc:sldMkLst>
          <pc:docMk/>
          <pc:sldMk cId="3273558857" sldId="274"/>
        </pc:sldMkLst>
        <pc:spChg chg="mod">
          <ac:chgData name="Daniel Schwarz" userId="5bb35bb8-905a-4742-88d9-33d9089732e7" providerId="ADAL" clId="{6522DB22-9B34-43BC-AD9C-03E4ABD0BD6B}" dt="2020-10-17T12:17:08.747" v="2030" actId="20577"/>
          <ac:spMkLst>
            <pc:docMk/>
            <pc:sldMk cId="3273558857" sldId="274"/>
            <ac:spMk id="2" creationId="{FA327C3F-F562-4E4F-85F5-70B825B07186}"/>
          </ac:spMkLst>
        </pc:spChg>
      </pc:sldChg>
      <pc:sldChg chg="addSp delSp modSp new mod ord delAnim modAnim modNotesTx">
        <pc:chgData name="Daniel Schwarz" userId="5bb35bb8-905a-4742-88d9-33d9089732e7" providerId="ADAL" clId="{6522DB22-9B34-43BC-AD9C-03E4ABD0BD6B}" dt="2020-10-18T19:26:05.513" v="17168" actId="20577"/>
        <pc:sldMkLst>
          <pc:docMk/>
          <pc:sldMk cId="666803453" sldId="275"/>
        </pc:sldMkLst>
        <pc:spChg chg="mod">
          <ac:chgData name="Daniel Schwarz" userId="5bb35bb8-905a-4742-88d9-33d9089732e7" providerId="ADAL" clId="{6522DB22-9B34-43BC-AD9C-03E4ABD0BD6B}" dt="2020-10-16T20:54:03.116" v="1999" actId="21"/>
          <ac:spMkLst>
            <pc:docMk/>
            <pc:sldMk cId="666803453" sldId="275"/>
            <ac:spMk id="2" creationId="{D2C9441B-342B-46AB-A860-E757DF0EDDF0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4" creationId="{7EC60DF6-7E14-4BCC-A2DB-FB6F12A8950D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8" creationId="{0607BAB1-FDFF-48BF-87BC-BD080F2A6BA3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1" creationId="{DAD1B10F-D5B5-4FBA-992E-08F6632FBD7A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2" creationId="{6E7C7324-5CCF-43C2-B2E5-9C7ECF89AD3F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5" creationId="{75A76427-66EC-4FBC-B316-55572F727DD2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6" creationId="{DA57D658-1381-460A-AF92-261A3948E667}"/>
          </ac:spMkLst>
        </pc:spChg>
        <pc:spChg chg="add del mod">
          <ac:chgData name="Daniel Schwarz" userId="5bb35bb8-905a-4742-88d9-33d9089732e7" providerId="ADAL" clId="{6522DB22-9B34-43BC-AD9C-03E4ABD0BD6B}" dt="2020-10-18T19:24:47.110" v="16889" actId="478"/>
          <ac:spMkLst>
            <pc:docMk/>
            <pc:sldMk cId="666803453" sldId="275"/>
            <ac:spMk id="18" creationId="{204C8279-76F4-414C-BD2B-712A5347D939}"/>
          </ac:spMkLst>
        </pc:sp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5" creationId="{37A3F660-A288-4AC2-94BC-FDF75DCB0730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6" creationId="{93D4E941-2B85-483E-831F-15146D867F4A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7" creationId="{CD93BDB0-4AC3-4919-9329-0D1C3115D806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9" creationId="{20C735FE-8AE2-42D6-836E-772B017758FE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0" creationId="{1F625B5E-F7DE-4FD5-A3A8-AD98E89C88D2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3" creationId="{AB7AB586-1C1C-4B2D-A532-24E568CF0C4B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4" creationId="{6BB9BA84-33A1-4DFF-9CA6-5CBC8FEA0637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7" creationId="{22A6E3CD-5A72-4A53-B8B0-BFF5970F088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011783519" sldId="276"/>
        </pc:sldMkLst>
      </pc:sldChg>
      <pc:sldChg chg="modSp add mod ord">
        <pc:chgData name="Daniel Schwarz" userId="5bb35bb8-905a-4742-88d9-33d9089732e7" providerId="ADAL" clId="{6522DB22-9B34-43BC-AD9C-03E4ABD0BD6B}" dt="2020-10-17T12:36:38.129" v="2215"/>
        <pc:sldMkLst>
          <pc:docMk/>
          <pc:sldMk cId="2735435411" sldId="276"/>
        </pc:sldMkLst>
        <pc:spChg chg="mod">
          <ac:chgData name="Daniel Schwarz" userId="5bb35bb8-905a-4742-88d9-33d9089732e7" providerId="ADAL" clId="{6522DB22-9B34-43BC-AD9C-03E4ABD0BD6B}" dt="2020-10-17T12:35:08.046" v="2200" actId="20577"/>
          <ac:spMkLst>
            <pc:docMk/>
            <pc:sldMk cId="2735435411" sldId="276"/>
            <ac:spMk id="2" creationId="{FA327C3F-F562-4E4F-85F5-70B825B07186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2:51:34.951" v="2514" actId="1076"/>
        <pc:sldMkLst>
          <pc:docMk/>
          <pc:sldMk cId="2801355083" sldId="277"/>
        </pc:sldMkLst>
        <pc:spChg chg="mod">
          <ac:chgData name="Daniel Schwarz" userId="5bb35bb8-905a-4742-88d9-33d9089732e7" providerId="ADAL" clId="{6522DB22-9B34-43BC-AD9C-03E4ABD0BD6B}" dt="2020-10-17T12:40:29.605" v="2282" actId="20577"/>
          <ac:spMkLst>
            <pc:docMk/>
            <pc:sldMk cId="2801355083" sldId="277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7T12:48:10.310" v="2379" actId="1076"/>
          <ac:spMkLst>
            <pc:docMk/>
            <pc:sldMk cId="2801355083" sldId="277"/>
            <ac:spMk id="28" creationId="{12DD6823-BAD3-49C9-A57B-A0B04F89F876}"/>
          </ac:spMkLst>
        </pc:spChg>
        <pc:spChg chg="add mod">
          <ac:chgData name="Daniel Schwarz" userId="5bb35bb8-905a-4742-88d9-33d9089732e7" providerId="ADAL" clId="{6522DB22-9B34-43BC-AD9C-03E4ABD0BD6B}" dt="2020-10-17T12:51:34.951" v="2514" actId="1076"/>
          <ac:spMkLst>
            <pc:docMk/>
            <pc:sldMk cId="2801355083" sldId="277"/>
            <ac:spMk id="29" creationId="{4EE59C2C-56E3-49F0-9B1E-8DAFB080B2E5}"/>
          </ac:spMkLst>
        </pc:spChg>
        <pc:spChg chg="mod">
          <ac:chgData name="Daniel Schwarz" userId="5bb35bb8-905a-4742-88d9-33d9089732e7" providerId="ADAL" clId="{6522DB22-9B34-43BC-AD9C-03E4ABD0BD6B}" dt="2020-10-17T12:45:25.598" v="2338" actId="1076"/>
          <ac:spMkLst>
            <pc:docMk/>
            <pc:sldMk cId="2801355083" sldId="277"/>
            <ac:spMk id="71" creationId="{D2FD5C08-158B-4BFD-A101-CDF7EDC8193B}"/>
          </ac:spMkLst>
        </pc:spChg>
        <pc:spChg chg="del mod">
          <ac:chgData name="Daniel Schwarz" userId="5bb35bb8-905a-4742-88d9-33d9089732e7" providerId="ADAL" clId="{6522DB22-9B34-43BC-AD9C-03E4ABD0BD6B}" dt="2020-10-17T12:44:46.841" v="2314" actId="478"/>
          <ac:spMkLst>
            <pc:docMk/>
            <pc:sldMk cId="2801355083" sldId="277"/>
            <ac:spMk id="73" creationId="{F5ACDF27-8721-44AB-B8A0-137A0EBD7873}"/>
          </ac:spMkLst>
        </pc:s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7" creationId="{A42B326E-C40B-4062-8C5F-2B6FD747C069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0" creationId="{13AB5692-3981-43C3-A733-DF84A851B3C4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3" creationId="{02EFBEDF-D6C3-4EE8-808D-013421492292}"/>
          </ac:grpSpMkLst>
        </pc:grpChg>
        <pc:picChg chg="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3" creationId="{0DBD30BE-A95C-4843-BBDC-EB445E31FC77}"/>
          </ac:picMkLst>
        </pc:picChg>
        <pc:picChg chg="add 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24" creationId="{89FA364E-DA6F-430B-A940-22AA033A68DF}"/>
          </ac:picMkLst>
        </pc:pic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4" creationId="{D1004F7B-A808-49AC-887F-BDA3A4863A41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5" creationId="{42F250E4-95AA-4335-8904-FB2C9CD2F34D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6" creationId="{57353EB6-2ABE-4D88-A426-54BEE0643DA7}"/>
          </ac:inkMkLst>
        </pc:inkChg>
        <pc:inkChg chg="del mod">
          <ac:chgData name="Daniel Schwarz" userId="5bb35bb8-905a-4742-88d9-33d9089732e7" providerId="ADAL" clId="{6522DB22-9B34-43BC-AD9C-03E4ABD0BD6B}" dt="2020-10-17T12:45:20.448" v="2337" actId="478"/>
          <ac:inkMkLst>
            <pc:docMk/>
            <pc:sldMk cId="2801355083" sldId="277"/>
            <ac:inkMk id="48" creationId="{27D28C35-6804-475A-851B-2C62EC2E9C16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177448628" sldId="277"/>
        </pc:sldMkLst>
      </pc:sldChg>
      <pc:sldChg chg="addSp delSp modSp new mod modAnim">
        <pc:chgData name="Daniel Schwarz" userId="5bb35bb8-905a-4742-88d9-33d9089732e7" providerId="ADAL" clId="{6522DB22-9B34-43BC-AD9C-03E4ABD0BD6B}" dt="2020-10-17T12:55:10.198" v="2594" actId="1076"/>
        <pc:sldMkLst>
          <pc:docMk/>
          <pc:sldMk cId="702961727" sldId="278"/>
        </pc:sldMkLst>
        <pc:spChg chg="del mod">
          <ac:chgData name="Daniel Schwarz" userId="5bb35bb8-905a-4742-88d9-33d9089732e7" providerId="ADAL" clId="{6522DB22-9B34-43BC-AD9C-03E4ABD0BD6B}" dt="2020-10-17T12:53:55.062" v="2557" actId="478"/>
          <ac:spMkLst>
            <pc:docMk/>
            <pc:sldMk cId="702961727" sldId="278"/>
            <ac:spMk id="2" creationId="{0B03D89E-41C9-4AE0-86EB-C29E379F36EB}"/>
          </ac:spMkLst>
        </pc:spChg>
        <pc:spChg chg="add mod">
          <ac:chgData name="Daniel Schwarz" userId="5bb35bb8-905a-4742-88d9-33d9089732e7" providerId="ADAL" clId="{6522DB22-9B34-43BC-AD9C-03E4ABD0BD6B}" dt="2020-10-17T12:55:05.405" v="2592" actId="1076"/>
          <ac:spMkLst>
            <pc:docMk/>
            <pc:sldMk cId="702961727" sldId="278"/>
            <ac:spMk id="3" creationId="{7E3F68A7-58C7-4586-8405-0C9FCD44BE4F}"/>
          </ac:spMkLst>
        </pc:spChg>
        <pc:spChg chg="add del">
          <ac:chgData name="Daniel Schwarz" userId="5bb35bb8-905a-4742-88d9-33d9089732e7" providerId="ADAL" clId="{6522DB22-9B34-43BC-AD9C-03E4ABD0BD6B}" dt="2020-10-17T12:52:18.474" v="2516"/>
          <ac:spMkLst>
            <pc:docMk/>
            <pc:sldMk cId="702961727" sldId="278"/>
            <ac:spMk id="4" creationId="{07CB5566-0E50-49CE-A137-C48BCE3B0654}"/>
          </ac:spMkLst>
        </pc:spChg>
        <pc:spChg chg="add mod">
          <ac:chgData name="Daniel Schwarz" userId="5bb35bb8-905a-4742-88d9-33d9089732e7" providerId="ADAL" clId="{6522DB22-9B34-43BC-AD9C-03E4ABD0BD6B}" dt="2020-10-17T12:55:08.286" v="2593" actId="1076"/>
          <ac:spMkLst>
            <pc:docMk/>
            <pc:sldMk cId="702961727" sldId="278"/>
            <ac:spMk id="5" creationId="{2DC09206-FBB9-4464-ACEC-EF096396B1DD}"/>
          </ac:spMkLst>
        </pc:spChg>
        <pc:spChg chg="add mod">
          <ac:chgData name="Daniel Schwarz" userId="5bb35bb8-905a-4742-88d9-33d9089732e7" providerId="ADAL" clId="{6522DB22-9B34-43BC-AD9C-03E4ABD0BD6B}" dt="2020-10-17T12:55:10.198" v="2594" actId="1076"/>
          <ac:spMkLst>
            <pc:docMk/>
            <pc:sldMk cId="702961727" sldId="278"/>
            <ac:spMk id="6" creationId="{A2889C60-453B-49C2-9081-645F888C9499}"/>
          </ac:spMkLst>
        </pc:spChg>
        <pc:spChg chg="add mod">
          <ac:chgData name="Daniel Schwarz" userId="5bb35bb8-905a-4742-88d9-33d9089732e7" providerId="ADAL" clId="{6522DB22-9B34-43BC-AD9C-03E4ABD0BD6B}" dt="2020-10-17T12:53:58.141" v="2558"/>
          <ac:spMkLst>
            <pc:docMk/>
            <pc:sldMk cId="702961727" sldId="278"/>
            <ac:spMk id="7" creationId="{4F3AFEA8-51E8-4006-B8BA-CC9D7E1A3484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465139106" sldId="278"/>
        </pc:sldMkLst>
      </pc:sldChg>
      <pc:sldChg chg="addSp delSp modSp new mod modClrScheme chgLayout">
        <pc:chgData name="Daniel Schwarz" userId="5bb35bb8-905a-4742-88d9-33d9089732e7" providerId="ADAL" clId="{6522DB22-9B34-43BC-AD9C-03E4ABD0BD6B}" dt="2020-10-17T13:57:45.529" v="4684" actId="20577"/>
        <pc:sldMkLst>
          <pc:docMk/>
          <pc:sldMk cId="3714673380" sldId="279"/>
        </pc:sldMkLst>
        <pc:spChg chg="del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2" creationId="{F520DE75-61C3-46D1-80CB-F608B874BF2F}"/>
          </ac:spMkLst>
        </pc:spChg>
        <pc:spChg chg="add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3" creationId="{65E7F3F9-E740-45BA-BC30-E3406703E415}"/>
          </ac:spMkLst>
        </pc:spChg>
        <pc:spChg chg="add mod ord">
          <ac:chgData name="Daniel Schwarz" userId="5bb35bb8-905a-4742-88d9-33d9089732e7" providerId="ADAL" clId="{6522DB22-9B34-43BC-AD9C-03E4ABD0BD6B}" dt="2020-10-17T13:57:45.529" v="4684" actId="20577"/>
          <ac:spMkLst>
            <pc:docMk/>
            <pc:sldMk cId="3714673380" sldId="279"/>
            <ac:spMk id="4" creationId="{B593662E-2BAA-4A85-BA6F-18F6AF4E47B9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980532375" sldId="279"/>
        </pc:sldMkLst>
      </pc:sldChg>
      <pc:sldChg chg="modSp add mod modAnim modShow">
        <pc:chgData name="Daniel Schwarz" userId="5bb35bb8-905a-4742-88d9-33d9089732e7" providerId="ADAL" clId="{6522DB22-9B34-43BC-AD9C-03E4ABD0BD6B}" dt="2020-10-17T13:11:14.409" v="3211" actId="729"/>
        <pc:sldMkLst>
          <pc:docMk/>
          <pc:sldMk cId="2075122308" sldId="280"/>
        </pc:sldMkLst>
        <pc:spChg chg="mod">
          <ac:chgData name="Daniel Schwarz" userId="5bb35bb8-905a-4742-88d9-33d9089732e7" providerId="ADAL" clId="{6522DB22-9B34-43BC-AD9C-03E4ABD0BD6B}" dt="2020-10-17T13:08:41.257" v="3164" actId="20577"/>
          <ac:spMkLst>
            <pc:docMk/>
            <pc:sldMk cId="2075122308" sldId="280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813244987" sldId="280"/>
        </pc:sldMkLst>
      </pc:sldChg>
      <pc:sldChg chg="addSp delSp modSp add mod modAnim modNotesTx">
        <pc:chgData name="Daniel Schwarz" userId="5bb35bb8-905a-4742-88d9-33d9089732e7" providerId="ADAL" clId="{6522DB22-9B34-43BC-AD9C-03E4ABD0BD6B}" dt="2020-10-17T13:35:54.241" v="4118" actId="20577"/>
        <pc:sldMkLst>
          <pc:docMk/>
          <pc:sldMk cId="367984464" sldId="281"/>
        </pc:sldMkLst>
        <pc:spChg chg="mod">
          <ac:chgData name="Daniel Schwarz" userId="5bb35bb8-905a-4742-88d9-33d9089732e7" providerId="ADAL" clId="{6522DB22-9B34-43BC-AD9C-03E4ABD0BD6B}" dt="2020-10-17T13:12:49.192" v="3334" actId="20577"/>
          <ac:spMkLst>
            <pc:docMk/>
            <pc:sldMk cId="367984464" sldId="28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35:54.241" v="4118" actId="20577"/>
          <ac:spMkLst>
            <pc:docMk/>
            <pc:sldMk cId="367984464" sldId="281"/>
            <ac:spMk id="4" creationId="{478AB046-1B68-488D-AE60-8F01F95A10E4}"/>
          </ac:spMkLst>
        </pc:spChg>
        <pc:spChg chg="add del mod">
          <ac:chgData name="Daniel Schwarz" userId="5bb35bb8-905a-4742-88d9-33d9089732e7" providerId="ADAL" clId="{6522DB22-9B34-43BC-AD9C-03E4ABD0BD6B}" dt="2020-10-17T13:24:08.665" v="3774"/>
          <ac:spMkLst>
            <pc:docMk/>
            <pc:sldMk cId="367984464" sldId="281"/>
            <ac:spMk id="6" creationId="{871B02FB-3845-4112-ADE9-6942005F8627}"/>
          </ac:spMkLst>
        </pc:spChg>
      </pc:sldChg>
      <pc:sldChg chg="modSp add del mod modAnim">
        <pc:chgData name="Daniel Schwarz" userId="5bb35bb8-905a-4742-88d9-33d9089732e7" providerId="ADAL" clId="{6522DB22-9B34-43BC-AD9C-03E4ABD0BD6B}" dt="2020-10-17T13:12:40.002" v="3308" actId="47"/>
        <pc:sldMkLst>
          <pc:docMk/>
          <pc:sldMk cId="740007207" sldId="281"/>
        </pc:sldMkLst>
        <pc:spChg chg="mod">
          <ac:chgData name="Daniel Schwarz" userId="5bb35bb8-905a-4742-88d9-33d9089732e7" providerId="ADAL" clId="{6522DB22-9B34-43BC-AD9C-03E4ABD0BD6B}" dt="2020-10-17T13:12:07.945" v="3307" actId="20577"/>
          <ac:spMkLst>
            <pc:docMk/>
            <pc:sldMk cId="740007207" sldId="281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095876065" sldId="281"/>
        </pc:sldMkLst>
      </pc:sldChg>
      <pc:sldChg chg="addSp modSp add mod modAnim">
        <pc:chgData name="Daniel Schwarz" userId="5bb35bb8-905a-4742-88d9-33d9089732e7" providerId="ADAL" clId="{6522DB22-9B34-43BC-AD9C-03E4ABD0BD6B}" dt="2020-10-17T13:14:46.046" v="3488" actId="1076"/>
        <pc:sldMkLst>
          <pc:docMk/>
          <pc:sldMk cId="55743477" sldId="282"/>
        </pc:sldMkLst>
        <pc:spChg chg="mod">
          <ac:chgData name="Daniel Schwarz" userId="5bb35bb8-905a-4742-88d9-33d9089732e7" providerId="ADAL" clId="{6522DB22-9B34-43BC-AD9C-03E4ABD0BD6B}" dt="2020-10-17T13:14:12.982" v="3468" actId="20577"/>
          <ac:spMkLst>
            <pc:docMk/>
            <pc:sldMk cId="55743477" sldId="282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3:14:46.046" v="3488" actId="1076"/>
          <ac:spMkLst>
            <pc:docMk/>
            <pc:sldMk cId="55743477" sldId="282"/>
            <ac:spMk id="3" creationId="{BF95E9AD-9D00-4EAA-BD9E-D89393D636B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479954791" sldId="283"/>
        </pc:sldMkLst>
      </pc:sldChg>
      <pc:sldChg chg="modSp add mod modAnim">
        <pc:chgData name="Daniel Schwarz" userId="5bb35bb8-905a-4742-88d9-33d9089732e7" providerId="ADAL" clId="{6522DB22-9B34-43BC-AD9C-03E4ABD0BD6B}" dt="2020-10-17T13:25:20.706" v="3957" actId="404"/>
        <pc:sldMkLst>
          <pc:docMk/>
          <pc:sldMk cId="3763265745" sldId="283"/>
        </pc:sldMkLst>
        <pc:spChg chg="mod">
          <ac:chgData name="Daniel Schwarz" userId="5bb35bb8-905a-4742-88d9-33d9089732e7" providerId="ADAL" clId="{6522DB22-9B34-43BC-AD9C-03E4ABD0BD6B}" dt="2020-10-17T13:25:20.706" v="3957" actId="404"/>
          <ac:spMkLst>
            <pc:docMk/>
            <pc:sldMk cId="3763265745" sldId="283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89727238" sldId="284"/>
        </pc:sldMkLst>
      </pc:sldChg>
      <pc:sldChg chg="modSp add mod">
        <pc:chgData name="Daniel Schwarz" userId="5bb35bb8-905a-4742-88d9-33d9089732e7" providerId="ADAL" clId="{6522DB22-9B34-43BC-AD9C-03E4ABD0BD6B}" dt="2020-10-17T13:50:39.650" v="4490" actId="20577"/>
        <pc:sldMkLst>
          <pc:docMk/>
          <pc:sldMk cId="3394653921" sldId="284"/>
        </pc:sldMkLst>
        <pc:spChg chg="mod">
          <ac:chgData name="Daniel Schwarz" userId="5bb35bb8-905a-4742-88d9-33d9089732e7" providerId="ADAL" clId="{6522DB22-9B34-43BC-AD9C-03E4ABD0BD6B}" dt="2020-10-17T13:25:47.080" v="3982" actId="20577"/>
          <ac:spMkLst>
            <pc:docMk/>
            <pc:sldMk cId="3394653921" sldId="28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0:39.650" v="4490" actId="20577"/>
          <ac:spMkLst>
            <pc:docMk/>
            <pc:sldMk cId="3394653921" sldId="284"/>
            <ac:spMk id="4" creationId="{478AB046-1B68-488D-AE60-8F01F95A10E4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7:22:13.428" v="5219"/>
        <pc:sldMkLst>
          <pc:docMk/>
          <pc:sldMk cId="1762856631" sldId="285"/>
        </pc:sldMkLst>
        <pc:spChg chg="mod">
          <ac:chgData name="Daniel Schwarz" userId="5bb35bb8-905a-4742-88d9-33d9089732e7" providerId="ADAL" clId="{6522DB22-9B34-43BC-AD9C-03E4ABD0BD6B}" dt="2020-10-17T14:16:51.145" v="5036" actId="1076"/>
          <ac:spMkLst>
            <pc:docMk/>
            <pc:sldMk cId="1762856631" sldId="285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5" creationId="{938109F3-762A-4B38-89C6-E6B6638DB5D4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6" creationId="{A03DE48D-3EFD-42C6-8B38-7B3F8509C85B}"/>
          </ac:spMkLst>
        </pc:spChg>
        <pc:picChg chg="add mod ord">
          <ac:chgData name="Daniel Schwarz" userId="5bb35bb8-905a-4742-88d9-33d9089732e7" providerId="ADAL" clId="{6522DB22-9B34-43BC-AD9C-03E4ABD0BD6B}" dt="2020-10-17T17:22:04.689" v="5216" actId="1076"/>
          <ac:picMkLst>
            <pc:docMk/>
            <pc:sldMk cId="1762856631" sldId="285"/>
            <ac:picMk id="3" creationId="{0442E5C7-A5BD-42C9-97F2-5F2147192038}"/>
          </ac:picMkLst>
        </pc:picChg>
        <pc:picChg chg="add del mod">
          <ac:chgData name="Daniel Schwarz" userId="5bb35bb8-905a-4742-88d9-33d9089732e7" providerId="ADAL" clId="{6522DB22-9B34-43BC-AD9C-03E4ABD0BD6B}" dt="2020-10-17T17:21:52.107" v="5212" actId="478"/>
          <ac:picMkLst>
            <pc:docMk/>
            <pc:sldMk cId="1762856631" sldId="285"/>
            <ac:picMk id="4" creationId="{DEFF79F0-113A-44D0-8039-3A79F8A06BB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06075464" sldId="285"/>
        </pc:sldMkLst>
      </pc:sldChg>
      <pc:sldChg chg="add del">
        <pc:chgData name="Daniel Schwarz" userId="5bb35bb8-905a-4742-88d9-33d9089732e7" providerId="ADAL" clId="{6522DB22-9B34-43BC-AD9C-03E4ABD0BD6B}" dt="2020-10-17T14:18:01.061" v="5044" actId="47"/>
        <pc:sldMkLst>
          <pc:docMk/>
          <pc:sldMk cId="2563132831" sldId="286"/>
        </pc:sldMkLst>
      </pc:sldChg>
      <pc:sldChg chg="addSp delSp modSp add mod addAnim delAnim modAnim">
        <pc:chgData name="Daniel Schwarz" userId="5bb35bb8-905a-4742-88d9-33d9089732e7" providerId="ADAL" clId="{6522DB22-9B34-43BC-AD9C-03E4ABD0BD6B}" dt="2020-10-17T17:43:59.220" v="5287" actId="9405"/>
        <pc:sldMkLst>
          <pc:docMk/>
          <pc:sldMk cId="2902405349" sldId="286"/>
        </pc:sldMkLst>
        <pc:spChg chg="add mod">
          <ac:chgData name="Daniel Schwarz" userId="5bb35bb8-905a-4742-88d9-33d9089732e7" providerId="ADAL" clId="{6522DB22-9B34-43BC-AD9C-03E4ABD0BD6B}" dt="2020-10-17T14:20:12.347" v="5138" actId="14100"/>
          <ac:spMkLst>
            <pc:docMk/>
            <pc:sldMk cId="2902405349" sldId="286"/>
            <ac:spMk id="70" creationId="{384D61BC-5624-4F68-9622-C90D085EBC17}"/>
          </ac:spMkLst>
        </pc:spChg>
        <pc:spChg chg="add mod">
          <ac:chgData name="Daniel Schwarz" userId="5bb35bb8-905a-4742-88d9-33d9089732e7" providerId="ADAL" clId="{6522DB22-9B34-43BC-AD9C-03E4ABD0BD6B}" dt="2020-10-17T14:20:45.322" v="5151" actId="1076"/>
          <ac:spMkLst>
            <pc:docMk/>
            <pc:sldMk cId="2902405349" sldId="286"/>
            <ac:spMk id="71" creationId="{230E122C-7479-4007-B006-1E557B8496AB}"/>
          </ac:spMkLst>
        </pc:spChg>
        <pc:spChg chg="add mod">
          <ac:chgData name="Daniel Schwarz" userId="5bb35bb8-905a-4742-88d9-33d9089732e7" providerId="ADAL" clId="{6522DB22-9B34-43BC-AD9C-03E4ABD0BD6B}" dt="2020-10-17T14:23:33.849" v="5206" actId="1076"/>
          <ac:spMkLst>
            <pc:docMk/>
            <pc:sldMk cId="2902405349" sldId="286"/>
            <ac:spMk id="72" creationId="{F6231725-2B37-4C29-9EDD-8D6D44BFA2B2}"/>
          </ac:spMkLst>
        </pc:spChg>
        <pc:grpChg chg="add del mod">
          <ac:chgData name="Daniel Schwarz" userId="5bb35bb8-905a-4742-88d9-33d9089732e7" providerId="ADAL" clId="{6522DB22-9B34-43BC-AD9C-03E4ABD0BD6B}" dt="2020-10-17T14:18:46.252" v="5055" actId="1076"/>
          <ac:grpSpMkLst>
            <pc:docMk/>
            <pc:sldMk cId="2902405349" sldId="286"/>
            <ac:grpSpMk id="50" creationId="{266EA2CA-7F64-4B0C-BF6F-621B7DEADAB0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88" creationId="{A06FF425-7092-4682-AC90-B46385051EB8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109" creationId="{2271E70E-D959-42BD-8763-6834E29292C0}"/>
          </ac:grpSpMkLst>
        </pc:grpChg>
        <pc:inkChg chg="add del">
          <ac:chgData name="Daniel Schwarz" userId="5bb35bb8-905a-4742-88d9-33d9089732e7" providerId="ADAL" clId="{6522DB22-9B34-43BC-AD9C-03E4ABD0BD6B}" dt="2020-10-17T17:43:59.220" v="5287" actId="9405"/>
          <ac:inkMkLst>
            <pc:docMk/>
            <pc:sldMk cId="2902405349" sldId="286"/>
            <ac:inkMk id="51" creationId="{3F0558CE-FF49-4C33-8121-4354B0719471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231827098" sldId="286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8:27:09.678" v="6519" actId="478"/>
        <pc:sldMkLst>
          <pc:docMk/>
          <pc:sldMk cId="3154159029" sldId="287"/>
        </pc:sldMkLst>
        <pc:spChg chg="del mod ord">
          <ac:chgData name="Daniel Schwarz" userId="5bb35bb8-905a-4742-88d9-33d9089732e7" providerId="ADAL" clId="{6522DB22-9B34-43BC-AD9C-03E4ABD0BD6B}" dt="2020-10-17T14:19:06.991" v="5058" actId="700"/>
          <ac:spMkLst>
            <pc:docMk/>
            <pc:sldMk cId="3154159029" sldId="287"/>
            <ac:spMk id="2" creationId="{EDDFD6AF-FEC5-4E27-81BB-6DF929EEBD7E}"/>
          </ac:spMkLst>
        </pc:spChg>
        <pc:spChg chg="add mod ord">
          <ac:chgData name="Daniel Schwarz" userId="5bb35bb8-905a-4742-88d9-33d9089732e7" providerId="ADAL" clId="{6522DB22-9B34-43BC-AD9C-03E4ABD0BD6B}" dt="2020-10-17T17:51:40.989" v="5517" actId="1076"/>
          <ac:spMkLst>
            <pc:docMk/>
            <pc:sldMk cId="3154159029" sldId="287"/>
            <ac:spMk id="3" creationId="{6C840C51-4284-4F77-896A-E51D9C7AFA36}"/>
          </ac:spMkLst>
        </pc:spChg>
        <pc:spChg chg="add del mod ord">
          <ac:chgData name="Daniel Schwarz" userId="5bb35bb8-905a-4742-88d9-33d9089732e7" providerId="ADAL" clId="{6522DB22-9B34-43BC-AD9C-03E4ABD0BD6B}" dt="2020-10-17T17:42:25.963" v="5231" actId="478"/>
          <ac:spMkLst>
            <pc:docMk/>
            <pc:sldMk cId="3154159029" sldId="287"/>
            <ac:spMk id="4" creationId="{3A83C5D6-DC05-4E3F-9065-39CE9AC0BADA}"/>
          </ac:spMkLst>
        </pc:spChg>
        <pc:spChg chg="add mod">
          <ac:chgData name="Daniel Schwarz" userId="5bb35bb8-905a-4742-88d9-33d9089732e7" providerId="ADAL" clId="{6522DB22-9B34-43BC-AD9C-03E4ABD0BD6B}" dt="2020-10-17T17:43:11.630" v="5284" actId="5793"/>
          <ac:spMkLst>
            <pc:docMk/>
            <pc:sldMk cId="3154159029" sldId="287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7:52:22.963" v="5548" actId="688"/>
          <ac:spMkLst>
            <pc:docMk/>
            <pc:sldMk cId="3154159029" sldId="287"/>
            <ac:spMk id="100" creationId="{5C1E05F4-2846-43C6-B2C3-FD3D70BAC1C5}"/>
          </ac:spMkLst>
        </pc:spChg>
        <pc:spChg chg="add mod">
          <ac:chgData name="Daniel Schwarz" userId="5bb35bb8-905a-4742-88d9-33d9089732e7" providerId="ADAL" clId="{6522DB22-9B34-43BC-AD9C-03E4ABD0BD6B}" dt="2020-10-17T17:51:58.015" v="5532" actId="1035"/>
          <ac:spMkLst>
            <pc:docMk/>
            <pc:sldMk cId="3154159029" sldId="287"/>
            <ac:spMk id="105" creationId="{B48C6D2F-752C-45EE-99FD-0A62CDFB596D}"/>
          </ac:spMkLst>
        </pc:spChg>
        <pc:spChg chg="add del mod">
          <ac:chgData name="Daniel Schwarz" userId="5bb35bb8-905a-4742-88d9-33d9089732e7" providerId="ADAL" clId="{6522DB22-9B34-43BC-AD9C-03E4ABD0BD6B}" dt="2020-10-17T18:02:28.444" v="5896" actId="688"/>
          <ac:spMkLst>
            <pc:docMk/>
            <pc:sldMk cId="3154159029" sldId="287"/>
            <ac:spMk id="110" creationId="{77271284-1450-415B-B986-0C667EBD95A4}"/>
          </ac:spMkLst>
        </pc:spChg>
        <pc:spChg chg="add mod">
          <ac:chgData name="Daniel Schwarz" userId="5bb35bb8-905a-4742-88d9-33d9089732e7" providerId="ADAL" clId="{6522DB22-9B34-43BC-AD9C-03E4ABD0BD6B}" dt="2020-10-17T17:57:26.668" v="5720" actId="688"/>
          <ac:spMkLst>
            <pc:docMk/>
            <pc:sldMk cId="3154159029" sldId="287"/>
            <ac:spMk id="119" creationId="{1A8DDC24-972B-413B-8AFE-E242CAD99DB6}"/>
          </ac:spMkLst>
        </pc:spChg>
        <pc:grpChg chg="del mod">
          <ac:chgData name="Daniel Schwarz" userId="5bb35bb8-905a-4742-88d9-33d9089732e7" providerId="ADAL" clId="{6522DB22-9B34-43BC-AD9C-03E4ABD0BD6B}" dt="2020-10-17T17:44:54.730" v="5302"/>
          <ac:grpSpMkLst>
            <pc:docMk/>
            <pc:sldMk cId="3154159029" sldId="287"/>
            <ac:grpSpMk id="12" creationId="{1EAB6C6F-15C0-4C08-8B0F-44C62E2E0451}"/>
          </ac:grpSpMkLst>
        </pc:grpChg>
        <pc:grpChg chg="del mod">
          <ac:chgData name="Daniel Schwarz" userId="5bb35bb8-905a-4742-88d9-33d9089732e7" providerId="ADAL" clId="{6522DB22-9B34-43BC-AD9C-03E4ABD0BD6B}" dt="2020-10-17T17:45:02.510" v="5313"/>
          <ac:grpSpMkLst>
            <pc:docMk/>
            <pc:sldMk cId="3154159029" sldId="287"/>
            <ac:grpSpMk id="18" creationId="{24CE9F45-CBC1-4509-BB2E-6562EA501640}"/>
          </ac:grpSpMkLst>
        </pc:grpChg>
        <pc:grpChg chg="mod">
          <ac:chgData name="Daniel Schwarz" userId="5bb35bb8-905a-4742-88d9-33d9089732e7" providerId="ADAL" clId="{6522DB22-9B34-43BC-AD9C-03E4ABD0BD6B}" dt="2020-10-17T18:01:31.575" v="5875" actId="164"/>
          <ac:grpSpMkLst>
            <pc:docMk/>
            <pc:sldMk cId="3154159029" sldId="287"/>
            <ac:grpSpMk id="29" creationId="{9CBA1E95-E128-469B-A0BB-1CB517787D37}"/>
          </ac:grpSpMkLst>
        </pc:grpChg>
        <pc:grpChg chg="del mod">
          <ac:chgData name="Daniel Schwarz" userId="5bb35bb8-905a-4742-88d9-33d9089732e7" providerId="ADAL" clId="{6522DB22-9B34-43BC-AD9C-03E4ABD0BD6B}" dt="2020-10-17T17:45:26.840" v="5330"/>
          <ac:grpSpMkLst>
            <pc:docMk/>
            <pc:sldMk cId="3154159029" sldId="287"/>
            <ac:grpSpMk id="34" creationId="{BF944998-948B-4AA7-950E-47F14D8F1AC6}"/>
          </ac:grpSpMkLst>
        </pc:grpChg>
        <pc:grpChg chg="del mod">
          <ac:chgData name="Daniel Schwarz" userId="5bb35bb8-905a-4742-88d9-33d9089732e7" providerId="ADAL" clId="{6522DB22-9B34-43BC-AD9C-03E4ABD0BD6B}" dt="2020-10-17T17:45:32.591" v="5340"/>
          <ac:grpSpMkLst>
            <pc:docMk/>
            <pc:sldMk cId="3154159029" sldId="287"/>
            <ac:grpSpMk id="46" creationId="{A89EABA9-C2BE-4C07-9095-6DE01C3FD4E7}"/>
          </ac:grpSpMkLst>
        </pc:grpChg>
        <pc:grpChg chg="del mod">
          <ac:chgData name="Daniel Schwarz" userId="5bb35bb8-905a-4742-88d9-33d9089732e7" providerId="ADAL" clId="{6522DB22-9B34-43BC-AD9C-03E4ABD0BD6B}" dt="2020-10-17T17:52:50.141" v="5551"/>
          <ac:grpSpMkLst>
            <pc:docMk/>
            <pc:sldMk cId="3154159029" sldId="287"/>
            <ac:grpSpMk id="56" creationId="{13F9D6CE-27EB-426D-AD15-9D8CB6ECC9FC}"/>
          </ac:grpSpMkLst>
        </pc:grpChg>
        <pc:grpChg chg="mod">
          <ac:chgData name="Daniel Schwarz" userId="5bb35bb8-905a-4742-88d9-33d9089732e7" providerId="ADAL" clId="{6522DB22-9B34-43BC-AD9C-03E4ABD0BD6B}" dt="2020-10-17T17:52:18.787" v="5546" actId="1076"/>
          <ac:grpSpMkLst>
            <pc:docMk/>
            <pc:sldMk cId="3154159029" sldId="287"/>
            <ac:grpSpMk id="59" creationId="{E956D490-2E2A-4F7E-8E41-871270170777}"/>
          </ac:grpSpMkLst>
        </pc:grpChg>
        <pc:grpChg chg="mod">
          <ac:chgData name="Daniel Schwarz" userId="5bb35bb8-905a-4742-88d9-33d9089732e7" providerId="ADAL" clId="{6522DB22-9B34-43BC-AD9C-03E4ABD0BD6B}" dt="2020-10-17T17:47:26.144" v="5356"/>
          <ac:grpSpMkLst>
            <pc:docMk/>
            <pc:sldMk cId="3154159029" sldId="287"/>
            <ac:grpSpMk id="66" creationId="{5F6F1363-EF07-4554-8A05-8A0ED06F6854}"/>
          </ac:grpSpMkLst>
        </pc:grpChg>
        <pc:grpChg chg="add del mod">
          <ac:chgData name="Daniel Schwarz" userId="5bb35bb8-905a-4742-88d9-33d9089732e7" providerId="ADAL" clId="{6522DB22-9B34-43BC-AD9C-03E4ABD0BD6B}" dt="2020-10-17T17:47:46.468" v="5395"/>
          <ac:grpSpMkLst>
            <pc:docMk/>
            <pc:sldMk cId="3154159029" sldId="287"/>
            <ac:grpSpMk id="71" creationId="{F9CB4215-68BA-48D1-9A20-B5D24B29A742}"/>
          </ac:grpSpMkLst>
        </pc:grpChg>
        <pc:grpChg chg="add del mod">
          <ac:chgData name="Daniel Schwarz" userId="5bb35bb8-905a-4742-88d9-33d9089732e7" providerId="ADAL" clId="{6522DB22-9B34-43BC-AD9C-03E4ABD0BD6B}" dt="2020-10-17T17:47:38.232" v="5374"/>
          <ac:grpSpMkLst>
            <pc:docMk/>
            <pc:sldMk cId="3154159029" sldId="287"/>
            <ac:grpSpMk id="76" creationId="{1386B199-FF09-4827-8BDF-865E7BB79797}"/>
          </ac:grpSpMkLst>
        </pc:grpChg>
        <pc:grpChg chg="mod">
          <ac:chgData name="Daniel Schwarz" userId="5bb35bb8-905a-4742-88d9-33d9089732e7" providerId="ADAL" clId="{6522DB22-9B34-43BC-AD9C-03E4ABD0BD6B}" dt="2020-10-17T17:47:37.802" v="5372"/>
          <ac:grpSpMkLst>
            <pc:docMk/>
            <pc:sldMk cId="3154159029" sldId="287"/>
            <ac:grpSpMk id="78" creationId="{7B6BB0A4-F9AB-458F-A6C9-9E6409411E3B}"/>
          </ac:grpSpMkLst>
        </pc:grpChg>
        <pc:grpChg chg="mod">
          <ac:chgData name="Daniel Schwarz" userId="5bb35bb8-905a-4742-88d9-33d9089732e7" providerId="ADAL" clId="{6522DB22-9B34-43BC-AD9C-03E4ABD0BD6B}" dt="2020-10-17T17:47:44.618" v="5384"/>
          <ac:grpSpMkLst>
            <pc:docMk/>
            <pc:sldMk cId="3154159029" sldId="287"/>
            <ac:grpSpMk id="86" creationId="{B8F76306-19E4-4309-B03E-C56B928DAEB1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0" creationId="{4AFEE917-350D-4BB1-B0F9-D98F8DE8803A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4" creationId="{4ABC480A-6035-4B1E-8C54-C1400998F98A}"/>
          </ac:grpSpMkLst>
        </pc:grpChg>
        <pc:grpChg chg="del mod">
          <ac:chgData name="Daniel Schwarz" userId="5bb35bb8-905a-4742-88d9-33d9089732e7" providerId="ADAL" clId="{6522DB22-9B34-43BC-AD9C-03E4ABD0BD6B}" dt="2020-10-17T17:54:46.061" v="5603" actId="165"/>
          <ac:grpSpMkLst>
            <pc:docMk/>
            <pc:sldMk cId="3154159029" sldId="287"/>
            <ac:grpSpMk id="99" creationId="{6B41FCEF-CCF4-46E2-B66A-A86211C26A36}"/>
          </ac:grpSpMkLst>
        </pc:grpChg>
        <pc:grpChg chg="mod">
          <ac:chgData name="Daniel Schwarz" userId="5bb35bb8-905a-4742-88d9-33d9089732e7" providerId="ADAL" clId="{6522DB22-9B34-43BC-AD9C-03E4ABD0BD6B}" dt="2020-10-17T17:51:58.015" v="5532" actId="1035"/>
          <ac:grpSpMkLst>
            <pc:docMk/>
            <pc:sldMk cId="3154159029" sldId="287"/>
            <ac:grpSpMk id="103" creationId="{1CB3C09E-1777-4CFB-B625-B8F89D62A4A4}"/>
          </ac:grpSpMkLst>
        </pc:grpChg>
        <pc:grpChg chg="del mod">
          <ac:chgData name="Daniel Schwarz" userId="5bb35bb8-905a-4742-88d9-33d9089732e7" providerId="ADAL" clId="{6522DB22-9B34-43BC-AD9C-03E4ABD0BD6B}" dt="2020-10-17T17:50:57.454" v="5472" actId="478"/>
          <ac:grpSpMkLst>
            <pc:docMk/>
            <pc:sldMk cId="3154159029" sldId="287"/>
            <ac:grpSpMk id="108" creationId="{67AF0ED9-7681-41F1-B1C5-7CB212AAA41A}"/>
          </ac:grpSpMkLst>
        </pc:grpChg>
        <pc:grpChg chg="mod">
          <ac:chgData name="Daniel Schwarz" userId="5bb35bb8-905a-4742-88d9-33d9089732e7" providerId="ADAL" clId="{6522DB22-9B34-43BC-AD9C-03E4ABD0BD6B}" dt="2020-10-17T17:51:04.344" v="5477"/>
          <ac:grpSpMkLst>
            <pc:docMk/>
            <pc:sldMk cId="3154159029" sldId="287"/>
            <ac:grpSpMk id="113" creationId="{AFBD2EBE-916A-4F72-A6BA-A5CFFFD41E8C}"/>
          </ac:grpSpMkLst>
        </pc:grpChg>
        <pc:grpChg chg="del mod">
          <ac:chgData name="Daniel Schwarz" userId="5bb35bb8-905a-4742-88d9-33d9089732e7" providerId="ADAL" clId="{6522DB22-9B34-43BC-AD9C-03E4ABD0BD6B}" dt="2020-10-17T17:54:32.994" v="5600" actId="165"/>
          <ac:grpSpMkLst>
            <pc:docMk/>
            <pc:sldMk cId="3154159029" sldId="287"/>
            <ac:grpSpMk id="116" creationId="{2F881FFE-4E42-4D21-A2A9-0125B7D3AFBF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20" creationId="{F409C971-262F-4912-8FEC-62C26FD8B2CF}"/>
          </ac:grpSpMkLst>
        </pc:grpChg>
        <pc:grpChg chg="add mod">
          <ac:chgData name="Daniel Schwarz" userId="5bb35bb8-905a-4742-88d9-33d9089732e7" providerId="ADAL" clId="{6522DB22-9B34-43BC-AD9C-03E4ABD0BD6B}" dt="2020-10-17T17:55:03.442" v="5607" actId="1076"/>
          <ac:grpSpMkLst>
            <pc:docMk/>
            <pc:sldMk cId="3154159029" sldId="287"/>
            <ac:grpSpMk id="121" creationId="{2774DC9C-2D36-44CB-B31E-7552269D6C20}"/>
          </ac:grpSpMkLst>
        </pc:grpChg>
        <pc:grpChg chg="add del mod">
          <ac:chgData name="Daniel Schwarz" userId="5bb35bb8-905a-4742-88d9-33d9089732e7" providerId="ADAL" clId="{6522DB22-9B34-43BC-AD9C-03E4ABD0BD6B}" dt="2020-10-17T17:55:20.392" v="5610" actId="478"/>
          <ac:grpSpMkLst>
            <pc:docMk/>
            <pc:sldMk cId="3154159029" sldId="287"/>
            <ac:grpSpMk id="122" creationId="{5CF34EC8-236C-4366-9D38-A51DEC8F2D38}"/>
          </ac:grpSpMkLst>
        </pc:grpChg>
        <pc:grpChg chg="del 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26" creationId="{7F5F1ACC-7503-4C62-BE5A-7B1107E80CE1}"/>
          </ac:grpSpMkLst>
        </pc:grpChg>
        <pc:grpChg chg="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32" creationId="{7A577037-84A7-4447-B8EC-F130FFEB34BB}"/>
          </ac:grpSpMkLst>
        </pc:grpChg>
        <pc:grpChg chg="add mod">
          <ac:chgData name="Daniel Schwarz" userId="5bb35bb8-905a-4742-88d9-33d9089732e7" providerId="ADAL" clId="{6522DB22-9B34-43BC-AD9C-03E4ABD0BD6B}" dt="2020-10-17T17:56:13.675" v="5627" actId="1076"/>
          <ac:grpSpMkLst>
            <pc:docMk/>
            <pc:sldMk cId="3154159029" sldId="287"/>
            <ac:grpSpMk id="133" creationId="{72663C9C-C775-4D14-8E59-24CB619DF58A}"/>
          </ac:grpSpMkLst>
        </pc:grpChg>
        <pc:grpChg chg="add mod">
          <ac:chgData name="Daniel Schwarz" userId="5bb35bb8-905a-4742-88d9-33d9089732e7" providerId="ADAL" clId="{6522DB22-9B34-43BC-AD9C-03E4ABD0BD6B}" dt="2020-10-17T17:56:39.099" v="5633" actId="1076"/>
          <ac:grpSpMkLst>
            <pc:docMk/>
            <pc:sldMk cId="3154159029" sldId="287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35" creationId="{6EF1A73C-DA41-49C8-B0EA-67ECD1F2665A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40" creationId="{AC1329A5-461A-4B61-ACD0-69E749D97042}"/>
          </ac:grpSpMkLst>
        </pc:grpChg>
        <pc:grpChg chg="add del mod">
          <ac:chgData name="Daniel Schwarz" userId="5bb35bb8-905a-4742-88d9-33d9089732e7" providerId="ADAL" clId="{6522DB22-9B34-43BC-AD9C-03E4ABD0BD6B}" dt="2020-10-17T18:04:07.230" v="5949"/>
          <ac:grpSpMkLst>
            <pc:docMk/>
            <pc:sldMk cId="3154159029" sldId="287"/>
            <ac:grpSpMk id="146" creationId="{7A4D4D5F-26EB-4CBB-9260-E5EE247CAD70}"/>
          </ac:grpSpMkLst>
        </pc:grpChg>
        <pc:grpChg chg="mod">
          <ac:chgData name="Daniel Schwarz" userId="5bb35bb8-905a-4742-88d9-33d9089732e7" providerId="ADAL" clId="{6522DB22-9B34-43BC-AD9C-03E4ABD0BD6B}" dt="2020-10-17T18:03:53.454" v="5921"/>
          <ac:grpSpMkLst>
            <pc:docMk/>
            <pc:sldMk cId="3154159029" sldId="287"/>
            <ac:grpSpMk id="158" creationId="{D1D3C89A-B7D1-4544-AA38-047DBAD0846D}"/>
          </ac:grpSpMkLst>
        </pc:grpChg>
        <pc:grpChg chg="mod">
          <ac:chgData name="Daniel Schwarz" userId="5bb35bb8-905a-4742-88d9-33d9089732e7" providerId="ADAL" clId="{6522DB22-9B34-43BC-AD9C-03E4ABD0BD6B}" dt="2020-10-17T18:04:05.689" v="5941"/>
          <ac:grpSpMkLst>
            <pc:docMk/>
            <pc:sldMk cId="3154159029" sldId="287"/>
            <ac:grpSpMk id="166" creationId="{5459B587-464B-4040-BB7A-2AEB55453188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72" creationId="{6069DBDE-9968-4131-A26E-F037D86A3AA6}"/>
          </ac:grpSpMkLst>
        </pc:grpChg>
        <pc:grpChg chg="mod">
          <ac:chgData name="Daniel Schwarz" userId="5bb35bb8-905a-4742-88d9-33d9089732e7" providerId="ADAL" clId="{6522DB22-9B34-43BC-AD9C-03E4ABD0BD6B}" dt="2020-10-17T18:04:24.015" v="5975"/>
          <ac:grpSpMkLst>
            <pc:docMk/>
            <pc:sldMk cId="3154159029" sldId="287"/>
            <ac:grpSpMk id="186" creationId="{2F5164BA-4E3A-4E3D-8551-E523588FEF18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89" creationId="{06AB914E-9954-4E92-9F4D-ADDAEE3B84CC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90" creationId="{FC0BCE26-52C5-4EEA-A3B3-FEE95CF787A1}"/>
          </ac:grpSpMkLst>
        </pc:grpChg>
        <pc:grpChg chg="add del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95" creationId="{2881AF6F-D552-433C-BD8A-8FEFE757268F}"/>
          </ac:grpSpMkLst>
        </pc:grpChg>
        <pc:grpChg chg="mod">
          <ac:chgData name="Daniel Schwarz" userId="5bb35bb8-905a-4742-88d9-33d9089732e7" providerId="ADAL" clId="{6522DB22-9B34-43BC-AD9C-03E4ABD0BD6B}" dt="2020-10-17T18:07:06.637" v="6007"/>
          <ac:grpSpMkLst>
            <pc:docMk/>
            <pc:sldMk cId="3154159029" sldId="287"/>
            <ac:grpSpMk id="199" creationId="{75B3DBBE-3D19-4F65-9CED-796CD32C285E}"/>
          </ac:grpSpMkLst>
        </pc:grpChg>
        <pc:grpChg chg="mod">
          <ac:chgData name="Daniel Schwarz" userId="5bb35bb8-905a-4742-88d9-33d9089732e7" providerId="ADAL" clId="{6522DB22-9B34-43BC-AD9C-03E4ABD0BD6B}" dt="2020-10-17T18:10:39.828" v="6030"/>
          <ac:grpSpMkLst>
            <pc:docMk/>
            <pc:sldMk cId="3154159029" sldId="287"/>
            <ac:grpSpMk id="206" creationId="{7906ED24-1442-47F7-964D-958D1AF91EB4}"/>
          </ac:grpSpMkLst>
        </pc:grpChg>
        <pc:grpChg chg="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1" creationId="{B227696F-4EE9-48F0-83AF-21CAA3FE19AA}"/>
          </ac:grpSpMkLst>
        </pc:grpChg>
        <pc:grpChg chg="add mod">
          <ac:chgData name="Daniel Schwarz" userId="5bb35bb8-905a-4742-88d9-33d9089732e7" providerId="ADAL" clId="{6522DB22-9B34-43BC-AD9C-03E4ABD0BD6B}" dt="2020-10-17T18:11:31.825" v="6042" actId="164"/>
          <ac:grpSpMkLst>
            <pc:docMk/>
            <pc:sldMk cId="3154159029" sldId="287"/>
            <ac:grpSpMk id="212" creationId="{C362E953-6088-4EC9-9D99-492CAFA42B01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3" creationId="{3C52C0C0-E478-4F8F-A0EE-5B1C2CE17721}"/>
          </ac:grpSpMkLst>
        </pc:grpChg>
        <pc:picChg chg="add mod">
          <ac:chgData name="Daniel Schwarz" userId="5bb35bb8-905a-4742-88d9-33d9089732e7" providerId="ADAL" clId="{6522DB22-9B34-43BC-AD9C-03E4ABD0BD6B}" dt="2020-10-17T17:44:14.988" v="5290" actId="1076"/>
          <ac:picMkLst>
            <pc:docMk/>
            <pc:sldMk cId="3154159029" sldId="287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0" creationId="{70C1F084-7360-45BD-BF05-1F67C3E337BC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1" creationId="{249BCCC2-8C0F-4CBC-BB00-27F1B450D6F0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2" creationId="{E6F886F3-D8EE-4695-BFC2-E901EFD04569}"/>
          </ac:picMkLst>
        </pc:picChg>
        <pc:inkChg chg="add mod">
          <ac:chgData name="Daniel Schwarz" userId="5bb35bb8-905a-4742-88d9-33d9089732e7" providerId="ADAL" clId="{6522DB22-9B34-43BC-AD9C-03E4ABD0BD6B}" dt="2020-10-17T18:01:31.575" v="5875" actId="164"/>
          <ac:inkMkLst>
            <pc:docMk/>
            <pc:sldMk cId="3154159029" sldId="287"/>
            <ac:inkMk id="7" creationId="{A301C9D1-9954-4118-A379-351311569BC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8" creationId="{437F71A3-BCFF-40EA-B2D2-DCFAB9B8572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9" creationId="{E3607B9A-0CE3-474F-8659-7EA6AD1A0604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0" creationId="{CCDF000D-7EA0-47DE-B94D-19B2BD383CC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1" creationId="{D57EFB9D-D6C2-4404-9BAA-5E1134CF729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3" creationId="{B167608B-550D-4B0E-809F-194A639E78BD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4" creationId="{A6AF4097-2894-4671-8C26-245DB4ADA63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5" creationId="{CA8026AD-541F-43E9-A44C-DB8B477E8F0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6" creationId="{3D173C09-B30C-4B66-9D2A-A007C9075A2E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7" creationId="{CED9C981-B1DD-4EFB-9047-499377A9C86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9" creationId="{9D16C622-7365-4612-ADA6-B8AAEDC2B7D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0" creationId="{D93400FA-0CF7-411F-B008-CAA6E86A502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1" creationId="{021EEA2A-251E-4503-8B48-9F699152C037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2" creationId="{87011E12-3038-4C61-A68E-F534873F5D9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3" creationId="{3617AF39-B031-44C5-927A-836A78C18C51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4" creationId="{53C689F3-F2CA-4FA4-96A0-EDC074BC6BE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5" creationId="{DBAA9958-121E-4C75-8018-D3A5935B743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6" creationId="{429DA36A-FD62-407A-95E4-9DD0790AE13C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7" creationId="{FCB95299-0DCF-471C-85EB-506251EA6D23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8" creationId="{A30B0B94-2834-4169-8D46-93B1C41CDA4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0" creationId="{AF7A4E2F-AD41-4788-AE14-32A620ADE87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1" creationId="{68DFFB93-315F-4535-A840-CFD73EEE8D8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2" creationId="{A17680F5-7843-4006-A5AF-49B5904E3CBE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3" creationId="{3195A296-ED09-44DC-BE46-AC871232A67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5" creationId="{9BD56E71-4157-4ADD-B372-9D3EA91BBA2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6" creationId="{112C8A29-F6CF-4314-A788-9D5947BC11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7" creationId="{AA75D06E-525C-4C33-BF69-B8650B5EA79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8" creationId="{B3DB94B5-C995-40CA-A1F1-C37E47C5F7D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9" creationId="{BF7D2B12-3572-4E47-8949-33897557310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0" creationId="{6F026C51-8F36-435B-A6AC-93899008D6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1" creationId="{1F5A4B44-0B91-48C9-AFDF-A23DB7B27CE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2" creationId="{BA0F580B-AFFB-4A87-BD40-EA9237882CF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3" creationId="{EAFA9219-7574-4BC4-8AA9-3C7619C415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4" creationId="{8B90CD81-4969-44AD-B791-C72012BE40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5" creationId="{E95CEB47-0B06-477B-B209-62E613A62B4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7" creationId="{CED888E2-E4CB-4EBC-B223-54CEFF567BF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8" creationId="{3E3D1B4A-2760-47A3-AC20-BF478756B08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9" creationId="{B71B7C35-FCD5-4629-B265-3ABD501BA49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0" creationId="{F5E6C009-648F-464E-80E6-662BCB6A0D7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1" creationId="{05F9BF59-3A82-4FFD-BE93-F85EF68539B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2" creationId="{359495CE-515C-4335-9B05-43A647365FC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3" creationId="{56CCC6F0-AC42-492B-9A15-632114451B1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4" creationId="{685E3E79-7F2B-45AC-8132-5F18A7F1AB7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5" creationId="{AF5DD524-EA61-49E9-B598-970872417EE4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7" creationId="{3A4190C1-C1BC-4600-A3E1-508D859E6132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8" creationId="{F52C9C82-D28E-4EDB-A04F-29F2BC6C664F}"/>
          </ac:inkMkLst>
        </pc:inkChg>
        <pc:inkChg chg="add del mod">
          <ac:chgData name="Daniel Schwarz" userId="5bb35bb8-905a-4742-88d9-33d9089732e7" providerId="ADAL" clId="{6522DB22-9B34-43BC-AD9C-03E4ABD0BD6B}" dt="2020-10-17T17:47:47.686" v="5401" actId="9405"/>
          <ac:inkMkLst>
            <pc:docMk/>
            <pc:sldMk cId="3154159029" sldId="287"/>
            <ac:inkMk id="60" creationId="{64B59D4D-8DCB-49EB-8B47-FB8D34FC81FC}"/>
          </ac:inkMkLst>
        </pc:inkChg>
        <pc:inkChg chg="add del mod">
          <ac:chgData name="Daniel Schwarz" userId="5bb35bb8-905a-4742-88d9-33d9089732e7" providerId="ADAL" clId="{6522DB22-9B34-43BC-AD9C-03E4ABD0BD6B}" dt="2020-10-17T17:47:47.476" v="5400" actId="9405"/>
          <ac:inkMkLst>
            <pc:docMk/>
            <pc:sldMk cId="3154159029" sldId="287"/>
            <ac:inkMk id="61" creationId="{E327F1A2-ED69-463C-BB79-49F27ECFFD12}"/>
          </ac:inkMkLst>
        </pc:inkChg>
        <pc:inkChg chg="add del mod">
          <ac:chgData name="Daniel Schwarz" userId="5bb35bb8-905a-4742-88d9-33d9089732e7" providerId="ADAL" clId="{6522DB22-9B34-43BC-AD9C-03E4ABD0BD6B}" dt="2020-10-17T17:47:47.228" v="5399" actId="9405"/>
          <ac:inkMkLst>
            <pc:docMk/>
            <pc:sldMk cId="3154159029" sldId="287"/>
            <ac:inkMk id="62" creationId="{FCF4A381-D3C8-4458-ADFE-DCD59F78FD30}"/>
          </ac:inkMkLst>
        </pc:inkChg>
        <pc:inkChg chg="add del mod">
          <ac:chgData name="Daniel Schwarz" userId="5bb35bb8-905a-4742-88d9-33d9089732e7" providerId="ADAL" clId="{6522DB22-9B34-43BC-AD9C-03E4ABD0BD6B}" dt="2020-10-17T17:47:26.698" v="5358" actId="9405"/>
          <ac:inkMkLst>
            <pc:docMk/>
            <pc:sldMk cId="3154159029" sldId="287"/>
            <ac:inkMk id="63" creationId="{861F8E97-811D-4552-8542-1B297D0995A2}"/>
          </ac:inkMkLst>
        </pc:inkChg>
        <pc:inkChg chg="add del mod">
          <ac:chgData name="Daniel Schwarz" userId="5bb35bb8-905a-4742-88d9-33d9089732e7" providerId="ADAL" clId="{6522DB22-9B34-43BC-AD9C-03E4ABD0BD6B}" dt="2020-10-17T17:47:26.437" v="5357" actId="9405"/>
          <ac:inkMkLst>
            <pc:docMk/>
            <pc:sldMk cId="3154159029" sldId="287"/>
            <ac:inkMk id="64" creationId="{166EF378-5368-4EEB-967A-970A60F00AC4}"/>
          </ac:inkMkLst>
        </pc:inkChg>
        <pc:inkChg chg="add del mod">
          <ac:chgData name="Daniel Schwarz" userId="5bb35bb8-905a-4742-88d9-33d9089732e7" providerId="ADAL" clId="{6522DB22-9B34-43BC-AD9C-03E4ABD0BD6B}" dt="2020-10-17T17:47:26.144" v="5356"/>
          <ac:inkMkLst>
            <pc:docMk/>
            <pc:sldMk cId="3154159029" sldId="287"/>
            <ac:inkMk id="65" creationId="{2CF24FEC-E85D-4FC3-80AF-3C3239FF5F71}"/>
          </ac:inkMkLst>
        </pc:inkChg>
        <pc:inkChg chg="add del mod">
          <ac:chgData name="Daniel Schwarz" userId="5bb35bb8-905a-4742-88d9-33d9089732e7" providerId="ADAL" clId="{6522DB22-9B34-43BC-AD9C-03E4ABD0BD6B}" dt="2020-10-17T17:47:47.019" v="5398" actId="9405"/>
          <ac:inkMkLst>
            <pc:docMk/>
            <pc:sldMk cId="3154159029" sldId="287"/>
            <ac:inkMk id="67" creationId="{A46633B9-4795-4183-962F-A2DE5E2ECE75}"/>
          </ac:inkMkLst>
        </pc:inkChg>
        <pc:inkChg chg="add del mod">
          <ac:chgData name="Daniel Schwarz" userId="5bb35bb8-905a-4742-88d9-33d9089732e7" providerId="ADAL" clId="{6522DB22-9B34-43BC-AD9C-03E4ABD0BD6B}" dt="2020-10-17T17:47:46.843" v="5397" actId="9405"/>
          <ac:inkMkLst>
            <pc:docMk/>
            <pc:sldMk cId="3154159029" sldId="287"/>
            <ac:inkMk id="68" creationId="{39D69E52-552D-4073-9A30-29054C5C3D4E}"/>
          </ac:inkMkLst>
        </pc:inkChg>
        <pc:inkChg chg="add del mod">
          <ac:chgData name="Daniel Schwarz" userId="5bb35bb8-905a-4742-88d9-33d9089732e7" providerId="ADAL" clId="{6522DB22-9B34-43BC-AD9C-03E4ABD0BD6B}" dt="2020-10-17T17:47:46.653" v="5396" actId="9405"/>
          <ac:inkMkLst>
            <pc:docMk/>
            <pc:sldMk cId="3154159029" sldId="287"/>
            <ac:inkMk id="69" creationId="{BE8D7943-92F7-437F-8CD8-DB7C901B9BC4}"/>
          </ac:inkMkLst>
        </pc:inkChg>
        <pc:inkChg chg="add del mod">
          <ac:chgData name="Daniel Schwarz" userId="5bb35bb8-905a-4742-88d9-33d9089732e7" providerId="ADAL" clId="{6522DB22-9B34-43BC-AD9C-03E4ABD0BD6B}" dt="2020-10-17T17:47:46.468" v="5395"/>
          <ac:inkMkLst>
            <pc:docMk/>
            <pc:sldMk cId="3154159029" sldId="287"/>
            <ac:inkMk id="70" creationId="{74B4EDF4-8F9E-43FC-9485-CBB6FDA04D59}"/>
          </ac:inkMkLst>
        </pc:inkChg>
        <pc:inkChg chg="add del mod">
          <ac:chgData name="Daniel Schwarz" userId="5bb35bb8-905a-4742-88d9-33d9089732e7" providerId="ADAL" clId="{6522DB22-9B34-43BC-AD9C-03E4ABD0BD6B}" dt="2020-10-17T17:47:46.285" v="5393" actId="9405"/>
          <ac:inkMkLst>
            <pc:docMk/>
            <pc:sldMk cId="3154159029" sldId="287"/>
            <ac:inkMk id="72" creationId="{F59BE295-9F01-42F9-8314-7D164028EFCD}"/>
          </ac:inkMkLst>
        </pc:inkChg>
        <pc:inkChg chg="add del mod">
          <ac:chgData name="Daniel Schwarz" userId="5bb35bb8-905a-4742-88d9-33d9089732e7" providerId="ADAL" clId="{6522DB22-9B34-43BC-AD9C-03E4ABD0BD6B}" dt="2020-10-17T17:47:46.109" v="5392" actId="9405"/>
          <ac:inkMkLst>
            <pc:docMk/>
            <pc:sldMk cId="3154159029" sldId="287"/>
            <ac:inkMk id="73" creationId="{D623C3F4-067D-4E4E-ACD6-EEC481CC42A5}"/>
          </ac:inkMkLst>
        </pc:inkChg>
        <pc:inkChg chg="add del mod">
          <ac:chgData name="Daniel Schwarz" userId="5bb35bb8-905a-4742-88d9-33d9089732e7" providerId="ADAL" clId="{6522DB22-9B34-43BC-AD9C-03E4ABD0BD6B}" dt="2020-10-17T17:47:45.790" v="5391" actId="9405"/>
          <ac:inkMkLst>
            <pc:docMk/>
            <pc:sldMk cId="3154159029" sldId="287"/>
            <ac:inkMk id="74" creationId="{F3DB5631-9EE9-4AD3-888C-1001C6F60FB3}"/>
          </ac:inkMkLst>
        </pc:inkChg>
        <pc:inkChg chg="add del mod">
          <ac:chgData name="Daniel Schwarz" userId="5bb35bb8-905a-4742-88d9-33d9089732e7" providerId="ADAL" clId="{6522DB22-9B34-43BC-AD9C-03E4ABD0BD6B}" dt="2020-10-17T17:47:38.232" v="5374"/>
          <ac:inkMkLst>
            <pc:docMk/>
            <pc:sldMk cId="3154159029" sldId="287"/>
            <ac:inkMk id="75" creationId="{E859C1B3-DEE4-410C-9825-AED62C0C9B4F}"/>
          </ac:inkMkLst>
        </pc:inkChg>
        <pc:inkChg chg="add del mod">
          <ac:chgData name="Daniel Schwarz" userId="5bb35bb8-905a-4742-88d9-33d9089732e7" providerId="ADAL" clId="{6522DB22-9B34-43BC-AD9C-03E4ABD0BD6B}" dt="2020-10-17T17:47:37.802" v="5372"/>
          <ac:inkMkLst>
            <pc:docMk/>
            <pc:sldMk cId="3154159029" sldId="287"/>
            <ac:inkMk id="77" creationId="{2EB85EB9-2C09-4B35-BA19-4FA038BB55CF}"/>
          </ac:inkMkLst>
        </pc:inkChg>
        <pc:inkChg chg="add del mod">
          <ac:chgData name="Daniel Schwarz" userId="5bb35bb8-905a-4742-88d9-33d9089732e7" providerId="ADAL" clId="{6522DB22-9B34-43BC-AD9C-03E4ABD0BD6B}" dt="2020-10-17T17:47:45.783" v="5390" actId="9405"/>
          <ac:inkMkLst>
            <pc:docMk/>
            <pc:sldMk cId="3154159029" sldId="287"/>
            <ac:inkMk id="79" creationId="{257FE31C-BADD-4B2B-9077-1AAED28F96D2}"/>
          </ac:inkMkLst>
        </pc:inkChg>
        <pc:inkChg chg="add del mod">
          <ac:chgData name="Daniel Schwarz" userId="5bb35bb8-905a-4742-88d9-33d9089732e7" providerId="ADAL" clId="{6522DB22-9B34-43BC-AD9C-03E4ABD0BD6B}" dt="2020-10-17T17:47:45.582" v="5389" actId="9405"/>
          <ac:inkMkLst>
            <pc:docMk/>
            <pc:sldMk cId="3154159029" sldId="287"/>
            <ac:inkMk id="80" creationId="{4A792158-14F0-41F5-B9F7-D9AD7CDA4977}"/>
          </ac:inkMkLst>
        </pc:inkChg>
        <pc:inkChg chg="add del mod">
          <ac:chgData name="Daniel Schwarz" userId="5bb35bb8-905a-4742-88d9-33d9089732e7" providerId="ADAL" clId="{6522DB22-9B34-43BC-AD9C-03E4ABD0BD6B}" dt="2020-10-17T17:47:45.377" v="5388" actId="9405"/>
          <ac:inkMkLst>
            <pc:docMk/>
            <pc:sldMk cId="3154159029" sldId="287"/>
            <ac:inkMk id="81" creationId="{DF71C6E7-B268-4C31-BA06-503181521542}"/>
          </ac:inkMkLst>
        </pc:inkChg>
        <pc:inkChg chg="add del mod">
          <ac:chgData name="Daniel Schwarz" userId="5bb35bb8-905a-4742-88d9-33d9089732e7" providerId="ADAL" clId="{6522DB22-9B34-43BC-AD9C-03E4ABD0BD6B}" dt="2020-10-17T17:47:45.175" v="5387" actId="9405"/>
          <ac:inkMkLst>
            <pc:docMk/>
            <pc:sldMk cId="3154159029" sldId="287"/>
            <ac:inkMk id="82" creationId="{2A762514-7884-43C5-9F5C-33DE3A07E859}"/>
          </ac:inkMkLst>
        </pc:inkChg>
        <pc:inkChg chg="add del mod">
          <ac:chgData name="Daniel Schwarz" userId="5bb35bb8-905a-4742-88d9-33d9089732e7" providerId="ADAL" clId="{6522DB22-9B34-43BC-AD9C-03E4ABD0BD6B}" dt="2020-10-17T17:47:45.014" v="5386" actId="9405"/>
          <ac:inkMkLst>
            <pc:docMk/>
            <pc:sldMk cId="3154159029" sldId="287"/>
            <ac:inkMk id="83" creationId="{3035DAAA-7E3C-4EF7-98E5-994C99E471C0}"/>
          </ac:inkMkLst>
        </pc:inkChg>
        <pc:inkChg chg="add del mod">
          <ac:chgData name="Daniel Schwarz" userId="5bb35bb8-905a-4742-88d9-33d9089732e7" providerId="ADAL" clId="{6522DB22-9B34-43BC-AD9C-03E4ABD0BD6B}" dt="2020-10-17T17:47:44.837" v="5385" actId="9405"/>
          <ac:inkMkLst>
            <pc:docMk/>
            <pc:sldMk cId="3154159029" sldId="287"/>
            <ac:inkMk id="84" creationId="{6E6F0D76-6788-4734-AB0D-4A1BF58B7A72}"/>
          </ac:inkMkLst>
        </pc:inkChg>
        <pc:inkChg chg="add del mod">
          <ac:chgData name="Daniel Schwarz" userId="5bb35bb8-905a-4742-88d9-33d9089732e7" providerId="ADAL" clId="{6522DB22-9B34-43BC-AD9C-03E4ABD0BD6B}" dt="2020-10-17T17:47:44.618" v="5384"/>
          <ac:inkMkLst>
            <pc:docMk/>
            <pc:sldMk cId="3154159029" sldId="287"/>
            <ac:inkMk id="85" creationId="{995626F2-A918-4F02-B5D9-7A6E59C2B161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7" creationId="{91F7C6F7-9727-42E4-A421-FA210F7B0948}"/>
          </ac:inkMkLst>
        </pc:inkChg>
        <pc:inkChg chg="add del mod topLvl">
          <ac:chgData name="Daniel Schwarz" userId="5bb35bb8-905a-4742-88d9-33d9089732e7" providerId="ADAL" clId="{6522DB22-9B34-43BC-AD9C-03E4ABD0BD6B}" dt="2020-10-17T18:27:09.678" v="6519" actId="478"/>
          <ac:inkMkLst>
            <pc:docMk/>
            <pc:sldMk cId="3154159029" sldId="287"/>
            <ac:inkMk id="88" creationId="{6118EF09-26F3-44E8-ACDA-ECDC5C4F629B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9" creationId="{446402BE-9AD5-44BF-96D8-7D51792EBF2F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1" creationId="{C0D68F5C-0249-4F7B-A28F-B9DCB208CA4D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2" creationId="{154AD3AC-EA91-4298-A346-7E7FB06CBE1C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3" creationId="{541FFA5D-2262-4F8A-9DA7-1BF236593DF3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5" creationId="{5E02C190-B71A-45E3-8E7C-5F1D87944A17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6" creationId="{1E5E0346-4337-4671-97A9-30F02AED7CE1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7" creationId="{E0A5C175-00B7-48EE-AC27-9982C00DB609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8" creationId="{0B578B73-7F00-4573-8ED2-764204FC58A6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1" creationId="{821095D6-3FF1-4333-B45F-D5F27A828E15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2" creationId="{EA3F67AB-ACA5-4676-9C5F-B07B0E0313D9}"/>
          </ac:inkMkLst>
        </pc:inkChg>
        <pc:inkChg chg="add mod topLvl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06" creationId="{442E326D-BD11-4423-BFB9-BAC8B9162F52}"/>
          </ac:inkMkLst>
        </pc:inkChg>
        <pc:inkChg chg="add del mod topLvl">
          <ac:chgData name="Daniel Schwarz" userId="5bb35bb8-905a-4742-88d9-33d9089732e7" providerId="ADAL" clId="{6522DB22-9B34-43BC-AD9C-03E4ABD0BD6B}" dt="2020-10-17T17:50:57.454" v="5472" actId="478"/>
          <ac:inkMkLst>
            <pc:docMk/>
            <pc:sldMk cId="3154159029" sldId="287"/>
            <ac:inkMk id="107" creationId="{CF1A5497-DB5D-4681-9B20-50C0C1E00FA4}"/>
          </ac:inkMkLst>
        </pc:inkChg>
        <pc:inkChg chg="add del mod">
          <ac:chgData name="Daniel Schwarz" userId="5bb35bb8-905a-4742-88d9-33d9089732e7" providerId="ADAL" clId="{6522DB22-9B34-43BC-AD9C-03E4ABD0BD6B}" dt="2020-10-17T17:51:04.765" v="5478" actId="9405"/>
          <ac:inkMkLst>
            <pc:docMk/>
            <pc:sldMk cId="3154159029" sldId="287"/>
            <ac:inkMk id="111" creationId="{D1EB836A-BF8B-4D34-85A6-B0BC2F410B71}"/>
          </ac:inkMkLst>
        </pc:inkChg>
        <pc:inkChg chg="add del mod">
          <ac:chgData name="Daniel Schwarz" userId="5bb35bb8-905a-4742-88d9-33d9089732e7" providerId="ADAL" clId="{6522DB22-9B34-43BC-AD9C-03E4ABD0BD6B}" dt="2020-10-17T17:51:04.344" v="5477"/>
          <ac:inkMkLst>
            <pc:docMk/>
            <pc:sldMk cId="3154159029" sldId="287"/>
            <ac:inkMk id="112" creationId="{84983F4E-C87C-46C3-B32F-D22804CDFAE9}"/>
          </ac:inkMkLst>
        </pc:inkChg>
        <pc:inkChg chg="add mod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14" creationId="{65A66D7D-60C3-4A6A-A314-9D2B3836580E}"/>
          </ac:inkMkLst>
        </pc:inkChg>
        <pc:inkChg chg="add mod topLvl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5" creationId="{3FD433E3-AE20-4413-8315-D3B5AE327F38}"/>
          </ac:inkMkLst>
        </pc:inkChg>
        <pc:inkChg chg="add mod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7" creationId="{C5D38D20-744C-4BAD-8F74-427CE52E62E0}"/>
          </ac:inkMkLst>
        </pc:inkChg>
        <pc:inkChg chg="add del">
          <ac:chgData name="Daniel Schwarz" userId="5bb35bb8-905a-4742-88d9-33d9089732e7" providerId="ADAL" clId="{6522DB22-9B34-43BC-AD9C-03E4ABD0BD6B}" dt="2020-10-17T17:55:30.085" v="5612" actId="9405"/>
          <ac:inkMkLst>
            <pc:docMk/>
            <pc:sldMk cId="3154159029" sldId="287"/>
            <ac:inkMk id="123" creationId="{F1540987-DFB4-4C69-B14A-F9C0A6BF1C36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4" creationId="{79132BFE-D095-43BE-980F-E2D20AA50CF4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5" creationId="{CCD53C15-745F-4F68-9EC2-92D5EA29687E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7" creationId="{C73BD77D-0072-4F85-A5C2-9F29D7DB5B49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8" creationId="{2B34FA09-428E-43FE-8905-DC0A0C2518C1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9" creationId="{F7F0CA9E-75DC-4BBC-8D2E-BBB0AA76B0BB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0" creationId="{C0AE198D-F15C-4181-B1FD-B0366DB99082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1" creationId="{7E7B4D0E-53CE-47DC-A954-9E41C17DCE3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6" creationId="{D7CA1330-6732-4344-8A48-98E8A323DEB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7" creationId="{4CE9B36B-4E9B-455E-8BE2-5B938DCAD2B6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8" creationId="{6436E31C-2F1A-4052-ADE6-19CDD5F971B2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9" creationId="{4B95ED64-214B-4AC6-B2F3-23F166821EA5}"/>
          </ac:inkMkLst>
        </pc:inkChg>
        <pc:inkChg chg="add del mod">
          <ac:chgData name="Daniel Schwarz" userId="5bb35bb8-905a-4742-88d9-33d9089732e7" providerId="ADAL" clId="{6522DB22-9B34-43BC-AD9C-03E4ABD0BD6B}" dt="2020-10-17T18:04:08.404" v="5953" actId="9405"/>
          <ac:inkMkLst>
            <pc:docMk/>
            <pc:sldMk cId="3154159029" sldId="287"/>
            <ac:inkMk id="141" creationId="{2E483845-60C4-4106-A5C5-DCE553E891DA}"/>
          </ac:inkMkLst>
        </pc:inkChg>
        <pc:inkChg chg="add del mod">
          <ac:chgData name="Daniel Schwarz" userId="5bb35bb8-905a-4742-88d9-33d9089732e7" providerId="ADAL" clId="{6522DB22-9B34-43BC-AD9C-03E4ABD0BD6B}" dt="2020-10-17T18:04:07.915" v="5952" actId="9405"/>
          <ac:inkMkLst>
            <pc:docMk/>
            <pc:sldMk cId="3154159029" sldId="287"/>
            <ac:inkMk id="142" creationId="{B0AB41FB-7ABD-42D6-B5F0-80EC7351CC45}"/>
          </ac:inkMkLst>
        </pc:inkChg>
        <pc:inkChg chg="add del mod">
          <ac:chgData name="Daniel Schwarz" userId="5bb35bb8-905a-4742-88d9-33d9089732e7" providerId="ADAL" clId="{6522DB22-9B34-43BC-AD9C-03E4ABD0BD6B}" dt="2020-10-17T18:04:07.775" v="5951" actId="9405"/>
          <ac:inkMkLst>
            <pc:docMk/>
            <pc:sldMk cId="3154159029" sldId="287"/>
            <ac:inkMk id="143" creationId="{50749A08-6AF1-471F-99FF-7BA22224B409}"/>
          </ac:inkMkLst>
        </pc:inkChg>
        <pc:inkChg chg="add del mod">
          <ac:chgData name="Daniel Schwarz" userId="5bb35bb8-905a-4742-88d9-33d9089732e7" providerId="ADAL" clId="{6522DB22-9B34-43BC-AD9C-03E4ABD0BD6B}" dt="2020-10-17T18:04:07.582" v="5950" actId="9405"/>
          <ac:inkMkLst>
            <pc:docMk/>
            <pc:sldMk cId="3154159029" sldId="287"/>
            <ac:inkMk id="144" creationId="{4F2AE614-EEDB-465A-8FB9-28AC03006C64}"/>
          </ac:inkMkLst>
        </pc:inkChg>
        <pc:inkChg chg="add del mod">
          <ac:chgData name="Daniel Schwarz" userId="5bb35bb8-905a-4742-88d9-33d9089732e7" providerId="ADAL" clId="{6522DB22-9B34-43BC-AD9C-03E4ABD0BD6B}" dt="2020-10-17T18:04:07.230" v="5949"/>
          <ac:inkMkLst>
            <pc:docMk/>
            <pc:sldMk cId="3154159029" sldId="287"/>
            <ac:inkMk id="145" creationId="{662FB747-B34B-4BF5-A500-1EA2303894FD}"/>
          </ac:inkMkLst>
        </pc:inkChg>
        <pc:inkChg chg="add del mod">
          <ac:chgData name="Daniel Schwarz" userId="5bb35bb8-905a-4742-88d9-33d9089732e7" providerId="ADAL" clId="{6522DB22-9B34-43BC-AD9C-03E4ABD0BD6B}" dt="2020-10-17T18:03:55.784" v="5931" actId="9405"/>
          <ac:inkMkLst>
            <pc:docMk/>
            <pc:sldMk cId="3154159029" sldId="287"/>
            <ac:inkMk id="147" creationId="{935F0FF6-6F6A-4AB1-B6E3-9240D0EA127C}"/>
          </ac:inkMkLst>
        </pc:inkChg>
        <pc:inkChg chg="add del mod">
          <ac:chgData name="Daniel Schwarz" userId="5bb35bb8-905a-4742-88d9-33d9089732e7" providerId="ADAL" clId="{6522DB22-9B34-43BC-AD9C-03E4ABD0BD6B}" dt="2020-10-17T18:03:55.374" v="5930" actId="9405"/>
          <ac:inkMkLst>
            <pc:docMk/>
            <pc:sldMk cId="3154159029" sldId="287"/>
            <ac:inkMk id="148" creationId="{72CB078A-D735-4E19-9446-83F49C8C98C0}"/>
          </ac:inkMkLst>
        </pc:inkChg>
        <pc:inkChg chg="add del mod">
          <ac:chgData name="Daniel Schwarz" userId="5bb35bb8-905a-4742-88d9-33d9089732e7" providerId="ADAL" clId="{6522DB22-9B34-43BC-AD9C-03E4ABD0BD6B}" dt="2020-10-17T18:03:55.200" v="5929" actId="9405"/>
          <ac:inkMkLst>
            <pc:docMk/>
            <pc:sldMk cId="3154159029" sldId="287"/>
            <ac:inkMk id="149" creationId="{D9E885F0-DC32-4045-8998-2B8F854D6BC7}"/>
          </ac:inkMkLst>
        </pc:inkChg>
        <pc:inkChg chg="add del mod">
          <ac:chgData name="Daniel Schwarz" userId="5bb35bb8-905a-4742-88d9-33d9089732e7" providerId="ADAL" clId="{6522DB22-9B34-43BC-AD9C-03E4ABD0BD6B}" dt="2020-10-17T18:03:55.004" v="5928" actId="9405"/>
          <ac:inkMkLst>
            <pc:docMk/>
            <pc:sldMk cId="3154159029" sldId="287"/>
            <ac:inkMk id="150" creationId="{1D874985-D3F1-4A5D-82E5-1E8D4F3284ED}"/>
          </ac:inkMkLst>
        </pc:inkChg>
        <pc:inkChg chg="add del mod">
          <ac:chgData name="Daniel Schwarz" userId="5bb35bb8-905a-4742-88d9-33d9089732e7" providerId="ADAL" clId="{6522DB22-9B34-43BC-AD9C-03E4ABD0BD6B}" dt="2020-10-17T18:03:54.848" v="5927" actId="9405"/>
          <ac:inkMkLst>
            <pc:docMk/>
            <pc:sldMk cId="3154159029" sldId="287"/>
            <ac:inkMk id="151" creationId="{D83D60A3-6746-48BF-AD6A-B0203A2F5667}"/>
          </ac:inkMkLst>
        </pc:inkChg>
        <pc:inkChg chg="add del mod">
          <ac:chgData name="Daniel Schwarz" userId="5bb35bb8-905a-4742-88d9-33d9089732e7" providerId="ADAL" clId="{6522DB22-9B34-43BC-AD9C-03E4ABD0BD6B}" dt="2020-10-17T18:03:54.684" v="5926" actId="9405"/>
          <ac:inkMkLst>
            <pc:docMk/>
            <pc:sldMk cId="3154159029" sldId="287"/>
            <ac:inkMk id="152" creationId="{61EC718F-0729-4572-96D6-8054510DFF64}"/>
          </ac:inkMkLst>
        </pc:inkChg>
        <pc:inkChg chg="add del mod">
          <ac:chgData name="Daniel Schwarz" userId="5bb35bb8-905a-4742-88d9-33d9089732e7" providerId="ADAL" clId="{6522DB22-9B34-43BC-AD9C-03E4ABD0BD6B}" dt="2020-10-17T18:03:54.422" v="5925" actId="9405"/>
          <ac:inkMkLst>
            <pc:docMk/>
            <pc:sldMk cId="3154159029" sldId="287"/>
            <ac:inkMk id="153" creationId="{B879C0CD-1608-47AB-A8DB-0F10D73B9A06}"/>
          </ac:inkMkLst>
        </pc:inkChg>
        <pc:inkChg chg="add del mod">
          <ac:chgData name="Daniel Schwarz" userId="5bb35bb8-905a-4742-88d9-33d9089732e7" providerId="ADAL" clId="{6522DB22-9B34-43BC-AD9C-03E4ABD0BD6B}" dt="2020-10-17T18:03:54.287" v="5924" actId="9405"/>
          <ac:inkMkLst>
            <pc:docMk/>
            <pc:sldMk cId="3154159029" sldId="287"/>
            <ac:inkMk id="154" creationId="{EF96435D-89A9-40A9-B768-A3523865C529}"/>
          </ac:inkMkLst>
        </pc:inkChg>
        <pc:inkChg chg="add del mod">
          <ac:chgData name="Daniel Schwarz" userId="5bb35bb8-905a-4742-88d9-33d9089732e7" providerId="ADAL" clId="{6522DB22-9B34-43BC-AD9C-03E4ABD0BD6B}" dt="2020-10-17T18:03:54.062" v="5923" actId="9405"/>
          <ac:inkMkLst>
            <pc:docMk/>
            <pc:sldMk cId="3154159029" sldId="287"/>
            <ac:inkMk id="155" creationId="{46049256-4AFA-41F4-AA27-6095DB5759DD}"/>
          </ac:inkMkLst>
        </pc:inkChg>
        <pc:inkChg chg="add del mod">
          <ac:chgData name="Daniel Schwarz" userId="5bb35bb8-905a-4742-88d9-33d9089732e7" providerId="ADAL" clId="{6522DB22-9B34-43BC-AD9C-03E4ABD0BD6B}" dt="2020-10-17T18:03:53.858" v="5922" actId="9405"/>
          <ac:inkMkLst>
            <pc:docMk/>
            <pc:sldMk cId="3154159029" sldId="287"/>
            <ac:inkMk id="156" creationId="{97EEAEE7-3303-4FDE-891C-8E3A356F1DAF}"/>
          </ac:inkMkLst>
        </pc:inkChg>
        <pc:inkChg chg="add del mod">
          <ac:chgData name="Daniel Schwarz" userId="5bb35bb8-905a-4742-88d9-33d9089732e7" providerId="ADAL" clId="{6522DB22-9B34-43BC-AD9C-03E4ABD0BD6B}" dt="2020-10-17T18:03:53.454" v="5921"/>
          <ac:inkMkLst>
            <pc:docMk/>
            <pc:sldMk cId="3154159029" sldId="287"/>
            <ac:inkMk id="157" creationId="{A174D131-1F68-4E0E-902B-23630CB13F09}"/>
          </ac:inkMkLst>
        </pc:inkChg>
        <pc:inkChg chg="add del mod">
          <ac:chgData name="Daniel Schwarz" userId="5bb35bb8-905a-4742-88d9-33d9089732e7" providerId="ADAL" clId="{6522DB22-9B34-43BC-AD9C-03E4ABD0BD6B}" dt="2020-10-17T18:04:07.060" v="5947" actId="9405"/>
          <ac:inkMkLst>
            <pc:docMk/>
            <pc:sldMk cId="3154159029" sldId="287"/>
            <ac:inkMk id="159" creationId="{C67E6C97-2946-47A3-B139-41662BB8A6FF}"/>
          </ac:inkMkLst>
        </pc:inkChg>
        <pc:inkChg chg="add del mod">
          <ac:chgData name="Daniel Schwarz" userId="5bb35bb8-905a-4742-88d9-33d9089732e7" providerId="ADAL" clId="{6522DB22-9B34-43BC-AD9C-03E4ABD0BD6B}" dt="2020-10-17T18:04:06.901" v="5946" actId="9405"/>
          <ac:inkMkLst>
            <pc:docMk/>
            <pc:sldMk cId="3154159029" sldId="287"/>
            <ac:inkMk id="160" creationId="{16B853EB-1ED4-4120-854E-974513016BCC}"/>
          </ac:inkMkLst>
        </pc:inkChg>
        <pc:inkChg chg="add del mod">
          <ac:chgData name="Daniel Schwarz" userId="5bb35bb8-905a-4742-88d9-33d9089732e7" providerId="ADAL" clId="{6522DB22-9B34-43BC-AD9C-03E4ABD0BD6B}" dt="2020-10-17T18:04:06.691" v="5945" actId="9405"/>
          <ac:inkMkLst>
            <pc:docMk/>
            <pc:sldMk cId="3154159029" sldId="287"/>
            <ac:inkMk id="161" creationId="{98F91C40-2214-4E42-AC08-7BE8B61365BB}"/>
          </ac:inkMkLst>
        </pc:inkChg>
        <pc:inkChg chg="add del mod">
          <ac:chgData name="Daniel Schwarz" userId="5bb35bb8-905a-4742-88d9-33d9089732e7" providerId="ADAL" clId="{6522DB22-9B34-43BC-AD9C-03E4ABD0BD6B}" dt="2020-10-17T18:04:06.499" v="5944" actId="9405"/>
          <ac:inkMkLst>
            <pc:docMk/>
            <pc:sldMk cId="3154159029" sldId="287"/>
            <ac:inkMk id="162" creationId="{B252A49B-F319-4C6D-9658-E91D0A4405EA}"/>
          </ac:inkMkLst>
        </pc:inkChg>
        <pc:inkChg chg="add del mod">
          <ac:chgData name="Daniel Schwarz" userId="5bb35bb8-905a-4742-88d9-33d9089732e7" providerId="ADAL" clId="{6522DB22-9B34-43BC-AD9C-03E4ABD0BD6B}" dt="2020-10-17T18:04:06.335" v="5943" actId="9405"/>
          <ac:inkMkLst>
            <pc:docMk/>
            <pc:sldMk cId="3154159029" sldId="287"/>
            <ac:inkMk id="163" creationId="{F2235CCF-AA91-4292-86D0-E14D947A07FB}"/>
          </ac:inkMkLst>
        </pc:inkChg>
        <pc:inkChg chg="add del mod">
          <ac:chgData name="Daniel Schwarz" userId="5bb35bb8-905a-4742-88d9-33d9089732e7" providerId="ADAL" clId="{6522DB22-9B34-43BC-AD9C-03E4ABD0BD6B}" dt="2020-10-17T18:04:06.092" v="5942" actId="9405"/>
          <ac:inkMkLst>
            <pc:docMk/>
            <pc:sldMk cId="3154159029" sldId="287"/>
            <ac:inkMk id="164" creationId="{7AF2783E-F47A-4504-A631-357CB72F5EFD}"/>
          </ac:inkMkLst>
        </pc:inkChg>
        <pc:inkChg chg="add del mod">
          <ac:chgData name="Daniel Schwarz" userId="5bb35bb8-905a-4742-88d9-33d9089732e7" providerId="ADAL" clId="{6522DB22-9B34-43BC-AD9C-03E4ABD0BD6B}" dt="2020-10-17T18:04:05.689" v="5941"/>
          <ac:inkMkLst>
            <pc:docMk/>
            <pc:sldMk cId="3154159029" sldId="287"/>
            <ac:inkMk id="165" creationId="{8C856248-B0A8-4E93-816C-3DF48647C76A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7" creationId="{A03DA458-1D79-4E6E-993F-A311BAD4D7D7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8" creationId="{56855D2F-427D-4388-B345-7A1877DBED6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9" creationId="{71F651B1-4F21-47F8-9098-677F16A5BC1D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0" creationId="{9D1566DD-45F5-48E5-BFC1-CE34E90128E1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1" creationId="{47349178-19A8-486B-A67D-65D8F9AAF30D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3" creationId="{EDE217F8-A831-4991-AD02-9F7DF709A05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4" creationId="{70649101-222A-4EC1-A629-6BBF8FAA2A1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5" creationId="{401B44D2-4AB8-4DFE-8F7D-738A921A048F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6" creationId="{3C1A95DD-DD15-4837-A005-848AF04163FC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7" creationId="{B7F988CC-2E19-4357-AE07-C1EA0A685299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8" creationId="{D0F294B0-BA26-49EA-AF7C-423606D6C7C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9" creationId="{52899478-14FB-4CA0-81FE-530C1D5831C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0" creationId="{1C280076-49C7-4657-A451-882D4B8CDD14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1" creationId="{FBA8436E-74A2-466F-8D59-C6569FC1926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2" creationId="{019BDB49-EFE7-45DF-BBF8-76661E443C67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3" creationId="{D12E2405-38DE-405D-B07B-2BB805092C76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4" creationId="{78FCE9E1-BB31-425B-8D34-7A5FD430323F}"/>
          </ac:inkMkLst>
        </pc:inkChg>
        <pc:inkChg chg="add del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85" creationId="{E9D19185-F659-45AB-817C-4D48485BF188}"/>
          </ac:inkMkLst>
        </pc:inkChg>
        <pc:inkChg chg="add del">
          <ac:chgData name="Daniel Schwarz" userId="5bb35bb8-905a-4742-88d9-33d9089732e7" providerId="ADAL" clId="{6522DB22-9B34-43BC-AD9C-03E4ABD0BD6B}" dt="2020-10-17T18:04:33.750" v="5977" actId="9405"/>
          <ac:inkMkLst>
            <pc:docMk/>
            <pc:sldMk cId="3154159029" sldId="287"/>
            <ac:inkMk id="187" creationId="{3247333B-6A88-48AA-8804-0EE846A3EBF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8" creationId="{18D07F9E-B942-4414-870F-56270B239B9E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1" creationId="{1A5524FA-4C25-45A9-B067-AB986A4E36D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2" creationId="{A0429FF7-91EA-49FC-A437-CD964A05A57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3" creationId="{9FFDF733-A474-4350-A343-1CBE210AE44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4" creationId="{97E8893F-A193-436F-8A2F-EC111594DF4C}"/>
          </ac:inkMkLst>
        </pc:inkChg>
        <pc:inkChg chg="add del mod">
          <ac:chgData name="Daniel Schwarz" userId="5bb35bb8-905a-4742-88d9-33d9089732e7" providerId="ADAL" clId="{6522DB22-9B34-43BC-AD9C-03E4ABD0BD6B}" dt="2020-10-17T18:07:07.147" v="6009" actId="9405"/>
          <ac:inkMkLst>
            <pc:docMk/>
            <pc:sldMk cId="3154159029" sldId="287"/>
            <ac:inkMk id="196" creationId="{C41D74EB-E3CD-48B3-8E6A-DFAC48A89A59}"/>
          </ac:inkMkLst>
        </pc:inkChg>
        <pc:inkChg chg="add del mod">
          <ac:chgData name="Daniel Schwarz" userId="5bb35bb8-905a-4742-88d9-33d9089732e7" providerId="ADAL" clId="{6522DB22-9B34-43BC-AD9C-03E4ABD0BD6B}" dt="2020-10-17T18:07:06.964" v="6008" actId="9405"/>
          <ac:inkMkLst>
            <pc:docMk/>
            <pc:sldMk cId="3154159029" sldId="287"/>
            <ac:inkMk id="197" creationId="{8C0A214C-20D4-4227-A661-554A8C106E71}"/>
          </ac:inkMkLst>
        </pc:inkChg>
        <pc:inkChg chg="add del mod">
          <ac:chgData name="Daniel Schwarz" userId="5bb35bb8-905a-4742-88d9-33d9089732e7" providerId="ADAL" clId="{6522DB22-9B34-43BC-AD9C-03E4ABD0BD6B}" dt="2020-10-17T18:07:06.637" v="6007"/>
          <ac:inkMkLst>
            <pc:docMk/>
            <pc:sldMk cId="3154159029" sldId="287"/>
            <ac:inkMk id="198" creationId="{5327BA8F-EE08-4149-AD32-FE4DAF41058E}"/>
          </ac:inkMkLst>
        </pc:inkChg>
        <pc:inkChg chg="add del mod">
          <ac:chgData name="Daniel Schwarz" userId="5bb35bb8-905a-4742-88d9-33d9089732e7" providerId="ADAL" clId="{6522DB22-9B34-43BC-AD9C-03E4ABD0BD6B}" dt="2020-10-17T18:10:40.404" v="6032" actId="9405"/>
          <ac:inkMkLst>
            <pc:docMk/>
            <pc:sldMk cId="3154159029" sldId="287"/>
            <ac:inkMk id="203" creationId="{9EB2AC85-9C1E-4578-AF0A-B6ABDB13375D}"/>
          </ac:inkMkLst>
        </pc:inkChg>
        <pc:inkChg chg="add del mod">
          <ac:chgData name="Daniel Schwarz" userId="5bb35bb8-905a-4742-88d9-33d9089732e7" providerId="ADAL" clId="{6522DB22-9B34-43BC-AD9C-03E4ABD0BD6B}" dt="2020-10-17T18:10:40.127" v="6031" actId="9405"/>
          <ac:inkMkLst>
            <pc:docMk/>
            <pc:sldMk cId="3154159029" sldId="287"/>
            <ac:inkMk id="204" creationId="{F77C4381-5979-4CEF-BEC2-41F457D48BC8}"/>
          </ac:inkMkLst>
        </pc:inkChg>
        <pc:inkChg chg="add del mod">
          <ac:chgData name="Daniel Schwarz" userId="5bb35bb8-905a-4742-88d9-33d9089732e7" providerId="ADAL" clId="{6522DB22-9B34-43BC-AD9C-03E4ABD0BD6B}" dt="2020-10-17T18:10:39.828" v="6030"/>
          <ac:inkMkLst>
            <pc:docMk/>
            <pc:sldMk cId="3154159029" sldId="287"/>
            <ac:inkMk id="205" creationId="{02339C5A-0171-47DB-8946-BC20BBE92957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7" creationId="{B4B20BE9-4C5A-47D7-B9AE-2EC4D0529365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8" creationId="{33B36EFB-8A82-4104-8AB1-DD5C3C9C2276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9" creationId="{E1448FB7-1438-437A-85D9-51C13A1052CA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10" creationId="{7F01F3E1-5C80-4AD3-9B41-4BE5BD4886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588544016" sldId="288"/>
        </pc:sldMkLst>
      </pc:sldChg>
      <pc:sldChg chg="addSp delSp modSp add mod modAnim">
        <pc:chgData name="Daniel Schwarz" userId="5bb35bb8-905a-4742-88d9-33d9089732e7" providerId="ADAL" clId="{6522DB22-9B34-43BC-AD9C-03E4ABD0BD6B}" dt="2020-10-17T18:26:57.191" v="6518" actId="478"/>
        <pc:sldMkLst>
          <pc:docMk/>
          <pc:sldMk cId="1254561628" sldId="288"/>
        </pc:sldMkLst>
        <pc:spChg chg="mod">
          <ac:chgData name="Daniel Schwarz" userId="5bb35bb8-905a-4742-88d9-33d9089732e7" providerId="ADAL" clId="{6522DB22-9B34-43BC-AD9C-03E4ABD0BD6B}" dt="2020-10-17T17:58:41.795" v="5768" actId="688"/>
          <ac:spMkLst>
            <pc:docMk/>
            <pc:sldMk cId="1254561628" sldId="288"/>
            <ac:spMk id="100" creationId="{5C1E05F4-2846-43C6-B2C3-FD3D70BAC1C5}"/>
          </ac:spMkLst>
        </pc:spChg>
        <pc:spChg chg="mod">
          <ac:chgData name="Daniel Schwarz" userId="5bb35bb8-905a-4742-88d9-33d9089732e7" providerId="ADAL" clId="{6522DB22-9B34-43BC-AD9C-03E4ABD0BD6B}" dt="2020-10-17T17:59:42.154" v="5855" actId="1076"/>
          <ac:spMkLst>
            <pc:docMk/>
            <pc:sldMk cId="1254561628" sldId="288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7:58:15.493" v="5722" actId="478"/>
          <ac:spMkLst>
            <pc:docMk/>
            <pc:sldMk cId="1254561628" sldId="288"/>
            <ac:spMk id="110" creationId="{77271284-1450-415B-B986-0C667EBD95A4}"/>
          </ac:spMkLst>
        </pc:spChg>
        <pc:spChg chg="del mod">
          <ac:chgData name="Daniel Schwarz" userId="5bb35bb8-905a-4742-88d9-33d9089732e7" providerId="ADAL" clId="{6522DB22-9B34-43BC-AD9C-03E4ABD0BD6B}" dt="2020-10-17T17:58:18.787" v="5726" actId="478"/>
          <ac:spMkLst>
            <pc:docMk/>
            <pc:sldMk cId="1254561628" sldId="288"/>
            <ac:spMk id="119" creationId="{1A8DDC24-972B-413B-8AFE-E242CAD99DB6}"/>
          </ac:spMkLst>
        </pc:spChg>
        <pc:grpChg chg="add 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79" creationId="{41AD76EE-7148-49C1-AE7E-81E888464118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0" creationId="{1B24598A-A034-40B2-942E-A89A4EBABDC6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1" creationId="{62F9D13D-9864-40C9-8F2F-674FAE80BAEE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7:58:16.992" v="5724" actId="478"/>
          <ac:grpSpMkLst>
            <pc:docMk/>
            <pc:sldMk cId="1254561628" sldId="288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7:58:16.329" v="5723" actId="478"/>
          <ac:grpSpMkLst>
            <pc:docMk/>
            <pc:sldMk cId="1254561628" sldId="288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38" creationId="{FAE2D8F7-518D-4F0E-81A8-25C1B4CE04EA}"/>
          </ac:grpSpMkLst>
        </pc:grp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5" creationId="{DAF6765D-D021-4AEF-AB0E-B89AA86EF415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6" creationId="{BF9F14F1-EF93-4466-813B-F1111A127CAA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7" creationId="{6CBCD484-6705-4022-A9B1-5633A093A882}"/>
          </ac:picMkLst>
        </pc:pic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2" creationId="{73566813-5E83-4354-9A6A-0B0D805D174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3" creationId="{DE3FEA81-9140-4E40-90AF-092180AAB9B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4" creationId="{19F2BB14-6521-41C9-8333-EBDB767215F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5" creationId="{C8254AEA-CE57-4542-BF8A-201558FE079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6" creationId="{99867472-08AF-4344-A93E-8CE38A1F8784}"/>
          </ac:inkMkLst>
        </pc:inkChg>
        <pc:inkChg chg="del">
          <ac:chgData name="Daniel Schwarz" userId="5bb35bb8-905a-4742-88d9-33d9089732e7" providerId="ADAL" clId="{6522DB22-9B34-43BC-AD9C-03E4ABD0BD6B}" dt="2020-10-17T18:26:57.191" v="6518" actId="478"/>
          <ac:inkMkLst>
            <pc:docMk/>
            <pc:sldMk cId="1254561628" sldId="288"/>
            <ac:inkMk id="88" creationId="{6118EF09-26F3-44E8-ACDA-ECDC5C4F629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0" creationId="{0C5F484A-C758-43BE-8AEA-FE842A2CB0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1" creationId="{2BA86210-1E7E-44EF-9A65-3FFB9A73A6B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2" creationId="{0F296078-F433-4B83-97B8-6253224F25F3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3" creationId="{4E4DA86C-CF70-495E-BAE1-F75944C7039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4" creationId="{1BA54059-D8C9-4714-B579-F81BC8F1242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5" creationId="{B301D367-EA22-4389-A145-0F33B3EB4D06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6" creationId="{2D05DC4B-DB5C-4E62-866A-27D3D8B05324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7" creationId="{9387CD55-44D1-4973-B9A5-4A5679E49865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8" creationId="{D2FF5D99-331F-4C19-AC3F-46B64DCAA5C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9" creationId="{BC07738B-B608-458B-A4D2-EC9535D331B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4" creationId="{E0021EB7-6D33-478E-8A28-8B8FFF4BE56C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7" creationId="{E93DD5E5-EA74-4B96-9269-9B2DF206763E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8" creationId="{3A0837E0-8D74-4457-B077-2B6E76E5767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9" creationId="{32F1C688-D5F5-4D0B-B55D-03AB05E2A6B8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1" creationId="{52D753F7-FC82-475C-B680-B24E95A5D3A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2" creationId="{31BA197F-8780-4D62-BBC8-E48CC808EA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3" creationId="{32003B2B-5208-4084-8FA8-A47225B2A9DF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18" creationId="{5AB700A4-FDC8-48D7-9DDB-2D778B4C72A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2" creationId="{3B47E236-383C-46DA-B562-587BC739B966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3" creationId="{62BDD903-7014-4483-BF75-5C723D6E1898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6" creationId="{8B75A9C0-076E-4FA6-8F48-29AB79B0A8CA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39" creationId="{1F69B59C-601E-4A74-ACDA-79268B29845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0" creationId="{3CEBA668-93CA-4A18-B1FA-36041D01E134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1" creationId="{A0887B78-B118-4FF2-89C2-EC62516EF17D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2" creationId="{FA05C52F-4F86-4656-BE4B-0E8BAB6D1486}"/>
          </ac:inkMkLst>
        </pc:inkChg>
      </pc:sldChg>
      <pc:sldChg chg="new del">
        <pc:chgData name="Daniel Schwarz" userId="5bb35bb8-905a-4742-88d9-33d9089732e7" providerId="ADAL" clId="{6522DB22-9B34-43BC-AD9C-03E4ABD0BD6B}" dt="2020-10-17T18:12:28.067" v="6058" actId="680"/>
        <pc:sldMkLst>
          <pc:docMk/>
          <pc:sldMk cId="175758619" sldId="28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01057785" sldId="289"/>
        </pc:sldMkLst>
      </pc:sldChg>
      <pc:sldChg chg="addSp delSp modSp add mod delAnim modAnim">
        <pc:chgData name="Daniel Schwarz" userId="5bb35bb8-905a-4742-88d9-33d9089732e7" providerId="ADAL" clId="{6522DB22-9B34-43BC-AD9C-03E4ABD0BD6B}" dt="2020-10-17T18:14:38.204" v="6111"/>
        <pc:sldMkLst>
          <pc:docMk/>
          <pc:sldMk cId="3917144612" sldId="289"/>
        </pc:sldMkLst>
        <pc:spChg chg="add del mod">
          <ac:chgData name="Daniel Schwarz" userId="5bb35bb8-905a-4742-88d9-33d9089732e7" providerId="ADAL" clId="{6522DB22-9B34-43BC-AD9C-03E4ABD0BD6B}" dt="2020-10-17T18:13:32.475" v="6101"/>
          <ac:spMkLst>
            <pc:docMk/>
            <pc:sldMk cId="3917144612" sldId="289"/>
            <ac:spMk id="4" creationId="{FD32F1AD-F143-4013-8E06-FB86E29EDA88}"/>
          </ac:spMkLst>
        </pc:spChg>
        <pc:spChg chg="mod">
          <ac:chgData name="Daniel Schwarz" userId="5bb35bb8-905a-4742-88d9-33d9089732e7" providerId="ADAL" clId="{6522DB22-9B34-43BC-AD9C-03E4ABD0BD6B}" dt="2020-10-17T18:12:45.726" v="6096" actId="5793"/>
          <ac:spMkLst>
            <pc:docMk/>
            <pc:sldMk cId="3917144612" sldId="289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8:14:30.771" v="6110" actId="1076"/>
          <ac:spMkLst>
            <pc:docMk/>
            <pc:sldMk cId="3917144612" sldId="289"/>
            <ac:spMk id="12" creationId="{A8E4D7AB-66FC-456E-AA7F-EEF75C64A421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0" creationId="{77271284-1450-415B-B986-0C667EBD95A4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9" creationId="{1A8DDC24-972B-413B-8AFE-E242CAD99DB6}"/>
          </ac:spMkLst>
        </pc:s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4" creationId="{A4460889-EDA1-49F1-81D5-9003A0ACB39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90" creationId="{FC0BCE26-52C5-4EEA-A3B3-FEE95CF787A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213" creationId="{3C52C0C0-E478-4F8F-A0EE-5B1C2CE17721}"/>
          </ac:grpSpMkLst>
        </pc:grpChg>
        <pc:picChg chg="del">
          <ac:chgData name="Daniel Schwarz" userId="5bb35bb8-905a-4742-88d9-33d9089732e7" providerId="ADAL" clId="{6522DB22-9B34-43BC-AD9C-03E4ABD0BD6B}" dt="2020-10-17T18:12:50.876" v="6097" actId="478"/>
          <ac:picMkLst>
            <pc:docMk/>
            <pc:sldMk cId="3917144612" sldId="289"/>
            <ac:picMk id="2" creationId="{7CC4BDC0-1856-4C03-B5BB-725EBC0B59F6}"/>
          </ac:picMkLst>
        </pc:picChg>
        <pc:picChg chg="add mod modCrop">
          <ac:chgData name="Daniel Schwarz" userId="5bb35bb8-905a-4742-88d9-33d9089732e7" providerId="ADAL" clId="{6522DB22-9B34-43BC-AD9C-03E4ABD0BD6B}" dt="2020-10-17T18:14:10.692" v="6107" actId="1076"/>
          <ac:picMkLst>
            <pc:docMk/>
            <pc:sldMk cId="3917144612" sldId="289"/>
            <ac:picMk id="6" creationId="{F68AB942-40AD-4379-B2AF-DA015DE78E7C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62711636" sldId="290"/>
        </pc:sldMkLst>
      </pc:sldChg>
      <pc:sldChg chg="modSp new mod modAnim modNotesTx">
        <pc:chgData name="Daniel Schwarz" userId="5bb35bb8-905a-4742-88d9-33d9089732e7" providerId="ADAL" clId="{6522DB22-9B34-43BC-AD9C-03E4ABD0BD6B}" dt="2020-10-17T18:30:37.870" v="6526"/>
        <pc:sldMkLst>
          <pc:docMk/>
          <pc:sldMk cId="3419683313" sldId="290"/>
        </pc:sldMkLst>
        <pc:spChg chg="mod">
          <ac:chgData name="Daniel Schwarz" userId="5bb35bb8-905a-4742-88d9-33d9089732e7" providerId="ADAL" clId="{6522DB22-9B34-43BC-AD9C-03E4ABD0BD6B}" dt="2020-10-17T18:16:00.926" v="6131" actId="20577"/>
          <ac:spMkLst>
            <pc:docMk/>
            <pc:sldMk cId="3419683313" sldId="290"/>
            <ac:spMk id="2" creationId="{4521E678-8D9B-4778-AD03-3E8E02A99384}"/>
          </ac:spMkLst>
        </pc:spChg>
        <pc:spChg chg="mod">
          <ac:chgData name="Daniel Schwarz" userId="5bb35bb8-905a-4742-88d9-33d9089732e7" providerId="ADAL" clId="{6522DB22-9B34-43BC-AD9C-03E4ABD0BD6B}" dt="2020-10-17T18:30:09.718" v="6525" actId="27636"/>
          <ac:spMkLst>
            <pc:docMk/>
            <pc:sldMk cId="3419683313" sldId="290"/>
            <ac:spMk id="3" creationId="{3D6F335E-EFB5-4A30-8609-261905205445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8:26:21.750" v="6517"/>
        <pc:sldMkLst>
          <pc:docMk/>
          <pc:sldMk cId="1510794045" sldId="291"/>
        </pc:sldMkLst>
        <pc:spChg chg="mod">
          <ac:chgData name="Daniel Schwarz" userId="5bb35bb8-905a-4742-88d9-33d9089732e7" providerId="ADAL" clId="{6522DB22-9B34-43BC-AD9C-03E4ABD0BD6B}" dt="2020-10-17T18:25:02.956" v="6504" actId="20577"/>
          <ac:spMkLst>
            <pc:docMk/>
            <pc:sldMk cId="1510794045" sldId="291"/>
            <ac:spMk id="5" creationId="{BE88D69B-5289-48D2-B2AE-51CFF1D2E449}"/>
          </ac:spMkLst>
        </pc:spChg>
        <pc:spChg chg="del">
          <ac:chgData name="Daniel Schwarz" userId="5bb35bb8-905a-4742-88d9-33d9089732e7" providerId="ADAL" clId="{6522DB22-9B34-43BC-AD9C-03E4ABD0BD6B}" dt="2020-10-17T18:25:12.335" v="6506" actId="478"/>
          <ac:spMkLst>
            <pc:docMk/>
            <pc:sldMk cId="1510794045" sldId="291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25:08.704" v="6505" actId="478"/>
          <ac:spMkLst>
            <pc:docMk/>
            <pc:sldMk cId="1510794045" sldId="291"/>
            <ac:spMk id="105" creationId="{B48C6D2F-752C-45EE-99FD-0A62CDFB596D}"/>
          </ac:spMkLst>
        </pc:spChg>
        <pc:spChg chg="add mod">
          <ac:chgData name="Daniel Schwarz" userId="5bb35bb8-905a-4742-88d9-33d9089732e7" providerId="ADAL" clId="{6522DB22-9B34-43BC-AD9C-03E4ABD0BD6B}" dt="2020-10-17T18:25:49.780" v="6511" actId="1076"/>
          <ac:spMkLst>
            <pc:docMk/>
            <pc:sldMk cId="1510794045" sldId="291"/>
            <ac:spMk id="110" creationId="{417464A9-A9B7-4088-838B-ECCF997379FA}"/>
          </ac:spMkLst>
        </pc:s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29" creationId="{9CBA1E95-E128-469B-A0BB-1CB517787D3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79" creationId="{41AD76EE-7148-49C1-AE7E-81E888464118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0" creationId="{F409C971-262F-4912-8FEC-62C26FD8B2CF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8" creationId="{FAE2D8F7-518D-4F0E-81A8-25C1B4CE04EA}"/>
          </ac:grpSpMkLst>
        </pc:grp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25:53.380" v="6512" actId="1076"/>
          <ac:picMkLst>
            <pc:docMk/>
            <pc:sldMk cId="1510794045" sldId="291"/>
            <ac:picMk id="4" creationId="{509F4F3E-462A-4A53-8386-BE07B3EF776C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5" creationId="{DAF6765D-D021-4AEF-AB0E-B89AA86EF415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6" creationId="{BF9F14F1-EF93-4466-813B-F1111A127CAA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7" creationId="{6CBCD484-6705-4022-A9B1-5633A093A882}"/>
          </ac:picMkLst>
        </pc:picChg>
        <pc:inkChg chg="del">
          <ac:chgData name="Daniel Schwarz" userId="5bb35bb8-905a-4742-88d9-33d9089732e7" providerId="ADAL" clId="{6522DB22-9B34-43BC-AD9C-03E4ABD0BD6B}" dt="2020-10-17T18:25:08.704" v="6505" actId="478"/>
          <ac:inkMkLst>
            <pc:docMk/>
            <pc:sldMk cId="1510794045" sldId="291"/>
            <ac:inkMk id="7" creationId="{A301C9D1-9954-4118-A379-351311569B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82076118" sldId="291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9:51:56.375" v="7158" actId="1076"/>
        <pc:sldMkLst>
          <pc:docMk/>
          <pc:sldMk cId="1414232668" sldId="292"/>
        </pc:sldMkLst>
        <pc:spChg chg="add mod">
          <ac:chgData name="Daniel Schwarz" userId="5bb35bb8-905a-4742-88d9-33d9089732e7" providerId="ADAL" clId="{6522DB22-9B34-43BC-AD9C-03E4ABD0BD6B}" dt="2020-10-17T19:29:09.031" v="6568" actId="14100"/>
          <ac:spMkLst>
            <pc:docMk/>
            <pc:sldMk cId="1414232668" sldId="292"/>
            <ac:spMk id="2" creationId="{16429EF4-4487-42EB-8880-13FA80732D7D}"/>
          </ac:spMkLst>
        </pc:spChg>
        <pc:spChg chg="add del mod">
          <ac:chgData name="Daniel Schwarz" userId="5bb35bb8-905a-4742-88d9-33d9089732e7" providerId="ADAL" clId="{6522DB22-9B34-43BC-AD9C-03E4ABD0BD6B}" dt="2020-10-17T19:28:58.823" v="6555" actId="478"/>
          <ac:spMkLst>
            <pc:docMk/>
            <pc:sldMk cId="1414232668" sldId="292"/>
            <ac:spMk id="3" creationId="{25A47670-627E-416E-9032-CA3C3A9D03A4}"/>
          </ac:spMkLst>
        </pc:spChg>
        <pc:spChg chg="add mod">
          <ac:chgData name="Daniel Schwarz" userId="5bb35bb8-905a-4742-88d9-33d9089732e7" providerId="ADAL" clId="{6522DB22-9B34-43BC-AD9C-03E4ABD0BD6B}" dt="2020-10-17T19:29:57.259" v="6569"/>
          <ac:spMkLst>
            <pc:docMk/>
            <pc:sldMk cId="1414232668" sldId="292"/>
            <ac:spMk id="25" creationId="{DCEFD931-8671-44B4-A7C5-8D0692D133E8}"/>
          </ac:spMkLst>
        </pc:spChg>
        <pc:spChg chg="add mod">
          <ac:chgData name="Daniel Schwarz" userId="5bb35bb8-905a-4742-88d9-33d9089732e7" providerId="ADAL" clId="{6522DB22-9B34-43BC-AD9C-03E4ABD0BD6B}" dt="2020-10-17T19:32:17.873" v="6628" actId="5793"/>
          <ac:spMkLst>
            <pc:docMk/>
            <pc:sldMk cId="1414232668" sldId="292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19:51:56.375" v="7158" actId="1076"/>
          <ac:spMkLst>
            <pc:docMk/>
            <pc:sldMk cId="1414232668" sldId="292"/>
            <ac:spMk id="28" creationId="{6C5CDD22-156B-4910-8C2A-8FA8FB2FD749}"/>
          </ac:spMkLst>
        </pc:s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8" creationId="{142FFFAE-F36C-4A89-94A4-751845D6014C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1" creationId="{8F0F1646-76E0-4CDB-B14A-C3024382E2B3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4" creationId="{FC3F861A-9716-4884-930B-E066F67811E2}"/>
          </ac:grpSpMkLst>
        </pc:grp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4" creationId="{C4067D5C-4EAB-4F8E-A44A-FAC072757EE9}"/>
          </ac:picMkLst>
        </pc:pic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26" creationId="{3B9BDA58-B5BA-4213-ADAD-95549D1B87F9}"/>
          </ac:picMkLst>
        </pc:pic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5" creationId="{C88CF3E6-ED3D-4965-B187-3815EFA7FDFF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6" creationId="{F3C4D9BE-996E-453E-B3F1-8BB50F7D193B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7" creationId="{1BF0C5FE-E01B-4F3A-9036-4C821DC8AC96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9" creationId="{87534C3D-30FB-4DE1-8DFC-C5E2B286962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0" creationId="{D7B18F1E-C4C9-43CB-99BB-8512A87442D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2" creationId="{51E33820-F9E5-4F2E-AAAB-AA9699D8F76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3" creationId="{A02C8390-CF7E-48FE-B0FB-436FD147A14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5" creationId="{C08932A3-4D45-4BA3-9AE2-B4B430EDBD0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6" creationId="{A67B0880-FAD2-401E-B019-BA0EB6DAC60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7" creationId="{62529E78-34AA-4F86-80D8-D8C3CD594A7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8" creationId="{1452067B-4BCE-4099-9D14-FA60B23DCDF5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9" creationId="{85969D95-74F4-4373-AF90-0C2DC71A3251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0" creationId="{EC00FE7C-5471-474D-B36D-D2D96D05D50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1" creationId="{A33EAE61-5C0E-4BB4-B2CB-AFB5F9E1C36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2" creationId="{B8D96A2A-E105-4C12-AA11-9A920342BD4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3" creationId="{FE8C0937-26D9-4B75-968F-F93928364C4F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4" creationId="{3989FE5F-1259-4919-9CA1-28DC8C852348}"/>
          </ac:inkMkLst>
        </pc:inkChg>
      </pc:sldChg>
      <pc:sldChg chg="addSp delSp modSp new mod modClrScheme chgLayout">
        <pc:chgData name="Daniel Schwarz" userId="5bb35bb8-905a-4742-88d9-33d9089732e7" providerId="ADAL" clId="{6522DB22-9B34-43BC-AD9C-03E4ABD0BD6B}" dt="2020-10-17T19:39:49.680" v="6635" actId="732"/>
        <pc:sldMkLst>
          <pc:docMk/>
          <pc:sldMk cId="643004699" sldId="293"/>
        </pc:sldMkLst>
        <pc:spChg chg="del">
          <ac:chgData name="Daniel Schwarz" userId="5bb35bb8-905a-4742-88d9-33d9089732e7" providerId="ADAL" clId="{6522DB22-9B34-43BC-AD9C-03E4ABD0BD6B}" dt="2020-10-17T19:38:32.271" v="6631" actId="700"/>
          <ac:spMkLst>
            <pc:docMk/>
            <pc:sldMk cId="643004699" sldId="293"/>
            <ac:spMk id="2" creationId="{7A5D02AB-A3E6-4D7F-8643-F2A3105837AB}"/>
          </ac:spMkLst>
        </pc:spChg>
        <pc:picChg chg="add del">
          <ac:chgData name="Daniel Schwarz" userId="5bb35bb8-905a-4742-88d9-33d9089732e7" providerId="ADAL" clId="{6522DB22-9B34-43BC-AD9C-03E4ABD0BD6B}" dt="2020-10-17T19:39:42.824" v="6633" actId="478"/>
          <ac:picMkLst>
            <pc:docMk/>
            <pc:sldMk cId="643004699" sldId="293"/>
            <ac:picMk id="3" creationId="{01A92B66-8DB6-47ED-8C51-CF487644E78C}"/>
          </ac:picMkLst>
        </pc:picChg>
        <pc:picChg chg="add mod modCrop">
          <ac:chgData name="Daniel Schwarz" userId="5bb35bb8-905a-4742-88d9-33d9089732e7" providerId="ADAL" clId="{6522DB22-9B34-43BC-AD9C-03E4ABD0BD6B}" dt="2020-10-17T19:39:49.680" v="6635" actId="732"/>
          <ac:picMkLst>
            <pc:docMk/>
            <pc:sldMk cId="643004699" sldId="293"/>
            <ac:picMk id="4" creationId="{BFDB008D-2BA8-43A6-8CE8-ABB0F470DEFB}"/>
          </ac:picMkLst>
        </pc:picChg>
      </pc:sldChg>
      <pc:sldChg chg="addSp modSp new mod">
        <pc:chgData name="Daniel Schwarz" userId="5bb35bb8-905a-4742-88d9-33d9089732e7" providerId="ADAL" clId="{6522DB22-9B34-43BC-AD9C-03E4ABD0BD6B}" dt="2020-10-17T19:40:32.544" v="6638" actId="732"/>
        <pc:sldMkLst>
          <pc:docMk/>
          <pc:sldMk cId="2375899411" sldId="294"/>
        </pc:sldMkLst>
        <pc:picChg chg="add mod modCrop">
          <ac:chgData name="Daniel Schwarz" userId="5bb35bb8-905a-4742-88d9-33d9089732e7" providerId="ADAL" clId="{6522DB22-9B34-43BC-AD9C-03E4ABD0BD6B}" dt="2020-10-17T19:40:32.544" v="6638" actId="732"/>
          <ac:picMkLst>
            <pc:docMk/>
            <pc:sldMk cId="2375899411" sldId="294"/>
            <ac:picMk id="2" creationId="{FB3A2BA9-51B7-40E8-9644-95C9B5707EB1}"/>
          </ac:picMkLst>
        </pc:picChg>
      </pc:sldChg>
      <pc:sldChg chg="addSp delSp modSp new del mod modClrScheme chgLayout">
        <pc:chgData name="Daniel Schwarz" userId="5bb35bb8-905a-4742-88d9-33d9089732e7" providerId="ADAL" clId="{6522DB22-9B34-43BC-AD9C-03E4ABD0BD6B}" dt="2020-10-17T21:30:38.184" v="9049" actId="47"/>
        <pc:sldMkLst>
          <pc:docMk/>
          <pc:sldMk cId="1740128541" sldId="295"/>
        </pc:sldMkLst>
        <pc:spChg chg="add del mod or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2" creationId="{2720E233-0DA8-4685-8796-C19F262CABE3}"/>
          </ac:spMkLst>
        </pc:spChg>
        <pc:spChg chg="add del mo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3" creationId="{2CD85CB8-438E-4014-A721-BF5488EE9E66}"/>
          </ac:spMkLst>
        </pc:spChg>
        <pc:spChg chg="add mod ord">
          <ac:chgData name="Daniel Schwarz" userId="5bb35bb8-905a-4742-88d9-33d9089732e7" providerId="ADAL" clId="{6522DB22-9B34-43BC-AD9C-03E4ABD0BD6B}" dt="2020-10-17T21:23:56.020" v="9047" actId="20577"/>
          <ac:spMkLst>
            <pc:docMk/>
            <pc:sldMk cId="1740128541" sldId="295"/>
            <ac:spMk id="4" creationId="{317B34CE-BF52-4B41-8D1C-152122D87A73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19:13:16.209" v="16487" actId="20577"/>
        <pc:sldMkLst>
          <pc:docMk/>
          <pc:sldMk cId="1327118210" sldId="296"/>
        </pc:sldMkLst>
        <pc:spChg chg="mod">
          <ac:chgData name="Daniel Schwarz" userId="5bb35bb8-905a-4742-88d9-33d9089732e7" providerId="ADAL" clId="{6522DB22-9B34-43BC-AD9C-03E4ABD0BD6B}" dt="2020-10-17T19:44:12.448" v="6857" actId="20577"/>
          <ac:spMkLst>
            <pc:docMk/>
            <pc:sldMk cId="1327118210" sldId="296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10:49.200" v="16359" actId="20577"/>
          <ac:spMkLst>
            <pc:docMk/>
            <pc:sldMk cId="1327118210" sldId="296"/>
            <ac:spMk id="4" creationId="{478AB046-1B68-488D-AE60-8F01F95A10E4}"/>
          </ac:spMkLst>
        </pc:spChg>
      </pc:sldChg>
      <pc:sldChg chg="addSp delSp modSp add mod modAnim">
        <pc:chgData name="Daniel Schwarz" userId="5bb35bb8-905a-4742-88d9-33d9089732e7" providerId="ADAL" clId="{6522DB22-9B34-43BC-AD9C-03E4ABD0BD6B}" dt="2020-10-17T20:32:59.266" v="7671" actId="6549"/>
        <pc:sldMkLst>
          <pc:docMk/>
          <pc:sldMk cId="2711963194" sldId="297"/>
        </pc:sldMkLst>
        <pc:spChg chg="mod">
          <ac:chgData name="Daniel Schwarz" userId="5bb35bb8-905a-4742-88d9-33d9089732e7" providerId="ADAL" clId="{6522DB22-9B34-43BC-AD9C-03E4ABD0BD6B}" dt="2020-10-17T19:47:00.497" v="7101" actId="20577"/>
          <ac:spMkLst>
            <pc:docMk/>
            <pc:sldMk cId="2711963194" sldId="297"/>
            <ac:spMk id="2" creationId="{16429EF4-4487-42EB-8880-13FA80732D7D}"/>
          </ac:spMkLst>
        </pc:spChg>
        <pc:spChg chg="mod">
          <ac:chgData name="Daniel Schwarz" userId="5bb35bb8-905a-4742-88d9-33d9089732e7" providerId="ADAL" clId="{6522DB22-9B34-43BC-AD9C-03E4ABD0BD6B}" dt="2020-10-17T19:52:33.769" v="7189" actId="1037"/>
          <ac:spMkLst>
            <pc:docMk/>
            <pc:sldMk cId="2711963194" sldId="297"/>
            <ac:spMk id="25" creationId="{DCEFD931-8671-44B4-A7C5-8D0692D133E8}"/>
          </ac:spMkLst>
        </pc:spChg>
        <pc:spChg chg="mod">
          <ac:chgData name="Daniel Schwarz" userId="5bb35bb8-905a-4742-88d9-33d9089732e7" providerId="ADAL" clId="{6522DB22-9B34-43BC-AD9C-03E4ABD0BD6B}" dt="2020-10-17T20:30:06.433" v="7661" actId="6549"/>
          <ac:spMkLst>
            <pc:docMk/>
            <pc:sldMk cId="2711963194" sldId="297"/>
            <ac:spMk id="27" creationId="{675AC6F0-DEF0-4570-83A4-32734E537359}"/>
          </ac:spMkLst>
        </pc:s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8" creationId="{142FFFAE-F36C-4A89-94A4-751845D6014C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1" creationId="{8F0F1646-76E0-4CDB-B14A-C3024382E2B3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4" creationId="{FC3F861A-9716-4884-930B-E066F67811E2}"/>
          </ac:grpSpMkLst>
        </pc:grpChg>
        <pc:grpChg chg="mod">
          <ac:chgData name="Daniel Schwarz" userId="5bb35bb8-905a-4742-88d9-33d9089732e7" providerId="ADAL" clId="{6522DB22-9B34-43BC-AD9C-03E4ABD0BD6B}" dt="2020-10-17T19:53:04.668" v="7194"/>
          <ac:grpSpMkLst>
            <pc:docMk/>
            <pc:sldMk cId="2711963194" sldId="297"/>
            <ac:grpSpMk id="29" creationId="{B0F568D2-3FD1-4FD5-B72B-470889E91335}"/>
          </ac:grpSpMkLst>
        </pc:grpChg>
        <pc:grpChg chg="add del mod">
          <ac:chgData name="Daniel Schwarz" userId="5bb35bb8-905a-4742-88d9-33d9089732e7" providerId="ADAL" clId="{6522DB22-9B34-43BC-AD9C-03E4ABD0BD6B}" dt="2020-10-17T19:53:27.201" v="7214"/>
          <ac:grpSpMkLst>
            <pc:docMk/>
            <pc:sldMk cId="2711963194" sldId="297"/>
            <ac:grpSpMk id="32" creationId="{A613722C-B3E3-4E6A-8316-162737F1CD8B}"/>
          </ac:grpSpMkLst>
        </pc:grpChg>
        <pc:grpChg chg="mod">
          <ac:chgData name="Daniel Schwarz" userId="5bb35bb8-905a-4742-88d9-33d9089732e7" providerId="ADAL" clId="{6522DB22-9B34-43BC-AD9C-03E4ABD0BD6B}" dt="2020-10-17T19:53:25.786" v="7207"/>
          <ac:grpSpMkLst>
            <pc:docMk/>
            <pc:sldMk cId="2711963194" sldId="297"/>
            <ac:grpSpMk id="39" creationId="{81F4348D-A4A8-48D0-B44B-F8796926CFEB}"/>
          </ac:grpSpMkLst>
        </pc:grpChg>
        <pc:grpChg chg="mod">
          <ac:chgData name="Daniel Schwarz" userId="5bb35bb8-905a-4742-88d9-33d9089732e7" providerId="ADAL" clId="{6522DB22-9B34-43BC-AD9C-03E4ABD0BD6B}" dt="2020-10-17T19:53:43.722" v="7223"/>
          <ac:grpSpMkLst>
            <pc:docMk/>
            <pc:sldMk cId="2711963194" sldId="297"/>
            <ac:grpSpMk id="45" creationId="{B42A995E-4637-44C8-B1E3-08097B462F1C}"/>
          </ac:grpSpMkLst>
        </pc:grpChg>
        <pc:grpChg chg="del mod">
          <ac:chgData name="Daniel Schwarz" userId="5bb35bb8-905a-4742-88d9-33d9089732e7" providerId="ADAL" clId="{6522DB22-9B34-43BC-AD9C-03E4ABD0BD6B}" dt="2020-10-17T19:53:54.175" v="7231"/>
          <ac:grpSpMkLst>
            <pc:docMk/>
            <pc:sldMk cId="2711963194" sldId="297"/>
            <ac:grpSpMk id="49" creationId="{64BEA737-7E1E-414D-A8B8-7DE544CB1362}"/>
          </ac:grpSpMkLst>
        </pc:grpChg>
        <pc:grpChg chg="del mod">
          <ac:chgData name="Daniel Schwarz" userId="5bb35bb8-905a-4742-88d9-33d9089732e7" providerId="ADAL" clId="{6522DB22-9B34-43BC-AD9C-03E4ABD0BD6B}" dt="2020-10-17T19:53:57.198" v="7235"/>
          <ac:grpSpMkLst>
            <pc:docMk/>
            <pc:sldMk cId="2711963194" sldId="297"/>
            <ac:grpSpMk id="51" creationId="{6C6C83D8-EE43-4383-BCF4-856D5C044875}"/>
          </ac:grpSpMkLst>
        </pc:grpChg>
        <pc:grpChg chg="del mod">
          <ac:chgData name="Daniel Schwarz" userId="5bb35bb8-905a-4742-88d9-33d9089732e7" providerId="ADAL" clId="{6522DB22-9B34-43BC-AD9C-03E4ABD0BD6B}" dt="2020-10-17T19:54:06.387" v="7237"/>
          <ac:grpSpMkLst>
            <pc:docMk/>
            <pc:sldMk cId="2711963194" sldId="297"/>
            <ac:grpSpMk id="55" creationId="{3561E2AC-F844-4305-9D4E-509DB11CBCCB}"/>
          </ac:grpSpMkLst>
        </pc:grpChg>
        <pc:grpChg chg="del mod">
          <ac:chgData name="Daniel Schwarz" userId="5bb35bb8-905a-4742-88d9-33d9089732e7" providerId="ADAL" clId="{6522DB22-9B34-43BC-AD9C-03E4ABD0BD6B}" dt="2020-10-17T19:54:08.106" v="7239"/>
          <ac:grpSpMkLst>
            <pc:docMk/>
            <pc:sldMk cId="2711963194" sldId="297"/>
            <ac:grpSpMk id="57" creationId="{43588E0D-6D81-4691-A6BB-F653D49163B4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59" creationId="{DC2108F1-C5EF-4016-A3E6-52F48C766E4B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62" creationId="{B53C2B39-2490-4233-85EA-8401E46EA8A6}"/>
          </ac:grpSpMkLst>
        </pc:grpChg>
        <pc:grpChg chg="del mod">
          <ac:chgData name="Daniel Schwarz" userId="5bb35bb8-905a-4742-88d9-33d9089732e7" providerId="ADAL" clId="{6522DB22-9B34-43BC-AD9C-03E4ABD0BD6B}" dt="2020-10-17T19:54:45.232" v="7258"/>
          <ac:grpSpMkLst>
            <pc:docMk/>
            <pc:sldMk cId="2711963194" sldId="297"/>
            <ac:grpSpMk id="71" creationId="{A4E38FC0-CFE9-4A8C-8159-681B0B66F0EA}"/>
          </ac:grpSpMkLst>
        </pc:grpChg>
        <pc:grpChg chg="add del mod">
          <ac:chgData name="Daniel Schwarz" userId="5bb35bb8-905a-4742-88d9-33d9089732e7" providerId="ADAL" clId="{6522DB22-9B34-43BC-AD9C-03E4ABD0BD6B}" dt="2020-10-17T19:55:39.127" v="7287"/>
          <ac:grpSpMkLst>
            <pc:docMk/>
            <pc:sldMk cId="2711963194" sldId="297"/>
            <ac:grpSpMk id="77" creationId="{9C39CB4E-58E9-41E4-AAD9-194A6E6D1530}"/>
          </ac:grpSpMkLst>
        </pc:grpChg>
        <pc:grpChg chg="add del mod">
          <ac:chgData name="Daniel Schwarz" userId="5bb35bb8-905a-4742-88d9-33d9089732e7" providerId="ADAL" clId="{6522DB22-9B34-43BC-AD9C-03E4ABD0BD6B}" dt="2020-10-17T19:55:17.178" v="7274"/>
          <ac:grpSpMkLst>
            <pc:docMk/>
            <pc:sldMk cId="2711963194" sldId="297"/>
            <ac:grpSpMk id="84" creationId="{222D8003-B241-479D-B656-891C5DF4DC86}"/>
          </ac:grpSpMkLst>
        </pc:grpChg>
        <pc:grpChg chg="mod">
          <ac:chgData name="Daniel Schwarz" userId="5bb35bb8-905a-4742-88d9-33d9089732e7" providerId="ADAL" clId="{6522DB22-9B34-43BC-AD9C-03E4ABD0BD6B}" dt="2020-10-17T19:55:15.045" v="7272"/>
          <ac:grpSpMkLst>
            <pc:docMk/>
            <pc:sldMk cId="2711963194" sldId="297"/>
            <ac:grpSpMk id="86" creationId="{6367EA15-2C29-4FE9-A375-9CA1B825D4D3}"/>
          </ac:grpSpMkLst>
        </pc:grpChg>
        <pc:grpChg chg="mod">
          <ac:chgData name="Daniel Schwarz" userId="5bb35bb8-905a-4742-88d9-33d9089732e7" providerId="ADAL" clId="{6522DB22-9B34-43BC-AD9C-03E4ABD0BD6B}" dt="2020-10-17T19:55:34.476" v="7283"/>
          <ac:grpSpMkLst>
            <pc:docMk/>
            <pc:sldMk cId="2711963194" sldId="297"/>
            <ac:grpSpMk id="89" creationId="{67491463-760C-418C-A8E5-CA4521F37142}"/>
          </ac:grpSpMkLst>
        </pc:grpChg>
        <pc:grpChg chg="del mod">
          <ac:chgData name="Daniel Schwarz" userId="5bb35bb8-905a-4742-88d9-33d9089732e7" providerId="ADAL" clId="{6522DB22-9B34-43BC-AD9C-03E4ABD0BD6B}" dt="2020-10-17T19:55:47.232" v="7289"/>
          <ac:grpSpMkLst>
            <pc:docMk/>
            <pc:sldMk cId="2711963194" sldId="297"/>
            <ac:grpSpMk id="93" creationId="{80EB363B-A677-420B-BCC7-23DB4D92990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95" creationId="{7F843818-C04D-43A3-997F-64C8E972E3B5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06" creationId="{1CF494C2-B1EC-4A04-A30C-2F01B0A69904}"/>
          </ac:grpSpMkLst>
        </pc:grpChg>
        <pc:grpChg chg="del mod">
          <ac:chgData name="Daniel Schwarz" userId="5bb35bb8-905a-4742-88d9-33d9089732e7" providerId="ADAL" clId="{6522DB22-9B34-43BC-AD9C-03E4ABD0BD6B}" dt="2020-10-17T19:56:29.094" v="7312"/>
          <ac:grpSpMkLst>
            <pc:docMk/>
            <pc:sldMk cId="2711963194" sldId="297"/>
            <ac:grpSpMk id="111" creationId="{A59A1EA5-4526-43AE-A566-A035AEBAC314}"/>
          </ac:grpSpMkLst>
        </pc:grpChg>
        <pc:grpChg chg="del mod">
          <ac:chgData name="Daniel Schwarz" userId="5bb35bb8-905a-4742-88d9-33d9089732e7" providerId="ADAL" clId="{6522DB22-9B34-43BC-AD9C-03E4ABD0BD6B}" dt="2020-10-17T19:56:33.879" v="7319"/>
          <ac:grpSpMkLst>
            <pc:docMk/>
            <pc:sldMk cId="2711963194" sldId="297"/>
            <ac:grpSpMk id="118" creationId="{E233FF6C-1AA0-4B9C-B42D-AD3C33CA2C1B}"/>
          </ac:grpSpMkLst>
        </pc:grpChg>
        <pc:grpChg chg="del mod">
          <ac:chgData name="Daniel Schwarz" userId="5bb35bb8-905a-4742-88d9-33d9089732e7" providerId="ADAL" clId="{6522DB22-9B34-43BC-AD9C-03E4ABD0BD6B}" dt="2020-10-17T19:56:37.516" v="7326"/>
          <ac:grpSpMkLst>
            <pc:docMk/>
            <pc:sldMk cId="2711963194" sldId="297"/>
            <ac:grpSpMk id="125" creationId="{BAAADD48-BB9E-440A-9D85-1F7C2BC8B796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32" creationId="{407F3A9A-FF50-48AE-80AF-4574BFD08805}"/>
          </ac:grpSpMkLst>
        </pc:grpChg>
        <pc:grpChg chg="mod">
          <ac:chgData name="Daniel Schwarz" userId="5bb35bb8-905a-4742-88d9-33d9089732e7" providerId="ADAL" clId="{6522DB22-9B34-43BC-AD9C-03E4ABD0BD6B}" dt="2020-10-17T19:56:43.575" v="7330"/>
          <ac:grpSpMkLst>
            <pc:docMk/>
            <pc:sldMk cId="2711963194" sldId="297"/>
            <ac:grpSpMk id="134" creationId="{B0EBDC45-8B51-4D6A-B9F2-ED9CA1736980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36" creationId="{A53D0267-6D0E-4275-B37A-AAAAF65C7515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3" creationId="{5DF58C66-06A1-4993-BD20-128280CFEC8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4" creationId="{7C5F0E5C-E43E-4097-8F1B-B36FABF81D7E}"/>
          </ac:grpSpMkLst>
        </pc:grp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4" creationId="{C4067D5C-4EAB-4F8E-A44A-FAC072757EE9}"/>
          </ac:picMkLst>
        </pc:pic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26" creationId="{3B9BDA58-B5BA-4213-ADAD-95549D1B87F9}"/>
          </ac:picMkLst>
        </pc:picChg>
        <pc:inkChg chg="add del mod">
          <ac:chgData name="Daniel Schwarz" userId="5bb35bb8-905a-4742-88d9-33d9089732e7" providerId="ADAL" clId="{6522DB22-9B34-43BC-AD9C-03E4ABD0BD6B}" dt="2020-10-17T19:53:04.898" v="7195" actId="9405"/>
          <ac:inkMkLst>
            <pc:docMk/>
            <pc:sldMk cId="2711963194" sldId="297"/>
            <ac:inkMk id="3" creationId="{98D71106-2B11-4D4F-BFD5-9D79353F864D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5" creationId="{C88CF3E6-ED3D-4965-B187-3815EFA7FDFF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6" creationId="{F3C4D9BE-996E-453E-B3F1-8BB50F7D193B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7" creationId="{1BF0C5FE-E01B-4F3A-9036-4C821DC8AC96}"/>
          </ac:inkMkLst>
        </pc:inkChg>
        <pc:inkChg chg="add del mod">
          <ac:chgData name="Daniel Schwarz" userId="5bb35bb8-905a-4742-88d9-33d9089732e7" providerId="ADAL" clId="{6522DB22-9B34-43BC-AD9C-03E4ABD0BD6B}" dt="2020-10-17T19:53:04.668" v="7194"/>
          <ac:inkMkLst>
            <pc:docMk/>
            <pc:sldMk cId="2711963194" sldId="297"/>
            <ac:inkMk id="28" creationId="{C7774899-2986-4692-81B5-A894D00636CD}"/>
          </ac:inkMkLst>
        </pc:inkChg>
        <pc:inkChg chg="add del mod">
          <ac:chgData name="Daniel Schwarz" userId="5bb35bb8-905a-4742-88d9-33d9089732e7" providerId="ADAL" clId="{6522DB22-9B34-43BC-AD9C-03E4ABD0BD6B}" dt="2020-10-17T19:53:27.563" v="7215" actId="9405"/>
          <ac:inkMkLst>
            <pc:docMk/>
            <pc:sldMk cId="2711963194" sldId="297"/>
            <ac:inkMk id="30" creationId="{EA29D8FA-F5C8-4F5C-A505-95F0BFAC62EF}"/>
          </ac:inkMkLst>
        </pc:inkChg>
        <pc:inkChg chg="add del mod">
          <ac:chgData name="Daniel Schwarz" userId="5bb35bb8-905a-4742-88d9-33d9089732e7" providerId="ADAL" clId="{6522DB22-9B34-43BC-AD9C-03E4ABD0BD6B}" dt="2020-10-17T19:53:27.201" v="7214"/>
          <ac:inkMkLst>
            <pc:docMk/>
            <pc:sldMk cId="2711963194" sldId="297"/>
            <ac:inkMk id="31" creationId="{CA5C19AB-008D-4823-979D-96B6F1917B63}"/>
          </ac:inkMkLst>
        </pc:inkChg>
        <pc:inkChg chg="add del mod">
          <ac:chgData name="Daniel Schwarz" userId="5bb35bb8-905a-4742-88d9-33d9089732e7" providerId="ADAL" clId="{6522DB22-9B34-43BC-AD9C-03E4ABD0BD6B}" dt="2020-10-17T19:53:26.881" v="7212" actId="9405"/>
          <ac:inkMkLst>
            <pc:docMk/>
            <pc:sldMk cId="2711963194" sldId="297"/>
            <ac:inkMk id="33" creationId="{6C64E761-9DED-4B9F-974E-CACC677E4DB5}"/>
          </ac:inkMkLst>
        </pc:inkChg>
        <pc:inkChg chg="add del mod">
          <ac:chgData name="Daniel Schwarz" userId="5bb35bb8-905a-4742-88d9-33d9089732e7" providerId="ADAL" clId="{6522DB22-9B34-43BC-AD9C-03E4ABD0BD6B}" dt="2020-10-17T19:53:26.538" v="7211" actId="9405"/>
          <ac:inkMkLst>
            <pc:docMk/>
            <pc:sldMk cId="2711963194" sldId="297"/>
            <ac:inkMk id="34" creationId="{9DE854EF-C4BA-4DD1-A343-F4DF6CF9188E}"/>
          </ac:inkMkLst>
        </pc:inkChg>
        <pc:inkChg chg="add del mod">
          <ac:chgData name="Daniel Schwarz" userId="5bb35bb8-905a-4742-88d9-33d9089732e7" providerId="ADAL" clId="{6522DB22-9B34-43BC-AD9C-03E4ABD0BD6B}" dt="2020-10-17T19:53:26.377" v="7210" actId="9405"/>
          <ac:inkMkLst>
            <pc:docMk/>
            <pc:sldMk cId="2711963194" sldId="297"/>
            <ac:inkMk id="35" creationId="{56068A95-F89D-41BD-B122-5FFBBA6D5CB2}"/>
          </ac:inkMkLst>
        </pc:inkChg>
        <pc:inkChg chg="add del mod">
          <ac:chgData name="Daniel Schwarz" userId="5bb35bb8-905a-4742-88d9-33d9089732e7" providerId="ADAL" clId="{6522DB22-9B34-43BC-AD9C-03E4ABD0BD6B}" dt="2020-10-17T19:53:26.248" v="7209" actId="9405"/>
          <ac:inkMkLst>
            <pc:docMk/>
            <pc:sldMk cId="2711963194" sldId="297"/>
            <ac:inkMk id="36" creationId="{9DD27DF6-BBD7-472F-8A40-C1931764247E}"/>
          </ac:inkMkLst>
        </pc:inkChg>
        <pc:inkChg chg="add del mod">
          <ac:chgData name="Daniel Schwarz" userId="5bb35bb8-905a-4742-88d9-33d9089732e7" providerId="ADAL" clId="{6522DB22-9B34-43BC-AD9C-03E4ABD0BD6B}" dt="2020-10-17T19:53:26.059" v="7208" actId="9405"/>
          <ac:inkMkLst>
            <pc:docMk/>
            <pc:sldMk cId="2711963194" sldId="297"/>
            <ac:inkMk id="37" creationId="{A109AA81-5269-4EB0-A713-B749535738C1}"/>
          </ac:inkMkLst>
        </pc:inkChg>
        <pc:inkChg chg="add del mod">
          <ac:chgData name="Daniel Schwarz" userId="5bb35bb8-905a-4742-88d9-33d9089732e7" providerId="ADAL" clId="{6522DB22-9B34-43BC-AD9C-03E4ABD0BD6B}" dt="2020-10-17T19:53:25.786" v="7207"/>
          <ac:inkMkLst>
            <pc:docMk/>
            <pc:sldMk cId="2711963194" sldId="297"/>
            <ac:inkMk id="38" creationId="{6A2CCE07-97B0-406D-9E54-AB93E11F4AF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0" creationId="{AB08FA4D-709B-4A97-9C5B-6636C5D91C02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1" creationId="{54A98585-7CDE-47FC-AE53-5D61AE4A6E9E}"/>
          </ac:inkMkLst>
        </pc:inkChg>
        <pc:inkChg chg="add del mod">
          <ac:chgData name="Daniel Schwarz" userId="5bb35bb8-905a-4742-88d9-33d9089732e7" providerId="ADAL" clId="{6522DB22-9B34-43BC-AD9C-03E4ABD0BD6B}" dt="2020-10-17T19:53:44.464" v="7225" actId="9405"/>
          <ac:inkMkLst>
            <pc:docMk/>
            <pc:sldMk cId="2711963194" sldId="297"/>
            <ac:inkMk id="42" creationId="{AE000162-C1C6-4578-BCCF-ED58B9F783FF}"/>
          </ac:inkMkLst>
        </pc:inkChg>
        <pc:inkChg chg="add del mod">
          <ac:chgData name="Daniel Schwarz" userId="5bb35bb8-905a-4742-88d9-33d9089732e7" providerId="ADAL" clId="{6522DB22-9B34-43BC-AD9C-03E4ABD0BD6B}" dt="2020-10-17T19:53:44.019" v="7224" actId="9405"/>
          <ac:inkMkLst>
            <pc:docMk/>
            <pc:sldMk cId="2711963194" sldId="297"/>
            <ac:inkMk id="43" creationId="{02F43BDE-103E-43D0-8CA9-29F6BEB7F900}"/>
          </ac:inkMkLst>
        </pc:inkChg>
        <pc:inkChg chg="add del mod">
          <ac:chgData name="Daniel Schwarz" userId="5bb35bb8-905a-4742-88d9-33d9089732e7" providerId="ADAL" clId="{6522DB22-9B34-43BC-AD9C-03E4ABD0BD6B}" dt="2020-10-17T19:53:43.722" v="7223"/>
          <ac:inkMkLst>
            <pc:docMk/>
            <pc:sldMk cId="2711963194" sldId="297"/>
            <ac:inkMk id="44" creationId="{F1604B59-AF11-478F-B853-317B6470799A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6" creationId="{C5126A38-84D2-4D4E-950E-27DF22621BDE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7" creationId="{38CB66AD-5C32-4B76-9880-646510733946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8" creationId="{F7F617C6-70B9-42AE-80E4-B7934AE153B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0" creationId="{96084960-13A3-408E-AE1F-CF0BD08EF405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2" creationId="{1A1E6BFE-78FD-475A-A31E-5245327B5271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3" creationId="{0CD12286-E161-4526-A7A9-7495EEDBDA14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4" creationId="{2C653A5D-FFE6-41C3-8AD6-AF5B29F866E3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6" creationId="{22F411E7-DA29-4EC4-8797-66953FC8474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8" creationId="{D1D23263-5EDC-4D9B-8C9B-50DEACF76602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0" creationId="{B2756A0E-332E-4770-B01F-1C5C22D0A7D4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1" creationId="{180BC456-2E90-47D2-98CE-700E69912100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3" creationId="{AFCEF441-C44D-4218-B875-7EE8A823C78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4" creationId="{EF570743-FFF6-49B4-AF44-82F0D19A4D2C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5" creationId="{8BC4FF01-DBA0-4823-910B-F8570B8ABFE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6" creationId="{CA21C56D-8161-451C-BE18-D125C5E564C3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7" creationId="{163F70B3-3089-4F4B-911C-1CD50EF63D06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8" creationId="{09CA6806-450D-4044-9057-39C91404C7BB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9" creationId="{CF7E43CD-E650-4662-866F-1173D096635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0" creationId="{87E55148-06B9-4B41-8CDC-627379459254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2" creationId="{2189D868-FFDB-4B50-820A-9E9D0851623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3" creationId="{F54A3930-4581-4780-BC77-F37E8A72E01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4" creationId="{8A269916-CB81-4E3F-B119-68C252AE770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5" creationId="{9EE010FF-190F-49CF-95E4-2DE930B30BA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6" creationId="{10D448A9-2EB2-489D-91C3-7C4FDC4674C2}"/>
          </ac:inkMkLst>
        </pc:inkChg>
        <pc:inkChg chg="add del">
          <ac:chgData name="Daniel Schwarz" userId="5bb35bb8-905a-4742-88d9-33d9089732e7" providerId="ADAL" clId="{6522DB22-9B34-43BC-AD9C-03E4ABD0BD6B}" dt="2020-10-17T19:55:04.053" v="7261" actId="9405"/>
          <ac:inkMkLst>
            <pc:docMk/>
            <pc:sldMk cId="2711963194" sldId="297"/>
            <ac:inkMk id="78" creationId="{EADCBF13-CE25-44C7-ACB2-552C7C1D17FE}"/>
          </ac:inkMkLst>
        </pc:inkChg>
        <pc:inkChg chg="add del">
          <ac:chgData name="Daniel Schwarz" userId="5bb35bb8-905a-4742-88d9-33d9089732e7" providerId="ADAL" clId="{6522DB22-9B34-43BC-AD9C-03E4ABD0BD6B}" dt="2020-10-17T19:55:07.585" v="7263" actId="9405"/>
          <ac:inkMkLst>
            <pc:docMk/>
            <pc:sldMk cId="2711963194" sldId="297"/>
            <ac:inkMk id="79" creationId="{0EA7FD64-7247-4DEF-B965-B0A41C6DF342}"/>
          </ac:inkMkLst>
        </pc:inkChg>
        <pc:inkChg chg="add del mod">
          <ac:chgData name="Daniel Schwarz" userId="5bb35bb8-905a-4742-88d9-33d9089732e7" providerId="ADAL" clId="{6522DB22-9B34-43BC-AD9C-03E4ABD0BD6B}" dt="2020-10-17T19:55:25.948" v="7279" actId="9405"/>
          <ac:inkMkLst>
            <pc:docMk/>
            <pc:sldMk cId="2711963194" sldId="297"/>
            <ac:inkMk id="80" creationId="{8166D4A6-344F-4E06-9D5F-7D352A290EFC}"/>
          </ac:inkMkLst>
        </pc:inkChg>
        <pc:inkChg chg="add del mod">
          <ac:chgData name="Daniel Schwarz" userId="5bb35bb8-905a-4742-88d9-33d9089732e7" providerId="ADAL" clId="{6522DB22-9B34-43BC-AD9C-03E4ABD0BD6B}" dt="2020-10-17T19:55:25.152" v="7278" actId="9405"/>
          <ac:inkMkLst>
            <pc:docMk/>
            <pc:sldMk cId="2711963194" sldId="297"/>
            <ac:inkMk id="81" creationId="{FF16DCB8-5273-49EA-BAE0-152B85E54A35}"/>
          </ac:inkMkLst>
        </pc:inkChg>
        <pc:inkChg chg="add del mod">
          <ac:chgData name="Daniel Schwarz" userId="5bb35bb8-905a-4742-88d9-33d9089732e7" providerId="ADAL" clId="{6522DB22-9B34-43BC-AD9C-03E4ABD0BD6B}" dt="2020-10-17T19:55:24.865" v="7277" actId="9405"/>
          <ac:inkMkLst>
            <pc:docMk/>
            <pc:sldMk cId="2711963194" sldId="297"/>
            <ac:inkMk id="82" creationId="{7B7CF663-5DD1-44D8-8B1C-018BE574A485}"/>
          </ac:inkMkLst>
        </pc:inkChg>
        <pc:inkChg chg="add del mod">
          <ac:chgData name="Daniel Schwarz" userId="5bb35bb8-905a-4742-88d9-33d9089732e7" providerId="ADAL" clId="{6522DB22-9B34-43BC-AD9C-03E4ABD0BD6B}" dt="2020-10-17T19:55:17.178" v="7274"/>
          <ac:inkMkLst>
            <pc:docMk/>
            <pc:sldMk cId="2711963194" sldId="297"/>
            <ac:inkMk id="83" creationId="{8920B436-DA7A-4CBD-B037-FA39DCA3E35E}"/>
          </ac:inkMkLst>
        </pc:inkChg>
        <pc:inkChg chg="add del mod">
          <ac:chgData name="Daniel Schwarz" userId="5bb35bb8-905a-4742-88d9-33d9089732e7" providerId="ADAL" clId="{6522DB22-9B34-43BC-AD9C-03E4ABD0BD6B}" dt="2020-10-17T19:55:15.045" v="7272"/>
          <ac:inkMkLst>
            <pc:docMk/>
            <pc:sldMk cId="2711963194" sldId="297"/>
            <ac:inkMk id="85" creationId="{598E1F8F-2960-446E-8C1B-3E47C919EC02}"/>
          </ac:inkMkLst>
        </pc:inkChg>
        <pc:inkChg chg="add del">
          <ac:chgData name="Daniel Schwarz" userId="5bb35bb8-905a-4742-88d9-33d9089732e7" providerId="ADAL" clId="{6522DB22-9B34-43BC-AD9C-03E4ABD0BD6B}" dt="2020-10-17T19:55:24.481" v="7276" actId="9405"/>
          <ac:inkMkLst>
            <pc:docMk/>
            <pc:sldMk cId="2711963194" sldId="297"/>
            <ac:inkMk id="87" creationId="{C8B2B678-101F-4D59-BF4C-45757104B3AD}"/>
          </ac:inkMkLst>
        </pc:inkChg>
        <pc:inkChg chg="add del mod">
          <ac:chgData name="Daniel Schwarz" userId="5bb35bb8-905a-4742-88d9-33d9089732e7" providerId="ADAL" clId="{6522DB22-9B34-43BC-AD9C-03E4ABD0BD6B}" dt="2020-10-17T19:55:34.476" v="7283"/>
          <ac:inkMkLst>
            <pc:docMk/>
            <pc:sldMk cId="2711963194" sldId="297"/>
            <ac:inkMk id="88" creationId="{59D5F6A6-6791-4494-BF4C-C621B2B4B21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0" creationId="{5114CD55-10B4-416A-AA40-38B391F962A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1" creationId="{C87126B1-B4F8-4B5E-982B-681B3308A62D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2" creationId="{5E0B1D39-D2A6-49BD-A1FD-944964FECF1A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4" creationId="{D999C720-484B-4F49-AA00-53C842657A5A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6" creationId="{85D35C59-BE7F-471A-B19F-B3ABFD277C7F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7" creationId="{78013593-5B6B-482B-97D6-5CAD170D3F9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8" creationId="{098FCA25-B656-41ED-86A1-C80D7A8F362B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9" creationId="{308851A7-F57D-47A8-AF0A-622C37A39EA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0" creationId="{D1629600-0C59-4493-8CA8-B70E1D5F1B5C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1" creationId="{85F4E8D4-5081-4CED-A81B-F18B44E25C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2" creationId="{9EEF0E51-8608-4783-9197-DE64266DCC2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3" creationId="{14FE0980-CF0C-4C88-B2CB-DB850BA4080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4" creationId="{1BBDEEC1-2598-4A62-BE00-23B3DA3CD07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5" creationId="{FDEA957A-2DC7-4BD4-89FB-5E6027C9698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7" creationId="{46927796-8F06-4958-9D52-4BA12E71948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8" creationId="{C69EE62A-E7FD-47CF-BE3D-BEF63A08FA25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9" creationId="{684B8008-9603-4CEF-A884-C3429D404B1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0" creationId="{EDB2A07B-83E4-4428-968E-37BF2A2A103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2" creationId="{882A71DD-39F7-46A8-9713-DD50FF76B35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3" creationId="{BB86247B-E670-4FB3-B081-9B5C3CD7D70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4" creationId="{EE767914-7863-4780-8073-BD71054228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5" creationId="{623CAB4A-054F-47C4-8264-1941BB981CB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6" creationId="{046485E8-FA29-42EC-851D-DCBD42E96A8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7" creationId="{2BF42E25-F9FF-43A6-A4D1-573AD64FC3F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9" creationId="{3F3D8BD1-BBAE-46AA-9900-8A1D331595F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0" creationId="{DFF03F3E-285F-4644-A42E-ABF068AC6EE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1" creationId="{BBC6B6D4-9DFF-471A-B680-EF3BB9570A5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2" creationId="{B9F60755-386B-4D12-B927-8E8F82F48A4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3" creationId="{8A50D8EB-1B84-48C8-9DB0-C5E4EBDDCCF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4" creationId="{8C0BA6B3-F1E1-45C7-8414-029758513BFB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6" creationId="{B55207A3-A374-4015-A7A5-8FCB8E45BE54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7" creationId="{493BD16E-3051-4973-ACD9-59CD33ADFCB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8" creationId="{4351119A-0474-4D6F-B2EE-0DCBA2AAA04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9" creationId="{41720971-78AC-4195-8AAB-16E1F6720A3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0" creationId="{65922FF0-F866-4C93-8622-23794B41788D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1" creationId="{9E68722E-C85D-4E35-8A24-8CFD9120DFBC}"/>
          </ac:inkMkLst>
        </pc:inkChg>
        <pc:inkChg chg="add del mod">
          <ac:chgData name="Daniel Schwarz" userId="5bb35bb8-905a-4742-88d9-33d9089732e7" providerId="ADAL" clId="{6522DB22-9B34-43BC-AD9C-03E4ABD0BD6B}" dt="2020-10-17T19:56:43.575" v="7330"/>
          <ac:inkMkLst>
            <pc:docMk/>
            <pc:sldMk cId="2711963194" sldId="297"/>
            <ac:inkMk id="133" creationId="{512702C0-DEEA-47C3-9B9A-CBBB318886F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5" creationId="{951CC2CC-92D9-476B-9CE1-5B2B7537B5C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37" creationId="{D8C6EDA1-9D22-4A5D-8081-CDDFFEECE85D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8" creationId="{BEE14759-E634-4132-8ACB-2236CD77F7FB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9" creationId="{03966071-CF77-44EC-AE6C-EEB482D98F53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0" creationId="{5049ABEA-6988-449E-A0AE-913F7D18FA39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1" creationId="{DB50B197-49B1-44CC-8EFD-2ED37A63A75E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2" creationId="{5AC2D382-9889-4CBC-8319-92E63B5A876F}"/>
          </ac:inkMkLst>
        </pc:inkChg>
      </pc:sldChg>
      <pc:sldChg chg="addSp modSp add del mod modClrScheme chgLayout modNotesTx">
        <pc:chgData name="Daniel Schwarz" userId="5bb35bb8-905a-4742-88d9-33d9089732e7" providerId="ADAL" clId="{6522DB22-9B34-43BC-AD9C-03E4ABD0BD6B}" dt="2020-10-17T21:23:07.755" v="9029" actId="47"/>
        <pc:sldMkLst>
          <pc:docMk/>
          <pc:sldMk cId="3468274754" sldId="298"/>
        </pc:sldMkLst>
        <pc:spChg chg="add mod">
          <ac:chgData name="Daniel Schwarz" userId="5bb35bb8-905a-4742-88d9-33d9089732e7" providerId="ADAL" clId="{6522DB22-9B34-43BC-AD9C-03E4ABD0BD6B}" dt="2020-10-17T20:33:10.707" v="7690" actId="20577"/>
          <ac:spMkLst>
            <pc:docMk/>
            <pc:sldMk cId="3468274754" sldId="298"/>
            <ac:spMk id="2" creationId="{FD705A24-6514-4D75-BE72-6FFCE27C7ACB}"/>
          </ac:spMkLst>
        </pc:spChg>
        <pc:spChg chg="add mod">
          <ac:chgData name="Daniel Schwarz" userId="5bb35bb8-905a-4742-88d9-33d9089732e7" providerId="ADAL" clId="{6522DB22-9B34-43BC-AD9C-03E4ABD0BD6B}" dt="2020-10-17T20:33:23.401" v="7693"/>
          <ac:spMkLst>
            <pc:docMk/>
            <pc:sldMk cId="3468274754" sldId="298"/>
            <ac:spMk id="3" creationId="{12F88E59-762B-4E4B-815D-4F670D442F8F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20:39:32.153" v="7844"/>
        <pc:sldMkLst>
          <pc:docMk/>
          <pc:sldMk cId="4212880305" sldId="299"/>
        </pc:sldMkLst>
        <pc:spChg chg="mod">
          <ac:chgData name="Daniel Schwarz" userId="5bb35bb8-905a-4742-88d9-33d9089732e7" providerId="ADAL" clId="{6522DB22-9B34-43BC-AD9C-03E4ABD0BD6B}" dt="2020-10-17T20:33:00.312" v="7672"/>
          <ac:spMkLst>
            <pc:docMk/>
            <pc:sldMk cId="4212880305" sldId="299"/>
            <ac:spMk id="25" creationId="{DCEFD931-8671-44B4-A7C5-8D0692D133E8}"/>
          </ac:spMkLst>
        </pc:spChg>
        <pc:spChg chg="del">
          <ac:chgData name="Daniel Schwarz" userId="5bb35bb8-905a-4742-88d9-33d9089732e7" providerId="ADAL" clId="{6522DB22-9B34-43BC-AD9C-03E4ABD0BD6B}" dt="2020-10-17T20:00:46.281" v="7372" actId="478"/>
          <ac:spMkLst>
            <pc:docMk/>
            <pc:sldMk cId="4212880305" sldId="299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20:39:32.153" v="7844"/>
          <ac:spMkLst>
            <pc:docMk/>
            <pc:sldMk cId="4212880305" sldId="299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5:20.951" v="7700"/>
          <ac:spMkLst>
            <pc:docMk/>
            <pc:sldMk cId="4212880305" sldId="299"/>
            <ac:spMk id="154" creationId="{FE239B8C-A7B0-4BC1-8FE7-6FC74D840D54}"/>
          </ac:spMkLst>
        </pc:spChg>
        <pc:grpChg chg="add del mod">
          <ac:chgData name="Daniel Schwarz" userId="5bb35bb8-905a-4742-88d9-33d9089732e7" providerId="ADAL" clId="{6522DB22-9B34-43BC-AD9C-03E4ABD0BD6B}" dt="2020-10-17T20:33:03.229" v="7673" actId="478"/>
          <ac:grpSpMkLst>
            <pc:docMk/>
            <pc:sldMk cId="4212880305" sldId="299"/>
            <ac:grpSpMk id="3" creationId="{F298EA28-4170-40B9-8F3A-B43334C205C0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59" creationId="{DC2108F1-C5EF-4016-A3E6-52F48C766E4B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62" creationId="{B53C2B39-2490-4233-85EA-8401E46EA8A6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11" creationId="{21B78095-942B-44F3-A505-F3D960D92739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51" creationId="{2B972CF4-0920-42CA-B16D-AB10E372F2B8}"/>
          </ac:grpSpMkLst>
        </pc:grpChg>
        <pc:picChg chg="del">
          <ac:chgData name="Daniel Schwarz" userId="5bb35bb8-905a-4742-88d9-33d9089732e7" providerId="ADAL" clId="{6522DB22-9B34-43BC-AD9C-03E4ABD0BD6B}" dt="2020-10-17T19:58:54.981" v="7347" actId="478"/>
          <ac:picMkLst>
            <pc:docMk/>
            <pc:sldMk cId="4212880305" sldId="299"/>
            <ac:picMk id="26" creationId="{3B9BDA58-B5BA-4213-ADAD-95549D1B87F9}"/>
          </ac:picMkLst>
        </pc:pic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18" creationId="{2191D20F-8DD9-459C-B506-0BAFF1983E0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25" creationId="{1FCC2E36-6890-4928-A02D-A0EDBB43CC7B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2" creationId="{D81EE523-EBFB-4641-A88E-04139F5971F7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3" creationId="{025BCB4D-25BE-41E4-942D-E34152129A6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4" creationId="{93238430-D322-4A75-BC72-A0E3DFE76D84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5" creationId="{538739D6-A5B5-4CDC-99AD-6EAFEC94748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6" creationId="{F7C3CC8F-6D59-4F50-BE0A-50130E10FDE9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7" creationId="{72715A9A-CBA5-41C1-9EB9-36AD4AA1D0F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8" creationId="{71260392-4E1E-4FA7-BB44-404F495A2C5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9" creationId="{610F5C5D-7A19-4A62-9C80-6A88109E0355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0" creationId="{484A0BD8-838A-4F68-9935-A7690C0F9CFF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2" creationId="{77B01E1F-F38B-4281-82B2-EA780631354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3" creationId="{02045682-A759-4B34-A6FA-6ECBBBB15593}"/>
          </ac:inkMkLst>
        </pc:inkChg>
      </pc:sldChg>
      <pc:sldChg chg="addSp delSp modSp add mod modClrScheme chgLayout modNotesTx">
        <pc:chgData name="Daniel Schwarz" userId="5bb35bb8-905a-4742-88d9-33d9089732e7" providerId="ADAL" clId="{6522DB22-9B34-43BC-AD9C-03E4ABD0BD6B}" dt="2020-10-18T11:29:38.907" v="12323" actId="20577"/>
        <pc:sldMkLst>
          <pc:docMk/>
          <pc:sldMk cId="172233623" sldId="300"/>
        </pc:sldMkLst>
        <pc:spChg chg="add del mod ord">
          <ac:chgData name="Daniel Schwarz" userId="5bb35bb8-905a-4742-88d9-33d9089732e7" providerId="ADAL" clId="{6522DB22-9B34-43BC-AD9C-03E4ABD0BD6B}" dt="2020-10-17T21:20:40.453" v="8998" actId="478"/>
          <ac:spMkLst>
            <pc:docMk/>
            <pc:sldMk cId="172233623" sldId="300"/>
            <ac:spMk id="2" creationId="{848123AA-45F8-478C-BD48-64B782781E52}"/>
          </ac:spMkLst>
        </pc:spChg>
        <pc:spChg chg="mod ord">
          <ac:chgData name="Daniel Schwarz" userId="5bb35bb8-905a-4742-88d9-33d9089732e7" providerId="ADAL" clId="{6522DB22-9B34-43BC-AD9C-03E4ABD0BD6B}" dt="2020-10-17T21:20:26.845" v="8991" actId="700"/>
          <ac:spMkLst>
            <pc:docMk/>
            <pc:sldMk cId="172233623" sldId="300"/>
            <ac:spMk id="3" creationId="{170F1F03-AD3B-40D4-A9A4-A23B6630DB7A}"/>
          </ac:spMkLst>
        </pc:spChg>
        <pc:spChg chg="mod ord">
          <ac:chgData name="Daniel Schwarz" userId="5bb35bb8-905a-4742-88d9-33d9089732e7" providerId="ADAL" clId="{6522DB22-9B34-43BC-AD9C-03E4ABD0BD6B}" dt="2020-10-18T11:28:48.283" v="12312" actId="27636"/>
          <ac:spMkLst>
            <pc:docMk/>
            <pc:sldMk cId="172233623" sldId="300"/>
            <ac:spMk id="4" creationId="{478AB046-1B68-488D-AE60-8F01F95A10E4}"/>
          </ac:spMkLst>
        </pc:spChg>
        <pc:spChg chg="add del mod ord">
          <ac:chgData name="Daniel Schwarz" userId="5bb35bb8-905a-4742-88d9-33d9089732e7" providerId="ADAL" clId="{6522DB22-9B34-43BC-AD9C-03E4ABD0BD6B}" dt="2020-10-17T21:20:41.548" v="8999" actId="478"/>
          <ac:spMkLst>
            <pc:docMk/>
            <pc:sldMk cId="172233623" sldId="300"/>
            <ac:spMk id="6" creationId="{330856DB-9606-45C6-B46F-A4E12E5BF3F9}"/>
          </ac:spMkLst>
        </pc:spChg>
        <pc:spChg chg="add mod ord">
          <ac:chgData name="Daniel Schwarz" userId="5bb35bb8-905a-4742-88d9-33d9089732e7" providerId="ADAL" clId="{6522DB22-9B34-43BC-AD9C-03E4ABD0BD6B}" dt="2020-10-18T11:29:38.907" v="12323" actId="20577"/>
          <ac:spMkLst>
            <pc:docMk/>
            <pc:sldMk cId="172233623" sldId="300"/>
            <ac:spMk id="7" creationId="{04104634-E1B5-456B-ABF8-39949A2E50F5}"/>
          </ac:spMkLst>
        </pc:spChg>
      </pc:sldChg>
      <pc:sldChg chg="addSp delSp modSp add del mod delAnim modAnim">
        <pc:chgData name="Daniel Schwarz" userId="5bb35bb8-905a-4742-88d9-33d9089732e7" providerId="ADAL" clId="{6522DB22-9B34-43BC-AD9C-03E4ABD0BD6B}" dt="2020-10-17T20:37:55.014" v="7765" actId="47"/>
        <pc:sldMkLst>
          <pc:docMk/>
          <pc:sldMk cId="459518054" sldId="300"/>
        </pc:sldMkLst>
        <pc:spChg chg="add mod">
          <ac:chgData name="Daniel Schwarz" userId="5bb35bb8-905a-4742-88d9-33d9089732e7" providerId="ADAL" clId="{6522DB22-9B34-43BC-AD9C-03E4ABD0BD6B}" dt="2020-10-17T20:34:54.234" v="7699" actId="1076"/>
          <ac:spMkLst>
            <pc:docMk/>
            <pc:sldMk cId="459518054" sldId="300"/>
            <ac:spMk id="3" creationId="{1691BE2A-F9D5-44C1-96E6-E3FFE6ED29E0}"/>
          </ac:spMkLst>
        </pc:spChg>
        <pc:spChg chg="add">
          <ac:chgData name="Daniel Schwarz" userId="5bb35bb8-905a-4742-88d9-33d9089732e7" providerId="ADAL" clId="{6522DB22-9B34-43BC-AD9C-03E4ABD0BD6B}" dt="2020-10-17T20:36:13.451" v="7706" actId="22"/>
          <ac:spMkLst>
            <pc:docMk/>
            <pc:sldMk cId="459518054" sldId="300"/>
            <ac:spMk id="26" creationId="{5B331CB5-127B-4198-BCD2-547A1881B0E4}"/>
          </ac:spMkLst>
        </pc:spChg>
        <pc:spChg chg="add mod">
          <ac:chgData name="Daniel Schwarz" userId="5bb35bb8-905a-4742-88d9-33d9089732e7" providerId="ADAL" clId="{6522DB22-9B34-43BC-AD9C-03E4ABD0BD6B}" dt="2020-10-17T20:36:43.058" v="7737" actId="1076"/>
          <ac:spMkLst>
            <pc:docMk/>
            <pc:sldMk cId="459518054" sldId="300"/>
            <ac:spMk id="93" creationId="{4F19E29C-278A-4806-AAEA-3AE370DFEB95}"/>
          </ac:spMkLst>
        </pc:spChg>
        <pc:spChg chg="del">
          <ac:chgData name="Daniel Schwarz" userId="5bb35bb8-905a-4742-88d9-33d9089732e7" providerId="ADAL" clId="{6522DB22-9B34-43BC-AD9C-03E4ABD0BD6B}" dt="2020-10-17T20:34:29.966" v="7695" actId="478"/>
          <ac:spMkLst>
            <pc:docMk/>
            <pc:sldMk cId="459518054" sldId="300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1" creationId="{0E5FF47E-55DB-4621-94DF-35E725470BEE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8" creationId="{54F1E049-6AE6-4136-9ED3-95B1AFF756B5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09:57:19.064" v="10377" actId="20577"/>
        <pc:sldMkLst>
          <pc:docMk/>
          <pc:sldMk cId="203430102" sldId="301"/>
        </pc:sldMkLst>
        <pc:spChg chg="mod">
          <ac:chgData name="Daniel Schwarz" userId="5bb35bb8-905a-4742-88d9-33d9089732e7" providerId="ADAL" clId="{6522DB22-9B34-43BC-AD9C-03E4ABD0BD6B}" dt="2020-10-17T21:30:44.492" v="9065" actId="20577"/>
          <ac:spMkLst>
            <pc:docMk/>
            <pc:sldMk cId="203430102" sldId="30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21:50:33.088" v="10284" actId="5793"/>
          <ac:spMkLst>
            <pc:docMk/>
            <pc:sldMk cId="203430102" sldId="301"/>
            <ac:spMk id="4" creationId="{478AB046-1B68-488D-AE60-8F01F95A10E4}"/>
          </ac:spMkLst>
        </pc:spChg>
      </pc:sldChg>
      <pc:sldChg chg="new del">
        <pc:chgData name="Daniel Schwarz" userId="5bb35bb8-905a-4742-88d9-33d9089732e7" providerId="ADAL" clId="{6522DB22-9B34-43BC-AD9C-03E4ABD0BD6B}" dt="2020-10-17T21:19:25.839" v="8977" actId="47"/>
        <pc:sldMkLst>
          <pc:docMk/>
          <pc:sldMk cId="887171388" sldId="301"/>
        </pc:sldMkLst>
      </pc:sldChg>
      <pc:sldChg chg="delSp modSp new del mod modClrScheme chgLayout">
        <pc:chgData name="Daniel Schwarz" userId="5bb35bb8-905a-4742-88d9-33d9089732e7" providerId="ADAL" clId="{6522DB22-9B34-43BC-AD9C-03E4ABD0BD6B}" dt="2020-10-18T11:18:39.729" v="11858" actId="47"/>
        <pc:sldMkLst>
          <pc:docMk/>
          <pc:sldMk cId="239590548" sldId="302"/>
        </pc:sldMkLst>
        <pc:spChg chg="mod ord">
          <ac:chgData name="Daniel Schwarz" userId="5bb35bb8-905a-4742-88d9-33d9089732e7" providerId="ADAL" clId="{6522DB22-9B34-43BC-AD9C-03E4ABD0BD6B}" dt="2020-10-18T10:29:13.049" v="11304" actId="20577"/>
          <ac:spMkLst>
            <pc:docMk/>
            <pc:sldMk cId="239590548" sldId="302"/>
            <ac:spMk id="2" creationId="{DF7E8C56-17FD-401F-AB86-3178D06650D7}"/>
          </ac:spMkLst>
        </pc:spChg>
        <pc:spChg chg="del">
          <ac:chgData name="Daniel Schwarz" userId="5bb35bb8-905a-4742-88d9-33d9089732e7" providerId="ADAL" clId="{6522DB22-9B34-43BC-AD9C-03E4ABD0BD6B}" dt="2020-10-18T10:08:31.036" v="10508" actId="700"/>
          <ac:spMkLst>
            <pc:docMk/>
            <pc:sldMk cId="239590548" sldId="302"/>
            <ac:spMk id="3" creationId="{B1B99A91-7A43-455A-BF61-D89EACBAB13F}"/>
          </ac:spMkLst>
        </pc:spChg>
      </pc:sldChg>
      <pc:sldChg chg="modSp new del mod">
        <pc:chgData name="Daniel Schwarz" userId="5bb35bb8-905a-4742-88d9-33d9089732e7" providerId="ADAL" clId="{6522DB22-9B34-43BC-AD9C-03E4ABD0BD6B}" dt="2020-10-18T19:16:49.620" v="16488" actId="47"/>
        <pc:sldMkLst>
          <pc:docMk/>
          <pc:sldMk cId="1826571045" sldId="303"/>
        </pc:sldMkLst>
        <pc:spChg chg="mod">
          <ac:chgData name="Daniel Schwarz" userId="5bb35bb8-905a-4742-88d9-33d9089732e7" providerId="ADAL" clId="{6522DB22-9B34-43BC-AD9C-03E4ABD0BD6B}" dt="2020-10-17T22:40:58.090" v="10322" actId="20577"/>
          <ac:spMkLst>
            <pc:docMk/>
            <pc:sldMk cId="1826571045" sldId="303"/>
            <ac:spMk id="2" creationId="{7DD5344E-0038-4DAC-A1B8-F8FA30DF88AE}"/>
          </ac:spMkLst>
        </pc:spChg>
      </pc:sldChg>
      <pc:sldChg chg="new del">
        <pc:chgData name="Daniel Schwarz" userId="5bb35bb8-905a-4742-88d9-33d9089732e7" providerId="ADAL" clId="{6522DB22-9B34-43BC-AD9C-03E4ABD0BD6B}" dt="2020-10-18T10:04:24.285" v="10379" actId="47"/>
        <pc:sldMkLst>
          <pc:docMk/>
          <pc:sldMk cId="337854660" sldId="304"/>
        </pc:sldMkLst>
      </pc:sldChg>
      <pc:sldChg chg="addSp delSp modSp add mod modAnim">
        <pc:chgData name="Daniel Schwarz" userId="5bb35bb8-905a-4742-88d9-33d9089732e7" providerId="ADAL" clId="{6522DB22-9B34-43BC-AD9C-03E4ABD0BD6B}" dt="2020-10-18T10:06:46.371" v="10507"/>
        <pc:sldMkLst>
          <pc:docMk/>
          <pc:sldMk cId="945803796" sldId="304"/>
        </pc:sldMkLst>
        <pc:spChg chg="del mod">
          <ac:chgData name="Daniel Schwarz" userId="5bb35bb8-905a-4742-88d9-33d9089732e7" providerId="ADAL" clId="{6522DB22-9B34-43BC-AD9C-03E4ABD0BD6B}" dt="2020-10-18T10:05:40.515" v="10382" actId="478"/>
          <ac:spMkLst>
            <pc:docMk/>
            <pc:sldMk cId="945803796" sldId="304"/>
            <ac:spMk id="2" creationId="{16429EF4-4487-42EB-8880-13FA80732D7D}"/>
          </ac:spMkLst>
        </pc:spChg>
        <pc:spChg chg="add mod">
          <ac:chgData name="Daniel Schwarz" userId="5bb35bb8-905a-4742-88d9-33d9089732e7" providerId="ADAL" clId="{6522DB22-9B34-43BC-AD9C-03E4ABD0BD6B}" dt="2020-10-18T10:06:37.323" v="10506" actId="1076"/>
          <ac:spMkLst>
            <pc:docMk/>
            <pc:sldMk cId="945803796" sldId="304"/>
            <ac:spMk id="87" creationId="{E184AA2C-F32F-4DC3-9817-6A6FBEA4A454}"/>
          </ac:spMkLst>
        </pc:spChg>
        <pc:spChg chg="mod">
          <ac:chgData name="Daniel Schwarz" userId="5bb35bb8-905a-4742-88d9-33d9089732e7" providerId="ADAL" clId="{6522DB22-9B34-43BC-AD9C-03E4ABD0BD6B}" dt="2020-10-18T10:06:08.650" v="10469" actId="20577"/>
          <ac:spMkLst>
            <pc:docMk/>
            <pc:sldMk cId="945803796" sldId="304"/>
            <ac:spMk id="106" creationId="{F6EF0A3E-A303-4467-979B-822EFEE8DF4D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1:03:16.228" v="11632" actId="1076"/>
        <pc:sldMkLst>
          <pc:docMk/>
          <pc:sldMk cId="4190681715" sldId="305"/>
        </pc:sldMkLst>
        <pc:spChg chg="del">
          <ac:chgData name="Daniel Schwarz" userId="5bb35bb8-905a-4742-88d9-33d9089732e7" providerId="ADAL" clId="{6522DB22-9B34-43BC-AD9C-03E4ABD0BD6B}" dt="2020-10-18T10:09:33.562" v="10518" actId="700"/>
          <ac:spMkLst>
            <pc:docMk/>
            <pc:sldMk cId="4190681715" sldId="305"/>
            <ac:spMk id="2" creationId="{44C044C5-F24C-4441-8062-1C8E5B4C3490}"/>
          </ac:spMkLst>
        </pc:spChg>
        <pc:spChg chg="add mod">
          <ac:chgData name="Daniel Schwarz" userId="5bb35bb8-905a-4742-88d9-33d9089732e7" providerId="ADAL" clId="{6522DB22-9B34-43BC-AD9C-03E4ABD0BD6B}" dt="2020-10-18T10:24:54.393" v="11080" actId="20577"/>
          <ac:spMkLst>
            <pc:docMk/>
            <pc:sldMk cId="4190681715" sldId="305"/>
            <ac:spMk id="309" creationId="{AD0A407E-F448-44DF-B453-BFE32D475BBD}"/>
          </ac:spMkLst>
        </pc:spChg>
        <pc:spChg chg="add mod">
          <ac:chgData name="Daniel Schwarz" userId="5bb35bb8-905a-4742-88d9-33d9089732e7" providerId="ADAL" clId="{6522DB22-9B34-43BC-AD9C-03E4ABD0BD6B}" dt="2020-10-18T10:25:43.129" v="11130" actId="1076"/>
          <ac:spMkLst>
            <pc:docMk/>
            <pc:sldMk cId="4190681715" sldId="305"/>
            <ac:spMk id="310" creationId="{8B54F97C-EE40-40B0-B3A8-8934181D2E2A}"/>
          </ac:spMkLst>
        </pc:spChg>
        <pc:spChg chg="add mod">
          <ac:chgData name="Daniel Schwarz" userId="5bb35bb8-905a-4742-88d9-33d9089732e7" providerId="ADAL" clId="{6522DB22-9B34-43BC-AD9C-03E4ABD0BD6B}" dt="2020-10-18T10:35:35.003" v="11356" actId="571"/>
          <ac:spMkLst>
            <pc:docMk/>
            <pc:sldMk cId="4190681715" sldId="305"/>
            <ac:spMk id="316" creationId="{CA4D1347-F5C0-413D-9EC2-534FAB40DBB8}"/>
          </ac:spMkLst>
        </pc:spChg>
        <pc:grpChg chg="add del mod">
          <ac:chgData name="Daniel Schwarz" userId="5bb35bb8-905a-4742-88d9-33d9089732e7" providerId="ADAL" clId="{6522DB22-9B34-43BC-AD9C-03E4ABD0BD6B}" dt="2020-10-18T10:11:26.970" v="10539" actId="478"/>
          <ac:grpSpMkLst>
            <pc:docMk/>
            <pc:sldMk cId="4190681715" sldId="305"/>
            <ac:grpSpMk id="7" creationId="{10317626-ACB0-42B4-9E40-558604E0D3B2}"/>
          </ac:grpSpMkLst>
        </pc:grpChg>
        <pc:grpChg chg="add del mod">
          <ac:chgData name="Daniel Schwarz" userId="5bb35bb8-905a-4742-88d9-33d9089732e7" providerId="ADAL" clId="{6522DB22-9B34-43BC-AD9C-03E4ABD0BD6B}" dt="2020-10-18T10:11:26.326" v="10538" actId="478"/>
          <ac:grpSpMkLst>
            <pc:docMk/>
            <pc:sldMk cId="4190681715" sldId="305"/>
            <ac:grpSpMk id="10" creationId="{77F827EE-441E-4878-9806-3026D97DF75A}"/>
          </ac:grpSpMkLst>
        </pc:grpChg>
        <pc:grpChg chg="add del mod">
          <ac:chgData name="Daniel Schwarz" userId="5bb35bb8-905a-4742-88d9-33d9089732e7" providerId="ADAL" clId="{6522DB22-9B34-43BC-AD9C-03E4ABD0BD6B}" dt="2020-10-18T10:09:46.899" v="10521" actId="478"/>
          <ac:grpSpMkLst>
            <pc:docMk/>
            <pc:sldMk cId="4190681715" sldId="305"/>
            <ac:grpSpMk id="13" creationId="{D5F18AC3-B4E1-4125-8312-6E952D7E81C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0" creationId="{EF64F64A-5E99-43C7-B8A1-BA30BB57096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3" creationId="{1C668393-7613-492B-A71F-9F3927ECBFA5}"/>
          </ac:grpSpMkLst>
        </pc:grpChg>
        <pc:grpChg chg="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7" creationId="{61F68150-DFD2-429D-A998-2164C72A1EC6}"/>
          </ac:grpSpMkLst>
        </pc:grpChg>
        <pc:grpChg chg="del mod">
          <ac:chgData name="Daniel Schwarz" userId="5bb35bb8-905a-4742-88d9-33d9089732e7" providerId="ADAL" clId="{6522DB22-9B34-43BC-AD9C-03E4ABD0BD6B}" dt="2020-10-18T10:11:44.653" v="10545"/>
          <ac:grpSpMkLst>
            <pc:docMk/>
            <pc:sldMk cId="4190681715" sldId="305"/>
            <ac:grpSpMk id="40" creationId="{34EDC43E-03C2-45E2-BABB-4AE20EABD876}"/>
          </ac:grpSpMkLst>
        </pc:grpChg>
        <pc:grpChg chg="del 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3" creationId="{C88E368B-AE80-4663-A5B2-129D2E9B0C5A}"/>
          </ac:grpSpMkLst>
        </pc:grpChg>
        <pc:grpChg chg="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8" creationId="{14384165-C66F-43C9-B6E9-A19F418C1787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51" creationId="{6F9E3F6A-34E3-4932-B04B-993A8E2B6ECC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2" creationId="{C371B7EB-E82F-41B4-A9DA-A14E2194C23E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3" creationId="{EEC6A621-6B14-49D2-B835-C9B01C17172A}"/>
          </ac:grpSpMkLst>
        </pc:grpChg>
        <pc:grpChg chg="del mod">
          <ac:chgData name="Daniel Schwarz" userId="5bb35bb8-905a-4742-88d9-33d9089732e7" providerId="ADAL" clId="{6522DB22-9B34-43BC-AD9C-03E4ABD0BD6B}" dt="2020-10-18T10:13:39.936" v="10583"/>
          <ac:grpSpMkLst>
            <pc:docMk/>
            <pc:sldMk cId="4190681715" sldId="305"/>
            <ac:grpSpMk id="68" creationId="{A446791C-8741-4C0B-A284-0EF5B22B20B7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1" creationId="{15E0478F-A04B-4A59-A877-6F7CFC45715A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8" creationId="{DD13784B-9043-4A0E-912A-18C3587346AD}"/>
          </ac:grpSpMkLst>
        </pc:grpChg>
        <pc:grpChg chg="add del mod">
          <ac:chgData name="Daniel Schwarz" userId="5bb35bb8-905a-4742-88d9-33d9089732e7" providerId="ADAL" clId="{6522DB22-9B34-43BC-AD9C-03E4ABD0BD6B}" dt="2020-10-18T10:14:18.768" v="10638"/>
          <ac:grpSpMkLst>
            <pc:docMk/>
            <pc:sldMk cId="4190681715" sldId="305"/>
            <ac:grpSpMk id="94" creationId="{670479D5-A939-4FC6-8A4C-022D1C888E34}"/>
          </ac:grpSpMkLst>
        </pc:grpChg>
        <pc:grpChg chg="add del mod">
          <ac:chgData name="Daniel Schwarz" userId="5bb35bb8-905a-4742-88d9-33d9089732e7" providerId="ADAL" clId="{6522DB22-9B34-43BC-AD9C-03E4ABD0BD6B}" dt="2020-10-18T10:14:11.224" v="10620"/>
          <ac:grpSpMkLst>
            <pc:docMk/>
            <pc:sldMk cId="4190681715" sldId="305"/>
            <ac:grpSpMk id="112" creationId="{93DED0DE-6756-4633-8D3A-BF9015D9A80C}"/>
          </ac:grpSpMkLst>
        </pc:grpChg>
        <pc:grpChg chg="mod">
          <ac:chgData name="Daniel Schwarz" userId="5bb35bb8-905a-4742-88d9-33d9089732e7" providerId="ADAL" clId="{6522DB22-9B34-43BC-AD9C-03E4ABD0BD6B}" dt="2020-10-18T10:14:10.959" v="10618"/>
          <ac:grpSpMkLst>
            <pc:docMk/>
            <pc:sldMk cId="4190681715" sldId="305"/>
            <ac:grpSpMk id="114" creationId="{509D2ABE-2A38-4364-A526-6938E16DAC8F}"/>
          </ac:grpSpMkLst>
        </pc:grpChg>
        <pc:grpChg chg="del mod">
          <ac:chgData name="Daniel Schwarz" userId="5bb35bb8-905a-4742-88d9-33d9089732e7" providerId="ADAL" clId="{6522DB22-9B34-43BC-AD9C-03E4ABD0BD6B}" dt="2020-10-18T10:14:19.868" v="10640"/>
          <ac:grpSpMkLst>
            <pc:docMk/>
            <pc:sldMk cId="4190681715" sldId="305"/>
            <ac:grpSpMk id="117" creationId="{4FE02573-0606-4F9B-B218-BD1AC1D95A64}"/>
          </ac:grpSpMkLst>
        </pc:grpChg>
        <pc:grpChg chg="del mod">
          <ac:chgData name="Daniel Schwarz" userId="5bb35bb8-905a-4742-88d9-33d9089732e7" providerId="ADAL" clId="{6522DB22-9B34-43BC-AD9C-03E4ABD0BD6B}" dt="2020-10-18T10:14:26.329" v="10650"/>
          <ac:grpSpMkLst>
            <pc:docMk/>
            <pc:sldMk cId="4190681715" sldId="305"/>
            <ac:grpSpMk id="119" creationId="{8EF09CFD-A8A2-4F58-998C-5323DDD62F50}"/>
          </ac:grpSpMkLst>
        </pc:grpChg>
        <pc:grpChg chg="del mod">
          <ac:chgData name="Daniel Schwarz" userId="5bb35bb8-905a-4742-88d9-33d9089732e7" providerId="ADAL" clId="{6522DB22-9B34-43BC-AD9C-03E4ABD0BD6B}" dt="2020-10-18T10:14:29.221" v="10655"/>
          <ac:grpSpMkLst>
            <pc:docMk/>
            <pc:sldMk cId="4190681715" sldId="305"/>
            <ac:grpSpMk id="129" creationId="{F69FC996-8A72-44AA-997F-C030FB91172C}"/>
          </ac:grpSpMkLst>
        </pc:grpChg>
        <pc:grpChg chg="del mod">
          <ac:chgData name="Daniel Schwarz" userId="5bb35bb8-905a-4742-88d9-33d9089732e7" providerId="ADAL" clId="{6522DB22-9B34-43BC-AD9C-03E4ABD0BD6B}" dt="2020-10-18T10:14:30.919" v="10657"/>
          <ac:grpSpMkLst>
            <pc:docMk/>
            <pc:sldMk cId="4190681715" sldId="305"/>
            <ac:grpSpMk id="134" creationId="{57361B87-71DA-4ABC-9035-6490A30DFC2C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136" creationId="{30DF316A-2945-43F9-BAD5-42E8AB79C906}"/>
          </ac:grpSpMkLst>
        </pc:grpChg>
        <pc:grpChg chg="add del 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40" creationId="{2D0B6B62-4A0E-432F-BD86-92252BCEAC1A}"/>
          </ac:grpSpMkLst>
        </pc:grpChg>
        <pc:grpChg chg="del 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43" creationId="{81D529BB-6081-43BD-9169-125347514585}"/>
          </ac:grpSpMkLst>
        </pc:grpChg>
        <pc:grpChg chg="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51" creationId="{9E61EAB1-DD10-40F7-9148-8927D7DA6A48}"/>
          </ac:grpSpMkLst>
        </pc:grpChg>
        <pc:grpChg chg="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53" creationId="{68E67C8E-5B34-425B-ABA9-9115FDF32CE0}"/>
          </ac:grpSpMkLst>
        </pc:grpChg>
        <pc:grpChg chg="mod">
          <ac:chgData name="Daniel Schwarz" userId="5bb35bb8-905a-4742-88d9-33d9089732e7" providerId="ADAL" clId="{6522DB22-9B34-43BC-AD9C-03E4ABD0BD6B}" dt="2020-10-18T10:16:31.028" v="10685"/>
          <ac:grpSpMkLst>
            <pc:docMk/>
            <pc:sldMk cId="4190681715" sldId="305"/>
            <ac:grpSpMk id="157" creationId="{F3CEAB90-8A1F-43A1-ABDD-F637CC8DFF99}"/>
          </ac:grpSpMkLst>
        </pc:grpChg>
        <pc:grpChg chg="mod">
          <ac:chgData name="Daniel Schwarz" userId="5bb35bb8-905a-4742-88d9-33d9089732e7" providerId="ADAL" clId="{6522DB22-9B34-43BC-AD9C-03E4ABD0BD6B}" dt="2020-10-18T10:16:40.124" v="10690"/>
          <ac:grpSpMkLst>
            <pc:docMk/>
            <pc:sldMk cId="4190681715" sldId="305"/>
            <ac:grpSpMk id="162" creationId="{07F12AF6-114C-4289-B67F-F71226393E25}"/>
          </ac:grpSpMkLst>
        </pc:grpChg>
        <pc:grpChg chg="del mod">
          <ac:chgData name="Daniel Schwarz" userId="5bb35bb8-905a-4742-88d9-33d9089732e7" providerId="ADAL" clId="{6522DB22-9B34-43BC-AD9C-03E4ABD0BD6B}" dt="2020-10-18T10:17:09.277" v="10710"/>
          <ac:grpSpMkLst>
            <pc:docMk/>
            <pc:sldMk cId="4190681715" sldId="305"/>
            <ac:grpSpMk id="178" creationId="{88526B7E-7542-44BE-BD7D-11B2993EEFEE}"/>
          </ac:grpSpMkLst>
        </pc:grpChg>
        <pc:grpChg chg="del 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2" creationId="{5EFE9296-E4F0-483D-A59E-89157EEE3724}"/>
          </ac:grpSpMkLst>
        </pc:grpChg>
        <pc:grpChg chg="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4" creationId="{8DEF9086-9456-4388-878C-0330E3D87475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199" creationId="{CE344199-230A-434B-A445-AAE0B6D42BEC}"/>
          </ac:grpSpMkLst>
        </pc:grpChg>
        <pc:grpChg chg="del mod">
          <ac:chgData name="Daniel Schwarz" userId="5bb35bb8-905a-4742-88d9-33d9089732e7" providerId="ADAL" clId="{6522DB22-9B34-43BC-AD9C-03E4ABD0BD6B}" dt="2020-10-18T10:21:19.075" v="10886" actId="478"/>
          <ac:grpSpMkLst>
            <pc:docMk/>
            <pc:sldMk cId="4190681715" sldId="305"/>
            <ac:grpSpMk id="200" creationId="{505BBFFC-AE9B-4D7C-8449-27D21DA07941}"/>
          </ac:grpSpMkLst>
        </pc:grpChg>
        <pc:grpChg chg="mod">
          <ac:chgData name="Daniel Schwarz" userId="5bb35bb8-905a-4742-88d9-33d9089732e7" providerId="ADAL" clId="{6522DB22-9B34-43BC-AD9C-03E4ABD0BD6B}" dt="2020-10-18T10:18:51.218" v="10760"/>
          <ac:grpSpMkLst>
            <pc:docMk/>
            <pc:sldMk cId="4190681715" sldId="305"/>
            <ac:grpSpMk id="217" creationId="{11044EC5-3F2D-458D-B871-8AFC00A9B8D9}"/>
          </ac:grpSpMkLst>
        </pc:grpChg>
        <pc:grpChg chg="mod">
          <ac:chgData name="Daniel Schwarz" userId="5bb35bb8-905a-4742-88d9-33d9089732e7" providerId="ADAL" clId="{6522DB22-9B34-43BC-AD9C-03E4ABD0BD6B}" dt="2020-10-18T10:18:47.034" v="10753"/>
          <ac:grpSpMkLst>
            <pc:docMk/>
            <pc:sldMk cId="4190681715" sldId="305"/>
            <ac:grpSpMk id="224" creationId="{781134A8-11CD-41B0-8A1D-BEF52F928591}"/>
          </ac:grpSpMkLst>
        </pc:grpChg>
        <pc:grpChg chg="mod">
          <ac:chgData name="Daniel Schwarz" userId="5bb35bb8-905a-4742-88d9-33d9089732e7" providerId="ADAL" clId="{6522DB22-9B34-43BC-AD9C-03E4ABD0BD6B}" dt="2020-10-18T10:19:01.429" v="10780"/>
          <ac:grpSpMkLst>
            <pc:docMk/>
            <pc:sldMk cId="4190681715" sldId="305"/>
            <ac:grpSpMk id="229" creationId="{D7E66457-8EBB-46AC-B4F7-14B60C5CCAE7}"/>
          </ac:grpSpMkLst>
        </pc:grpChg>
        <pc:grpChg chg="del mod">
          <ac:chgData name="Daniel Schwarz" userId="5bb35bb8-905a-4742-88d9-33d9089732e7" providerId="ADAL" clId="{6522DB22-9B34-43BC-AD9C-03E4ABD0BD6B}" dt="2020-10-18T10:19:08.833" v="10789"/>
          <ac:grpSpMkLst>
            <pc:docMk/>
            <pc:sldMk cId="4190681715" sldId="305"/>
            <ac:grpSpMk id="235" creationId="{F8B2FF7C-0B75-4DE9-BE0C-E9FAB085641F}"/>
          </ac:grpSpMkLst>
        </pc:grpChg>
        <pc:grpChg chg="del mod">
          <ac:chgData name="Daniel Schwarz" userId="5bb35bb8-905a-4742-88d9-33d9089732e7" providerId="ADAL" clId="{6522DB22-9B34-43BC-AD9C-03E4ABD0BD6B}" dt="2020-10-18T10:19:12.282" v="10796"/>
          <ac:grpSpMkLst>
            <pc:docMk/>
            <pc:sldMk cId="4190681715" sldId="305"/>
            <ac:grpSpMk id="238" creationId="{5F541006-44A8-499E-918F-82A64045D3D7}"/>
          </ac:grpSpMkLst>
        </pc:grpChg>
        <pc:grpChg chg="add del mod">
          <ac:chgData name="Daniel Schwarz" userId="5bb35bb8-905a-4742-88d9-33d9089732e7" providerId="ADAL" clId="{6522DB22-9B34-43BC-AD9C-03E4ABD0BD6B}" dt="2020-10-18T10:19:21.728" v="10802"/>
          <ac:grpSpMkLst>
            <pc:docMk/>
            <pc:sldMk cId="4190681715" sldId="305"/>
            <ac:grpSpMk id="245" creationId="{39B4A418-800C-442F-AF17-5687C83ADE8C}"/>
          </ac:grpSpMkLst>
        </pc:grpChg>
        <pc:grpChg chg="mod">
          <ac:chgData name="Daniel Schwarz" userId="5bb35bb8-905a-4742-88d9-33d9089732e7" providerId="ADAL" clId="{6522DB22-9B34-43BC-AD9C-03E4ABD0BD6B}" dt="2020-10-18T10:19:18.692" v="10800"/>
          <ac:grpSpMkLst>
            <pc:docMk/>
            <pc:sldMk cId="4190681715" sldId="305"/>
            <ac:grpSpMk id="247" creationId="{B65996E4-EFBB-422A-BFE0-DEB1AE80A1E4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49" creationId="{A3511473-37B1-4E30-8A35-21EAEB44B30A}"/>
          </ac:grpSpMkLst>
        </pc:grpChg>
        <pc:grpChg chg="mod">
          <ac:chgData name="Daniel Schwarz" userId="5bb35bb8-905a-4742-88d9-33d9089732e7" providerId="ADAL" clId="{6522DB22-9B34-43BC-AD9C-03E4ABD0BD6B}" dt="2020-10-18T10:19:33.554" v="10811"/>
          <ac:grpSpMkLst>
            <pc:docMk/>
            <pc:sldMk cId="4190681715" sldId="305"/>
            <ac:grpSpMk id="256" creationId="{FF461345-BD8E-48CD-827A-FEF51A8AB68B}"/>
          </ac:grpSpMkLst>
        </pc:grpChg>
        <pc:grpChg chg="mod">
          <ac:chgData name="Daniel Schwarz" userId="5bb35bb8-905a-4742-88d9-33d9089732e7" providerId="ADAL" clId="{6522DB22-9B34-43BC-AD9C-03E4ABD0BD6B}" dt="2020-10-18T10:19:38.831" v="10815"/>
          <ac:grpSpMkLst>
            <pc:docMk/>
            <pc:sldMk cId="4190681715" sldId="305"/>
            <ac:grpSpMk id="258" creationId="{072786E1-F0E9-4BBE-905F-8E4ADA2E5176}"/>
          </ac:grpSpMkLst>
        </pc:grpChg>
        <pc:grpChg chg="del mod">
          <ac:chgData name="Daniel Schwarz" userId="5bb35bb8-905a-4742-88d9-33d9089732e7" providerId="ADAL" clId="{6522DB22-9B34-43BC-AD9C-03E4ABD0BD6B}" dt="2020-10-18T10:19:45.343" v="10824"/>
          <ac:grpSpMkLst>
            <pc:docMk/>
            <pc:sldMk cId="4190681715" sldId="305"/>
            <ac:grpSpMk id="260" creationId="{D2E0C4CF-2054-49CE-80D6-02BDF0B1C2A1}"/>
          </ac:grpSpMkLst>
        </pc:grpChg>
        <pc:grpChg chg="del mod">
          <ac:chgData name="Daniel Schwarz" userId="5bb35bb8-905a-4742-88d9-33d9089732e7" providerId="ADAL" clId="{6522DB22-9B34-43BC-AD9C-03E4ABD0BD6B}" dt="2020-10-18T10:20:05.819" v="10839" actId="478"/>
          <ac:grpSpMkLst>
            <pc:docMk/>
            <pc:sldMk cId="4190681715" sldId="305"/>
            <ac:grpSpMk id="267" creationId="{A8326FA5-2D69-48B6-9401-C11E3E2B6F8B}"/>
          </ac:grpSpMkLst>
        </pc:grpChg>
        <pc:grpChg chg="del mod">
          <ac:chgData name="Daniel Schwarz" userId="5bb35bb8-905a-4742-88d9-33d9089732e7" providerId="ADAL" clId="{6522DB22-9B34-43BC-AD9C-03E4ABD0BD6B}" dt="2020-10-18T10:20:14.026" v="10846"/>
          <ac:grpSpMkLst>
            <pc:docMk/>
            <pc:sldMk cId="4190681715" sldId="305"/>
            <ac:grpSpMk id="271" creationId="{478203B9-E1D7-4783-AC7F-A3E2279E9434}"/>
          </ac:grpSpMkLst>
        </pc:grpChg>
        <pc:grpChg chg="del mod">
          <ac:chgData name="Daniel Schwarz" userId="5bb35bb8-905a-4742-88d9-33d9089732e7" providerId="ADAL" clId="{6522DB22-9B34-43BC-AD9C-03E4ABD0BD6B}" dt="2020-10-18T10:20:19.042" v="10854"/>
          <ac:grpSpMkLst>
            <pc:docMk/>
            <pc:sldMk cId="4190681715" sldId="305"/>
            <ac:grpSpMk id="274" creationId="{A2CD88A1-D158-4E90-940C-B3578FF39E49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82" creationId="{6BB11AD6-E9E4-4596-9F56-8B5B80FC266B}"/>
          </ac:grpSpMkLst>
        </pc:grpChg>
        <pc:grpChg chg="mod">
          <ac:chgData name="Daniel Schwarz" userId="5bb35bb8-905a-4742-88d9-33d9089732e7" providerId="ADAL" clId="{6522DB22-9B34-43BC-AD9C-03E4ABD0BD6B}" dt="2020-10-18T10:20:40.650" v="10879"/>
          <ac:grpSpMkLst>
            <pc:docMk/>
            <pc:sldMk cId="4190681715" sldId="305"/>
            <ac:grpSpMk id="287" creationId="{CDD062FF-D4A1-4367-AA9E-1D2618EE85D6}"/>
          </ac:grpSpMkLst>
        </pc:grpChg>
        <pc:grpChg chg="mod">
          <ac:chgData name="Daniel Schwarz" userId="5bb35bb8-905a-4742-88d9-33d9089732e7" providerId="ADAL" clId="{6522DB22-9B34-43BC-AD9C-03E4ABD0BD6B}" dt="2020-10-18T10:20:45.034" v="10881"/>
          <ac:grpSpMkLst>
            <pc:docMk/>
            <pc:sldMk cId="4190681715" sldId="305"/>
            <ac:grpSpMk id="289" creationId="{6FF094F0-215E-47AF-AAE7-05AEF028C837}"/>
          </ac:grpSpMkLst>
        </pc:grpChg>
        <pc:grpChg chg="mod">
          <ac:chgData name="Daniel Schwarz" userId="5bb35bb8-905a-4742-88d9-33d9089732e7" providerId="ADAL" clId="{6522DB22-9B34-43BC-AD9C-03E4ABD0BD6B}" dt="2020-10-18T10:21:31.738" v="10897"/>
          <ac:grpSpMkLst>
            <pc:docMk/>
            <pc:sldMk cId="4190681715" sldId="305"/>
            <ac:grpSpMk id="298" creationId="{08E25F5C-3F61-4DD7-B278-79D86984663C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307" creationId="{A91D0F48-9129-420E-8528-DCD0C39F6436}"/>
          </ac:grpSpMkLst>
        </pc:grpChg>
        <pc:grpChg chg="add mod">
          <ac:chgData name="Daniel Schwarz" userId="5bb35bb8-905a-4742-88d9-33d9089732e7" providerId="ADAL" clId="{6522DB22-9B34-43BC-AD9C-03E4ABD0BD6B}" dt="2020-10-18T10:35:35.003" v="11356" actId="571"/>
          <ac:grpSpMkLst>
            <pc:docMk/>
            <pc:sldMk cId="4190681715" sldId="305"/>
            <ac:grpSpMk id="312" creationId="{29CB3CF9-AEC8-4442-825C-C331CF3F1AD6}"/>
          </ac:grpSpMkLst>
        </pc:grpChg>
        <pc:picChg chg="add mod">
          <ac:chgData name="Daniel Schwarz" userId="5bb35bb8-905a-4742-88d9-33d9089732e7" providerId="ADAL" clId="{6522DB22-9B34-43BC-AD9C-03E4ABD0BD6B}" dt="2020-10-18T11:03:16.228" v="11632" actId="1076"/>
          <ac:picMkLst>
            <pc:docMk/>
            <pc:sldMk cId="4190681715" sldId="305"/>
            <ac:picMk id="3" creationId="{4BCEAC6A-6C7E-4BFA-A441-CAA204152D2D}"/>
          </ac:picMkLst>
        </pc:picChg>
        <pc:picChg chg="add mod">
          <ac:chgData name="Daniel Schwarz" userId="5bb35bb8-905a-4742-88d9-33d9089732e7" providerId="ADAL" clId="{6522DB22-9B34-43BC-AD9C-03E4ABD0BD6B}" dt="2020-10-18T10:35:35.003" v="11356" actId="571"/>
          <ac:picMkLst>
            <pc:docMk/>
            <pc:sldMk cId="4190681715" sldId="305"/>
            <ac:picMk id="311" creationId="{C37C2FE9-55EE-4288-9D84-E36FD3594F5A}"/>
          </ac:picMkLst>
        </pc:pic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4" creationId="{3B89FD79-90A9-4235-B21D-8491F2630E96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5" creationId="{1B636ABB-1DFE-4980-BF2E-FEE71FC506AD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6" creationId="{0D3D11A7-E330-4CD5-85CF-997F61C7D476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8" creationId="{C1E9E5B0-81FD-4E84-879B-30AD3E61337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9" creationId="{0F9ECCA2-3E35-4A0B-AD1B-D54E26B0ECED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1" creationId="{C8F4F47D-8A6E-45F5-B16E-ECC0340147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2" creationId="{96E2172A-F3F6-4475-8A52-A1EDE30AB5C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4" creationId="{842EFE7E-C3AF-4F9A-A688-36044FD3837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5" creationId="{85C82423-AE8B-4DE5-A52C-D4591A292C8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6" creationId="{F456ADA0-1864-458F-82B0-62E5AE0C7179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7" creationId="{278D909E-E3EC-4BDA-AD65-79A594AC6EB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8" creationId="{F204962C-6608-47B5-B4FA-2C09CCA8F0B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9" creationId="{BFCCAF66-E7C8-44E8-A20F-AB902F6E137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0" creationId="{993115E1-80C6-4852-A82F-DB22FB3EC3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1" creationId="{4D0832F5-7492-46D4-A35A-18787D00909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2" creationId="{271A7AE8-B43C-4DF5-BF22-AD0C5C258D53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3" creationId="{FB4980B9-8300-432C-B187-6A3BE409B86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4" creationId="{9B77C134-501A-4F64-9396-C664982FEE2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5" creationId="{31A00EAD-AA74-4517-90D5-5E6AB2F6CBC2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6" creationId="{04B6D3A6-3CEB-463F-B784-C0E17FBB83A7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7" creationId="{C2A9EF62-461D-4222-A970-DECE96BD041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8" creationId="{E13C50D5-0674-453A-B04F-8A71CBCC6868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9" creationId="{BBBEFEE8-C083-43E7-BFD2-7BDE514E5A9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1" creationId="{2EA720F7-6588-48F7-AB96-33320DE868FA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2" creationId="{15AE1CB6-A504-45B2-8EBF-E8B46FFB77AD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4" creationId="{68B26E2A-230F-4A69-BEBB-3A0E373E76EF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5" creationId="{AF5037AE-DEB2-4FA4-9C45-BD983C419FB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6" creationId="{C471BEE0-24FE-4729-A3E0-B48F8C1A4A6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8" creationId="{1B7E7553-6352-4FB5-9196-3A65BAF8AA1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9" creationId="{04893545-5F3F-4BFB-93AA-1644A2BFF743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1" creationId="{4774137C-8DD3-4BDA-A5BC-CFE422CD76F1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2" creationId="{2C09B1D7-BD5F-4972-B13B-BA590DB99082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4" creationId="{140660D0-F1FD-4803-934B-CE5E70BFC39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5" creationId="{A9702536-9F93-461C-BCCC-B322C7C823AA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6" creationId="{1101E82A-FDA8-45C1-A083-3827F7258D7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7" creationId="{DFCE599D-212D-4E0D-97D8-6B7A8E243BD6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49" creationId="{6F32E9BC-44E9-4918-B815-7C8943D7AC8C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50" creationId="{9109BA7A-7553-4FB6-84BB-B78DCE3D5B1A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2" creationId="{C76FA8D6-942E-4671-848F-4A5D0C618235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3" creationId="{57DD3DBA-B179-4FC6-9403-68AE305E541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4" creationId="{046654FB-2598-4542-BB62-AA4F06515ABB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5" creationId="{DA499653-FC02-4F7E-A213-5BC0AC66335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6" creationId="{F9D30F6E-345E-4DB6-ABF8-FEFB6972F5A6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7" creationId="{5D0BD1C6-A4F9-41DC-B4D3-C507A2525E14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8" creationId="{5391F346-0810-4FCC-BD08-50EFF3FB3B51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9" creationId="{B9E7C279-776C-4D76-9968-4F70E6B55158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0" creationId="{B4F00A78-E803-43C9-B009-DEF444433A0D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1" creationId="{3EF23484-F72C-4005-A018-EA4A90E12D67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4" creationId="{54EFC324-07C0-4154-AB81-1DA1DD2F147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5" creationId="{9D82206C-9CC1-43DE-85C7-5E182B993EDD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6" creationId="{ADBD0ED0-3011-4F53-9106-9E6BB9840AC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7" creationId="{5F700AEA-8086-498A-8F4C-7EC632E3E5D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9" creationId="{28EA2AB5-3E40-44DE-9F82-6673F77F8A99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0" creationId="{AE62AE84-99D5-47D0-A98B-EBC65787A8AA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1" creationId="{49821D3C-7913-41B3-B4FB-B8DE28A5524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2" creationId="{DDA7943A-9A14-452F-A634-638724A9B6E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3" creationId="{B319A624-D687-4473-A6AC-7EB8D869E082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4" creationId="{27F98E54-A633-4CD8-880C-4FE86BB34A6B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5" creationId="{1089C929-83F0-4E26-8C5D-0A4B615A2FF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6" creationId="{9239AF37-9248-44FF-9748-BFAA873F4E24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7" creationId="{090505E0-178F-4679-BBC9-256F70B33ED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8" creationId="{2EEF8914-6BB7-4426-8AEC-CB8BAF1A7E81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9" creationId="{F650C465-6754-4311-91DE-C2D19C2EAF3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80" creationId="{B995EA15-1EBF-4B87-A652-7CEA9759EDA1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2" creationId="{50219963-C737-43A4-89BD-7F1B1B39F109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3" creationId="{5A9D083F-3448-4722-9A3A-E9D0990CC4A0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4" creationId="{8303133E-996F-4D8E-924B-C4F105E0013D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5" creationId="{0524E01B-0ED6-43B6-9D83-6B51A9149A5F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6" creationId="{D65ACF62-AF15-4D81-91F1-C0EF186559EB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7" creationId="{E5961D41-3BE6-47F9-A68E-47108110B3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89" creationId="{4FF2CE41-2909-4753-B78D-6EB28A10F3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0" creationId="{F86F027B-E284-4DD1-836A-4E02761FD793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1" creationId="{836BD693-415D-499D-A450-2B6FD591F54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2" creationId="{54C43965-1A95-4711-ACED-A310EF1D9EA4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3" creationId="{CEF4A1D8-639E-4FC4-816C-B25A13D9B3FE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5" creationId="{B56D6361-14AD-4BD0-B834-6D063E87B02F}"/>
          </ac:inkMkLst>
        </pc:inkChg>
        <pc:inkChg chg="add del mod">
          <ac:chgData name="Daniel Schwarz" userId="5bb35bb8-905a-4742-88d9-33d9089732e7" providerId="ADAL" clId="{6522DB22-9B34-43BC-AD9C-03E4ABD0BD6B}" dt="2020-10-18T10:14:14.362" v="10635" actId="9405"/>
          <ac:inkMkLst>
            <pc:docMk/>
            <pc:sldMk cId="4190681715" sldId="305"/>
            <ac:inkMk id="96" creationId="{C347E9AE-1354-4D1B-87D2-A682D70A8E9A}"/>
          </ac:inkMkLst>
        </pc:inkChg>
        <pc:inkChg chg="add del mod">
          <ac:chgData name="Daniel Schwarz" userId="5bb35bb8-905a-4742-88d9-33d9089732e7" providerId="ADAL" clId="{6522DB22-9B34-43BC-AD9C-03E4ABD0BD6B}" dt="2020-10-18T10:14:13.969" v="10634" actId="9405"/>
          <ac:inkMkLst>
            <pc:docMk/>
            <pc:sldMk cId="4190681715" sldId="305"/>
            <ac:inkMk id="97" creationId="{CBAADC73-10A7-4C8A-BA7D-D81EEE9DC7B1}"/>
          </ac:inkMkLst>
        </pc:inkChg>
        <pc:inkChg chg="add del mod">
          <ac:chgData name="Daniel Schwarz" userId="5bb35bb8-905a-4742-88d9-33d9089732e7" providerId="ADAL" clId="{6522DB22-9B34-43BC-AD9C-03E4ABD0BD6B}" dt="2020-10-18T10:14:13.577" v="10633" actId="9405"/>
          <ac:inkMkLst>
            <pc:docMk/>
            <pc:sldMk cId="4190681715" sldId="305"/>
            <ac:inkMk id="98" creationId="{A075FB1B-E5A2-4EE0-A1D7-FBD1640A3346}"/>
          </ac:inkMkLst>
        </pc:inkChg>
        <pc:inkChg chg="add del mod">
          <ac:chgData name="Daniel Schwarz" userId="5bb35bb8-905a-4742-88d9-33d9089732e7" providerId="ADAL" clId="{6522DB22-9B34-43BC-AD9C-03E4ABD0BD6B}" dt="2020-10-18T10:14:13.409" v="10632" actId="9405"/>
          <ac:inkMkLst>
            <pc:docMk/>
            <pc:sldMk cId="4190681715" sldId="305"/>
            <ac:inkMk id="99" creationId="{B1860686-A0D4-43EB-A651-02ABBDDA16AD}"/>
          </ac:inkMkLst>
        </pc:inkChg>
        <pc:inkChg chg="add del mod">
          <ac:chgData name="Daniel Schwarz" userId="5bb35bb8-905a-4742-88d9-33d9089732e7" providerId="ADAL" clId="{6522DB22-9B34-43BC-AD9C-03E4ABD0BD6B}" dt="2020-10-18T10:14:13.241" v="10631" actId="9405"/>
          <ac:inkMkLst>
            <pc:docMk/>
            <pc:sldMk cId="4190681715" sldId="305"/>
            <ac:inkMk id="100" creationId="{492A6001-9C7E-4215-909B-23D423F60AA9}"/>
          </ac:inkMkLst>
        </pc:inkChg>
        <pc:inkChg chg="add del mod">
          <ac:chgData name="Daniel Schwarz" userId="5bb35bb8-905a-4742-88d9-33d9089732e7" providerId="ADAL" clId="{6522DB22-9B34-43BC-AD9C-03E4ABD0BD6B}" dt="2020-10-18T10:14:13.065" v="10630" actId="9405"/>
          <ac:inkMkLst>
            <pc:docMk/>
            <pc:sldMk cId="4190681715" sldId="305"/>
            <ac:inkMk id="101" creationId="{A978553C-A4B6-45D4-B716-E8996F849126}"/>
          </ac:inkMkLst>
        </pc:inkChg>
        <pc:inkChg chg="add del mod">
          <ac:chgData name="Daniel Schwarz" userId="5bb35bb8-905a-4742-88d9-33d9089732e7" providerId="ADAL" clId="{6522DB22-9B34-43BC-AD9C-03E4ABD0BD6B}" dt="2020-10-18T10:14:12.897" v="10629" actId="9405"/>
          <ac:inkMkLst>
            <pc:docMk/>
            <pc:sldMk cId="4190681715" sldId="305"/>
            <ac:inkMk id="102" creationId="{820B2041-BA65-4279-98A5-D878DAF5177D}"/>
          </ac:inkMkLst>
        </pc:inkChg>
        <pc:inkChg chg="add del mod">
          <ac:chgData name="Daniel Schwarz" userId="5bb35bb8-905a-4742-88d9-33d9089732e7" providerId="ADAL" clId="{6522DB22-9B34-43BC-AD9C-03E4ABD0BD6B}" dt="2020-10-18T10:14:12.720" v="10628" actId="9405"/>
          <ac:inkMkLst>
            <pc:docMk/>
            <pc:sldMk cId="4190681715" sldId="305"/>
            <ac:inkMk id="103" creationId="{10AF7E22-1444-4991-A53A-4A4F4495172E}"/>
          </ac:inkMkLst>
        </pc:inkChg>
        <pc:inkChg chg="add del mod">
          <ac:chgData name="Daniel Schwarz" userId="5bb35bb8-905a-4742-88d9-33d9089732e7" providerId="ADAL" clId="{6522DB22-9B34-43BC-AD9C-03E4ABD0BD6B}" dt="2020-10-18T10:14:12.561" v="10627" actId="9405"/>
          <ac:inkMkLst>
            <pc:docMk/>
            <pc:sldMk cId="4190681715" sldId="305"/>
            <ac:inkMk id="104" creationId="{BA37C268-98F6-4B24-BC6A-D865E0BCC3F4}"/>
          </ac:inkMkLst>
        </pc:inkChg>
        <pc:inkChg chg="add del mod">
          <ac:chgData name="Daniel Schwarz" userId="5bb35bb8-905a-4742-88d9-33d9089732e7" providerId="ADAL" clId="{6522DB22-9B34-43BC-AD9C-03E4ABD0BD6B}" dt="2020-10-18T10:14:12.352" v="10626" actId="9405"/>
          <ac:inkMkLst>
            <pc:docMk/>
            <pc:sldMk cId="4190681715" sldId="305"/>
            <ac:inkMk id="105" creationId="{D67872D5-8A05-4AEB-A5C7-39ABF05D87BF}"/>
          </ac:inkMkLst>
        </pc:inkChg>
        <pc:inkChg chg="add del mod">
          <ac:chgData name="Daniel Schwarz" userId="5bb35bb8-905a-4742-88d9-33d9089732e7" providerId="ADAL" clId="{6522DB22-9B34-43BC-AD9C-03E4ABD0BD6B}" dt="2020-10-18T10:14:12.201" v="10625" actId="9405"/>
          <ac:inkMkLst>
            <pc:docMk/>
            <pc:sldMk cId="4190681715" sldId="305"/>
            <ac:inkMk id="106" creationId="{4DC6ACC9-9711-4D56-AE5C-1DD10334E051}"/>
          </ac:inkMkLst>
        </pc:inkChg>
        <pc:inkChg chg="add del mod">
          <ac:chgData name="Daniel Schwarz" userId="5bb35bb8-905a-4742-88d9-33d9089732e7" providerId="ADAL" clId="{6522DB22-9B34-43BC-AD9C-03E4ABD0BD6B}" dt="2020-10-18T10:14:12.057" v="10624" actId="9405"/>
          <ac:inkMkLst>
            <pc:docMk/>
            <pc:sldMk cId="4190681715" sldId="305"/>
            <ac:inkMk id="107" creationId="{FA6ED85C-A48E-4C74-9EB6-A8D725A1F3FF}"/>
          </ac:inkMkLst>
        </pc:inkChg>
        <pc:inkChg chg="add del mod">
          <ac:chgData name="Daniel Schwarz" userId="5bb35bb8-905a-4742-88d9-33d9089732e7" providerId="ADAL" clId="{6522DB22-9B34-43BC-AD9C-03E4ABD0BD6B}" dt="2020-10-18T10:14:11.905" v="10623" actId="9405"/>
          <ac:inkMkLst>
            <pc:docMk/>
            <pc:sldMk cId="4190681715" sldId="305"/>
            <ac:inkMk id="108" creationId="{B7810070-3B04-4EE9-9350-F45F4DF1ED96}"/>
          </ac:inkMkLst>
        </pc:inkChg>
        <pc:inkChg chg="add del mod">
          <ac:chgData name="Daniel Schwarz" userId="5bb35bb8-905a-4742-88d9-33d9089732e7" providerId="ADAL" clId="{6522DB22-9B34-43BC-AD9C-03E4ABD0BD6B}" dt="2020-10-18T10:14:11.746" v="10622" actId="9405"/>
          <ac:inkMkLst>
            <pc:docMk/>
            <pc:sldMk cId="4190681715" sldId="305"/>
            <ac:inkMk id="109" creationId="{CF670C56-CAF4-44F8-9E82-1C794F743B6C}"/>
          </ac:inkMkLst>
        </pc:inkChg>
        <pc:inkChg chg="add del mod">
          <ac:chgData name="Daniel Schwarz" userId="5bb35bb8-905a-4742-88d9-33d9089732e7" providerId="ADAL" clId="{6522DB22-9B34-43BC-AD9C-03E4ABD0BD6B}" dt="2020-10-18T10:14:11.595" v="10621" actId="9405"/>
          <ac:inkMkLst>
            <pc:docMk/>
            <pc:sldMk cId="4190681715" sldId="305"/>
            <ac:inkMk id="110" creationId="{0EA50FA6-D6D5-4F58-AC34-B61F177B796C}"/>
          </ac:inkMkLst>
        </pc:inkChg>
        <pc:inkChg chg="add del mod">
          <ac:chgData name="Daniel Schwarz" userId="5bb35bb8-905a-4742-88d9-33d9089732e7" providerId="ADAL" clId="{6522DB22-9B34-43BC-AD9C-03E4ABD0BD6B}" dt="2020-10-18T10:14:11.224" v="10620"/>
          <ac:inkMkLst>
            <pc:docMk/>
            <pc:sldMk cId="4190681715" sldId="305"/>
            <ac:inkMk id="111" creationId="{E17E4599-C695-46E8-9070-57276CEF421F}"/>
          </ac:inkMkLst>
        </pc:inkChg>
        <pc:inkChg chg="add del mod">
          <ac:chgData name="Daniel Schwarz" userId="5bb35bb8-905a-4742-88d9-33d9089732e7" providerId="ADAL" clId="{6522DB22-9B34-43BC-AD9C-03E4ABD0BD6B}" dt="2020-10-18T10:14:10.959" v="10618"/>
          <ac:inkMkLst>
            <pc:docMk/>
            <pc:sldMk cId="4190681715" sldId="305"/>
            <ac:inkMk id="113" creationId="{C6F9E68E-2D0C-4017-8590-1CA36657B02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5" creationId="{D6A45718-4424-437D-BDC5-EC57B92A746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6" creationId="{8B615E30-D810-4733-87BB-B7130CD532B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8" creationId="{5FA20A1F-5544-42A7-BB6A-C78568C4BF3C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0" creationId="{5BA04287-39AB-4E3F-B533-5B060268566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1" creationId="{08947D92-A155-4260-A941-9D68BEB821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2" creationId="{FF18D2A2-95B9-4B1C-A543-308BD20E7C2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3" creationId="{850A93D7-C4A1-4CE3-AD75-C625B628B5D0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4" creationId="{387ECCF2-1850-4860-A61E-FD02C90221A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5" creationId="{D1D55ECB-3385-44A0-9052-47B882AC778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6" creationId="{8BBF62F7-A925-4422-893E-02D9D361025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7" creationId="{1843A85C-FC68-4285-ACDE-781391081C6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8" creationId="{768E2CC0-8862-4D57-BFCA-96CECBE219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0" creationId="{C7C0F742-8823-4E76-98AA-5C43F72E2B5A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1" creationId="{A07EAB71-4A09-4989-99AC-495C4F73B48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2" creationId="{19A5F662-94D2-461C-903D-454AC0372E9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3" creationId="{7E45F292-5A38-47D5-9C0B-7030FE86B29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5" creationId="{E9247E98-1811-4C94-9F4B-4076C41E5001}"/>
          </ac:inkMkLst>
        </pc:inkChg>
        <pc:inkChg chg="add del">
          <ac:chgData name="Daniel Schwarz" userId="5bb35bb8-905a-4742-88d9-33d9089732e7" providerId="ADAL" clId="{6522DB22-9B34-43BC-AD9C-03E4ABD0BD6B}" dt="2020-10-18T10:15:09.732" v="10659" actId="9405"/>
          <ac:inkMkLst>
            <pc:docMk/>
            <pc:sldMk cId="4190681715" sldId="305"/>
            <ac:inkMk id="137" creationId="{098FFBB2-98CF-474C-9FC4-68F6AB5A6466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8" creationId="{85C1AF78-4EF7-495E-AD25-EE1751BD1E7D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9" creationId="{77A7D4B9-9A8D-44A6-BE03-4128F779AA83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1" creationId="{3B6E8D9A-6B33-4E08-A5F3-038DF79D47F0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2" creationId="{5863EC19-A147-4181-917B-6A9018FD93A5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4" creationId="{C5D2D663-C446-4534-AC31-986A701A0E02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5" creationId="{02846267-FF5D-49B5-B85B-F791AA83414C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6" creationId="{BD4BDEBA-B77B-4DDD-8045-CAC549FD64FD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7" creationId="{AA6B2AE9-3BB4-43E1-A65C-B2CF49ECFD36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8" creationId="{B50CC7D1-3808-4FA5-9C88-5B2885B47334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9" creationId="{5565646D-8519-436B-8E1A-3E7348299FA9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50" creationId="{22E4F472-0CE7-45B3-8DF2-BC192004A509}"/>
          </ac:inkMkLst>
        </pc:inkChg>
        <pc:inkChg chg="add del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52" creationId="{55EBACF5-70FC-4354-8E2A-A7AF76BFE17C}"/>
          </ac:inkMkLst>
        </pc:inkChg>
        <pc:inkChg chg="add del">
          <ac:chgData name="Daniel Schwarz" userId="5bb35bb8-905a-4742-88d9-33d9089732e7" providerId="ADAL" clId="{6522DB22-9B34-43BC-AD9C-03E4ABD0BD6B}" dt="2020-10-18T10:16:26.225" v="10680" actId="9405"/>
          <ac:inkMkLst>
            <pc:docMk/>
            <pc:sldMk cId="4190681715" sldId="305"/>
            <ac:inkMk id="154" creationId="{228A2CC5-4A97-49F5-BA0C-A17DB1D7F056}"/>
          </ac:inkMkLst>
        </pc:inkChg>
        <pc:inkChg chg="add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5" creationId="{AB6370B2-9512-4CCF-8CA0-BFC0188385D6}"/>
          </ac:inkMkLst>
        </pc:inkChg>
        <pc:inkChg chg="add del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6" creationId="{FDB5BB94-CE10-4575-B0E2-08EF9E1DEDBB}"/>
          </ac:inkMkLst>
        </pc:inkChg>
        <pc:inkChg chg="add">
          <ac:chgData name="Daniel Schwarz" userId="5bb35bb8-905a-4742-88d9-33d9089732e7" providerId="ADAL" clId="{6522DB22-9B34-43BC-AD9C-03E4ABD0BD6B}" dt="2020-10-18T10:16:33.719" v="10686" actId="9405"/>
          <ac:inkMkLst>
            <pc:docMk/>
            <pc:sldMk cId="4190681715" sldId="305"/>
            <ac:inkMk id="158" creationId="{CED0456B-230C-4420-B6E8-922F780AD7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59" creationId="{4D8CA023-EAEA-4CE1-B656-AC850E8225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0" creationId="{E2B968EF-8882-4236-868D-E0879114E6EA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1" creationId="{AA281726-2EC8-4A49-B088-DB29B0E1980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3" creationId="{6E841AF4-679B-4BC9-A3F7-3B2919E3759E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4" creationId="{3CAF0C32-9D17-4DC5-A34F-F8747754AC33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5" creationId="{896A33D5-0C15-4AF3-9153-D9B1FDD29E9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6" creationId="{17B58243-6AC6-40B4-8740-424808DAC68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7" creationId="{95FCB5A5-7713-4BEB-B908-24879247BD34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8" creationId="{9E3BCD4A-F1D3-46D9-BAA5-C11EC5ADF9DB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9" creationId="{03F8078D-B0A7-4F65-A316-C8F9F5FBE0A5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0" creationId="{43319B62-1BC1-4B83-8FC6-DCA55C45AC51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1" creationId="{B80EC775-21C7-4A4F-8085-931A57E7288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2" creationId="{092AB958-F683-4694-AC98-680AB134521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3" creationId="{95B4A1E6-FBF0-42D2-B5DA-A966F5C0656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4" creationId="{9BF23A4F-1361-497E-B2B0-02FC80E73CD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5" creationId="{DC5887FA-0F67-411D-AF40-866A13CEA2E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6" creationId="{A234A197-293B-4CB8-A81D-BDA749D0A15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7" creationId="{0DA9C0A7-6637-4C29-ABC1-F0DB6F7B28F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9" creationId="{D4F58904-E917-44B5-BDB5-99F3321D7E0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0" creationId="{4D2CAA58-38D7-4876-8092-47425588B83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1" creationId="{6BF0F08B-4213-4AD7-82DE-DDF5DAAE8BD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3" creationId="{34B83D32-3EDA-4E59-9FFB-764F4A6078E3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185" creationId="{E401CF7D-3064-4876-AC41-C4B98D995B6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6" creationId="{FB3A8AF4-D1BC-45BE-8280-58753D90F50F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7" creationId="{2E147503-0920-42B2-8122-D3A7E92FB981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8" creationId="{06EDB22D-97B1-475E-9BDA-96E0AAD9002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9" creationId="{4B9D30B2-284C-4957-8A6F-0848CBE553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0" creationId="{4FC95E25-7662-4CC3-963C-7C609C5D46D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1" creationId="{828D2478-96D4-483A-8203-4F1F8E90CB9C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2" creationId="{B15FE043-7C1E-4805-B3B2-4B6D7D0E5EB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3" creationId="{B0AED03D-E5E1-45AC-AAB2-5C963FDF521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4" creationId="{355CF75D-4C33-49F3-A694-17DF23381D56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5" creationId="{58D169A3-78C2-4B99-A8B9-177EBB55004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6" creationId="{289EC716-2C96-4F08-AA2F-DABE78C0C160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7" creationId="{B6291A9D-0A07-42D4-A29E-49AB7A93F4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8" creationId="{783F26C5-47A6-4A1B-8E73-CF3DB02F1D0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1" creationId="{D491E393-26C3-47CB-A643-89D163CE592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2" creationId="{129EC4CB-931C-4DDB-8A40-3BC9B4F0EA28}"/>
          </ac:inkMkLst>
        </pc:inkChg>
        <pc:inkChg chg="add del mod">
          <ac:chgData name="Daniel Schwarz" userId="5bb35bb8-905a-4742-88d9-33d9089732e7" providerId="ADAL" clId="{6522DB22-9B34-43BC-AD9C-03E4ABD0BD6B}" dt="2020-10-18T10:18:53.914" v="10773" actId="9405"/>
          <ac:inkMkLst>
            <pc:docMk/>
            <pc:sldMk cId="4190681715" sldId="305"/>
            <ac:inkMk id="203" creationId="{EB204AE5-17A8-4FE6-9922-117F609F420D}"/>
          </ac:inkMkLst>
        </pc:inkChg>
        <pc:inkChg chg="add del mod">
          <ac:chgData name="Daniel Schwarz" userId="5bb35bb8-905a-4742-88d9-33d9089732e7" providerId="ADAL" clId="{6522DB22-9B34-43BC-AD9C-03E4ABD0BD6B}" dt="2020-10-18T10:18:53.501" v="10772" actId="9405"/>
          <ac:inkMkLst>
            <pc:docMk/>
            <pc:sldMk cId="4190681715" sldId="305"/>
            <ac:inkMk id="204" creationId="{DC431D98-DB56-43FC-BF9E-957CBE322F98}"/>
          </ac:inkMkLst>
        </pc:inkChg>
        <pc:inkChg chg="add del mod">
          <ac:chgData name="Daniel Schwarz" userId="5bb35bb8-905a-4742-88d9-33d9089732e7" providerId="ADAL" clId="{6522DB22-9B34-43BC-AD9C-03E4ABD0BD6B}" dt="2020-10-18T10:18:53.094" v="10771" actId="9405"/>
          <ac:inkMkLst>
            <pc:docMk/>
            <pc:sldMk cId="4190681715" sldId="305"/>
            <ac:inkMk id="205" creationId="{C27B6889-CFE0-4DF2-8960-9D6345041A19}"/>
          </ac:inkMkLst>
        </pc:inkChg>
        <pc:inkChg chg="add del mod">
          <ac:chgData name="Daniel Schwarz" userId="5bb35bb8-905a-4742-88d9-33d9089732e7" providerId="ADAL" clId="{6522DB22-9B34-43BC-AD9C-03E4ABD0BD6B}" dt="2020-10-18T10:18:52.933" v="10770" actId="9405"/>
          <ac:inkMkLst>
            <pc:docMk/>
            <pc:sldMk cId="4190681715" sldId="305"/>
            <ac:inkMk id="206" creationId="{541F7E6D-4B14-426F-9213-D9B1D080A82C}"/>
          </ac:inkMkLst>
        </pc:inkChg>
        <pc:inkChg chg="add del mod">
          <ac:chgData name="Daniel Schwarz" userId="5bb35bb8-905a-4742-88d9-33d9089732e7" providerId="ADAL" clId="{6522DB22-9B34-43BC-AD9C-03E4ABD0BD6B}" dt="2020-10-18T10:18:52.765" v="10769" actId="9405"/>
          <ac:inkMkLst>
            <pc:docMk/>
            <pc:sldMk cId="4190681715" sldId="305"/>
            <ac:inkMk id="207" creationId="{9E2AED6B-30D1-4B00-9602-FE6BD84D16C1}"/>
          </ac:inkMkLst>
        </pc:inkChg>
        <pc:inkChg chg="add del mod">
          <ac:chgData name="Daniel Schwarz" userId="5bb35bb8-905a-4742-88d9-33d9089732e7" providerId="ADAL" clId="{6522DB22-9B34-43BC-AD9C-03E4ABD0BD6B}" dt="2020-10-18T10:18:52.566" v="10768" actId="9405"/>
          <ac:inkMkLst>
            <pc:docMk/>
            <pc:sldMk cId="4190681715" sldId="305"/>
            <ac:inkMk id="208" creationId="{BD222C54-8BBD-4518-A428-DDAABB4378D9}"/>
          </ac:inkMkLst>
        </pc:inkChg>
        <pc:inkChg chg="add del mod">
          <ac:chgData name="Daniel Schwarz" userId="5bb35bb8-905a-4742-88d9-33d9089732e7" providerId="ADAL" clId="{6522DB22-9B34-43BC-AD9C-03E4ABD0BD6B}" dt="2020-10-18T10:18:52.265" v="10767" actId="9405"/>
          <ac:inkMkLst>
            <pc:docMk/>
            <pc:sldMk cId="4190681715" sldId="305"/>
            <ac:inkMk id="209" creationId="{20EA040E-C388-4BE3-B806-478B18E407C1}"/>
          </ac:inkMkLst>
        </pc:inkChg>
        <pc:inkChg chg="add del mod">
          <ac:chgData name="Daniel Schwarz" userId="5bb35bb8-905a-4742-88d9-33d9089732e7" providerId="ADAL" clId="{6522DB22-9B34-43BC-AD9C-03E4ABD0BD6B}" dt="2020-10-18T10:18:52.107" v="10766" actId="9405"/>
          <ac:inkMkLst>
            <pc:docMk/>
            <pc:sldMk cId="4190681715" sldId="305"/>
            <ac:inkMk id="210" creationId="{50B3F887-3117-47A5-B08C-9B6F3F95110B}"/>
          </ac:inkMkLst>
        </pc:inkChg>
        <pc:inkChg chg="add del mod">
          <ac:chgData name="Daniel Schwarz" userId="5bb35bb8-905a-4742-88d9-33d9089732e7" providerId="ADAL" clId="{6522DB22-9B34-43BC-AD9C-03E4ABD0BD6B}" dt="2020-10-18T10:18:52.002" v="10765" actId="9405"/>
          <ac:inkMkLst>
            <pc:docMk/>
            <pc:sldMk cId="4190681715" sldId="305"/>
            <ac:inkMk id="211" creationId="{ED7D9B8D-BCD7-4A5D-8AC6-4B17EE6A0824}"/>
          </ac:inkMkLst>
        </pc:inkChg>
        <pc:inkChg chg="add del mod">
          <ac:chgData name="Daniel Schwarz" userId="5bb35bb8-905a-4742-88d9-33d9089732e7" providerId="ADAL" clId="{6522DB22-9B34-43BC-AD9C-03E4ABD0BD6B}" dt="2020-10-18T10:18:51.860" v="10764" actId="9405"/>
          <ac:inkMkLst>
            <pc:docMk/>
            <pc:sldMk cId="4190681715" sldId="305"/>
            <ac:inkMk id="212" creationId="{DD3EF392-70AF-4CE3-BA42-6D5A417F5F06}"/>
          </ac:inkMkLst>
        </pc:inkChg>
        <pc:inkChg chg="add del mod">
          <ac:chgData name="Daniel Schwarz" userId="5bb35bb8-905a-4742-88d9-33d9089732e7" providerId="ADAL" clId="{6522DB22-9B34-43BC-AD9C-03E4ABD0BD6B}" dt="2020-10-18T10:18:51.704" v="10763" actId="9405"/>
          <ac:inkMkLst>
            <pc:docMk/>
            <pc:sldMk cId="4190681715" sldId="305"/>
            <ac:inkMk id="213" creationId="{952255D6-A14B-463C-B219-A97CD0BE7032}"/>
          </ac:inkMkLst>
        </pc:inkChg>
        <pc:inkChg chg="add del mod">
          <ac:chgData name="Daniel Schwarz" userId="5bb35bb8-905a-4742-88d9-33d9089732e7" providerId="ADAL" clId="{6522DB22-9B34-43BC-AD9C-03E4ABD0BD6B}" dt="2020-10-18T10:18:51.572" v="10762" actId="9405"/>
          <ac:inkMkLst>
            <pc:docMk/>
            <pc:sldMk cId="4190681715" sldId="305"/>
            <ac:inkMk id="214" creationId="{74779549-0839-414A-A188-F01A8AE9BF2B}"/>
          </ac:inkMkLst>
        </pc:inkChg>
        <pc:inkChg chg="add del mod">
          <ac:chgData name="Daniel Schwarz" userId="5bb35bb8-905a-4742-88d9-33d9089732e7" providerId="ADAL" clId="{6522DB22-9B34-43BC-AD9C-03E4ABD0BD6B}" dt="2020-10-18T10:18:51.410" v="10761" actId="9405"/>
          <ac:inkMkLst>
            <pc:docMk/>
            <pc:sldMk cId="4190681715" sldId="305"/>
            <ac:inkMk id="215" creationId="{085A0029-A6B1-4F98-9FE5-D85171E8ABD7}"/>
          </ac:inkMkLst>
        </pc:inkChg>
        <pc:inkChg chg="add del mod">
          <ac:chgData name="Daniel Schwarz" userId="5bb35bb8-905a-4742-88d9-33d9089732e7" providerId="ADAL" clId="{6522DB22-9B34-43BC-AD9C-03E4ABD0BD6B}" dt="2020-10-18T10:18:51.218" v="10760"/>
          <ac:inkMkLst>
            <pc:docMk/>
            <pc:sldMk cId="4190681715" sldId="305"/>
            <ac:inkMk id="216" creationId="{397A5478-F950-4427-8A20-1AE314DC807D}"/>
          </ac:inkMkLst>
        </pc:inkChg>
        <pc:inkChg chg="add del mod">
          <ac:chgData name="Daniel Schwarz" userId="5bb35bb8-905a-4742-88d9-33d9089732e7" providerId="ADAL" clId="{6522DB22-9B34-43BC-AD9C-03E4ABD0BD6B}" dt="2020-10-18T10:18:50.947" v="10758" actId="9405"/>
          <ac:inkMkLst>
            <pc:docMk/>
            <pc:sldMk cId="4190681715" sldId="305"/>
            <ac:inkMk id="218" creationId="{90DCF71B-DC67-4353-A37E-0394CB38BA99}"/>
          </ac:inkMkLst>
        </pc:inkChg>
        <pc:inkChg chg="add del mod">
          <ac:chgData name="Daniel Schwarz" userId="5bb35bb8-905a-4742-88d9-33d9089732e7" providerId="ADAL" clId="{6522DB22-9B34-43BC-AD9C-03E4ABD0BD6B}" dt="2020-10-18T10:18:48.414" v="10757" actId="9405"/>
          <ac:inkMkLst>
            <pc:docMk/>
            <pc:sldMk cId="4190681715" sldId="305"/>
            <ac:inkMk id="219" creationId="{D61ECD08-9410-4FF3-A71A-6E193D2E3780}"/>
          </ac:inkMkLst>
        </pc:inkChg>
        <pc:inkChg chg="add del mod">
          <ac:chgData name="Daniel Schwarz" userId="5bb35bb8-905a-4742-88d9-33d9089732e7" providerId="ADAL" clId="{6522DB22-9B34-43BC-AD9C-03E4ABD0BD6B}" dt="2020-10-18T10:18:47.999" v="10756" actId="9405"/>
          <ac:inkMkLst>
            <pc:docMk/>
            <pc:sldMk cId="4190681715" sldId="305"/>
            <ac:inkMk id="220" creationId="{856D2E4B-662F-4684-8154-EC543399DF52}"/>
          </ac:inkMkLst>
        </pc:inkChg>
        <pc:inkChg chg="add del mod">
          <ac:chgData name="Daniel Schwarz" userId="5bb35bb8-905a-4742-88d9-33d9089732e7" providerId="ADAL" clId="{6522DB22-9B34-43BC-AD9C-03E4ABD0BD6B}" dt="2020-10-18T10:18:47.789" v="10755" actId="9405"/>
          <ac:inkMkLst>
            <pc:docMk/>
            <pc:sldMk cId="4190681715" sldId="305"/>
            <ac:inkMk id="221" creationId="{7E0E3BD0-0064-463D-913A-221D8E929EED}"/>
          </ac:inkMkLst>
        </pc:inkChg>
        <pc:inkChg chg="add del mod">
          <ac:chgData name="Daniel Schwarz" userId="5bb35bb8-905a-4742-88d9-33d9089732e7" providerId="ADAL" clId="{6522DB22-9B34-43BC-AD9C-03E4ABD0BD6B}" dt="2020-10-18T10:18:47.458" v="10754" actId="9405"/>
          <ac:inkMkLst>
            <pc:docMk/>
            <pc:sldMk cId="4190681715" sldId="305"/>
            <ac:inkMk id="222" creationId="{62244C62-994D-4E4D-8EF4-0FFB5DAD7FC0}"/>
          </ac:inkMkLst>
        </pc:inkChg>
        <pc:inkChg chg="add del mod">
          <ac:chgData name="Daniel Schwarz" userId="5bb35bb8-905a-4742-88d9-33d9089732e7" providerId="ADAL" clId="{6522DB22-9B34-43BC-AD9C-03E4ABD0BD6B}" dt="2020-10-18T10:18:47.034" v="10753"/>
          <ac:inkMkLst>
            <pc:docMk/>
            <pc:sldMk cId="4190681715" sldId="305"/>
            <ac:inkMk id="223" creationId="{22D620A2-A3A5-4724-BEEA-755A11B26F93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5" creationId="{0D8378CA-9749-40D4-847F-8FEC14BA368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6" creationId="{888749DA-1E62-40A3-9203-77C17B5F1CAF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7" creationId="{3945C384-41E2-458E-B9A2-1659464758D5}"/>
          </ac:inkMkLst>
        </pc:inkChg>
        <pc:inkChg chg="add del mod">
          <ac:chgData name="Daniel Schwarz" userId="5bb35bb8-905a-4742-88d9-33d9089732e7" providerId="ADAL" clId="{6522DB22-9B34-43BC-AD9C-03E4ABD0BD6B}" dt="2020-10-18T10:19:01.429" v="10780"/>
          <ac:inkMkLst>
            <pc:docMk/>
            <pc:sldMk cId="4190681715" sldId="305"/>
            <ac:inkMk id="228" creationId="{09D2B47A-843A-49A0-9ED0-76B7206D80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0" creationId="{BDFBEDBF-9EF7-4722-823F-1FDAAA96051D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1" creationId="{C5FC5A70-1F7B-4A12-B789-80CA17E8A3B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2" creationId="{E51F0181-2E21-49C8-86F1-9318C1121C55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3" creationId="{BD14B980-01BC-451D-9873-40E6A666885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4" creationId="{CF1F1FE5-FDB5-448C-90AF-1556B942571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6" creationId="{A4CADF44-D8A6-40F3-98FB-94BD22856734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7" creationId="{BBA392E6-9037-4828-B6EC-6A58FBCE6A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9" creationId="{F3D2621A-11A1-4404-A508-26024A85A66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0" creationId="{4CC7E0D5-AAC6-4B8F-B99B-7B651C7A8E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1" creationId="{5F9F4C06-EE5E-4E23-9A73-1836FE538F61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2" creationId="{2CC147F2-828E-4B8C-92A1-9F42BB81C2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3" creationId="{9F8FBED4-F001-4CEF-93E6-37E637CC3F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4" creationId="{930CF89D-A9C4-4CF1-A5DC-2837D36C5A04}"/>
          </ac:inkMkLst>
        </pc:inkChg>
        <pc:inkChg chg="add del mod">
          <ac:chgData name="Daniel Schwarz" userId="5bb35bb8-905a-4742-88d9-33d9089732e7" providerId="ADAL" clId="{6522DB22-9B34-43BC-AD9C-03E4ABD0BD6B}" dt="2020-10-18T10:19:18.692" v="10800"/>
          <ac:inkMkLst>
            <pc:docMk/>
            <pc:sldMk cId="4190681715" sldId="305"/>
            <ac:inkMk id="246" creationId="{3260E469-383C-4662-90C8-F28CAA8BE7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8" creationId="{EA140E98-3B81-4929-AF80-236B27ABF2A0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0" creationId="{172B0216-EF88-47E9-A542-1CC9F761B43B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1" creationId="{BA6FF125-F655-46E3-8825-0411CB80680F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2" creationId="{5489DA5A-D632-49A5-9965-81AD970C43D4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3" creationId="{4BB11F4F-E9DF-4638-9ED2-D4E8E4DA94BE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4" creationId="{24E43B45-BF31-45E0-9B23-47A3D02F0B7E}"/>
          </ac:inkMkLst>
        </pc:inkChg>
        <pc:inkChg chg="add del mod">
          <ac:chgData name="Daniel Schwarz" userId="5bb35bb8-905a-4742-88d9-33d9089732e7" providerId="ADAL" clId="{6522DB22-9B34-43BC-AD9C-03E4ABD0BD6B}" dt="2020-10-18T10:19:33.554" v="10811"/>
          <ac:inkMkLst>
            <pc:docMk/>
            <pc:sldMk cId="4190681715" sldId="305"/>
            <ac:inkMk id="255" creationId="{040769AA-F9BE-4AEA-805F-E85835684531}"/>
          </ac:inkMkLst>
        </pc:inkChg>
        <pc:inkChg chg="add del mod">
          <ac:chgData name="Daniel Schwarz" userId="5bb35bb8-905a-4742-88d9-33d9089732e7" providerId="ADAL" clId="{6522DB22-9B34-43BC-AD9C-03E4ABD0BD6B}" dt="2020-10-18T10:19:38.831" v="10815"/>
          <ac:inkMkLst>
            <pc:docMk/>
            <pc:sldMk cId="4190681715" sldId="305"/>
            <ac:inkMk id="257" creationId="{757A8562-10CD-40FA-B98A-DDB3EEAB610C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9" creationId="{6AFC395A-6D75-4D78-9A0E-6DC3A67FA06A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1" creationId="{4C96919A-5BD0-4F8E-96F1-CDA1AEE5F0A9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2" creationId="{CE960894-08BB-457F-8D52-D503E80969F5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3" creationId="{E07F7F0B-C199-4DF2-99BA-DA4C71396DA2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4" creationId="{CDE4A154-9B26-4BBA-AF65-C18B385F95F8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5" creationId="{C542934A-8967-4551-ADB7-B55433F513D3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6" creationId="{81DAE7D4-4629-4D72-803F-20DC474D7DA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8" creationId="{A6713724-A43D-4AC8-9B4E-C3C2662F955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9" creationId="{EB21332A-9D89-4674-9E19-7051ED180FE2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0" creationId="{1DD7312D-6DE2-4419-AA75-053E647CFFF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2" creationId="{C092077A-E70D-4705-8293-C0EF65E4583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3" creationId="{104780FB-D2DF-437D-8D97-1E6C0CDE186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5" creationId="{1C51E78D-01C5-422D-B0C1-4262FC93DE4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6" creationId="{A74756D5-4D09-4286-856B-CC4CCCCF47A6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7" creationId="{462FC35F-213E-4404-932E-860B74E1FD6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8" creationId="{6F3A3AAF-F315-448B-9802-24240ECE028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9" creationId="{ED40C909-4185-4E94-B14B-F2AC03196F3A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0" creationId="{58061080-6E55-4AFA-BD25-4929DDACB77D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1" creationId="{F0574E17-161D-469A-83AF-8B1EA0087BE1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3" creationId="{BBF08CF6-FF1A-49AF-A0B7-243F01D9487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4" creationId="{53506BE7-1748-477E-A283-72C28974AA3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5" creationId="{D63E43D0-51E5-444B-8393-D91965D0422C}"/>
          </ac:inkMkLst>
        </pc:inkChg>
        <pc:inkChg chg="add del mod">
          <ac:chgData name="Daniel Schwarz" userId="5bb35bb8-905a-4742-88d9-33d9089732e7" providerId="ADAL" clId="{6522DB22-9B34-43BC-AD9C-03E4ABD0BD6B}" dt="2020-10-18T10:20:40.650" v="10879"/>
          <ac:inkMkLst>
            <pc:docMk/>
            <pc:sldMk cId="4190681715" sldId="305"/>
            <ac:inkMk id="286" creationId="{AF18FE79-109E-4B29-95F4-19498FC228C4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8" creationId="{38C81CB2-EF09-43BF-9630-F823EEA76291}"/>
          </ac:inkMkLst>
        </pc:inkChg>
        <pc:inkChg chg="add del mod">
          <ac:chgData name="Daniel Schwarz" userId="5bb35bb8-905a-4742-88d9-33d9089732e7" providerId="ADAL" clId="{6522DB22-9B34-43BC-AD9C-03E4ABD0BD6B}" dt="2020-10-18T10:21:34.892" v="10904" actId="9405"/>
          <ac:inkMkLst>
            <pc:docMk/>
            <pc:sldMk cId="4190681715" sldId="305"/>
            <ac:inkMk id="290" creationId="{35C39E30-C40E-4911-AF73-57D950DE652B}"/>
          </ac:inkMkLst>
        </pc:inkChg>
        <pc:inkChg chg="add del mod">
          <ac:chgData name="Daniel Schwarz" userId="5bb35bb8-905a-4742-88d9-33d9089732e7" providerId="ADAL" clId="{6522DB22-9B34-43BC-AD9C-03E4ABD0BD6B}" dt="2020-10-18T10:21:34.497" v="10903" actId="9405"/>
          <ac:inkMkLst>
            <pc:docMk/>
            <pc:sldMk cId="4190681715" sldId="305"/>
            <ac:inkMk id="291" creationId="{4976C10A-624F-4621-83A8-7C72F7FE64A0}"/>
          </ac:inkMkLst>
        </pc:inkChg>
        <pc:inkChg chg="add del mod">
          <ac:chgData name="Daniel Schwarz" userId="5bb35bb8-905a-4742-88d9-33d9089732e7" providerId="ADAL" clId="{6522DB22-9B34-43BC-AD9C-03E4ABD0BD6B}" dt="2020-10-18T10:21:33.857" v="10902" actId="9405"/>
          <ac:inkMkLst>
            <pc:docMk/>
            <pc:sldMk cId="4190681715" sldId="305"/>
            <ac:inkMk id="292" creationId="{D9A40DB2-73A7-4E9C-88D8-629FF4353F94}"/>
          </ac:inkMkLst>
        </pc:inkChg>
        <pc:inkChg chg="add del mod">
          <ac:chgData name="Daniel Schwarz" userId="5bb35bb8-905a-4742-88d9-33d9089732e7" providerId="ADAL" clId="{6522DB22-9B34-43BC-AD9C-03E4ABD0BD6B}" dt="2020-10-18T10:21:33.719" v="10901" actId="9405"/>
          <ac:inkMkLst>
            <pc:docMk/>
            <pc:sldMk cId="4190681715" sldId="305"/>
            <ac:inkMk id="293" creationId="{4D66BBE7-40C0-44B1-A784-3975485F1518}"/>
          </ac:inkMkLst>
        </pc:inkChg>
        <pc:inkChg chg="add del mod">
          <ac:chgData name="Daniel Schwarz" userId="5bb35bb8-905a-4742-88d9-33d9089732e7" providerId="ADAL" clId="{6522DB22-9B34-43BC-AD9C-03E4ABD0BD6B}" dt="2020-10-18T10:21:33.507" v="10900" actId="9405"/>
          <ac:inkMkLst>
            <pc:docMk/>
            <pc:sldMk cId="4190681715" sldId="305"/>
            <ac:inkMk id="294" creationId="{A45BE249-A1E7-4DC2-A79A-D471C14786BF}"/>
          </ac:inkMkLst>
        </pc:inkChg>
        <pc:inkChg chg="add del mod">
          <ac:chgData name="Daniel Schwarz" userId="5bb35bb8-905a-4742-88d9-33d9089732e7" providerId="ADAL" clId="{6522DB22-9B34-43BC-AD9C-03E4ABD0BD6B}" dt="2020-10-18T10:21:33.288" v="10899" actId="9405"/>
          <ac:inkMkLst>
            <pc:docMk/>
            <pc:sldMk cId="4190681715" sldId="305"/>
            <ac:inkMk id="295" creationId="{342A989C-7FB0-47BA-B47A-712ABF10453C}"/>
          </ac:inkMkLst>
        </pc:inkChg>
        <pc:inkChg chg="add del mod">
          <ac:chgData name="Daniel Schwarz" userId="5bb35bb8-905a-4742-88d9-33d9089732e7" providerId="ADAL" clId="{6522DB22-9B34-43BC-AD9C-03E4ABD0BD6B}" dt="2020-10-18T10:21:33.061" v="10898" actId="9405"/>
          <ac:inkMkLst>
            <pc:docMk/>
            <pc:sldMk cId="4190681715" sldId="305"/>
            <ac:inkMk id="296" creationId="{3E031EAD-AFBE-4CC5-AB30-5582C851FD45}"/>
          </ac:inkMkLst>
        </pc:inkChg>
        <pc:inkChg chg="add del mod">
          <ac:chgData name="Daniel Schwarz" userId="5bb35bb8-905a-4742-88d9-33d9089732e7" providerId="ADAL" clId="{6522DB22-9B34-43BC-AD9C-03E4ABD0BD6B}" dt="2020-10-18T10:21:31.738" v="10897"/>
          <ac:inkMkLst>
            <pc:docMk/>
            <pc:sldMk cId="4190681715" sldId="305"/>
            <ac:inkMk id="297" creationId="{F0805F76-8965-4F76-BEBB-6C6EC63C39E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299" creationId="{0CC70860-EF4C-413C-BD74-FFB5EA3A5EEE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0" creationId="{A9C5B938-A5BD-48C7-BD17-001D459E9B5B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1" creationId="{2B49DB1B-E331-48F4-8DD6-16E902DDABA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2" creationId="{9F1AECE7-2362-4A1B-967A-55443544D7ED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3" creationId="{4450646E-5B9C-4609-845F-A3731DABA57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4" creationId="{C8089B00-AC25-4386-A088-709096B2206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5" creationId="{88BBAD52-25A3-48DF-B419-54762A41F8FC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6" creationId="{1536A6B0-B13D-47E2-8542-38B912691D26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3" creationId="{45D6C042-5ECA-4833-BC13-47191415F6C3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4" creationId="{E6DBC87B-957F-4495-864E-DE429C8A7389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5" creationId="{C3CD2FC3-D58C-4073-B45D-6FAF3A75228C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0:34:27.302" v="11350"/>
        <pc:sldMkLst>
          <pc:docMk/>
          <pc:sldMk cId="3207985538" sldId="306"/>
        </pc:sldMkLst>
        <pc:spChg chg="add mod">
          <ac:chgData name="Daniel Schwarz" userId="5bb35bb8-905a-4742-88d9-33d9089732e7" providerId="ADAL" clId="{6522DB22-9B34-43BC-AD9C-03E4ABD0BD6B}" dt="2020-10-18T10:34:03.410" v="11347" actId="1076"/>
          <ac:spMkLst>
            <pc:docMk/>
            <pc:sldMk cId="3207985538" sldId="306"/>
            <ac:spMk id="200" creationId="{B228BAFD-FAC4-4344-81DC-CD43A6C76211}"/>
          </ac:spMkLst>
        </pc:spChg>
        <pc:spChg chg="add mod">
          <ac:chgData name="Daniel Schwarz" userId="5bb35bb8-905a-4742-88d9-33d9089732e7" providerId="ADAL" clId="{6522DB22-9B34-43BC-AD9C-03E4ABD0BD6B}" dt="2020-10-18T10:30:16.483" v="11305" actId="1076"/>
          <ac:spMkLst>
            <pc:docMk/>
            <pc:sldMk cId="3207985538" sldId="306"/>
            <ac:spMk id="203" creationId="{9D511B1C-359D-4071-B7D0-7B74D8D79FD6}"/>
          </ac:spMkLst>
        </pc:spChg>
        <pc:spChg chg="mod">
          <ac:chgData name="Daniel Schwarz" userId="5bb35bb8-905a-4742-88d9-33d9089732e7" providerId="ADAL" clId="{6522DB22-9B34-43BC-AD9C-03E4ABD0BD6B}" dt="2020-10-18T10:28:12.389" v="11208" actId="1076"/>
          <ac:spMkLst>
            <pc:docMk/>
            <pc:sldMk cId="3207985538" sldId="306"/>
            <ac:spMk id="309" creationId="{AD0A407E-F448-44DF-B453-BFE32D475BBD}"/>
          </ac:spMkLst>
        </pc:spChg>
        <pc:spChg chg="mod">
          <ac:chgData name="Daniel Schwarz" userId="5bb35bb8-905a-4742-88d9-33d9089732e7" providerId="ADAL" clId="{6522DB22-9B34-43BC-AD9C-03E4ABD0BD6B}" dt="2020-10-18T10:26:42.169" v="11193" actId="1076"/>
          <ac:spMkLst>
            <pc:docMk/>
            <pc:sldMk cId="3207985538" sldId="306"/>
            <ac:spMk id="310" creationId="{8B54F97C-EE40-40B0-B3A8-8934181D2E2A}"/>
          </ac:spMkLst>
        </pc:spChg>
        <pc:grpChg chg="del">
          <ac:chgData name="Daniel Schwarz" userId="5bb35bb8-905a-4742-88d9-33d9089732e7" providerId="ADAL" clId="{6522DB22-9B34-43BC-AD9C-03E4ABD0BD6B}" dt="2020-10-18T10:27:33.330" v="11194" actId="478"/>
          <ac:grpSpMkLst>
            <pc:docMk/>
            <pc:sldMk cId="3207985538" sldId="306"/>
            <ac:grpSpMk id="48" creationId="{14384165-C66F-43C9-B6E9-A19F418C1787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51" creationId="{6F9E3F6A-34E3-4932-B04B-993A8E2B6ECC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2" creationId="{C371B7EB-E82F-41B4-A9DA-A14E2194C23E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3" creationId="{EEC6A621-6B14-49D2-B835-C9B01C17172A}"/>
          </ac:grpSpMkLst>
        </pc:grpChg>
        <pc:grpChg chg="del">
          <ac:chgData name="Daniel Schwarz" userId="5bb35bb8-905a-4742-88d9-33d9089732e7" providerId="ADAL" clId="{6522DB22-9B34-43BC-AD9C-03E4ABD0BD6B}" dt="2020-10-18T10:28:40.883" v="11255" actId="478"/>
          <ac:grpSpMkLst>
            <pc:docMk/>
            <pc:sldMk cId="3207985538" sldId="306"/>
            <ac:grpSpMk id="151" creationId="{9E61EAB1-DD10-40F7-9148-8927D7DA6A48}"/>
          </ac:grpSpMkLst>
        </pc:grpChg>
        <pc:grpChg chg="del">
          <ac:chgData name="Daniel Schwarz" userId="5bb35bb8-905a-4742-88d9-33d9089732e7" providerId="ADAL" clId="{6522DB22-9B34-43BC-AD9C-03E4ABD0BD6B}" dt="2020-10-18T10:28:38.231" v="11254" actId="478"/>
          <ac:grpSpMkLst>
            <pc:docMk/>
            <pc:sldMk cId="3207985538" sldId="306"/>
            <ac:grpSpMk id="162" creationId="{07F12AF6-114C-4289-B67F-F71226393E25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289" creationId="{6FF094F0-215E-47AF-AAE7-05AEF028C837}"/>
          </ac:grpSpMkLst>
        </pc:grpChg>
      </pc:sldChg>
      <pc:sldChg chg="modSp add mod modAnim">
        <pc:chgData name="Daniel Schwarz" userId="5bb35bb8-905a-4742-88d9-33d9089732e7" providerId="ADAL" clId="{6522DB22-9B34-43BC-AD9C-03E4ABD0BD6B}" dt="2020-10-18T10:39:03.489" v="11470" actId="20577"/>
        <pc:sldMkLst>
          <pc:docMk/>
          <pc:sldMk cId="627136259" sldId="307"/>
        </pc:sldMkLst>
        <pc:spChg chg="mod">
          <ac:chgData name="Daniel Schwarz" userId="5bb35bb8-905a-4742-88d9-33d9089732e7" providerId="ADAL" clId="{6522DB22-9B34-43BC-AD9C-03E4ABD0BD6B}" dt="2020-10-18T10:39:03.489" v="11470" actId="20577"/>
          <ac:spMkLst>
            <pc:docMk/>
            <pc:sldMk cId="627136259" sldId="307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00:30.275" v="11518" actId="1076"/>
        <pc:sldMkLst>
          <pc:docMk/>
          <pc:sldMk cId="3828723883" sldId="308"/>
        </pc:sldMkLst>
        <pc:spChg chg="del mod ord">
          <ac:chgData name="Daniel Schwarz" userId="5bb35bb8-905a-4742-88d9-33d9089732e7" providerId="ADAL" clId="{6522DB22-9B34-43BC-AD9C-03E4ABD0BD6B}" dt="2020-10-18T10:39:15.916" v="11472" actId="700"/>
          <ac:spMkLst>
            <pc:docMk/>
            <pc:sldMk cId="3828723883" sldId="308"/>
            <ac:spMk id="2" creationId="{316659AA-AD27-41B0-9FE3-DF1AAEB95770}"/>
          </ac:spMkLst>
        </pc:spChg>
        <pc:spChg chg="add mod ord">
          <ac:chgData name="Daniel Schwarz" userId="5bb35bb8-905a-4742-88d9-33d9089732e7" providerId="ADAL" clId="{6522DB22-9B34-43BC-AD9C-03E4ABD0BD6B}" dt="2020-10-18T11:00:30.275" v="11518" actId="1076"/>
          <ac:spMkLst>
            <pc:docMk/>
            <pc:sldMk cId="3828723883" sldId="308"/>
            <ac:spMk id="3" creationId="{100339EA-FCA8-46B6-9106-8414663F9F23}"/>
          </ac:spMkLst>
        </pc:spChg>
        <pc:spChg chg="add del mod ord">
          <ac:chgData name="Daniel Schwarz" userId="5bb35bb8-905a-4742-88d9-33d9089732e7" providerId="ADAL" clId="{6522DB22-9B34-43BC-AD9C-03E4ABD0BD6B}" dt="2020-10-18T10:39:27.873" v="11499" actId="700"/>
          <ac:spMkLst>
            <pc:docMk/>
            <pc:sldMk cId="3828723883" sldId="308"/>
            <ac:spMk id="4" creationId="{989790C8-D8A3-4B34-9B03-4407692CEDEA}"/>
          </ac:spMkLst>
        </pc:spChg>
        <pc:spChg chg="add mod">
          <ac:chgData name="Daniel Schwarz" userId="5bb35bb8-905a-4742-88d9-33d9089732e7" providerId="ADAL" clId="{6522DB22-9B34-43BC-AD9C-03E4ABD0BD6B}" dt="2020-10-18T10:59:23.418" v="11512" actId="1076"/>
          <ac:spMkLst>
            <pc:docMk/>
            <pc:sldMk cId="3828723883" sldId="308"/>
            <ac:spMk id="8" creationId="{C9962E24-A29C-40C9-ADC2-EC3B49598726}"/>
          </ac:spMkLst>
        </pc:spChg>
        <pc:picChg chg="add mod">
          <ac:chgData name="Daniel Schwarz" userId="5bb35bb8-905a-4742-88d9-33d9089732e7" providerId="ADAL" clId="{6522DB22-9B34-43BC-AD9C-03E4ABD0BD6B}" dt="2020-10-18T10:57:57.874" v="11506" actId="1076"/>
          <ac:picMkLst>
            <pc:docMk/>
            <pc:sldMk cId="3828723883" sldId="308"/>
            <ac:picMk id="5" creationId="{358D4AF8-CFBC-451C-9FE5-E0263E71178B}"/>
          </ac:picMkLst>
        </pc:picChg>
        <pc:picChg chg="add mod">
          <ac:chgData name="Daniel Schwarz" userId="5bb35bb8-905a-4742-88d9-33d9089732e7" providerId="ADAL" clId="{6522DB22-9B34-43BC-AD9C-03E4ABD0BD6B}" dt="2020-10-18T10:58:00.835" v="11507" actId="1076"/>
          <ac:picMkLst>
            <pc:docMk/>
            <pc:sldMk cId="3828723883" sldId="308"/>
            <ac:picMk id="6" creationId="{3463F8E0-A59A-4F7F-9C02-7497824A84D2}"/>
          </ac:picMkLst>
        </pc:picChg>
        <pc:picChg chg="add mod">
          <ac:chgData name="Daniel Schwarz" userId="5bb35bb8-905a-4742-88d9-33d9089732e7" providerId="ADAL" clId="{6522DB22-9B34-43BC-AD9C-03E4ABD0BD6B}" dt="2020-10-18T10:59:50.123" v="11517" actId="14100"/>
          <ac:picMkLst>
            <pc:docMk/>
            <pc:sldMk cId="3828723883" sldId="308"/>
            <ac:picMk id="9" creationId="{25F2C1AF-66B8-41F3-A5A4-5320539BDE65}"/>
          </ac:picMkLst>
        </pc:picChg>
      </pc:sldChg>
      <pc:sldChg chg="modSp new del mod">
        <pc:chgData name="Daniel Schwarz" userId="5bb35bb8-905a-4742-88d9-33d9089732e7" providerId="ADAL" clId="{6522DB22-9B34-43BC-AD9C-03E4ABD0BD6B}" dt="2020-10-18T11:18:18.804" v="11856" actId="47"/>
        <pc:sldMkLst>
          <pc:docMk/>
          <pc:sldMk cId="3817144840" sldId="309"/>
        </pc:sldMkLst>
        <pc:spChg chg="mod">
          <ac:chgData name="Daniel Schwarz" userId="5bb35bb8-905a-4742-88d9-33d9089732e7" providerId="ADAL" clId="{6522DB22-9B34-43BC-AD9C-03E4ABD0BD6B}" dt="2020-10-18T11:01:56.771" v="11543" actId="20577"/>
          <ac:spMkLst>
            <pc:docMk/>
            <pc:sldMk cId="3817144840" sldId="309"/>
            <ac:spMk id="2" creationId="{731A956A-667F-4383-BAC2-72DE811DFE81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1:02:48.973" v="11628" actId="20577"/>
        <pc:sldMkLst>
          <pc:docMk/>
          <pc:sldMk cId="198173701" sldId="310"/>
        </pc:sldMkLst>
        <pc:spChg chg="mod">
          <ac:chgData name="Daniel Schwarz" userId="5bb35bb8-905a-4742-88d9-33d9089732e7" providerId="ADAL" clId="{6522DB22-9B34-43BC-AD9C-03E4ABD0BD6B}" dt="2020-10-18T11:02:26.346" v="11587" actId="1076"/>
          <ac:spMkLst>
            <pc:docMk/>
            <pc:sldMk cId="198173701" sldId="310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8T11:02:48.973" v="11628" actId="20577"/>
          <ac:spMkLst>
            <pc:docMk/>
            <pc:sldMk cId="198173701" sldId="310"/>
            <ac:spMk id="3" creationId="{D9265687-F948-43F6-9BE1-080421360F24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13:31.615" v="11800" actId="208"/>
        <pc:sldMkLst>
          <pc:docMk/>
          <pc:sldMk cId="2031995165" sldId="311"/>
        </pc:sldMkLst>
        <pc:spChg chg="del">
          <ac:chgData name="Daniel Schwarz" userId="5bb35bb8-905a-4742-88d9-33d9089732e7" providerId="ADAL" clId="{6522DB22-9B34-43BC-AD9C-03E4ABD0BD6B}" dt="2020-10-18T11:03:03.025" v="11630" actId="700"/>
          <ac:spMkLst>
            <pc:docMk/>
            <pc:sldMk cId="2031995165" sldId="311"/>
            <ac:spMk id="2" creationId="{E382574F-6EAE-4AB0-A2A6-5876CAE42573}"/>
          </ac:spMkLst>
        </pc:spChg>
        <pc:spChg chg="add del mod">
          <ac:chgData name="Daniel Schwarz" userId="5bb35bb8-905a-4742-88d9-33d9089732e7" providerId="ADAL" clId="{6522DB22-9B34-43BC-AD9C-03E4ABD0BD6B}" dt="2020-10-18T11:05:03.915" v="11644" actId="478"/>
          <ac:spMkLst>
            <pc:docMk/>
            <pc:sldMk cId="2031995165" sldId="311"/>
            <ac:spMk id="5" creationId="{67DAB721-B862-4628-9D65-8EAEC1CDF6C2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0" creationId="{B7493768-B493-4012-AB6D-A341DF4A0DF7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2" creationId="{BE982AB9-28C2-4927-9276-6EB678645620}"/>
          </ac:spMkLst>
        </pc:spChg>
        <pc:spChg chg="add mod">
          <ac:chgData name="Daniel Schwarz" userId="5bb35bb8-905a-4742-88d9-33d9089732e7" providerId="ADAL" clId="{6522DB22-9B34-43BC-AD9C-03E4ABD0BD6B}" dt="2020-10-18T11:13:31.615" v="11800" actId="208"/>
          <ac:spMkLst>
            <pc:docMk/>
            <pc:sldMk cId="2031995165" sldId="311"/>
            <ac:spMk id="92" creationId="{813FEC9D-35B9-4ABA-ADC5-EB88C53BCA4F}"/>
          </ac:spMkLst>
        </pc:s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14" creationId="{0927E810-320F-4787-B806-E216ED86D58E}"/>
          </ac:grpSpMkLst>
        </pc:gr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31" creationId="{D999A305-B0A4-465D-8DE2-C0591C6FB6DA}"/>
          </ac:grpSpMkLst>
        </pc:grpChg>
        <pc:grpChg chg="del mod">
          <ac:chgData name="Daniel Schwarz" userId="5bb35bb8-905a-4742-88d9-33d9089732e7" providerId="ADAL" clId="{6522DB22-9B34-43BC-AD9C-03E4ABD0BD6B}" dt="2020-10-18T11:08:17.325" v="11716"/>
          <ac:grpSpMkLst>
            <pc:docMk/>
            <pc:sldMk cId="2031995165" sldId="311"/>
            <ac:grpSpMk id="40" creationId="{D1B3FB5C-D300-408D-B4BD-86B4B9F4A9BF}"/>
          </ac:grpSpMkLst>
        </pc:grpChg>
        <pc:grpChg chg="del mod">
          <ac:chgData name="Daniel Schwarz" userId="5bb35bb8-905a-4742-88d9-33d9089732e7" providerId="ADAL" clId="{6522DB22-9B34-43BC-AD9C-03E4ABD0BD6B}" dt="2020-10-18T11:08:21.450" v="11721"/>
          <ac:grpSpMkLst>
            <pc:docMk/>
            <pc:sldMk cId="2031995165" sldId="311"/>
            <ac:grpSpMk id="43" creationId="{7A00BC9A-4C28-4D5E-90A6-26CE850F92B4}"/>
          </ac:grpSpMkLst>
        </pc:grpChg>
        <pc:grpChg chg="del mod">
          <ac:chgData name="Daniel Schwarz" userId="5bb35bb8-905a-4742-88d9-33d9089732e7" providerId="ADAL" clId="{6522DB22-9B34-43BC-AD9C-03E4ABD0BD6B}" dt="2020-10-18T11:08:26.567" v="11727"/>
          <ac:grpSpMkLst>
            <pc:docMk/>
            <pc:sldMk cId="2031995165" sldId="311"/>
            <ac:grpSpMk id="48" creationId="{4A95046A-1F4B-41E3-A2F5-BC1ECFBEF417}"/>
          </ac:grpSpMkLst>
        </pc:grpChg>
        <pc:grpChg chg="del mod">
          <ac:chgData name="Daniel Schwarz" userId="5bb35bb8-905a-4742-88d9-33d9089732e7" providerId="ADAL" clId="{6522DB22-9B34-43BC-AD9C-03E4ABD0BD6B}" dt="2020-10-18T11:08:31.735" v="11734"/>
          <ac:grpSpMkLst>
            <pc:docMk/>
            <pc:sldMk cId="2031995165" sldId="311"/>
            <ac:grpSpMk id="54" creationId="{E08A644A-F267-4D25-912A-388BF8D27D46}"/>
          </ac:grpSpMkLst>
        </pc:grpChg>
        <pc:grpChg chg="mod">
          <ac:chgData name="Daniel Schwarz" userId="5bb35bb8-905a-4742-88d9-33d9089732e7" providerId="ADAL" clId="{6522DB22-9B34-43BC-AD9C-03E4ABD0BD6B}" dt="2020-10-18T11:10:17.242" v="11779" actId="1076"/>
          <ac:grpSpMkLst>
            <pc:docMk/>
            <pc:sldMk cId="2031995165" sldId="311"/>
            <ac:grpSpMk id="61" creationId="{BB52F191-ADD4-456B-B7B7-526CBD21D396}"/>
          </ac:grpSpMkLst>
        </pc:grpChg>
        <pc:grpChg chg="del mod">
          <ac:chgData name="Daniel Schwarz" userId="5bb35bb8-905a-4742-88d9-33d9089732e7" providerId="ADAL" clId="{6522DB22-9B34-43BC-AD9C-03E4ABD0BD6B}" dt="2020-10-18T11:09:12.824" v="11744"/>
          <ac:grpSpMkLst>
            <pc:docMk/>
            <pc:sldMk cId="2031995165" sldId="311"/>
            <ac:grpSpMk id="68" creationId="{0056B24F-90BB-40F2-BAA3-A3771EE42D50}"/>
          </ac:grpSpMkLst>
        </pc:grpChg>
        <pc:grpChg chg="del mod">
          <ac:chgData name="Daniel Schwarz" userId="5bb35bb8-905a-4742-88d9-33d9089732e7" providerId="ADAL" clId="{6522DB22-9B34-43BC-AD9C-03E4ABD0BD6B}" dt="2020-10-18T11:09:14.844" v="11747"/>
          <ac:grpSpMkLst>
            <pc:docMk/>
            <pc:sldMk cId="2031995165" sldId="311"/>
            <ac:grpSpMk id="70" creationId="{3390E562-03C1-49F1-A2D3-03F72F23BE8F}"/>
          </ac:grpSpMkLst>
        </pc:grpChg>
        <pc:grpChg chg="del mod">
          <ac:chgData name="Daniel Schwarz" userId="5bb35bb8-905a-4742-88d9-33d9089732e7" providerId="ADAL" clId="{6522DB22-9B34-43BC-AD9C-03E4ABD0BD6B}" dt="2020-10-18T11:09:15.888" v="11749"/>
          <ac:grpSpMkLst>
            <pc:docMk/>
            <pc:sldMk cId="2031995165" sldId="311"/>
            <ac:grpSpMk id="73" creationId="{3F9D6A84-AA01-4DC5-BCC5-B8767BA92D44}"/>
          </ac:grpSpMkLst>
        </pc:grpChg>
        <pc:grpChg chg="add del mod">
          <ac:chgData name="Daniel Schwarz" userId="5bb35bb8-905a-4742-88d9-33d9089732e7" providerId="ADAL" clId="{6522DB22-9B34-43BC-AD9C-03E4ABD0BD6B}" dt="2020-10-18T11:09:22.708" v="11756"/>
          <ac:grpSpMkLst>
            <pc:docMk/>
            <pc:sldMk cId="2031995165" sldId="311"/>
            <ac:grpSpMk id="75" creationId="{62A3EEDE-A5EB-4728-8BA2-FE9E3CC6AD31}"/>
          </ac:grpSpMkLst>
        </pc:grpChg>
        <pc:grpChg chg="mod">
          <ac:chgData name="Daniel Schwarz" userId="5bb35bb8-905a-4742-88d9-33d9089732e7" providerId="ADAL" clId="{6522DB22-9B34-43BC-AD9C-03E4ABD0BD6B}" dt="2020-10-18T11:09:19.877" v="11754"/>
          <ac:grpSpMkLst>
            <pc:docMk/>
            <pc:sldMk cId="2031995165" sldId="311"/>
            <ac:grpSpMk id="78" creationId="{901A4553-B865-49A8-ABC7-9715360C6FAA}"/>
          </ac:grpSpMkLst>
        </pc:grpChg>
        <pc:grpChg chg="del 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0" creationId="{E8120E68-78F7-4389-B81D-A4629A45D02A}"/>
          </ac:grpSpMkLst>
        </pc:grpChg>
        <pc:grpChg chg="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7" creationId="{9DB7742E-7070-436B-96B4-FA6D0F04A96F}"/>
          </ac:grpSpMkLst>
        </pc:grpChg>
        <pc:picChg chg="add mod">
          <ac:chgData name="Daniel Schwarz" userId="5bb35bb8-905a-4742-88d9-33d9089732e7" providerId="ADAL" clId="{6522DB22-9B34-43BC-AD9C-03E4ABD0BD6B}" dt="2020-10-18T11:10:25.074" v="11780" actId="1076"/>
          <ac:picMkLst>
            <pc:docMk/>
            <pc:sldMk cId="2031995165" sldId="311"/>
            <ac:picMk id="4" creationId="{4F1BAE2D-E4FE-4A59-A165-9B2B0E0E03D1}"/>
          </ac:picMkLst>
        </pc:pic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5" creationId="{3BDBBF0A-6D19-4A4D-A4A3-53581415C75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6" creationId="{1DD35479-375B-4868-93BD-CF5DAD611215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7" creationId="{142A7163-B76D-4486-AAC2-15EA40AE3521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8" creationId="{50595132-0E3F-406E-A136-A6F11E48851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9" creationId="{92157116-5FAB-4B65-8F35-C0719044E230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0" creationId="{3DC8AA57-3402-4A1B-B2C6-28BC74B407DC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1" creationId="{738CA6AB-4575-4031-9E03-25589D52B9A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2" creationId="{B5D0DDB6-B1E6-4FF0-B5CB-52EBD8D33D2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3" creationId="{1295B41E-D4FB-426A-B2A1-512CCD7241F9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4" creationId="{721F9E77-A025-49AC-8EE2-B55D2BB239D2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5" creationId="{9C7EEF89-3568-4C3D-854A-B7DBCCE62B66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6" creationId="{12A257BA-E9C4-4EF7-89E3-EFD556EAED8A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7" creationId="{B886480C-7058-42C2-8893-C0BC5297F44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8" creationId="{010F4794-A89D-4603-AA7A-0C1BC638528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9" creationId="{2E1E607E-C002-498E-97EA-14E13B2A84D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30" creationId="{F8F95F73-78C1-4003-9A3B-F022BE99B6D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2" creationId="{4B08487D-38B6-4F24-BA0D-828C2D4C9DF6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3" creationId="{D560D268-92DF-412B-A611-C495CD797B5D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4" creationId="{9AF70335-9867-4EDE-AE72-45B573512CA3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5" creationId="{53B9AB55-5807-4B63-8461-B1DD0F980EC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6" creationId="{496531F3-7012-44E2-B3B4-4F213DC6C77F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7" creationId="{DFDFB365-CDE5-4649-ACC9-6CAC021AEEC5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8" creationId="{65F41644-13F3-4A1C-A9A2-5CE7CCBA12E4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1" creationId="{FBFE3C81-D2E8-421A-9608-08073B08385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4" creationId="{2A5F74BC-176A-4EFE-BC4F-355DBC5BC42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5" creationId="{B0DD1E15-50D4-45A5-A0CA-B9E1216CC6CF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6" creationId="{4464890A-8CE4-47DC-8C46-DB2347AF5E72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7" creationId="{4296B720-B4D2-4E04-A941-9F1A03371A5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9" creationId="{8D892B9A-8DFC-4F44-AC28-078A13D0DA47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0" creationId="{882BCDC9-CEB3-4164-A552-B0CA6C2F04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1" creationId="{4F511915-F335-426E-BC92-668E9291571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2" creationId="{CF918984-038A-4259-B5FD-EE53F6019410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5" creationId="{D9912F16-152D-4F6C-85BF-352C6B6561AE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6" creationId="{79278664-B1EA-4C29-8704-5969BF8C714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7" creationId="{3310E6BC-BE13-41AE-9278-98B867FD853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8" creationId="{F17C0A2D-63AE-43E6-9A67-8EC449F779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9" creationId="{E9ABC9A9-1539-4339-A6A5-CC8B950E180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60" creationId="{2A04EB8E-D845-4F90-ACBF-9197EE02C26E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2" creationId="{36D3AAE4-B593-4493-A598-DC8303ED18AB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3" creationId="{97BA0DE6-0247-4253-B443-EDF3125BCA2C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4" creationId="{06DE04E2-D8C0-464B-95DF-DF6454D2707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5" creationId="{ADC102B0-0EC5-4212-AA51-8BDFB448361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6" creationId="{558F9D67-D5F8-4063-BC26-600BAE9396F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7" creationId="{FCD67CBB-AA26-45B1-9AF0-8E5CE0B2D58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9" creationId="{915579AE-34CE-4019-A45C-F5EAB4049A19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1" creationId="{C81AD948-EE27-4FF0-AA4D-098816516B8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2" creationId="{DDF50308-7F84-473F-8AA9-18143C8F93D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4" creationId="{3B69DCEE-8BF2-40FE-98C4-80984F85C69D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6" creationId="{4C705B78-94B3-4CBA-B8A8-262F7B4B0C47}"/>
          </ac:inkMkLst>
        </pc:inkChg>
        <pc:inkChg chg="add del mod">
          <ac:chgData name="Daniel Schwarz" userId="5bb35bb8-905a-4742-88d9-33d9089732e7" providerId="ADAL" clId="{6522DB22-9B34-43BC-AD9C-03E4ABD0BD6B}" dt="2020-10-18T11:09:19.877" v="11754"/>
          <ac:inkMkLst>
            <pc:docMk/>
            <pc:sldMk cId="2031995165" sldId="311"/>
            <ac:inkMk id="77" creationId="{5EF46CE5-2619-4AAE-ACE0-A5BCB0D51A7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9" creationId="{EC5F478E-8D3B-415D-A8ED-9AD3DFCE733B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3" creationId="{C76463F1-7846-4DE8-9367-A0DCBB37CD4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4" creationId="{DD64BD6D-8151-43E0-B775-F9035212AB3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5" creationId="{75F5B0E6-9E76-4472-AA7F-65CA1BB7311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6" creationId="{85848679-AD14-4F63-AEC4-868720F65ADC}"/>
          </ac:inkMkLst>
        </pc:inkChg>
        <pc:cxnChg chg="add mod">
          <ac:chgData name="Daniel Schwarz" userId="5bb35bb8-905a-4742-88d9-33d9089732e7" providerId="ADAL" clId="{6522DB22-9B34-43BC-AD9C-03E4ABD0BD6B}" dt="2020-10-18T11:10:55.092" v="11781" actId="693"/>
          <ac:cxnSpMkLst>
            <pc:docMk/>
            <pc:sldMk cId="2031995165" sldId="311"/>
            <ac:cxnSpMk id="7" creationId="{C939E8AC-C0D2-434A-99B4-65C46FF2CB0A}"/>
          </ac:cxnSpMkLst>
        </pc:cxnChg>
        <pc:cxnChg chg="add mod">
          <ac:chgData name="Daniel Schwarz" userId="5bb35bb8-905a-4742-88d9-33d9089732e7" providerId="ADAL" clId="{6522DB22-9B34-43BC-AD9C-03E4ABD0BD6B}" dt="2020-10-18T11:11:00.287" v="11782" actId="693"/>
          <ac:cxnSpMkLst>
            <pc:docMk/>
            <pc:sldMk cId="2031995165" sldId="311"/>
            <ac:cxnSpMk id="82" creationId="{EC3FA0CF-5A3E-4368-AF41-343DB16BD903}"/>
          </ac:cxnSpMkLst>
        </pc:cxnChg>
        <pc:cxnChg chg="add mod">
          <ac:chgData name="Daniel Schwarz" userId="5bb35bb8-905a-4742-88d9-33d9089732e7" providerId="ADAL" clId="{6522DB22-9B34-43BC-AD9C-03E4ABD0BD6B}" dt="2020-10-18T11:12:41.424" v="11795" actId="208"/>
          <ac:cxnSpMkLst>
            <pc:docMk/>
            <pc:sldMk cId="2031995165" sldId="311"/>
            <ac:cxnSpMk id="89" creationId="{99357446-84B3-4BD5-A281-9054E9299E6D}"/>
          </ac:cxnSpMkLst>
        </pc:cxnChg>
      </pc:sldChg>
      <pc:sldChg chg="addSp delSp modSp add mod modAnim">
        <pc:chgData name="Daniel Schwarz" userId="5bb35bb8-905a-4742-88d9-33d9089732e7" providerId="ADAL" clId="{6522DB22-9B34-43BC-AD9C-03E4ABD0BD6B}" dt="2020-10-18T11:24:24.389" v="12171" actId="1076"/>
        <pc:sldMkLst>
          <pc:docMk/>
          <pc:sldMk cId="907307255" sldId="312"/>
        </pc:sldMkLst>
        <pc:spChg chg="add mod">
          <ac:chgData name="Daniel Schwarz" userId="5bb35bb8-905a-4742-88d9-33d9089732e7" providerId="ADAL" clId="{6522DB22-9B34-43BC-AD9C-03E4ABD0BD6B}" dt="2020-10-18T11:24:24.389" v="12171" actId="1076"/>
          <ac:spMkLst>
            <pc:docMk/>
            <pc:sldMk cId="907307255" sldId="312"/>
            <ac:spMk id="77" creationId="{030AFBD4-08A2-458D-BA96-A9380573787F}"/>
          </ac:spMkLst>
        </pc:spChg>
        <pc:spChg chg="add del">
          <ac:chgData name="Daniel Schwarz" userId="5bb35bb8-905a-4742-88d9-33d9089732e7" providerId="ADAL" clId="{6522DB22-9B34-43BC-AD9C-03E4ABD0BD6B}" dt="2020-10-18T11:14:49.773" v="11816" actId="478"/>
          <ac:spMkLst>
            <pc:docMk/>
            <pc:sldMk cId="907307255" sldId="312"/>
            <ac:spMk id="92" creationId="{813FEC9D-35B9-4ABA-ADC5-EB88C53BCA4F}"/>
          </ac:spMkLst>
        </pc:spChg>
        <pc:inkChg chg="add">
          <ac:chgData name="Daniel Schwarz" userId="5bb35bb8-905a-4742-88d9-33d9089732e7" providerId="ADAL" clId="{6522DB22-9B34-43BC-AD9C-03E4ABD0BD6B}" dt="2020-10-18T11:15:30.044" v="11817" actId="9405"/>
          <ac:inkMkLst>
            <pc:docMk/>
            <pc:sldMk cId="907307255" sldId="312"/>
            <ac:inkMk id="5" creationId="{12B4792D-5F74-4165-AD2F-4D0BD4CB7C49}"/>
          </ac:inkMkLst>
        </pc:inkChg>
        <pc:cxnChg chg="add mod">
          <ac:chgData name="Daniel Schwarz" userId="5bb35bb8-905a-4742-88d9-33d9089732e7" providerId="ADAL" clId="{6522DB22-9B34-43BC-AD9C-03E4ABD0BD6B}" dt="2020-10-18T11:16:40.740" v="11823" actId="208"/>
          <ac:cxnSpMkLst>
            <pc:docMk/>
            <pc:sldMk cId="907307255" sldId="312"/>
            <ac:cxnSpMk id="8" creationId="{CBBF26EC-D89C-4834-BB0F-F111E5FB842B}"/>
          </ac:cxnSpMkLst>
        </pc:cxnChg>
        <pc:cxnChg chg="add del mod">
          <ac:chgData name="Daniel Schwarz" userId="5bb35bb8-905a-4742-88d9-33d9089732e7" providerId="ADAL" clId="{6522DB22-9B34-43BC-AD9C-03E4ABD0BD6B}" dt="2020-10-18T11:16:06.400" v="11820" actId="478"/>
          <ac:cxnSpMkLst>
            <pc:docMk/>
            <pc:sldMk cId="907307255" sldId="312"/>
            <ac:cxnSpMk id="73" creationId="{FF829CFA-4E97-42DF-83EE-7DC3C9C17C2B}"/>
          </ac:cxnSpMkLst>
        </pc:cxnChg>
        <pc:cxnChg chg="add del mod">
          <ac:chgData name="Daniel Schwarz" userId="5bb35bb8-905a-4742-88d9-33d9089732e7" providerId="ADAL" clId="{6522DB22-9B34-43BC-AD9C-03E4ABD0BD6B}" dt="2020-10-18T11:15:53.932" v="11818" actId="693"/>
          <ac:cxnSpMkLst>
            <pc:docMk/>
            <pc:sldMk cId="907307255" sldId="312"/>
            <ac:cxnSpMk id="89" creationId="{99357446-84B3-4BD5-A281-9054E9299E6D}"/>
          </ac:cxnSpMkLst>
        </pc:cxnChg>
      </pc:sldChg>
      <pc:sldChg chg="addSp delSp modSp add mod modNotesTx">
        <pc:chgData name="Daniel Schwarz" userId="5bb35bb8-905a-4742-88d9-33d9089732e7" providerId="ADAL" clId="{6522DB22-9B34-43BC-AD9C-03E4ABD0BD6B}" dt="2020-10-18T20:05:31.634" v="18373" actId="20577"/>
        <pc:sldMkLst>
          <pc:docMk/>
          <pc:sldMk cId="1494571397" sldId="313"/>
        </pc:sldMkLst>
        <pc:spChg chg="mod">
          <ac:chgData name="Daniel Schwarz" userId="5bb35bb8-905a-4742-88d9-33d9089732e7" providerId="ADAL" clId="{6522DB22-9B34-43BC-AD9C-03E4ABD0BD6B}" dt="2020-10-18T11:17:03.548" v="11828" actId="20577"/>
          <ac:spMkLst>
            <pc:docMk/>
            <pc:sldMk cId="1494571397" sldId="313"/>
            <ac:spMk id="10" creationId="{B7493768-B493-4012-AB6D-A341DF4A0DF7}"/>
          </ac:spMkLst>
        </pc:spChg>
        <pc:grpChg chg="mod">
          <ac:chgData name="Daniel Schwarz" userId="5bb35bb8-905a-4742-88d9-33d9089732e7" providerId="ADAL" clId="{6522DB22-9B34-43BC-AD9C-03E4ABD0BD6B}" dt="2020-10-18T11:17:38.259" v="11837"/>
          <ac:grpSpMkLst>
            <pc:docMk/>
            <pc:sldMk cId="1494571397" sldId="313"/>
            <ac:grpSpMk id="11" creationId="{47BD1D5F-767F-47B6-A986-4FA0A0E45F16}"/>
          </ac:grpSpMkLst>
        </pc:grpChg>
        <pc:grpChg chg="mod">
          <ac:chgData name="Daniel Schwarz" userId="5bb35bb8-905a-4742-88d9-33d9089732e7" providerId="ADAL" clId="{6522DB22-9B34-43BC-AD9C-03E4ABD0BD6B}" dt="2020-10-18T11:17:42.746" v="11841"/>
          <ac:grpSpMkLst>
            <pc:docMk/>
            <pc:sldMk cId="1494571397" sldId="313"/>
            <ac:grpSpMk id="48" creationId="{4BD36E36-BA3B-4110-9B3A-30F0D402E80C}"/>
          </ac:grpSpMkLst>
        </pc:grpChg>
        <pc:grpChg chg="del">
          <ac:chgData name="Daniel Schwarz" userId="5bb35bb8-905a-4742-88d9-33d9089732e7" providerId="ADAL" clId="{6522DB22-9B34-43BC-AD9C-03E4ABD0BD6B}" dt="2020-10-18T11:17:12.952" v="11829" actId="165"/>
          <ac:grpSpMkLst>
            <pc:docMk/>
            <pc:sldMk cId="1494571397" sldId="313"/>
            <ac:grpSpMk id="61" creationId="{BB52F191-ADD4-456B-B7B7-526CBD21D396}"/>
          </ac:grpSpMkLst>
        </pc:grpChg>
        <pc:grpChg chg="mod">
          <ac:chgData name="Daniel Schwarz" userId="5bb35bb8-905a-4742-88d9-33d9089732e7" providerId="ADAL" clId="{6522DB22-9B34-43BC-AD9C-03E4ABD0BD6B}" dt="2020-10-18T11:17:45.654" v="11847"/>
          <ac:grpSpMkLst>
            <pc:docMk/>
            <pc:sldMk cId="1494571397" sldId="313"/>
            <ac:grpSpMk id="73" creationId="{017370A4-2F18-4409-A12D-FC647F70777E}"/>
          </ac:grpSpMkLst>
        </pc:grpChg>
        <pc:grpChg chg="del 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81" creationId="{AD029EB2-CD7E-4903-B5B3-DAFB93CF9753}"/>
          </ac:grpSpMkLst>
        </pc:grpChg>
        <pc:grpChg chg="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90" creationId="{59EEBC5E-7DAF-4811-BB06-84031DA5D64A}"/>
          </ac:grpSpMkLst>
        </pc:grp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2" creationId="{1C6E45C6-8B8D-4340-9BC4-46411D554D33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3" creationId="{D2AD7C6E-B7A1-43A6-86B8-DB0F150E74A8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6" creationId="{F0F338B5-3E62-4017-AB51-C5D0F7651416}"/>
          </ac:inkMkLst>
        </pc:inkChg>
        <pc:inkChg chg="add del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9" creationId="{CE8FDEE6-BBD9-4362-90D1-867B8041266B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13" creationId="{0DDFF63C-0728-4C3C-A796-4FD8F5BBD7D5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8" creationId="{65F41644-13F3-4A1C-A9A2-5CE7CCBA12E4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0" creationId="{4ABC77CB-9B9F-446C-B157-0163DC3A2272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1" creationId="{FBFE3C81-D2E8-421A-9608-08073B083859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3" creationId="{43DF4C7D-7FD7-4014-8A17-CC5B6675D4A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4" creationId="{2A5F74BC-176A-4EFE-BC4F-355DBC5BC42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5" creationId="{B0DD1E15-50D4-45A5-A0CA-B9E1216CC6CF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6" creationId="{4464890A-8CE4-47DC-8C46-DB2347AF5E72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7" creationId="{4296B720-B4D2-4E04-A941-9F1A03371A5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9" creationId="{8D892B9A-8DFC-4F44-AC28-078A13D0DA4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0" creationId="{882BCDC9-CEB3-4164-A552-B0CA6C2F04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1" creationId="{4F511915-F335-426E-BC92-668E9291571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2" creationId="{CF918984-038A-4259-B5FD-EE53F6019410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54" creationId="{EE5FD42D-EA2B-4D46-A9C9-D97F9D348FB3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5" creationId="{D9912F16-152D-4F6C-85BF-352C6B6561AE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6" creationId="{79278664-B1EA-4C29-8704-5969BF8C714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7" creationId="{3310E6BC-BE13-41AE-9278-98B867FD853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8" creationId="{F17C0A2D-63AE-43E6-9A67-8EC449F779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9" creationId="{E9ABC9A9-1539-4339-A6A5-CC8B950E180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60" creationId="{2A04EB8E-D845-4F90-ACBF-9197EE02C26E}"/>
          </ac:inkMkLst>
        </pc:inkChg>
        <pc:inkChg chg="add del mod">
          <ac:chgData name="Daniel Schwarz" userId="5bb35bb8-905a-4742-88d9-33d9089732e7" providerId="ADAL" clId="{6522DB22-9B34-43BC-AD9C-03E4ABD0BD6B}" dt="2020-10-18T11:17:46.008" v="11848" actId="9405"/>
          <ac:inkMkLst>
            <pc:docMk/>
            <pc:sldMk cId="1494571397" sldId="313"/>
            <ac:inkMk id="68" creationId="{92BBCA1C-AC12-4287-B21C-74535D6E6035}"/>
          </ac:inkMkLst>
        </pc:inkChg>
        <pc:inkChg chg="add del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70" creationId="{3978B35A-0E93-4A6B-9AA9-65416F05551C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5" creationId="{7B30B58E-3BF0-4AF4-AA53-C2D76CEE7B69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7" creationId="{4AEDD2D4-5099-44F8-82AA-D04124B7B6B3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8" creationId="{5D20E164-DB13-4C11-BB45-A292F0032B94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0" creationId="{C4A740A8-CDE2-4AFE-B3BB-FF5DFE359C7D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8" creationId="{EFF97F7A-3E93-425D-A344-E61B5EA3C581}"/>
          </ac:inkMkLst>
        </pc:inkChg>
      </pc:sldChg>
      <pc:sldChg chg="modSp add mod modNotesTx">
        <pc:chgData name="Daniel Schwarz" userId="5bb35bb8-905a-4742-88d9-33d9089732e7" providerId="ADAL" clId="{6522DB22-9B34-43BC-AD9C-03E4ABD0BD6B}" dt="2020-10-18T11:55:50.478" v="13013" actId="20577"/>
        <pc:sldMkLst>
          <pc:docMk/>
          <pc:sldMk cId="4222635270" sldId="314"/>
        </pc:sldMkLst>
        <pc:spChg chg="mod">
          <ac:chgData name="Daniel Schwarz" userId="5bb35bb8-905a-4742-88d9-33d9089732e7" providerId="ADAL" clId="{6522DB22-9B34-43BC-AD9C-03E4ABD0BD6B}" dt="2020-10-18T11:18:59.543" v="11893" actId="20577"/>
          <ac:spMkLst>
            <pc:docMk/>
            <pc:sldMk cId="4222635270" sldId="31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1:55:50.478" v="13013" actId="20577"/>
          <ac:spMkLst>
            <pc:docMk/>
            <pc:sldMk cId="4222635270" sldId="314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6522DB22-9B34-43BC-AD9C-03E4ABD0BD6B}" dt="2020-10-18T12:52:11.399" v="13135" actId="27636"/>
        <pc:sldMkLst>
          <pc:docMk/>
          <pc:sldMk cId="3352037997" sldId="315"/>
        </pc:sldMkLst>
        <pc:spChg chg="mod">
          <ac:chgData name="Daniel Schwarz" userId="5bb35bb8-905a-4742-88d9-33d9089732e7" providerId="ADAL" clId="{6522DB22-9B34-43BC-AD9C-03E4ABD0BD6B}" dt="2020-10-18T12:45:18.959" v="13035" actId="20577"/>
          <ac:spMkLst>
            <pc:docMk/>
            <pc:sldMk cId="3352037997" sldId="315"/>
            <ac:spMk id="2" creationId="{DAB8393E-7BEA-4C0B-95FF-ED2B04BB2D7B}"/>
          </ac:spMkLst>
        </pc:spChg>
        <pc:spChg chg="mod">
          <ac:chgData name="Daniel Schwarz" userId="5bb35bb8-905a-4742-88d9-33d9089732e7" providerId="ADAL" clId="{6522DB22-9B34-43BC-AD9C-03E4ABD0BD6B}" dt="2020-10-18T12:52:11.399" v="13135" actId="27636"/>
          <ac:spMkLst>
            <pc:docMk/>
            <pc:sldMk cId="3352037997" sldId="315"/>
            <ac:spMk id="3" creationId="{98A71505-77D0-4C13-BEE8-0802E605E1FE}"/>
          </ac:spMkLst>
        </pc:spChg>
      </pc:sldChg>
      <pc:sldChg chg="addSp delSp modSp new mod chgLayout modNotesTx">
        <pc:chgData name="Daniel Schwarz" userId="5bb35bb8-905a-4742-88d9-33d9089732e7" providerId="ADAL" clId="{6522DB22-9B34-43BC-AD9C-03E4ABD0BD6B}" dt="2020-10-18T17:26:36.016" v="14962" actId="20577"/>
        <pc:sldMkLst>
          <pc:docMk/>
          <pc:sldMk cId="318208907" sldId="316"/>
        </pc:sldMkLst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2" creationId="{70390281-689F-4E80-B8A6-FA385BF6F016}"/>
          </ac:spMkLst>
        </pc:spChg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3" creationId="{B1338212-AB79-4BFC-9533-90973FA0FFCD}"/>
          </ac:spMkLst>
        </pc:spChg>
        <pc:spChg chg="add mod ord">
          <ac:chgData name="Daniel Schwarz" userId="5bb35bb8-905a-4742-88d9-33d9089732e7" providerId="ADAL" clId="{6522DB22-9B34-43BC-AD9C-03E4ABD0BD6B}" dt="2020-10-18T16:47:52.593" v="13565" actId="20577"/>
          <ac:spMkLst>
            <pc:docMk/>
            <pc:sldMk cId="318208907" sldId="316"/>
            <ac:spMk id="4" creationId="{109942E4-E5EC-409B-81F6-0AA8029AE2FB}"/>
          </ac:spMkLst>
        </pc:spChg>
        <pc:spChg chg="add mod ord">
          <ac:chgData name="Daniel Schwarz" userId="5bb35bb8-905a-4742-88d9-33d9089732e7" providerId="ADAL" clId="{6522DB22-9B34-43BC-AD9C-03E4ABD0BD6B}" dt="2020-10-18T17:26:36.016" v="14962" actId="20577"/>
          <ac:spMkLst>
            <pc:docMk/>
            <pc:sldMk cId="318208907" sldId="316"/>
            <ac:spMk id="5" creationId="{A898A89D-645B-47DD-8760-039A787F90A7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7:56:19.816" v="15531"/>
        <pc:sldMkLst>
          <pc:docMk/>
          <pc:sldMk cId="664957509" sldId="317"/>
        </pc:sldMkLst>
        <pc:spChg chg="mod">
          <ac:chgData name="Daniel Schwarz" userId="5bb35bb8-905a-4742-88d9-33d9089732e7" providerId="ADAL" clId="{6522DB22-9B34-43BC-AD9C-03E4ABD0BD6B}" dt="2020-10-18T17:56:08.613" v="15529" actId="1076"/>
          <ac:spMkLst>
            <pc:docMk/>
            <pc:sldMk cId="664957509" sldId="317"/>
            <ac:spMk id="2" creationId="{FA327C3F-F562-4E4F-85F5-70B825B07186}"/>
          </ac:spMkLst>
        </pc:spChg>
        <pc:spChg chg="mod">
          <ac:chgData name="Daniel Schwarz" userId="5bb35bb8-905a-4742-88d9-33d9089732e7" providerId="ADAL" clId="{6522DB22-9B34-43BC-AD9C-03E4ABD0BD6B}" dt="2020-10-18T17:56:04.984" v="15528" actId="404"/>
          <ac:spMkLst>
            <pc:docMk/>
            <pc:sldMk cId="664957509" sldId="317"/>
            <ac:spMk id="3" creationId="{D9265687-F948-43F6-9BE1-080421360F24}"/>
          </ac:spMkLst>
        </pc:spChg>
        <pc:spChg chg="add mod">
          <ac:chgData name="Daniel Schwarz" userId="5bb35bb8-905a-4742-88d9-33d9089732e7" providerId="ADAL" clId="{6522DB22-9B34-43BC-AD9C-03E4ABD0BD6B}" dt="2020-10-18T17:56:11.365" v="15530" actId="1076"/>
          <ac:spMkLst>
            <pc:docMk/>
            <pc:sldMk cId="664957509" sldId="317"/>
            <ac:spMk id="4" creationId="{32A3D362-9F3E-40D4-A603-F3E67AF7FB62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7:57:42.641" v="15537"/>
        <pc:sldMkLst>
          <pc:docMk/>
          <pc:sldMk cId="4042374777" sldId="318"/>
        </pc:sldMkLst>
        <pc:spChg chg="del">
          <ac:chgData name="Daniel Schwarz" userId="5bb35bb8-905a-4742-88d9-33d9089732e7" providerId="ADAL" clId="{6522DB22-9B34-43BC-AD9C-03E4ABD0BD6B}" dt="2020-10-18T16:29:32.697" v="13295" actId="700"/>
          <ac:spMkLst>
            <pc:docMk/>
            <pc:sldMk cId="4042374777" sldId="318"/>
            <ac:spMk id="2" creationId="{9AAA5646-AE7C-4D8E-93C8-38140D83E224}"/>
          </ac:spMkLst>
        </pc:spChg>
        <pc:spChg chg="add mod">
          <ac:chgData name="Daniel Schwarz" userId="5bb35bb8-905a-4742-88d9-33d9089732e7" providerId="ADAL" clId="{6522DB22-9B34-43BC-AD9C-03E4ABD0BD6B}" dt="2020-10-18T16:40:16.945" v="13466" actId="20577"/>
          <ac:spMkLst>
            <pc:docMk/>
            <pc:sldMk cId="4042374777" sldId="318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6:33:45.986" v="13306"/>
          <ac:grpSpMkLst>
            <pc:docMk/>
            <pc:sldMk cId="4042374777" sldId="318"/>
            <ac:grpSpMk id="9" creationId="{CD8E22A1-0405-4F59-9B38-6FEB9F4B42A5}"/>
          </ac:grpSpMkLst>
        </pc:grpChg>
        <pc:grpChg chg="del mod">
          <ac:chgData name="Daniel Schwarz" userId="5bb35bb8-905a-4742-88d9-33d9089732e7" providerId="ADAL" clId="{6522DB22-9B34-43BC-AD9C-03E4ABD0BD6B}" dt="2020-10-18T16:33:59.027" v="13313"/>
          <ac:grpSpMkLst>
            <pc:docMk/>
            <pc:sldMk cId="4042374777" sldId="318"/>
            <ac:grpSpMk id="12" creationId="{D3190CB4-925D-4CB1-A876-F560EECC8FFC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6:34:31.475" v="13330"/>
          <ac:grpSpMkLst>
            <pc:docMk/>
            <pc:sldMk cId="4042374777" sldId="318"/>
            <ac:grpSpMk id="30" creationId="{8A0738E9-FA3F-4A09-8A74-C0C7B117F18C}"/>
          </ac:grpSpMkLst>
        </pc:grpChg>
        <pc:grpChg chg="del mod">
          <ac:chgData name="Daniel Schwarz" userId="5bb35bb8-905a-4742-88d9-33d9089732e7" providerId="ADAL" clId="{6522DB22-9B34-43BC-AD9C-03E4ABD0BD6B}" dt="2020-10-18T16:34:48.857" v="13353"/>
          <ac:grpSpMkLst>
            <pc:docMk/>
            <pc:sldMk cId="4042374777" sldId="318"/>
            <ac:grpSpMk id="36" creationId="{85C0EDE3-6575-4E13-941D-F05262685CB2}"/>
          </ac:grpSpMkLst>
        </pc:grpChg>
        <pc:grpChg chg="del mod">
          <ac:chgData name="Daniel Schwarz" userId="5bb35bb8-905a-4742-88d9-33d9089732e7" providerId="ADAL" clId="{6522DB22-9B34-43BC-AD9C-03E4ABD0BD6B}" dt="2020-10-18T16:34:54.937" v="13362"/>
          <ac:grpSpMkLst>
            <pc:docMk/>
            <pc:sldMk cId="4042374777" sldId="318"/>
            <ac:grpSpMk id="40" creationId="{8DD627A9-C35A-40F5-B8C8-AD645883A6CD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6:35:15.815" v="13378"/>
          <ac:grpSpMkLst>
            <pc:docMk/>
            <pc:sldMk cId="4042374777" sldId="318"/>
            <ac:grpSpMk id="63" creationId="{F4E5981C-E585-4167-96FE-0DACD9201986}"/>
          </ac:grpSpMkLst>
        </pc:grpChg>
        <pc:grpChg chg="del mod">
          <ac:chgData name="Daniel Schwarz" userId="5bb35bb8-905a-4742-88d9-33d9089732e7" providerId="ADAL" clId="{6522DB22-9B34-43BC-AD9C-03E4ABD0BD6B}" dt="2020-10-18T16:35:31.206" v="13407"/>
          <ac:grpSpMkLst>
            <pc:docMk/>
            <pc:sldMk cId="4042374777" sldId="318"/>
            <ac:grpSpMk id="67" creationId="{079D8A81-C8B8-4F0C-AE26-0DDCBF21BCF0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1" creationId="{CEC23270-AA29-4371-9272-00323156665B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4" creationId="{E0719370-28B9-4634-BCC5-800724EF05C1}"/>
          </ac:grpSpMkLst>
        </pc:grpChg>
        <pc:grpChg chg="mod">
          <ac:chgData name="Daniel Schwarz" userId="5bb35bb8-905a-4742-88d9-33d9089732e7" providerId="ADAL" clId="{6522DB22-9B34-43BC-AD9C-03E4ABD0BD6B}" dt="2020-10-18T16:36:01.290" v="13414" actId="1076"/>
          <ac:grpSpMkLst>
            <pc:docMk/>
            <pc:sldMk cId="4042374777" sldId="318"/>
            <ac:grpSpMk id="85" creationId="{3DA3442B-6919-4003-9BA8-1CCCB5BEDF49}"/>
          </ac:grpSpMkLst>
        </pc:grpChg>
        <pc:grpChg chg="del mod">
          <ac:chgData name="Daniel Schwarz" userId="5bb35bb8-905a-4742-88d9-33d9089732e7" providerId="ADAL" clId="{6522DB22-9B34-43BC-AD9C-03E4ABD0BD6B}" dt="2020-10-18T16:37:31.441" v="13449"/>
          <ac:grpSpMkLst>
            <pc:docMk/>
            <pc:sldMk cId="4042374777" sldId="318"/>
            <ac:grpSpMk id="89" creationId="{7C004B47-55ED-4810-A418-508DF91B9104}"/>
          </ac:grpSpMkLst>
        </pc:grpChg>
        <pc:grpChg chg="del mod">
          <ac:chgData name="Daniel Schwarz" userId="5bb35bb8-905a-4742-88d9-33d9089732e7" providerId="ADAL" clId="{6522DB22-9B34-43BC-AD9C-03E4ABD0BD6B}" dt="2020-10-18T16:37:37.307" v="13453"/>
          <ac:grpSpMkLst>
            <pc:docMk/>
            <pc:sldMk cId="4042374777" sldId="318"/>
            <ac:grpSpMk id="92" creationId="{C986C162-C7EE-4586-AFA8-5D3775605499}"/>
          </ac:grpSpMkLst>
        </pc:grpChg>
        <pc:grpChg chg="del mod">
          <ac:chgData name="Daniel Schwarz" userId="5bb35bb8-905a-4742-88d9-33d9089732e7" providerId="ADAL" clId="{6522DB22-9B34-43BC-AD9C-03E4ABD0BD6B}" dt="2020-10-18T17:57:16.257" v="15532" actId="165"/>
          <ac:grpSpMkLst>
            <pc:docMk/>
            <pc:sldMk cId="4042374777" sldId="318"/>
            <ac:grpSpMk id="95" creationId="{2A57CF0C-C2F5-4698-A49D-BC3CB0B481CD}"/>
          </ac:grpSpMkLst>
        </pc:grpChg>
        <pc:grpChg chg="add mod">
          <ac:chgData name="Daniel Schwarz" userId="5bb35bb8-905a-4742-88d9-33d9089732e7" providerId="ADAL" clId="{6522DB22-9B34-43BC-AD9C-03E4ABD0BD6B}" dt="2020-10-18T17:57:23.565" v="15533" actId="164"/>
          <ac:grpSpMkLst>
            <pc:docMk/>
            <pc:sldMk cId="4042374777" sldId="318"/>
            <ac:grpSpMk id="96" creationId="{EE1189F9-5EAE-4834-A901-B04E6E157BB3}"/>
          </ac:grpSpMkLst>
        </pc:grpChg>
        <pc:grpChg chg="add mod">
          <ac:chgData name="Daniel Schwarz" userId="5bb35bb8-905a-4742-88d9-33d9089732e7" providerId="ADAL" clId="{6522DB22-9B34-43BC-AD9C-03E4ABD0BD6B}" dt="2020-10-18T17:57:37.451" v="15536" actId="164"/>
          <ac:grpSpMkLst>
            <pc:docMk/>
            <pc:sldMk cId="4042374777" sldId="318"/>
            <ac:grpSpMk id="97" creationId="{89AC20B1-1488-486C-BA22-BC7DCD9A5FAF}"/>
          </ac:grpSpMkLst>
        </pc:grpChg>
        <pc:picChg chg="add mod">
          <ac:chgData name="Daniel Schwarz" userId="5bb35bb8-905a-4742-88d9-33d9089732e7" providerId="ADAL" clId="{6522DB22-9B34-43BC-AD9C-03E4ABD0BD6B}" dt="2020-10-18T16:37:47.993" v="13454" actId="1076"/>
          <ac:picMkLst>
            <pc:docMk/>
            <pc:sldMk cId="4042374777" sldId="318"/>
            <ac:picMk id="3" creationId="{7899AABB-0D91-44BF-9085-DA1BA9248A04}"/>
          </ac:picMkLst>
        </pc:picChg>
        <pc:picChg chg="add mod">
          <ac:chgData name="Daniel Schwarz" userId="5bb35bb8-905a-4742-88d9-33d9089732e7" providerId="ADAL" clId="{6522DB22-9B34-43BC-AD9C-03E4ABD0BD6B}" dt="2020-10-18T16:32:49.761" v="13299" actId="1076"/>
          <ac:picMkLst>
            <pc:docMk/>
            <pc:sldMk cId="4042374777" sldId="318"/>
            <ac:picMk id="5" creationId="{0A24998F-DA95-441D-8761-396CB5023B68}"/>
          </ac:picMkLst>
        </pc:picChg>
        <pc:inkChg chg="add del">
          <ac:chgData name="Daniel Schwarz" userId="5bb35bb8-905a-4742-88d9-33d9089732e7" providerId="ADAL" clId="{6522DB22-9B34-43BC-AD9C-03E4ABD0BD6B}" dt="2020-10-18T16:33:32.242" v="13301" actId="9405"/>
          <ac:inkMkLst>
            <pc:docMk/>
            <pc:sldMk cId="4042374777" sldId="318"/>
            <ac:inkMk id="6" creationId="{C4992B43-3A06-42A5-8235-1ABEADE863FB}"/>
          </ac:inkMkLst>
        </pc:inkChg>
        <pc:inkChg chg="add del mod">
          <ac:chgData name="Daniel Schwarz" userId="5bb35bb8-905a-4742-88d9-33d9089732e7" providerId="ADAL" clId="{6522DB22-9B34-43BC-AD9C-03E4ABD0BD6B}" dt="2020-10-18T16:33:46.265" v="13307" actId="9405"/>
          <ac:inkMkLst>
            <pc:docMk/>
            <pc:sldMk cId="4042374777" sldId="318"/>
            <ac:inkMk id="7" creationId="{87BC7688-BE29-4731-A4E6-873CBE0DAA2B}"/>
          </ac:inkMkLst>
        </pc:inkChg>
        <pc:inkChg chg="add del mod">
          <ac:chgData name="Daniel Schwarz" userId="5bb35bb8-905a-4742-88d9-33d9089732e7" providerId="ADAL" clId="{6522DB22-9B34-43BC-AD9C-03E4ABD0BD6B}" dt="2020-10-18T16:33:45.986" v="13306"/>
          <ac:inkMkLst>
            <pc:docMk/>
            <pc:sldMk cId="4042374777" sldId="318"/>
            <ac:inkMk id="8" creationId="{E4106586-3129-46D3-A1E7-C8B53728D64B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0" creationId="{0D1B89FF-8C8D-45C5-8837-9055BC1883FA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1" creationId="{3085F9CD-51B8-4362-8D00-C832AA2EBA54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3" creationId="{A82FFF48-92CC-47C0-94E5-6C9F963FD960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4" creationId="{E1513140-B5EF-417C-AC9E-74C1A6C90D6E}"/>
          </ac:inkMkLst>
        </pc:inkChg>
        <pc:inkChg chg="add del mod">
          <ac:chgData name="Daniel Schwarz" userId="5bb35bb8-905a-4742-88d9-33d9089732e7" providerId="ADAL" clId="{6522DB22-9B34-43BC-AD9C-03E4ABD0BD6B}" dt="2020-10-18T16:34:35.441" v="13343" actId="9405"/>
          <ac:inkMkLst>
            <pc:docMk/>
            <pc:sldMk cId="4042374777" sldId="318"/>
            <ac:inkMk id="16" creationId="{3D984557-B316-4F80-A68F-5BA5D308CE22}"/>
          </ac:inkMkLst>
        </pc:inkChg>
        <pc:inkChg chg="add del mod">
          <ac:chgData name="Daniel Schwarz" userId="5bb35bb8-905a-4742-88d9-33d9089732e7" providerId="ADAL" clId="{6522DB22-9B34-43BC-AD9C-03E4ABD0BD6B}" dt="2020-10-18T16:34:34.042" v="13342" actId="9405"/>
          <ac:inkMkLst>
            <pc:docMk/>
            <pc:sldMk cId="4042374777" sldId="318"/>
            <ac:inkMk id="17" creationId="{5A538B55-CCD1-4775-9D9F-D96D916BD628}"/>
          </ac:inkMkLst>
        </pc:inkChg>
        <pc:inkChg chg="add del mod">
          <ac:chgData name="Daniel Schwarz" userId="5bb35bb8-905a-4742-88d9-33d9089732e7" providerId="ADAL" clId="{6522DB22-9B34-43BC-AD9C-03E4ABD0BD6B}" dt="2020-10-18T16:34:33.416" v="13341" actId="9405"/>
          <ac:inkMkLst>
            <pc:docMk/>
            <pc:sldMk cId="4042374777" sldId="318"/>
            <ac:inkMk id="18" creationId="{B24AA483-4F57-44B6-A0CF-6629A43693FF}"/>
          </ac:inkMkLst>
        </pc:inkChg>
        <pc:inkChg chg="add del mod">
          <ac:chgData name="Daniel Schwarz" userId="5bb35bb8-905a-4742-88d9-33d9089732e7" providerId="ADAL" clId="{6522DB22-9B34-43BC-AD9C-03E4ABD0BD6B}" dt="2020-10-18T16:34:33.225" v="13340" actId="9405"/>
          <ac:inkMkLst>
            <pc:docMk/>
            <pc:sldMk cId="4042374777" sldId="318"/>
            <ac:inkMk id="19" creationId="{6D590097-E950-4C3B-BB98-5D3552E337D0}"/>
          </ac:inkMkLst>
        </pc:inkChg>
        <pc:inkChg chg="add del mod">
          <ac:chgData name="Daniel Schwarz" userId="5bb35bb8-905a-4742-88d9-33d9089732e7" providerId="ADAL" clId="{6522DB22-9B34-43BC-AD9C-03E4ABD0BD6B}" dt="2020-10-18T16:34:33.076" v="13339" actId="9405"/>
          <ac:inkMkLst>
            <pc:docMk/>
            <pc:sldMk cId="4042374777" sldId="318"/>
            <ac:inkMk id="20" creationId="{68305DDD-5CE8-49BD-A1F0-480F913A1A00}"/>
          </ac:inkMkLst>
        </pc:inkChg>
        <pc:inkChg chg="add del mod">
          <ac:chgData name="Daniel Schwarz" userId="5bb35bb8-905a-4742-88d9-33d9089732e7" providerId="ADAL" clId="{6522DB22-9B34-43BC-AD9C-03E4ABD0BD6B}" dt="2020-10-18T16:34:32.862" v="13338" actId="9405"/>
          <ac:inkMkLst>
            <pc:docMk/>
            <pc:sldMk cId="4042374777" sldId="318"/>
            <ac:inkMk id="21" creationId="{BCEDFF6C-47AB-45CE-BFA6-BFBAE6B126E3}"/>
          </ac:inkMkLst>
        </pc:inkChg>
        <pc:inkChg chg="add del mod">
          <ac:chgData name="Daniel Schwarz" userId="5bb35bb8-905a-4742-88d9-33d9089732e7" providerId="ADAL" clId="{6522DB22-9B34-43BC-AD9C-03E4ABD0BD6B}" dt="2020-10-18T16:34:32.650" v="13337" actId="9405"/>
          <ac:inkMkLst>
            <pc:docMk/>
            <pc:sldMk cId="4042374777" sldId="318"/>
            <ac:inkMk id="22" creationId="{AF2C5B64-6134-4B2A-B229-A3390170F991}"/>
          </ac:inkMkLst>
        </pc:inkChg>
        <pc:inkChg chg="add del mod">
          <ac:chgData name="Daniel Schwarz" userId="5bb35bb8-905a-4742-88d9-33d9089732e7" providerId="ADAL" clId="{6522DB22-9B34-43BC-AD9C-03E4ABD0BD6B}" dt="2020-10-18T16:34:32.508" v="13336" actId="9405"/>
          <ac:inkMkLst>
            <pc:docMk/>
            <pc:sldMk cId="4042374777" sldId="318"/>
            <ac:inkMk id="23" creationId="{0FB004DB-3B91-42BC-AF70-EC5A9FB8DB52}"/>
          </ac:inkMkLst>
        </pc:inkChg>
        <pc:inkChg chg="add del mod">
          <ac:chgData name="Daniel Schwarz" userId="5bb35bb8-905a-4742-88d9-33d9089732e7" providerId="ADAL" clId="{6522DB22-9B34-43BC-AD9C-03E4ABD0BD6B}" dt="2020-10-18T16:34:32.362" v="13335" actId="9405"/>
          <ac:inkMkLst>
            <pc:docMk/>
            <pc:sldMk cId="4042374777" sldId="318"/>
            <ac:inkMk id="24" creationId="{A2662CA7-F611-491C-AB92-FE3ED12E020F}"/>
          </ac:inkMkLst>
        </pc:inkChg>
        <pc:inkChg chg="add del mod">
          <ac:chgData name="Daniel Schwarz" userId="5bb35bb8-905a-4742-88d9-33d9089732e7" providerId="ADAL" clId="{6522DB22-9B34-43BC-AD9C-03E4ABD0BD6B}" dt="2020-10-18T16:34:32.234" v="13334" actId="9405"/>
          <ac:inkMkLst>
            <pc:docMk/>
            <pc:sldMk cId="4042374777" sldId="318"/>
            <ac:inkMk id="25" creationId="{489478C9-A81D-426F-ADBA-766280140057}"/>
          </ac:inkMkLst>
        </pc:inkChg>
        <pc:inkChg chg="add del mod">
          <ac:chgData name="Daniel Schwarz" userId="5bb35bb8-905a-4742-88d9-33d9089732e7" providerId="ADAL" clId="{6522DB22-9B34-43BC-AD9C-03E4ABD0BD6B}" dt="2020-10-18T16:34:32.125" v="13333" actId="9405"/>
          <ac:inkMkLst>
            <pc:docMk/>
            <pc:sldMk cId="4042374777" sldId="318"/>
            <ac:inkMk id="26" creationId="{5D0D4462-65D4-4589-B4AE-E7AD9333D179}"/>
          </ac:inkMkLst>
        </pc:inkChg>
        <pc:inkChg chg="add del mod">
          <ac:chgData name="Daniel Schwarz" userId="5bb35bb8-905a-4742-88d9-33d9089732e7" providerId="ADAL" clId="{6522DB22-9B34-43BC-AD9C-03E4ABD0BD6B}" dt="2020-10-18T16:34:31.906" v="13332" actId="9405"/>
          <ac:inkMkLst>
            <pc:docMk/>
            <pc:sldMk cId="4042374777" sldId="318"/>
            <ac:inkMk id="27" creationId="{9129FD48-EC7E-4D1D-B6C3-3C81B890B0E3}"/>
          </ac:inkMkLst>
        </pc:inkChg>
        <pc:inkChg chg="add del mod">
          <ac:chgData name="Daniel Schwarz" userId="5bb35bb8-905a-4742-88d9-33d9089732e7" providerId="ADAL" clId="{6522DB22-9B34-43BC-AD9C-03E4ABD0BD6B}" dt="2020-10-18T16:34:31.731" v="13331" actId="9405"/>
          <ac:inkMkLst>
            <pc:docMk/>
            <pc:sldMk cId="4042374777" sldId="318"/>
            <ac:inkMk id="28" creationId="{B2AC4C95-F4DD-486E-907D-2CC5E0220F9B}"/>
          </ac:inkMkLst>
        </pc:inkChg>
        <pc:inkChg chg="add del mod">
          <ac:chgData name="Daniel Schwarz" userId="5bb35bb8-905a-4742-88d9-33d9089732e7" providerId="ADAL" clId="{6522DB22-9B34-43BC-AD9C-03E4ABD0BD6B}" dt="2020-10-18T16:34:31.475" v="13330"/>
          <ac:inkMkLst>
            <pc:docMk/>
            <pc:sldMk cId="4042374777" sldId="318"/>
            <ac:inkMk id="29" creationId="{01F33004-2EE9-45DE-B0B5-AF7601848F1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1" creationId="{AD9C54D5-2DF8-4D1E-8238-E76727F45688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2" creationId="{9C8E4168-69D5-4EF9-B15A-BA2AEB1C4A43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3" creationId="{09ECF8A4-8D1D-4BC3-BEF3-9BDAA8FF274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4" creationId="{8F93437B-F85D-4125-9687-30B1E3B75B3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5" creationId="{84E64A6B-6FB7-43DE-80E0-65255AB3A23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7" creationId="{C61834A8-3C09-45B1-8F64-F7BD144E3385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8" creationId="{3888D57B-0D40-4506-BAAB-43F8EFF1791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9" creationId="{88C06193-57BE-4019-A4DF-25421FFD40E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1" creationId="{F475C2A7-DEE6-48C4-8194-9406A151CC47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2" creationId="{797DE076-AC42-4D1D-94B1-3F086177FB4D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3" creationId="{616627CC-73E0-4CB2-8533-84B697FF8B5B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4" creationId="{9849DAD0-18DC-4394-9FBF-2B0D187642F6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5" creationId="{6DFB1F97-AB0F-423E-BD04-196C3D196E0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6" creationId="{6DB4AFCE-254A-49A8-AA5D-CFF78F94A35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7" creationId="{0E77E990-208C-4857-B2CA-ECAF050427F2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8" creationId="{B8DD2A25-0767-4B5D-B361-51B1581E9B93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50" creationId="{9A814CC4-C86D-47A2-9A5A-39C9FA62D3C0}"/>
          </ac:inkMkLst>
        </pc:inkChg>
        <pc:inkChg chg="add del mod">
          <ac:chgData name="Daniel Schwarz" userId="5bb35bb8-905a-4742-88d9-33d9089732e7" providerId="ADAL" clId="{6522DB22-9B34-43BC-AD9C-03E4ABD0BD6B}" dt="2020-10-18T16:35:18.504" v="13389" actId="9405"/>
          <ac:inkMkLst>
            <pc:docMk/>
            <pc:sldMk cId="4042374777" sldId="318"/>
            <ac:inkMk id="51" creationId="{C5D28320-5A73-422F-A2F4-B3142BE79FBE}"/>
          </ac:inkMkLst>
        </pc:inkChg>
        <pc:inkChg chg="add del mod">
          <ac:chgData name="Daniel Schwarz" userId="5bb35bb8-905a-4742-88d9-33d9089732e7" providerId="ADAL" clId="{6522DB22-9B34-43BC-AD9C-03E4ABD0BD6B}" dt="2020-10-18T16:35:18.083" v="13388" actId="9405"/>
          <ac:inkMkLst>
            <pc:docMk/>
            <pc:sldMk cId="4042374777" sldId="318"/>
            <ac:inkMk id="52" creationId="{27FE1D41-12A1-46AE-AA73-35004CE646E8}"/>
          </ac:inkMkLst>
        </pc:inkChg>
        <pc:inkChg chg="add del mod">
          <ac:chgData name="Daniel Schwarz" userId="5bb35bb8-905a-4742-88d9-33d9089732e7" providerId="ADAL" clId="{6522DB22-9B34-43BC-AD9C-03E4ABD0BD6B}" dt="2020-10-18T16:35:17.331" v="13387" actId="9405"/>
          <ac:inkMkLst>
            <pc:docMk/>
            <pc:sldMk cId="4042374777" sldId="318"/>
            <ac:inkMk id="53" creationId="{147A41A1-929D-41E8-BB96-E2E1BB789887}"/>
          </ac:inkMkLst>
        </pc:inkChg>
        <pc:inkChg chg="add del mod">
          <ac:chgData name="Daniel Schwarz" userId="5bb35bb8-905a-4742-88d9-33d9089732e7" providerId="ADAL" clId="{6522DB22-9B34-43BC-AD9C-03E4ABD0BD6B}" dt="2020-10-18T16:35:17.179" v="13386" actId="9405"/>
          <ac:inkMkLst>
            <pc:docMk/>
            <pc:sldMk cId="4042374777" sldId="318"/>
            <ac:inkMk id="54" creationId="{E17FA900-63A8-4D5B-BB95-1CD4F830DF10}"/>
          </ac:inkMkLst>
        </pc:inkChg>
        <pc:inkChg chg="add del mod">
          <ac:chgData name="Daniel Schwarz" userId="5bb35bb8-905a-4742-88d9-33d9089732e7" providerId="ADAL" clId="{6522DB22-9B34-43BC-AD9C-03E4ABD0BD6B}" dt="2020-10-18T16:35:17.074" v="13385" actId="9405"/>
          <ac:inkMkLst>
            <pc:docMk/>
            <pc:sldMk cId="4042374777" sldId="318"/>
            <ac:inkMk id="55" creationId="{6610D0AE-C442-4016-84B0-B2460EA21930}"/>
          </ac:inkMkLst>
        </pc:inkChg>
        <pc:inkChg chg="add del mod">
          <ac:chgData name="Daniel Schwarz" userId="5bb35bb8-905a-4742-88d9-33d9089732e7" providerId="ADAL" clId="{6522DB22-9B34-43BC-AD9C-03E4ABD0BD6B}" dt="2020-10-18T16:35:16.906" v="13384" actId="9405"/>
          <ac:inkMkLst>
            <pc:docMk/>
            <pc:sldMk cId="4042374777" sldId="318"/>
            <ac:inkMk id="56" creationId="{7F31BA29-49D9-46C6-A8E6-88EEEFEF9966}"/>
          </ac:inkMkLst>
        </pc:inkChg>
        <pc:inkChg chg="add del mod">
          <ac:chgData name="Daniel Schwarz" userId="5bb35bb8-905a-4742-88d9-33d9089732e7" providerId="ADAL" clId="{6522DB22-9B34-43BC-AD9C-03E4ABD0BD6B}" dt="2020-10-18T16:35:16.770" v="13383" actId="9405"/>
          <ac:inkMkLst>
            <pc:docMk/>
            <pc:sldMk cId="4042374777" sldId="318"/>
            <ac:inkMk id="57" creationId="{C87AE532-736C-4808-9D61-BE1247BDE28C}"/>
          </ac:inkMkLst>
        </pc:inkChg>
        <pc:inkChg chg="add del mod">
          <ac:chgData name="Daniel Schwarz" userId="5bb35bb8-905a-4742-88d9-33d9089732e7" providerId="ADAL" clId="{6522DB22-9B34-43BC-AD9C-03E4ABD0BD6B}" dt="2020-10-18T16:35:16.560" v="13382" actId="9405"/>
          <ac:inkMkLst>
            <pc:docMk/>
            <pc:sldMk cId="4042374777" sldId="318"/>
            <ac:inkMk id="58" creationId="{B93436C3-5B90-4E16-8690-2A5DBC078F86}"/>
          </ac:inkMkLst>
        </pc:inkChg>
        <pc:inkChg chg="add del mod">
          <ac:chgData name="Daniel Schwarz" userId="5bb35bb8-905a-4742-88d9-33d9089732e7" providerId="ADAL" clId="{6522DB22-9B34-43BC-AD9C-03E4ABD0BD6B}" dt="2020-10-18T16:35:16.395" v="13381" actId="9405"/>
          <ac:inkMkLst>
            <pc:docMk/>
            <pc:sldMk cId="4042374777" sldId="318"/>
            <ac:inkMk id="59" creationId="{F5D06598-026D-4CEC-AD75-A7D51E9DD448}"/>
          </ac:inkMkLst>
        </pc:inkChg>
        <pc:inkChg chg="add del mod">
          <ac:chgData name="Daniel Schwarz" userId="5bb35bb8-905a-4742-88d9-33d9089732e7" providerId="ADAL" clId="{6522DB22-9B34-43BC-AD9C-03E4ABD0BD6B}" dt="2020-10-18T16:35:16.234" v="13380" actId="9405"/>
          <ac:inkMkLst>
            <pc:docMk/>
            <pc:sldMk cId="4042374777" sldId="318"/>
            <ac:inkMk id="60" creationId="{6F0EDE22-AAF3-472A-BF09-FBB12CA3D13A}"/>
          </ac:inkMkLst>
        </pc:inkChg>
        <pc:inkChg chg="add del mod">
          <ac:chgData name="Daniel Schwarz" userId="5bb35bb8-905a-4742-88d9-33d9089732e7" providerId="ADAL" clId="{6522DB22-9B34-43BC-AD9C-03E4ABD0BD6B}" dt="2020-10-18T16:35:16.070" v="13379" actId="9405"/>
          <ac:inkMkLst>
            <pc:docMk/>
            <pc:sldMk cId="4042374777" sldId="318"/>
            <ac:inkMk id="61" creationId="{33D785D0-A090-4E12-A17C-3691C93602F5}"/>
          </ac:inkMkLst>
        </pc:inkChg>
        <pc:inkChg chg="add del mod">
          <ac:chgData name="Daniel Schwarz" userId="5bb35bb8-905a-4742-88d9-33d9089732e7" providerId="ADAL" clId="{6522DB22-9B34-43BC-AD9C-03E4ABD0BD6B}" dt="2020-10-18T16:35:15.815" v="13378"/>
          <ac:inkMkLst>
            <pc:docMk/>
            <pc:sldMk cId="4042374777" sldId="318"/>
            <ac:inkMk id="62" creationId="{090228CE-A14B-444D-9D36-6789EDB7028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4" creationId="{97E3E731-EE21-4884-83C0-138D86823C3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5" creationId="{DA8017E6-D548-4973-9CE8-863A0A436E4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6" creationId="{1DA21BC2-5017-4FDF-9FDD-0C913A7A97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8" creationId="{154B437F-6CBA-4589-BFFD-F66CC2653825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9" creationId="{C4087404-EC01-41E0-ACD0-B8A2131EEB31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0" creationId="{DAC1F920-BE46-432B-8883-787BB6AECC0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1" creationId="{4C93F155-4553-44C0-AF5A-827866B6FE6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2" creationId="{7FFC3A59-476D-4CDC-ABD7-CB452F8EEC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3" creationId="{16585F0A-6717-4BB7-BFF1-397DED40E52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4" creationId="{CE49102D-1F39-4C2F-84FC-659EA8322E7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5" creationId="{B0343A30-1627-4080-AC04-25E8CF02DCD0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6" creationId="{D47108EC-4DAF-48DA-B5AF-58A159DDEC5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7" creationId="{FFF4AF75-8FCC-4478-BD60-EB768E657E7F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8" creationId="{76267DE6-2FD3-48A6-B2F0-B2828F45319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9" creationId="{7AB7531B-4490-4AF3-81B1-4A755C03545B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0" creationId="{64B93DC3-756A-4F21-96BD-6F62B0201AA8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2" creationId="{C1173A82-D87E-49A6-A428-43B376DF6E54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83" creationId="{2BB700F6-7ECB-4F2C-A5BF-B9D3534159DC}"/>
          </ac:inkMkLst>
        </pc:inkChg>
        <pc:inkChg chg="add del">
          <ac:chgData name="Daniel Schwarz" userId="5bb35bb8-905a-4742-88d9-33d9089732e7" providerId="ADAL" clId="{6522DB22-9B34-43BC-AD9C-03E4ABD0BD6B}" dt="2020-10-18T16:36:27.117" v="13416" actId="9405"/>
          <ac:inkMkLst>
            <pc:docMk/>
            <pc:sldMk cId="4042374777" sldId="318"/>
            <ac:inkMk id="86" creationId="{63B1C41A-F8E5-4E97-996B-A63AD5784B4B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87" creationId="{0BEAB219-1E9D-4A70-9339-1033ED06ECC4}"/>
          </ac:inkMkLst>
        </pc:inkChg>
        <pc:inkChg chg="add mod topLvl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88" creationId="{B8518728-CB17-4896-8F55-D95AB4CDAA82}"/>
          </ac:inkMkLst>
        </pc:inkChg>
        <pc:inkChg chg="add mod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91" creationId="{C3F98B3A-436A-4D54-B469-40DDF35B521E}"/>
          </ac:inkMkLst>
        </pc:inkChg>
        <pc:inkChg chg="add del">
          <ac:chgData name="Daniel Schwarz" userId="5bb35bb8-905a-4742-88d9-33d9089732e7" providerId="ADAL" clId="{6522DB22-9B34-43BC-AD9C-03E4ABD0BD6B}" dt="2020-10-18T16:37:34.281" v="13451" actId="9405"/>
          <ac:inkMkLst>
            <pc:docMk/>
            <pc:sldMk cId="4042374777" sldId="318"/>
            <ac:inkMk id="93" creationId="{1CCACCEE-6CD0-4C7C-AA62-8E628E3E65F1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94" creationId="{F8F484B0-95F3-4B6B-930E-E9ACBF616F82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8:00:40.788" v="15569"/>
        <pc:sldMkLst>
          <pc:docMk/>
          <pc:sldMk cId="1605790671" sldId="319"/>
        </pc:sldMkLst>
        <pc:spChg chg="mod">
          <ac:chgData name="Daniel Schwarz" userId="5bb35bb8-905a-4742-88d9-33d9089732e7" providerId="ADAL" clId="{6522DB22-9B34-43BC-AD9C-03E4ABD0BD6B}" dt="2020-10-18T16:39:04.253" v="13458"/>
          <ac:spMkLst>
            <pc:docMk/>
            <pc:sldMk cId="1605790671" sldId="319"/>
            <ac:spMk id="90" creationId="{31243BF4-AA57-4B9C-A366-EF40D7F30965}"/>
          </ac:spMkLst>
        </pc:s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3" creationId="{D1799678-1D9D-4613-9908-2AF4D90A98CE}"/>
          </ac:grpSpMkLst>
        </pc:gr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6" creationId="{5B783303-DB2B-46B4-B048-CB9AE050FC43}"/>
          </ac:grpSpMkLst>
        </pc:grpChg>
        <pc:grpChg chg="del">
          <ac:chgData name="Daniel Schwarz" userId="5bb35bb8-905a-4742-88d9-33d9089732e7" providerId="ADAL" clId="{6522DB22-9B34-43BC-AD9C-03E4ABD0BD6B}" dt="2020-10-18T18:00:13.318" v="15563" actId="478"/>
          <ac:grpSpMkLst>
            <pc:docMk/>
            <pc:sldMk cId="1605790671" sldId="319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39:54.904" v="13463" actId="1076"/>
          <ac:picMkLst>
            <pc:docMk/>
            <pc:sldMk cId="1605790671" sldId="319"/>
            <ac:picMk id="2" creationId="{6BDD3A9C-29B8-48DD-A8EE-B02014FEC3B4}"/>
          </ac:picMkLst>
        </pc:pic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4" creationId="{EA862D29-CE34-4A56-A5BC-E0A03C4C7FE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5" creationId="{CD3D094A-77F9-46BC-AB14-E81F4E55286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7" creationId="{5B7C2AC2-A16E-4C07-B2AD-C6FDF70EBF6D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8" creationId="{011615B9-BF3E-4000-938C-06C9F1B96D13}"/>
          </ac:inkMkLst>
        </pc:inkChg>
        <pc:inkChg chg="del">
          <ac:chgData name="Daniel Schwarz" userId="5bb35bb8-905a-4742-88d9-33d9089732e7" providerId="ADAL" clId="{6522DB22-9B34-43BC-AD9C-03E4ABD0BD6B}" dt="2020-10-18T18:00:15.702" v="15564" actId="478"/>
          <ac:inkMkLst>
            <pc:docMk/>
            <pc:sldMk cId="1605790671" sldId="319"/>
            <ac:inkMk id="91" creationId="{C3F98B3A-436A-4D54-B469-40DDF35B521E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7:58:40.358" v="15545"/>
        <pc:sldMkLst>
          <pc:docMk/>
          <pc:sldMk cId="506725017" sldId="320"/>
        </pc:sldMkLst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4" creationId="{8305F4AF-0BBA-4FF5-B960-3988B04F00C4}"/>
          </ac:grpSpMkLst>
        </pc:grpChg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7" creationId="{BBAC29DF-FC8C-4D0A-8BCC-9A479C568C4B}"/>
          </ac:grpSpMkLst>
        </pc:grpChg>
        <pc:grpChg chg="del">
          <ac:chgData name="Daniel Schwarz" userId="5bb35bb8-905a-4742-88d9-33d9089732e7" providerId="ADAL" clId="{6522DB22-9B34-43BC-AD9C-03E4ABD0BD6B}" dt="2020-10-18T17:58:13.315" v="15541" actId="478"/>
          <ac:grpSpMkLst>
            <pc:docMk/>
            <pc:sldMk cId="506725017" sldId="320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42:18.171" v="13469" actId="1076"/>
          <ac:picMkLst>
            <pc:docMk/>
            <pc:sldMk cId="506725017" sldId="320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6:42:13.626" v="13467" actId="478"/>
          <ac:picMkLst>
            <pc:docMk/>
            <pc:sldMk cId="506725017" sldId="320"/>
            <ac:picMk id="3" creationId="{7899AABB-0D91-44BF-9085-DA1BA9248A04}"/>
          </ac:picMkLst>
        </pc:picChg>
        <pc:picChg chg="add del mod">
          <ac:chgData name="Daniel Schwarz" userId="5bb35bb8-905a-4742-88d9-33d9089732e7" providerId="ADAL" clId="{6522DB22-9B34-43BC-AD9C-03E4ABD0BD6B}" dt="2020-10-18T16:44:16.755" v="13473" actId="478"/>
          <ac:picMkLst>
            <pc:docMk/>
            <pc:sldMk cId="506725017" sldId="320"/>
            <ac:picMk id="4" creationId="{9709DC75-C1A6-4E3F-A776-D4F21943EC8C}"/>
          </ac:picMkLst>
        </pc:pic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5" creationId="{DF2A3066-FA7B-4FB8-92C8-7671B2D56CA9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6" creationId="{23461BCC-15BA-4E06-B770-EAF3FF5F0938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8" creationId="{91CA86CB-FA8A-491A-BCE4-4B87E35269F3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9" creationId="{E364091F-EB9B-49FE-8A33-C142FC530DB1}"/>
          </ac:inkMkLst>
        </pc:inkChg>
        <pc:inkChg chg="add del">
          <ac:chgData name="Daniel Schwarz" userId="5bb35bb8-905a-4742-88d9-33d9089732e7" providerId="ADAL" clId="{6522DB22-9B34-43BC-AD9C-03E4ABD0BD6B}" dt="2020-10-18T17:58:10.717" v="15540" actId="478"/>
          <ac:inkMkLst>
            <pc:docMk/>
            <pc:sldMk cId="506725017" sldId="320"/>
            <ac:inkMk id="88" creationId="{B8518728-CB17-4896-8F55-D95AB4CDAA82}"/>
          </ac:inkMkLst>
        </pc:inkChg>
        <pc:inkChg chg="del">
          <ac:chgData name="Daniel Schwarz" userId="5bb35bb8-905a-4742-88d9-33d9089732e7" providerId="ADAL" clId="{6522DB22-9B34-43BC-AD9C-03E4ABD0BD6B}" dt="2020-10-18T17:58:15.174" v="15542" actId="478"/>
          <ac:inkMkLst>
            <pc:docMk/>
            <pc:sldMk cId="506725017" sldId="320"/>
            <ac:inkMk id="91" creationId="{C3F98B3A-436A-4D54-B469-40DDF35B521E}"/>
          </ac:inkMkLst>
        </pc:inkChg>
      </pc:sldChg>
      <pc:sldChg chg="addSp delSp modSp add mod delAnim modAnim">
        <pc:chgData name="Daniel Schwarz" userId="5bb35bb8-905a-4742-88d9-33d9089732e7" providerId="ADAL" clId="{6522DB22-9B34-43BC-AD9C-03E4ABD0BD6B}" dt="2020-10-18T18:23:49.416" v="15784"/>
        <pc:sldMkLst>
          <pc:docMk/>
          <pc:sldMk cId="289691000" sldId="321"/>
        </pc:sldMkLst>
        <pc:spChg chg="add mod">
          <ac:chgData name="Daniel Schwarz" userId="5bb35bb8-905a-4742-88d9-33d9089732e7" providerId="ADAL" clId="{6522DB22-9B34-43BC-AD9C-03E4ABD0BD6B}" dt="2020-10-18T17:49:53.996" v="15470" actId="1076"/>
          <ac:spMkLst>
            <pc:docMk/>
            <pc:sldMk cId="289691000" sldId="321"/>
            <ac:spMk id="3" creationId="{7EBD9C13-020F-458A-AAA0-C04CE55FBCA4}"/>
          </ac:spMkLst>
        </pc:spChg>
        <pc:spChg chg="add mod">
          <ac:chgData name="Daniel Schwarz" userId="5bb35bb8-905a-4742-88d9-33d9089732e7" providerId="ADAL" clId="{6522DB22-9B34-43BC-AD9C-03E4ABD0BD6B}" dt="2020-10-18T16:46:26.654" v="13511" actId="1036"/>
          <ac:spMkLst>
            <pc:docMk/>
            <pc:sldMk cId="289691000" sldId="321"/>
            <ac:spMk id="55" creationId="{D9E3E30B-A321-4E7F-947D-17701F438A3A}"/>
          </ac:spMkLst>
        </pc:spChg>
        <pc:spChg chg="add mod">
          <ac:chgData name="Daniel Schwarz" userId="5bb35bb8-905a-4742-88d9-33d9089732e7" providerId="ADAL" clId="{6522DB22-9B34-43BC-AD9C-03E4ABD0BD6B}" dt="2020-10-18T16:47:09.250" v="13546" actId="1076"/>
          <ac:spMkLst>
            <pc:docMk/>
            <pc:sldMk cId="289691000" sldId="321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7:49:11.182" v="15469" actId="1076"/>
          <ac:spMkLst>
            <pc:docMk/>
            <pc:sldMk cId="289691000" sldId="321"/>
            <ac:spMk id="67" creationId="{91CBD7F4-0FA0-4282-AC93-97D9362F5AE9}"/>
          </ac:spMkLst>
        </pc:spChg>
        <pc:spChg chg="add mod">
          <ac:chgData name="Daniel Schwarz" userId="5bb35bb8-905a-4742-88d9-33d9089732e7" providerId="ADAL" clId="{6522DB22-9B34-43BC-AD9C-03E4ABD0BD6B}" dt="2020-10-18T18:22:47.525" v="15778" actId="20577"/>
          <ac:spMkLst>
            <pc:docMk/>
            <pc:sldMk cId="289691000" sldId="321"/>
            <ac:spMk id="81" creationId="{A88FF80B-B657-4F84-B72F-D16ADB4731EE}"/>
          </ac:spMkLst>
        </pc:spChg>
        <pc:spChg chg="del">
          <ac:chgData name="Daniel Schwarz" userId="5bb35bb8-905a-4742-88d9-33d9089732e7" providerId="ADAL" clId="{6522DB22-9B34-43BC-AD9C-03E4ABD0BD6B}" dt="2020-10-18T16:44:23.850" v="13475" actId="478"/>
          <ac:spMkLst>
            <pc:docMk/>
            <pc:sldMk cId="289691000" sldId="321"/>
            <ac:spMk id="90" creationId="{31243BF4-AA57-4B9C-A366-EF40D7F30965}"/>
          </ac:spMkLst>
        </pc:spChg>
        <pc:grpChg chg="add del mod">
          <ac:chgData name="Daniel Schwarz" userId="5bb35bb8-905a-4742-88d9-33d9089732e7" providerId="ADAL" clId="{6522DB22-9B34-43BC-AD9C-03E4ABD0BD6B}" dt="2020-10-18T17:49:05.411" v="15468" actId="1076"/>
          <ac:grpSpMkLst>
            <pc:docMk/>
            <pc:sldMk cId="289691000" sldId="321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7:47:58.285" v="15440"/>
          <ac:grpSpMkLst>
            <pc:docMk/>
            <pc:sldMk cId="289691000" sldId="321"/>
            <ac:grpSpMk id="16" creationId="{4F190F4D-48F1-49ED-9D52-7083977B069C}"/>
          </ac:grpSpMkLst>
        </pc:grpChg>
        <pc:grpChg chg="del">
          <ac:chgData name="Daniel Schwarz" userId="5bb35bb8-905a-4742-88d9-33d9089732e7" providerId="ADAL" clId="{6522DB22-9B34-43BC-AD9C-03E4ABD0BD6B}" dt="2020-10-18T16:44:22.309" v="13474" actId="478"/>
          <ac:grpSpMkLst>
            <pc:docMk/>
            <pc:sldMk cId="289691000" sldId="321"/>
            <ac:grpSpMk id="95" creationId="{2A57CF0C-C2F5-4698-A49D-BC3CB0B481CD}"/>
          </ac:grpSpMkLst>
        </pc:grp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6" creationId="{3FDFA309-1455-4B4D-B129-1C77B2276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7" creationId="{1A529CB7-F947-4AA5-86F5-DBF3106B2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9" creationId="{F5451ED0-72B6-47E9-9ECE-35F99B4B19E3}"/>
          </ac:inkMkLst>
        </pc:inkChg>
        <pc:inkChg chg="add del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12" creationId="{DB283ED9-AC63-4746-8295-BCB8AAE45C3D}"/>
          </ac:inkMkLst>
        </pc:inkChg>
        <pc:inkChg chg="add">
          <ac:chgData name="Daniel Schwarz" userId="5bb35bb8-905a-4742-88d9-33d9089732e7" providerId="ADAL" clId="{6522DB22-9B34-43BC-AD9C-03E4ABD0BD6B}" dt="2020-10-18T17:48:00.695" v="15441" actId="9405"/>
          <ac:inkMkLst>
            <pc:docMk/>
            <pc:sldMk cId="289691000" sldId="321"/>
            <ac:inkMk id="17" creationId="{1D7883C2-F4C9-4E10-9723-FF3F395719B6}"/>
          </ac:inkMkLst>
        </pc:inkChg>
        <pc:inkChg chg="del">
          <ac:chgData name="Daniel Schwarz" userId="5bb35bb8-905a-4742-88d9-33d9089732e7" providerId="ADAL" clId="{6522DB22-9B34-43BC-AD9C-03E4ABD0BD6B}" dt="2020-10-18T16:44:24.890" v="13476" actId="478"/>
          <ac:inkMkLst>
            <pc:docMk/>
            <pc:sldMk cId="289691000" sldId="321"/>
            <ac:inkMk id="91" creationId="{C3F98B3A-436A-4D54-B469-40DDF35B521E}"/>
          </ac:inkMkLst>
        </pc:inkChg>
      </pc:sldChg>
      <pc:sldChg chg="addSp delSp modSp new mod modAnim">
        <pc:chgData name="Daniel Schwarz" userId="5bb35bb8-905a-4742-88d9-33d9089732e7" providerId="ADAL" clId="{6522DB22-9B34-43BC-AD9C-03E4ABD0BD6B}" dt="2020-10-18T17:07:58.006" v="14416"/>
        <pc:sldMkLst>
          <pc:docMk/>
          <pc:sldMk cId="370582596" sldId="322"/>
        </pc:sldMkLst>
        <pc:spChg chg="mod">
          <ac:chgData name="Daniel Schwarz" userId="5bb35bb8-905a-4742-88d9-33d9089732e7" providerId="ADAL" clId="{6522DB22-9B34-43BC-AD9C-03E4ABD0BD6B}" dt="2020-10-18T16:59:01.523" v="14229" actId="20577"/>
          <ac:spMkLst>
            <pc:docMk/>
            <pc:sldMk cId="370582596" sldId="322"/>
            <ac:spMk id="2" creationId="{95F499D4-4827-45F0-BA0B-CCA80F623928}"/>
          </ac:spMkLst>
        </pc:spChg>
        <pc:spChg chg="mod">
          <ac:chgData name="Daniel Schwarz" userId="5bb35bb8-905a-4742-88d9-33d9089732e7" providerId="ADAL" clId="{6522DB22-9B34-43BC-AD9C-03E4ABD0BD6B}" dt="2020-10-18T17:03:23.572" v="14344" actId="20577"/>
          <ac:spMkLst>
            <pc:docMk/>
            <pc:sldMk cId="370582596" sldId="322"/>
            <ac:spMk id="3" creationId="{67DBCC2B-CD6F-473B-851C-7211AD13BA73}"/>
          </ac:spMkLst>
        </pc:spChg>
        <pc:grpChg chg="mod">
          <ac:chgData name="Daniel Schwarz" userId="5bb35bb8-905a-4742-88d9-33d9089732e7" providerId="ADAL" clId="{6522DB22-9B34-43BC-AD9C-03E4ABD0BD6B}" dt="2020-10-18T17:04:58.033" v="14356" actId="1076"/>
          <ac:grpSpMkLst>
            <pc:docMk/>
            <pc:sldMk cId="370582596" sldId="322"/>
            <ac:grpSpMk id="10" creationId="{3423936E-45C0-4132-904F-00E54C562801}"/>
          </ac:grpSpMkLst>
        </pc:grpChg>
        <pc:grpChg chg="add mod">
          <ac:chgData name="Daniel Schwarz" userId="5bb35bb8-905a-4742-88d9-33d9089732e7" providerId="ADAL" clId="{6522DB22-9B34-43BC-AD9C-03E4ABD0BD6B}" dt="2020-10-18T17:05:05.797" v="14358" actId="1076"/>
          <ac:grpSpMkLst>
            <pc:docMk/>
            <pc:sldMk cId="370582596" sldId="322"/>
            <ac:grpSpMk id="11" creationId="{80740DFB-949F-4E0A-B6F0-F8C46A5B0786}"/>
          </ac:grpSpMkLst>
        </pc:grpChg>
        <pc:grpChg chg="add mod">
          <ac:chgData name="Daniel Schwarz" userId="5bb35bb8-905a-4742-88d9-33d9089732e7" providerId="ADAL" clId="{6522DB22-9B34-43BC-AD9C-03E4ABD0BD6B}" dt="2020-10-18T17:05:12.396" v="14360" actId="1076"/>
          <ac:grpSpMkLst>
            <pc:docMk/>
            <pc:sldMk cId="370582596" sldId="322"/>
            <ac:grpSpMk id="14" creationId="{6E393927-6F99-4942-A700-FB191E9D6FC7}"/>
          </ac:grpSpMkLst>
        </pc:grpChg>
        <pc:grpChg chg="add mod">
          <ac:chgData name="Daniel Schwarz" userId="5bb35bb8-905a-4742-88d9-33d9089732e7" providerId="ADAL" clId="{6522DB22-9B34-43BC-AD9C-03E4ABD0BD6B}" dt="2020-10-18T17:05:19.844" v="14363" actId="1076"/>
          <ac:grpSpMkLst>
            <pc:docMk/>
            <pc:sldMk cId="370582596" sldId="322"/>
            <ac:grpSpMk id="17" creationId="{B5C8C694-6607-453D-83AA-68A2B80D6A78}"/>
          </ac:grpSpMkLst>
        </pc:grpChg>
        <pc:inkChg chg="add del">
          <ac:chgData name="Daniel Schwarz" userId="5bb35bb8-905a-4742-88d9-33d9089732e7" providerId="ADAL" clId="{6522DB22-9B34-43BC-AD9C-03E4ABD0BD6B}" dt="2020-10-18T17:04:20.570" v="14347" actId="9405"/>
          <ac:inkMkLst>
            <pc:docMk/>
            <pc:sldMk cId="370582596" sldId="322"/>
            <ac:inkMk id="4" creationId="{D12D6B79-BE3D-476B-A1AF-CACB26AE3D4A}"/>
          </ac:inkMkLst>
        </pc:inkChg>
        <pc:inkChg chg="add mod">
          <ac:chgData name="Daniel Schwarz" userId="5bb35bb8-905a-4742-88d9-33d9089732e7" providerId="ADAL" clId="{6522DB22-9B34-43BC-AD9C-03E4ABD0BD6B}" dt="2020-10-18T17:04:31.563" v="14349" actId="1076"/>
          <ac:inkMkLst>
            <pc:docMk/>
            <pc:sldMk cId="370582596" sldId="322"/>
            <ac:inkMk id="5" creationId="{D315855F-4E94-4008-8480-FBA9F0086869}"/>
          </ac:inkMkLst>
        </pc:inkChg>
        <pc:inkChg chg="add mod">
          <ac:chgData name="Daniel Schwarz" userId="5bb35bb8-905a-4742-88d9-33d9089732e7" providerId="ADAL" clId="{6522DB22-9B34-43BC-AD9C-03E4ABD0BD6B}" dt="2020-10-18T17:04:37.851" v="14351" actId="1076"/>
          <ac:inkMkLst>
            <pc:docMk/>
            <pc:sldMk cId="370582596" sldId="322"/>
            <ac:inkMk id="6" creationId="{F4B17874-B738-491A-9C6F-0EEF6353FFA2}"/>
          </ac:inkMkLst>
        </pc:inkChg>
        <pc:inkChg chg="add">
          <ac:chgData name="Daniel Schwarz" userId="5bb35bb8-905a-4742-88d9-33d9089732e7" providerId="ADAL" clId="{6522DB22-9B34-43BC-AD9C-03E4ABD0BD6B}" dt="2020-10-18T17:04:47.212" v="14352" actId="9405"/>
          <ac:inkMkLst>
            <pc:docMk/>
            <pc:sldMk cId="370582596" sldId="322"/>
            <ac:inkMk id="7" creationId="{4C71A6A5-3779-4DF7-A8EE-5A4AB543876F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8" creationId="{E644BDC5-85D5-4601-BE24-9125AD316BF2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9" creationId="{EA3BF598-7046-4D54-974B-E6C35D22B2D8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2" creationId="{E6053C72-8610-4309-8CB0-734A32F45D36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3" creationId="{2F586CAB-B292-4CF6-BEA3-B2F8C89707DC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5" creationId="{28AD199C-8A83-4BCD-AE3E-7018AA5E3151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6" creationId="{4D1B405B-5D53-4951-8A9A-D93B36C4A9E2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8" creationId="{05368F68-A675-4D8F-94EB-182C7B242193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9" creationId="{70A8DDD2-9830-4568-AEED-57A0B96F38B8}"/>
          </ac:inkMkLst>
        </pc:inkChg>
        <pc:inkChg chg="add">
          <ac:chgData name="Daniel Schwarz" userId="5bb35bb8-905a-4742-88d9-33d9089732e7" providerId="ADAL" clId="{6522DB22-9B34-43BC-AD9C-03E4ABD0BD6B}" dt="2020-10-18T17:05:34.973" v="14364" actId="9405"/>
          <ac:inkMkLst>
            <pc:docMk/>
            <pc:sldMk cId="370582596" sldId="322"/>
            <ac:inkMk id="20" creationId="{0A1AF8D1-5B5A-422E-81EF-8273C3ADE171}"/>
          </ac:inkMkLst>
        </pc:inkChg>
        <pc:inkChg chg="add">
          <ac:chgData name="Daniel Schwarz" userId="5bb35bb8-905a-4742-88d9-33d9089732e7" providerId="ADAL" clId="{6522DB22-9B34-43BC-AD9C-03E4ABD0BD6B}" dt="2020-10-18T17:05:42.932" v="14365" actId="9405"/>
          <ac:inkMkLst>
            <pc:docMk/>
            <pc:sldMk cId="370582596" sldId="322"/>
            <ac:inkMk id="21" creationId="{8A6BE43E-608C-4928-ACEF-EF89843D6870}"/>
          </ac:inkMkLst>
        </pc:inkChg>
        <pc:inkChg chg="add">
          <ac:chgData name="Daniel Schwarz" userId="5bb35bb8-905a-4742-88d9-33d9089732e7" providerId="ADAL" clId="{6522DB22-9B34-43BC-AD9C-03E4ABD0BD6B}" dt="2020-10-18T17:05:50.671" v="14366" actId="9405"/>
          <ac:inkMkLst>
            <pc:docMk/>
            <pc:sldMk cId="370582596" sldId="322"/>
            <ac:inkMk id="22" creationId="{210CC60C-99DE-47F7-AF0E-873E399E0B99}"/>
          </ac:inkMkLst>
        </pc:inkChg>
        <pc:inkChg chg="add del">
          <ac:chgData name="Daniel Schwarz" userId="5bb35bb8-905a-4742-88d9-33d9089732e7" providerId="ADAL" clId="{6522DB22-9B34-43BC-AD9C-03E4ABD0BD6B}" dt="2020-10-18T17:05:56.370" v="14368" actId="9405"/>
          <ac:inkMkLst>
            <pc:docMk/>
            <pc:sldMk cId="370582596" sldId="322"/>
            <ac:inkMk id="23" creationId="{D0777873-6875-4F31-8EA4-94AFBB1EC747}"/>
          </ac:inkMkLst>
        </pc:inkChg>
        <pc:inkChg chg="add">
          <ac:chgData name="Daniel Schwarz" userId="5bb35bb8-905a-4742-88d9-33d9089732e7" providerId="ADAL" clId="{6522DB22-9B34-43BC-AD9C-03E4ABD0BD6B}" dt="2020-10-18T17:06:00.166" v="14369" actId="9405"/>
          <ac:inkMkLst>
            <pc:docMk/>
            <pc:sldMk cId="370582596" sldId="322"/>
            <ac:inkMk id="24" creationId="{37BEBE4A-8213-4A94-AFD0-5753509AA3CF}"/>
          </ac:inkMkLst>
        </pc:inkChg>
      </pc:sldChg>
      <pc:sldChg chg="modSp new mod">
        <pc:chgData name="Daniel Schwarz" userId="5bb35bb8-905a-4742-88d9-33d9089732e7" providerId="ADAL" clId="{6522DB22-9B34-43BC-AD9C-03E4ABD0BD6B}" dt="2020-10-18T18:27:29.456" v="16036" actId="27636"/>
        <pc:sldMkLst>
          <pc:docMk/>
          <pc:sldMk cId="3930679725" sldId="323"/>
        </pc:sldMkLst>
        <pc:spChg chg="mod">
          <ac:chgData name="Daniel Schwarz" userId="5bb35bb8-905a-4742-88d9-33d9089732e7" providerId="ADAL" clId="{6522DB22-9B34-43BC-AD9C-03E4ABD0BD6B}" dt="2020-10-18T17:09:36.124" v="14564" actId="1037"/>
          <ac:spMkLst>
            <pc:docMk/>
            <pc:sldMk cId="3930679725" sldId="323"/>
            <ac:spMk id="2" creationId="{149E2637-A773-4CD2-BA34-BAD7D0957027}"/>
          </ac:spMkLst>
        </pc:spChg>
        <pc:spChg chg="mod">
          <ac:chgData name="Daniel Schwarz" userId="5bb35bb8-905a-4742-88d9-33d9089732e7" providerId="ADAL" clId="{6522DB22-9B34-43BC-AD9C-03E4ABD0BD6B}" dt="2020-10-18T18:27:29.456" v="16036" actId="27636"/>
          <ac:spMkLst>
            <pc:docMk/>
            <pc:sldMk cId="3930679725" sldId="323"/>
            <ac:spMk id="3" creationId="{F4C2FD48-5D9B-48DC-AF2C-559B02A9E2F0}"/>
          </ac:spMkLst>
        </pc:spChg>
      </pc:sldChg>
      <pc:sldChg chg="modSp new del mod">
        <pc:chgData name="Daniel Schwarz" userId="5bb35bb8-905a-4742-88d9-33d9089732e7" providerId="ADAL" clId="{6522DB22-9B34-43BC-AD9C-03E4ABD0BD6B}" dt="2020-10-18T17:24:30.177" v="14931" actId="47"/>
        <pc:sldMkLst>
          <pc:docMk/>
          <pc:sldMk cId="200216065" sldId="324"/>
        </pc:sldMkLst>
        <pc:spChg chg="mod">
          <ac:chgData name="Daniel Schwarz" userId="5bb35bb8-905a-4742-88d9-33d9089732e7" providerId="ADAL" clId="{6522DB22-9B34-43BC-AD9C-03E4ABD0BD6B}" dt="2020-10-18T17:10:13.394" v="14615" actId="20577"/>
          <ac:spMkLst>
            <pc:docMk/>
            <pc:sldMk cId="200216065" sldId="324"/>
            <ac:spMk id="2" creationId="{4419D066-D513-46AC-9471-70DA5AC60D93}"/>
          </ac:spMkLst>
        </pc:spChg>
      </pc:sldChg>
      <pc:sldChg chg="new del">
        <pc:chgData name="Daniel Schwarz" userId="5bb35bb8-905a-4742-88d9-33d9089732e7" providerId="ADAL" clId="{6522DB22-9B34-43BC-AD9C-03E4ABD0BD6B}" dt="2020-10-18T17:26:16.482" v="14942" actId="47"/>
        <pc:sldMkLst>
          <pc:docMk/>
          <pc:sldMk cId="2121631108" sldId="324"/>
        </pc:sldMkLst>
      </pc:sldChg>
      <pc:sldChg chg="new del">
        <pc:chgData name="Daniel Schwarz" userId="5bb35bb8-905a-4742-88d9-33d9089732e7" providerId="ADAL" clId="{6522DB22-9B34-43BC-AD9C-03E4ABD0BD6B}" dt="2020-10-18T17:24:20.847" v="14930" actId="47"/>
        <pc:sldMkLst>
          <pc:docMk/>
          <pc:sldMk cId="3347365745" sldId="325"/>
        </pc:sldMkLst>
      </pc:sldChg>
      <pc:sldChg chg="modSp add mod ord">
        <pc:chgData name="Daniel Schwarz" userId="5bb35bb8-905a-4742-88d9-33d9089732e7" providerId="ADAL" clId="{6522DB22-9B34-43BC-AD9C-03E4ABD0BD6B}" dt="2020-10-18T17:44:24.518" v="15431" actId="20577"/>
        <pc:sldMkLst>
          <pc:docMk/>
          <pc:sldMk cId="4216732440" sldId="325"/>
        </pc:sldMkLst>
        <pc:spChg chg="mod">
          <ac:chgData name="Daniel Schwarz" userId="5bb35bb8-905a-4742-88d9-33d9089732e7" providerId="ADAL" clId="{6522DB22-9B34-43BC-AD9C-03E4ABD0BD6B}" dt="2020-10-18T17:26:27.260" v="14957" actId="20577"/>
          <ac:spMkLst>
            <pc:docMk/>
            <pc:sldMk cId="4216732440" sldId="325"/>
            <ac:spMk id="4" creationId="{109942E4-E5EC-409B-81F6-0AA8029AE2FB}"/>
          </ac:spMkLst>
        </pc:spChg>
        <pc:spChg chg="mod">
          <ac:chgData name="Daniel Schwarz" userId="5bb35bb8-905a-4742-88d9-33d9089732e7" providerId="ADAL" clId="{6522DB22-9B34-43BC-AD9C-03E4ABD0BD6B}" dt="2020-10-18T17:44:24.518" v="15431" actId="20577"/>
          <ac:spMkLst>
            <pc:docMk/>
            <pc:sldMk cId="4216732440" sldId="325"/>
            <ac:spMk id="5" creationId="{A898A89D-645B-47DD-8760-039A787F90A7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8:02:07.845" v="15577"/>
        <pc:sldMkLst>
          <pc:docMk/>
          <pc:sldMk cId="543165389" sldId="326"/>
        </pc:sldMkLst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2" creationId="{9C7A5921-576A-4068-8D32-7EBF2C9EF0A8}"/>
          </ac:spMkLst>
        </pc:spChg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3" creationId="{3897C51C-A12D-4524-9B0D-A370F8A8355E}"/>
          </ac:spMkLst>
        </pc:spChg>
        <pc:spChg chg="add mod">
          <ac:chgData name="Daniel Schwarz" userId="5bb35bb8-905a-4742-88d9-33d9089732e7" providerId="ADAL" clId="{6522DB22-9B34-43BC-AD9C-03E4ABD0BD6B}" dt="2020-10-18T18:02:02.878" v="15576" actId="14100"/>
          <ac:spMkLst>
            <pc:docMk/>
            <pc:sldMk cId="543165389" sldId="326"/>
            <ac:spMk id="5" creationId="{48E0DE99-1CF9-4DFA-9809-15798FC769EC}"/>
          </ac:spMkLst>
        </pc:spChg>
        <pc:picChg chg="add mod">
          <ac:chgData name="Daniel Schwarz" userId="5bb35bb8-905a-4742-88d9-33d9089732e7" providerId="ADAL" clId="{6522DB22-9B34-43BC-AD9C-03E4ABD0BD6B}" dt="2020-10-18T18:01:41.141" v="15573" actId="1076"/>
          <ac:picMkLst>
            <pc:docMk/>
            <pc:sldMk cId="543165389" sldId="326"/>
            <ac:picMk id="4" creationId="{7CAFD673-7869-4ABB-B5D4-E0F6726752BB}"/>
          </ac:picMkLst>
        </pc:picChg>
      </pc:sldChg>
      <pc:sldChg chg="new del">
        <pc:chgData name="Daniel Schwarz" userId="5bb35bb8-905a-4742-88d9-33d9089732e7" providerId="ADAL" clId="{6522DB22-9B34-43BC-AD9C-03E4ABD0BD6B}" dt="2020-10-18T18:12:10.701" v="15580" actId="47"/>
        <pc:sldMkLst>
          <pc:docMk/>
          <pc:sldMk cId="771146669" sldId="327"/>
        </pc:sldMkLst>
      </pc:sldChg>
      <pc:sldChg chg="addSp delSp modSp add mod delAnim modAnim">
        <pc:chgData name="Daniel Schwarz" userId="5bb35bb8-905a-4742-88d9-33d9089732e7" providerId="ADAL" clId="{6522DB22-9B34-43BC-AD9C-03E4ABD0BD6B}" dt="2020-10-18T18:16:45.272" v="15681" actId="1037"/>
        <pc:sldMkLst>
          <pc:docMk/>
          <pc:sldMk cId="2484432896" sldId="327"/>
        </pc:sldMkLst>
        <pc:spChg chg="mod">
          <ac:chgData name="Daniel Schwarz" userId="5bb35bb8-905a-4742-88d9-33d9089732e7" providerId="ADAL" clId="{6522DB22-9B34-43BC-AD9C-03E4ABD0BD6B}" dt="2020-10-18T18:16:45.272" v="15681" actId="1037"/>
          <ac:spMkLst>
            <pc:docMk/>
            <pc:sldMk cId="2484432896" sldId="327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4" creationId="{8305F4AF-0BBA-4FF5-B960-3988B04F00C4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7" creationId="{BBAC29DF-FC8C-4D0A-8BCC-9A479C568C4B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3:56.087" v="15583" actId="478"/>
          <ac:picMkLst>
            <pc:docMk/>
            <pc:sldMk cId="2484432896" sldId="327"/>
            <ac:picMk id="2" creationId="{C6520F21-9662-40A4-B6AE-15AD8B476635}"/>
          </ac:picMkLst>
        </pc:picChg>
        <pc:picChg chg="add mod">
          <ac:chgData name="Daniel Schwarz" userId="5bb35bb8-905a-4742-88d9-33d9089732e7" providerId="ADAL" clId="{6522DB22-9B34-43BC-AD9C-03E4ABD0BD6B}" dt="2020-10-18T18:14:00.191" v="15585" actId="1076"/>
          <ac:picMkLst>
            <pc:docMk/>
            <pc:sldMk cId="2484432896" sldId="327"/>
            <ac:picMk id="3" creationId="{911683C9-3C11-41D4-BFF3-47D866E812CF}"/>
          </ac:picMkLst>
        </pc:picChg>
        <pc:picChg chg="mod">
          <ac:chgData name="Daniel Schwarz" userId="5bb35bb8-905a-4742-88d9-33d9089732e7" providerId="ADAL" clId="{6522DB22-9B34-43BC-AD9C-03E4ABD0BD6B}" dt="2020-10-18T18:16:45.272" v="15681" actId="1037"/>
          <ac:picMkLst>
            <pc:docMk/>
            <pc:sldMk cId="2484432896" sldId="327"/>
            <ac:picMk id="5" creationId="{0A24998F-DA95-441D-8761-396CB5023B68}"/>
          </ac:picMkLst>
        </pc:pic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83" creationId="{2BB700F6-7ECB-4F2C-A5BF-B9D3534159DC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02:40.880" v="16168"/>
        <pc:sldMkLst>
          <pc:docMk/>
          <pc:sldMk cId="3796534056" sldId="328"/>
        </pc:sldMkLst>
        <pc:spChg chg="del">
          <ac:chgData name="Daniel Schwarz" userId="5bb35bb8-905a-4742-88d9-33d9089732e7" providerId="ADAL" clId="{6522DB22-9B34-43BC-AD9C-03E4ABD0BD6B}" dt="2020-10-18T18:14:56.457" v="15618" actId="478"/>
          <ac:spMkLst>
            <pc:docMk/>
            <pc:sldMk cId="3796534056" sldId="328"/>
            <ac:spMk id="3" creationId="{7EBD9C13-020F-458A-AAA0-C04CE55FBCA4}"/>
          </ac:spMkLst>
        </pc:spChg>
        <pc:spChg chg="del">
          <ac:chgData name="Daniel Schwarz" userId="5bb35bb8-905a-4742-88d9-33d9089732e7" providerId="ADAL" clId="{6522DB22-9B34-43BC-AD9C-03E4ABD0BD6B}" dt="2020-10-18T18:14:28.814" v="15595" actId="478"/>
          <ac:spMkLst>
            <pc:docMk/>
            <pc:sldMk cId="3796534056" sldId="328"/>
            <ac:spMk id="55" creationId="{D9E3E30B-A321-4E7F-947D-17701F438A3A}"/>
          </ac:spMkLst>
        </pc:spChg>
        <pc:spChg chg="del">
          <ac:chgData name="Daniel Schwarz" userId="5bb35bb8-905a-4742-88d9-33d9089732e7" providerId="ADAL" clId="{6522DB22-9B34-43BC-AD9C-03E4ABD0BD6B}" dt="2020-10-18T18:14:30.256" v="15596" actId="478"/>
          <ac:spMkLst>
            <pc:docMk/>
            <pc:sldMk cId="3796534056" sldId="328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8:21:10.414" v="15766" actId="1076"/>
          <ac:spMkLst>
            <pc:docMk/>
            <pc:sldMk cId="3796534056" sldId="328"/>
            <ac:spMk id="61" creationId="{B150CB2D-C3B9-4AB5-AF64-9AAF7A9C4A72}"/>
          </ac:spMkLst>
        </pc:spChg>
        <pc:spChg chg="mod">
          <ac:chgData name="Daniel Schwarz" userId="5bb35bb8-905a-4742-88d9-33d9089732e7" providerId="ADAL" clId="{6522DB22-9B34-43BC-AD9C-03E4ABD0BD6B}" dt="2020-10-18T18:17:14.503" v="15742" actId="1037"/>
          <ac:spMkLst>
            <pc:docMk/>
            <pc:sldMk cId="3796534056" sldId="328"/>
            <ac:spMk id="67" creationId="{91CBD7F4-0FA0-4282-AC93-97D9362F5AE9}"/>
          </ac:spMkLst>
        </pc:s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15" creationId="{428B37CF-0B6F-4CF7-A20B-34E5BF18EFBE}"/>
          </ac:grpSpMkLst>
        </pc:grpChg>
        <pc:grpChg chg="add mod">
          <ac:chgData name="Daniel Schwarz" userId="5bb35bb8-905a-4742-88d9-33d9089732e7" providerId="ADAL" clId="{6522DB22-9B34-43BC-AD9C-03E4ABD0BD6B}" dt="2020-10-18T18:18:57.908" v="15751" actId="164"/>
          <ac:grpSpMkLst>
            <pc:docMk/>
            <pc:sldMk cId="3796534056" sldId="328"/>
            <ac:grpSpMk id="19" creationId="{D211AA2C-C88B-4FCA-84CE-DA5D43ABAA46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4:10.349" v="15588" actId="478"/>
          <ac:picMkLst>
            <pc:docMk/>
            <pc:sldMk cId="3796534056" sldId="328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8:14:27.343" v="15594" actId="478"/>
          <ac:picMkLst>
            <pc:docMk/>
            <pc:sldMk cId="3796534056" sldId="328"/>
            <ac:picMk id="4" creationId="{9709DC75-C1A6-4E3F-A776-D4F21943EC8C}"/>
          </ac:picMkLst>
        </pc:picChg>
        <pc:picChg chg="mod">
          <ac:chgData name="Daniel Schwarz" userId="5bb35bb8-905a-4742-88d9-33d9089732e7" providerId="ADAL" clId="{6522DB22-9B34-43BC-AD9C-03E4ABD0BD6B}" dt="2020-10-18T18:17:14.503" v="15742" actId="1037"/>
          <ac:picMkLst>
            <pc:docMk/>
            <pc:sldMk cId="3796534056" sldId="328"/>
            <ac:picMk id="5" creationId="{0A24998F-DA95-441D-8761-396CB5023B68}"/>
          </ac:picMkLst>
        </pc:picChg>
        <pc:picChg chg="add del mod">
          <ac:chgData name="Daniel Schwarz" userId="5bb35bb8-905a-4742-88d9-33d9089732e7" providerId="ADAL" clId="{6522DB22-9B34-43BC-AD9C-03E4ABD0BD6B}" dt="2020-10-18T18:14:19.101" v="15591" actId="478"/>
          <ac:picMkLst>
            <pc:docMk/>
            <pc:sldMk cId="3796534056" sldId="328"/>
            <ac:picMk id="12" creationId="{5093DAD0-EC95-4EE6-8706-B6773321A18D}"/>
          </ac:picMkLst>
        </pc:picChg>
        <pc:picChg chg="add del mod">
          <ac:chgData name="Daniel Schwarz" userId="5bb35bb8-905a-4742-88d9-33d9089732e7" providerId="ADAL" clId="{6522DB22-9B34-43BC-AD9C-03E4ABD0BD6B}" dt="2020-10-18T18:16:53.205" v="15682" actId="478"/>
          <ac:picMkLst>
            <pc:docMk/>
            <pc:sldMk cId="3796534056" sldId="328"/>
            <ac:picMk id="16" creationId="{2EBA74F6-666A-4777-B735-492E14490192}"/>
          </ac:picMkLst>
        </pc:picChg>
        <pc:picChg chg="add mod">
          <ac:chgData name="Daniel Schwarz" userId="5bb35bb8-905a-4742-88d9-33d9089732e7" providerId="ADAL" clId="{6522DB22-9B34-43BC-AD9C-03E4ABD0BD6B}" dt="2020-10-18T18:17:40.798" v="15746" actId="1076"/>
          <ac:picMkLst>
            <pc:docMk/>
            <pc:sldMk cId="3796534056" sldId="328"/>
            <ac:picMk id="18" creationId="{17A25611-AA08-4E17-BE4A-D9E7662105D1}"/>
          </ac:picMkLst>
        </pc:picChg>
        <pc:picChg chg="add mod modCrop">
          <ac:chgData name="Daniel Schwarz" userId="5bb35bb8-905a-4742-88d9-33d9089732e7" providerId="ADAL" clId="{6522DB22-9B34-43BC-AD9C-03E4ABD0BD6B}" dt="2020-10-18T18:21:35.957" v="15771" actId="732"/>
          <ac:picMkLst>
            <pc:docMk/>
            <pc:sldMk cId="3796534056" sldId="328"/>
            <ac:picMk id="20" creationId="{D28BD704-FA15-4AE5-B57E-3B0A7818F7FD}"/>
          </ac:picMkLst>
        </pc:picChg>
        <pc:picChg chg="add mod">
          <ac:chgData name="Daniel Schwarz" userId="5bb35bb8-905a-4742-88d9-33d9089732e7" providerId="ADAL" clId="{6522DB22-9B34-43BC-AD9C-03E4ABD0BD6B}" dt="2020-10-18T18:14:22.162" v="15592"/>
          <ac:picMkLst>
            <pc:docMk/>
            <pc:sldMk cId="3796534056" sldId="328"/>
            <ac:picMk id="57" creationId="{E68AAC95-428C-43D8-9398-F5ABD3A2206A}"/>
          </ac:picMkLst>
        </pc:pic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9" creationId="{F5451ED0-72B6-47E9-9ECE-35F99B4B19E3}"/>
          </ac:inkMkLst>
        </pc:ink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17" creationId="{1D7883C2-F4C9-4E10-9723-FF3F395719B6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83" creationId="{2BB700F6-7ECB-4F2C-A5BF-B9D3534159DC}"/>
          </ac:inkMkLst>
        </pc:inkChg>
      </pc:sldChg>
      <pc:sldChg chg="modSp add mod modAnim">
        <pc:chgData name="Daniel Schwarz" userId="5bb35bb8-905a-4742-88d9-33d9089732e7" providerId="ADAL" clId="{6522DB22-9B34-43BC-AD9C-03E4ABD0BD6B}" dt="2020-10-18T19:19:15.128" v="16600" actId="1076"/>
        <pc:sldMkLst>
          <pc:docMk/>
          <pc:sldMk cId="355301462" sldId="329"/>
        </pc:sldMkLst>
        <pc:spChg chg="mod">
          <ac:chgData name="Daniel Schwarz" userId="5bb35bb8-905a-4742-88d9-33d9089732e7" providerId="ADAL" clId="{6522DB22-9B34-43BC-AD9C-03E4ABD0BD6B}" dt="2020-10-18T19:17:35.241" v="16497" actId="14100"/>
          <ac:spMkLst>
            <pc:docMk/>
            <pc:sldMk cId="355301462" sldId="329"/>
            <ac:spMk id="70" creationId="{384D61BC-5624-4F68-9622-C90D085EBC17}"/>
          </ac:spMkLst>
        </pc:spChg>
        <pc:spChg chg="mod">
          <ac:chgData name="Daniel Schwarz" userId="5bb35bb8-905a-4742-88d9-33d9089732e7" providerId="ADAL" clId="{6522DB22-9B34-43BC-AD9C-03E4ABD0BD6B}" dt="2020-10-18T19:18:09.512" v="16557" actId="1076"/>
          <ac:spMkLst>
            <pc:docMk/>
            <pc:sldMk cId="355301462" sldId="329"/>
            <ac:spMk id="71" creationId="{230E122C-7479-4007-B006-1E557B8496AB}"/>
          </ac:spMkLst>
        </pc:spChg>
        <pc:spChg chg="mod">
          <ac:chgData name="Daniel Schwarz" userId="5bb35bb8-905a-4742-88d9-33d9089732e7" providerId="ADAL" clId="{6522DB22-9B34-43BC-AD9C-03E4ABD0BD6B}" dt="2020-10-18T19:19:15.128" v="16600" actId="1076"/>
          <ac:spMkLst>
            <pc:docMk/>
            <pc:sldMk cId="355301462" sldId="329"/>
            <ac:spMk id="72" creationId="{F6231725-2B37-4C29-9EDD-8D6D44BFA2B2}"/>
          </ac:spMkLst>
        </pc:spChg>
      </pc:sldChg>
      <pc:sldChg chg="new del">
        <pc:chgData name="Daniel Schwarz" userId="5bb35bb8-905a-4742-88d9-33d9089732e7" providerId="ADAL" clId="{6522DB22-9B34-43BC-AD9C-03E4ABD0BD6B}" dt="2020-10-18T19:43:55.152" v="17173" actId="47"/>
        <pc:sldMkLst>
          <pc:docMk/>
          <pc:sldMk cId="2260072284" sldId="330"/>
        </pc:sldMkLst>
      </pc:sldChg>
      <pc:sldChg chg="modSp add mod">
        <pc:chgData name="Daniel Schwarz" userId="5bb35bb8-905a-4742-88d9-33d9089732e7" providerId="ADAL" clId="{6522DB22-9B34-43BC-AD9C-03E4ABD0BD6B}" dt="2020-10-18T19:45:47.394" v="17267" actId="20577"/>
        <pc:sldMkLst>
          <pc:docMk/>
          <pc:sldMk cId="2101057785" sldId="331"/>
        </pc:sldMkLst>
        <pc:spChg chg="mod">
          <ac:chgData name="Daniel Schwarz" userId="5bb35bb8-905a-4742-88d9-33d9089732e7" providerId="ADAL" clId="{6522DB22-9B34-43BC-AD9C-03E4ABD0BD6B}" dt="2020-10-18T19:44:29.579" v="17178" actId="20577"/>
          <ac:spMkLst>
            <pc:docMk/>
            <pc:sldMk cId="2101057785" sldId="33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45:47.394" v="17267" actId="20577"/>
          <ac:spMkLst>
            <pc:docMk/>
            <pc:sldMk cId="2101057785" sldId="331"/>
            <ac:spMk id="4" creationId="{478AB046-1B68-488D-AE60-8F01F95A10E4}"/>
          </ac:spMkLst>
        </pc:spChg>
      </pc:sldChg>
      <pc:sldChg chg="add modAnim">
        <pc:chgData name="Daniel Schwarz" userId="5bb35bb8-905a-4742-88d9-33d9089732e7" providerId="ADAL" clId="{6522DB22-9B34-43BC-AD9C-03E4ABD0BD6B}" dt="2020-10-18T19:46:17.401" v="17272"/>
        <pc:sldMkLst>
          <pc:docMk/>
          <pc:sldMk cId="2908151649" sldId="332"/>
        </pc:sldMkLst>
      </pc:sldChg>
    </pc:docChg>
  </pc:docChgLst>
  <pc:docChgLst>
    <pc:chgData name="Daniel Schwarz" userId="5bb35bb8-905a-4742-88d9-33d9089732e7" providerId="ADAL" clId="{77928F09-4064-41B4-AF45-ABB0BB6A2B9D}"/>
    <pc:docChg chg="undo custSel addSld delSld modSld sldOrd">
      <pc:chgData name="Daniel Schwarz" userId="5bb35bb8-905a-4742-88d9-33d9089732e7" providerId="ADAL" clId="{77928F09-4064-41B4-AF45-ABB0BB6A2B9D}" dt="2020-11-23T20:55:55.157" v="2483" actId="255"/>
      <pc:docMkLst>
        <pc:docMk/>
      </pc:docMkLst>
      <pc:sldChg chg="modSp mod">
        <pc:chgData name="Daniel Schwarz" userId="5bb35bb8-905a-4742-88d9-33d9089732e7" providerId="ADAL" clId="{77928F09-4064-41B4-AF45-ABB0BB6A2B9D}" dt="2020-11-23T18:02:07.767" v="408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77928F09-4064-41B4-AF45-ABB0BB6A2B9D}" dt="2020-11-15T22:24:52.806" v="10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77928F09-4064-41B4-AF45-ABB0BB6A2B9D}" dt="2020-11-23T18:02:07.767" v="408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modSp mod">
        <pc:chgData name="Daniel Schwarz" userId="5bb35bb8-905a-4742-88d9-33d9089732e7" providerId="ADAL" clId="{77928F09-4064-41B4-AF45-ABB0BB6A2B9D}" dt="2020-11-15T22:25:06.702" v="15"/>
        <pc:sldMkLst>
          <pc:docMk/>
          <pc:sldMk cId="3230129895" sldId="305"/>
        </pc:sldMkLst>
        <pc:spChg chg="mod">
          <ac:chgData name="Daniel Schwarz" userId="5bb35bb8-905a-4742-88d9-33d9089732e7" providerId="ADAL" clId="{77928F09-4064-41B4-AF45-ABB0BB6A2B9D}" dt="2020-11-15T22:25:06.702" v="15"/>
          <ac:spMkLst>
            <pc:docMk/>
            <pc:sldMk cId="3230129895" sldId="305"/>
            <ac:spMk id="3" creationId="{F6C92554-F1BB-48DE-AF75-447F51F90828}"/>
          </ac:spMkLst>
        </pc:spChg>
      </pc:sldChg>
      <pc:sldChg chg="add">
        <pc:chgData name="Daniel Schwarz" userId="5bb35bb8-905a-4742-88d9-33d9089732e7" providerId="ADAL" clId="{77928F09-4064-41B4-AF45-ABB0BB6A2B9D}" dt="2020-11-23T18:55:46.309" v="2354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77928F09-4064-41B4-AF45-ABB0BB6A2B9D}" dt="2020-11-23T18:46:05.196" v="2024" actId="47"/>
        <pc:sldMkLst>
          <pc:docMk/>
          <pc:sldMk cId="1334360895" sldId="386"/>
        </pc:sldMkLst>
      </pc:sldChg>
      <pc:sldChg chg="modSp del mod modShow">
        <pc:chgData name="Daniel Schwarz" userId="5bb35bb8-905a-4742-88d9-33d9089732e7" providerId="ADAL" clId="{77928F09-4064-41B4-AF45-ABB0BB6A2B9D}" dt="2020-11-23T18:55:56.410" v="2355" actId="47"/>
        <pc:sldMkLst>
          <pc:docMk/>
          <pc:sldMk cId="1664992228" sldId="387"/>
        </pc:sldMkLst>
        <pc:spChg chg="mod">
          <ac:chgData name="Daniel Schwarz" userId="5bb35bb8-905a-4742-88d9-33d9089732e7" providerId="ADAL" clId="{77928F09-4064-41B4-AF45-ABB0BB6A2B9D}" dt="2020-11-15T22:32:16.448" v="370" actId="20577"/>
          <ac:spMkLst>
            <pc:docMk/>
            <pc:sldMk cId="1664992228" sldId="387"/>
            <ac:spMk id="3" creationId="{64BD413B-24FC-4568-99B2-44B687E1D861}"/>
          </ac:spMkLst>
        </pc:spChg>
      </pc:sldChg>
      <pc:sldChg chg="addSp delSp modSp new mod modClrScheme chgLayout">
        <pc:chgData name="Daniel Schwarz" userId="5bb35bb8-905a-4742-88d9-33d9089732e7" providerId="ADAL" clId="{77928F09-4064-41B4-AF45-ABB0BB6A2B9D}" dt="2020-11-23T18:28:48.900" v="1666" actId="255"/>
        <pc:sldMkLst>
          <pc:docMk/>
          <pc:sldMk cId="1799064853" sldId="388"/>
        </pc:sldMkLst>
        <pc:spChg chg="del">
          <ac:chgData name="Daniel Schwarz" userId="5bb35bb8-905a-4742-88d9-33d9089732e7" providerId="ADAL" clId="{77928F09-4064-41B4-AF45-ABB0BB6A2B9D}" dt="2020-11-23T18:03:52.754" v="411" actId="700"/>
          <ac:spMkLst>
            <pc:docMk/>
            <pc:sldMk cId="1799064853" sldId="388"/>
            <ac:spMk id="2" creationId="{BD444D4A-1BBB-4119-AA77-FC6001B4A2F0}"/>
          </ac:spMkLst>
        </pc:spChg>
        <pc:spChg chg="del">
          <ac:chgData name="Daniel Schwarz" userId="5bb35bb8-905a-4742-88d9-33d9089732e7" providerId="ADAL" clId="{77928F09-4064-41B4-AF45-ABB0BB6A2B9D}" dt="2020-11-23T18:03:52.754" v="411" actId="700"/>
          <ac:spMkLst>
            <pc:docMk/>
            <pc:sldMk cId="1799064853" sldId="388"/>
            <ac:spMk id="3" creationId="{DFD74CFF-22B8-484D-BFA5-A9155FB48E7E}"/>
          </ac:spMkLst>
        </pc:spChg>
        <pc:graphicFrameChg chg="add mod modGraphic">
          <ac:chgData name="Daniel Schwarz" userId="5bb35bb8-905a-4742-88d9-33d9089732e7" providerId="ADAL" clId="{77928F09-4064-41B4-AF45-ABB0BB6A2B9D}" dt="2020-11-23T18:28:48.900" v="1666" actId="255"/>
          <ac:graphicFrameMkLst>
            <pc:docMk/>
            <pc:sldMk cId="1799064853" sldId="388"/>
            <ac:graphicFrameMk id="4" creationId="{4F619AD3-14F7-4AD3-9DD5-0F9BC03691EC}"/>
          </ac:graphicFrameMkLst>
        </pc:graphicFrameChg>
      </pc:sldChg>
      <pc:sldChg chg="addSp modSp new mod">
        <pc:chgData name="Daniel Schwarz" userId="5bb35bb8-905a-4742-88d9-33d9089732e7" providerId="ADAL" clId="{77928F09-4064-41B4-AF45-ABB0BB6A2B9D}" dt="2020-11-23T18:26:44.872" v="1644" actId="14100"/>
        <pc:sldMkLst>
          <pc:docMk/>
          <pc:sldMk cId="1592927439" sldId="389"/>
        </pc:sldMkLst>
        <pc:graphicFrameChg chg="add mod modGraphic">
          <ac:chgData name="Daniel Schwarz" userId="5bb35bb8-905a-4742-88d9-33d9089732e7" providerId="ADAL" clId="{77928F09-4064-41B4-AF45-ABB0BB6A2B9D}" dt="2020-11-23T18:26:44.872" v="1644" actId="14100"/>
          <ac:graphicFrameMkLst>
            <pc:docMk/>
            <pc:sldMk cId="1592927439" sldId="389"/>
            <ac:graphicFrameMk id="2" creationId="{5D8860BD-D050-495C-96AE-91829670CADC}"/>
          </ac:graphicFrameMkLst>
        </pc:graphicFrameChg>
      </pc:sldChg>
      <pc:sldChg chg="addSp delSp modSp new del mod modClrScheme chgLayout">
        <pc:chgData name="Daniel Schwarz" userId="5bb35bb8-905a-4742-88d9-33d9089732e7" providerId="ADAL" clId="{77928F09-4064-41B4-AF45-ABB0BB6A2B9D}" dt="2020-11-23T18:54:53.346" v="2324" actId="47"/>
        <pc:sldMkLst>
          <pc:docMk/>
          <pc:sldMk cId="1970571313" sldId="390"/>
        </pc:sldMkLst>
        <pc:spChg chg="add mod">
          <ac:chgData name="Daniel Schwarz" userId="5bb35bb8-905a-4742-88d9-33d9089732e7" providerId="ADAL" clId="{77928F09-4064-41B4-AF45-ABB0BB6A2B9D}" dt="2020-11-23T18:46:26.685" v="2059" actId="14100"/>
          <ac:spMkLst>
            <pc:docMk/>
            <pc:sldMk cId="1970571313" sldId="390"/>
            <ac:spMk id="2" creationId="{7997CE16-39C3-4915-93F0-24CF73096545}"/>
          </ac:spMkLst>
        </pc:spChg>
        <pc:spChg chg="add mod">
          <ac:chgData name="Daniel Schwarz" userId="5bb35bb8-905a-4742-88d9-33d9089732e7" providerId="ADAL" clId="{77928F09-4064-41B4-AF45-ABB0BB6A2B9D}" dt="2020-11-23T18:49:28.248" v="2257" actId="27636"/>
          <ac:spMkLst>
            <pc:docMk/>
            <pc:sldMk cId="1970571313" sldId="390"/>
            <ac:spMk id="3" creationId="{766B84F8-B7FF-4FD1-99A2-05B4DC2F56C3}"/>
          </ac:spMkLst>
        </pc:spChg>
        <pc:graphicFrameChg chg="add del mod modGraphic">
          <ac:chgData name="Daniel Schwarz" userId="5bb35bb8-905a-4742-88d9-33d9089732e7" providerId="ADAL" clId="{77928F09-4064-41B4-AF45-ABB0BB6A2B9D}" dt="2020-11-23T18:33:13.304" v="1876" actId="21"/>
          <ac:graphicFrameMkLst>
            <pc:docMk/>
            <pc:sldMk cId="1970571313" sldId="390"/>
            <ac:graphicFrameMk id="4" creationId="{7B88541E-29FB-40BD-9EE2-EF9F9390E164}"/>
          </ac:graphicFrameMkLst>
        </pc:graphicFrameChg>
        <pc:graphicFrameChg chg="add mod modGraphic">
          <ac:chgData name="Daniel Schwarz" userId="5bb35bb8-905a-4742-88d9-33d9089732e7" providerId="ADAL" clId="{77928F09-4064-41B4-AF45-ABB0BB6A2B9D}" dt="2020-11-23T18:50:27.628" v="2271" actId="207"/>
          <ac:graphicFrameMkLst>
            <pc:docMk/>
            <pc:sldMk cId="1970571313" sldId="390"/>
            <ac:graphicFrameMk id="5" creationId="{52CAD16A-D737-404B-AF77-4019911CCEA6}"/>
          </ac:graphicFrameMkLst>
        </pc:graphicFrameChg>
      </pc:sldChg>
      <pc:sldChg chg="addSp delSp modSp new del mod modClrScheme chgLayout">
        <pc:chgData name="Daniel Schwarz" userId="5bb35bb8-905a-4742-88d9-33d9089732e7" providerId="ADAL" clId="{77928F09-4064-41B4-AF45-ABB0BB6A2B9D}" dt="2020-11-23T18:46:02.983" v="2023" actId="47"/>
        <pc:sldMkLst>
          <pc:docMk/>
          <pc:sldMk cId="1128999991" sldId="391"/>
        </pc:sldMkLst>
        <pc:spChg chg="del">
          <ac:chgData name="Daniel Schwarz" userId="5bb35bb8-905a-4742-88d9-33d9089732e7" providerId="ADAL" clId="{77928F09-4064-41B4-AF45-ABB0BB6A2B9D}" dt="2020-11-23T18:33:19.953" v="1878" actId="700"/>
          <ac:spMkLst>
            <pc:docMk/>
            <pc:sldMk cId="1128999991" sldId="391"/>
            <ac:spMk id="2" creationId="{7015C589-CFE0-4227-8A69-D290F09DBBF7}"/>
          </ac:spMkLst>
        </pc:spChg>
        <pc:spChg chg="del">
          <ac:chgData name="Daniel Schwarz" userId="5bb35bb8-905a-4742-88d9-33d9089732e7" providerId="ADAL" clId="{77928F09-4064-41B4-AF45-ABB0BB6A2B9D}" dt="2020-11-23T18:33:19.953" v="1878" actId="700"/>
          <ac:spMkLst>
            <pc:docMk/>
            <pc:sldMk cId="1128999991" sldId="391"/>
            <ac:spMk id="3" creationId="{603B706E-5794-4A2D-8DD3-A4933227FCE6}"/>
          </ac:spMkLst>
        </pc:spChg>
        <pc:graphicFrameChg chg="add del mod modGraphic">
          <ac:chgData name="Daniel Schwarz" userId="5bb35bb8-905a-4742-88d9-33d9089732e7" providerId="ADAL" clId="{77928F09-4064-41B4-AF45-ABB0BB6A2B9D}" dt="2020-11-23T18:36:40.280" v="1957" actId="21"/>
          <ac:graphicFrameMkLst>
            <pc:docMk/>
            <pc:sldMk cId="1128999991" sldId="391"/>
            <ac:graphicFrameMk id="4" creationId="{F1EFF5B7-CF1E-47FD-B850-BA5E8616161E}"/>
          </ac:graphicFrameMkLst>
        </pc:graphicFrameChg>
      </pc:sldChg>
      <pc:sldChg chg="modSp add mod ord">
        <pc:chgData name="Daniel Schwarz" userId="5bb35bb8-905a-4742-88d9-33d9089732e7" providerId="ADAL" clId="{77928F09-4064-41B4-AF45-ABB0BB6A2B9D}" dt="2020-11-23T20:55:55.157" v="2483" actId="255"/>
        <pc:sldMkLst>
          <pc:docMk/>
          <pc:sldMk cId="2040877353" sldId="391"/>
        </pc:sldMkLst>
        <pc:spChg chg="mod">
          <ac:chgData name="Daniel Schwarz" userId="5bb35bb8-905a-4742-88d9-33d9089732e7" providerId="ADAL" clId="{77928F09-4064-41B4-AF45-ABB0BB6A2B9D}" dt="2020-11-23T20:55:55.157" v="2483" actId="255"/>
          <ac:spMkLst>
            <pc:docMk/>
            <pc:sldMk cId="2040877353" sldId="391"/>
            <ac:spMk id="3" creationId="{766B84F8-B7FF-4FD1-99A2-05B4DC2F56C3}"/>
          </ac:spMkLst>
        </pc:spChg>
        <pc:graphicFrameChg chg="modGraphic">
          <ac:chgData name="Daniel Schwarz" userId="5bb35bb8-905a-4742-88d9-33d9089732e7" providerId="ADAL" clId="{77928F09-4064-41B4-AF45-ABB0BB6A2B9D}" dt="2020-11-23T18:52:40.142" v="2293" actId="113"/>
          <ac:graphicFrameMkLst>
            <pc:docMk/>
            <pc:sldMk cId="2040877353" sldId="391"/>
            <ac:graphicFrameMk id="5" creationId="{52CAD16A-D737-404B-AF77-4019911CCEA6}"/>
          </ac:graphicFrameMkLst>
        </pc:graphicFrameChg>
      </pc:sldChg>
      <pc:sldChg chg="modSp add mod">
        <pc:chgData name="Daniel Schwarz" userId="5bb35bb8-905a-4742-88d9-33d9089732e7" providerId="ADAL" clId="{77928F09-4064-41B4-AF45-ABB0BB6A2B9D}" dt="2020-11-23T20:53:09.925" v="2457" actId="255"/>
        <pc:sldMkLst>
          <pc:docMk/>
          <pc:sldMk cId="1857057979" sldId="392"/>
        </pc:sldMkLst>
        <pc:spChg chg="mod">
          <ac:chgData name="Daniel Schwarz" userId="5bb35bb8-905a-4742-88d9-33d9089732e7" providerId="ADAL" clId="{77928F09-4064-41B4-AF45-ABB0BB6A2B9D}" dt="2020-11-23T20:53:09.925" v="2457" actId="255"/>
          <ac:spMkLst>
            <pc:docMk/>
            <pc:sldMk cId="1857057979" sldId="392"/>
            <ac:spMk id="3" creationId="{766B84F8-B7FF-4FD1-99A2-05B4DC2F56C3}"/>
          </ac:spMkLst>
        </pc:spChg>
      </pc:sldChg>
      <pc:sldChg chg="modSp add mod">
        <pc:chgData name="Daniel Schwarz" userId="5bb35bb8-905a-4742-88d9-33d9089732e7" providerId="ADAL" clId="{77928F09-4064-41B4-AF45-ABB0BB6A2B9D}" dt="2020-11-23T20:54:43.574" v="2471" actId="20577"/>
        <pc:sldMkLst>
          <pc:docMk/>
          <pc:sldMk cId="1259765289" sldId="393"/>
        </pc:sldMkLst>
        <pc:spChg chg="mod">
          <ac:chgData name="Daniel Schwarz" userId="5bb35bb8-905a-4742-88d9-33d9089732e7" providerId="ADAL" clId="{77928F09-4064-41B4-AF45-ABB0BB6A2B9D}" dt="2020-11-23T20:54:43.574" v="2471" actId="20577"/>
          <ac:spMkLst>
            <pc:docMk/>
            <pc:sldMk cId="1259765289" sldId="393"/>
            <ac:spMk id="3" creationId="{766B84F8-B7FF-4FD1-99A2-05B4DC2F56C3}"/>
          </ac:spMkLst>
        </pc:spChg>
        <pc:graphicFrameChg chg="modGraphic">
          <ac:chgData name="Daniel Schwarz" userId="5bb35bb8-905a-4742-88d9-33d9089732e7" providerId="ADAL" clId="{77928F09-4064-41B4-AF45-ABB0BB6A2B9D}" dt="2020-11-23T19:16:47.325" v="2384" actId="207"/>
          <ac:graphicFrameMkLst>
            <pc:docMk/>
            <pc:sldMk cId="1259765289" sldId="393"/>
            <ac:graphicFrameMk id="5" creationId="{52CAD16A-D737-404B-AF77-4019911CCEA6}"/>
          </ac:graphicFrameMkLst>
        </pc:graphicFrameChg>
      </pc:sldChg>
      <pc:sldChg chg="modSp add mod">
        <pc:chgData name="Daniel Schwarz" userId="5bb35bb8-905a-4742-88d9-33d9089732e7" providerId="ADAL" clId="{77928F09-4064-41B4-AF45-ABB0BB6A2B9D}" dt="2020-11-23T20:55:01.165" v="2473" actId="20577"/>
        <pc:sldMkLst>
          <pc:docMk/>
          <pc:sldMk cId="65576367" sldId="394"/>
        </pc:sldMkLst>
        <pc:spChg chg="mod">
          <ac:chgData name="Daniel Schwarz" userId="5bb35bb8-905a-4742-88d9-33d9089732e7" providerId="ADAL" clId="{77928F09-4064-41B4-AF45-ABB0BB6A2B9D}" dt="2020-11-23T20:55:01.165" v="2473" actId="20577"/>
          <ac:spMkLst>
            <pc:docMk/>
            <pc:sldMk cId="65576367" sldId="394"/>
            <ac:spMk id="3" creationId="{766B84F8-B7FF-4FD1-99A2-05B4DC2F56C3}"/>
          </ac:spMkLst>
        </pc:spChg>
        <pc:graphicFrameChg chg="modGraphic">
          <ac:chgData name="Daniel Schwarz" userId="5bb35bb8-905a-4742-88d9-33d9089732e7" providerId="ADAL" clId="{77928F09-4064-41B4-AF45-ABB0BB6A2B9D}" dt="2020-11-23T19:16:54.941" v="2386" actId="113"/>
          <ac:graphicFrameMkLst>
            <pc:docMk/>
            <pc:sldMk cId="65576367" sldId="394"/>
            <ac:graphicFrameMk id="5" creationId="{52CAD16A-D737-404B-AF77-4019911CCEA6}"/>
          </ac:graphicFrameMkLst>
        </pc:graphicFrameChg>
      </pc:sldChg>
      <pc:sldChg chg="addSp delSp modSp new mod modClrScheme chgLayout">
        <pc:chgData name="Daniel Schwarz" userId="5bb35bb8-905a-4742-88d9-33d9089732e7" providerId="ADAL" clId="{77928F09-4064-41B4-AF45-ABB0BB6A2B9D}" dt="2020-11-23T18:55:19.775" v="2353" actId="1076"/>
        <pc:sldMkLst>
          <pc:docMk/>
          <pc:sldMk cId="3480163629" sldId="395"/>
        </pc:sldMkLst>
        <pc:spChg chg="del">
          <ac:chgData name="Daniel Schwarz" userId="5bb35bb8-905a-4742-88d9-33d9089732e7" providerId="ADAL" clId="{77928F09-4064-41B4-AF45-ABB0BB6A2B9D}" dt="2020-11-23T18:54:59.566" v="2326" actId="700"/>
          <ac:spMkLst>
            <pc:docMk/>
            <pc:sldMk cId="3480163629" sldId="395"/>
            <ac:spMk id="2" creationId="{80E3C828-7751-4A3E-B8D4-0508CDCD444B}"/>
          </ac:spMkLst>
        </pc:spChg>
        <pc:spChg chg="del">
          <ac:chgData name="Daniel Schwarz" userId="5bb35bb8-905a-4742-88d9-33d9089732e7" providerId="ADAL" clId="{77928F09-4064-41B4-AF45-ABB0BB6A2B9D}" dt="2020-11-23T18:54:59.566" v="2326" actId="700"/>
          <ac:spMkLst>
            <pc:docMk/>
            <pc:sldMk cId="3480163629" sldId="395"/>
            <ac:spMk id="3" creationId="{D008C23E-3EA8-4069-B2F2-B1304341B14D}"/>
          </ac:spMkLst>
        </pc:spChg>
        <pc:spChg chg="add mod">
          <ac:chgData name="Daniel Schwarz" userId="5bb35bb8-905a-4742-88d9-33d9089732e7" providerId="ADAL" clId="{77928F09-4064-41B4-AF45-ABB0BB6A2B9D}" dt="2020-11-23T18:55:19.775" v="2353" actId="1076"/>
          <ac:spMkLst>
            <pc:docMk/>
            <pc:sldMk cId="3480163629" sldId="395"/>
            <ac:spMk id="4" creationId="{2202A682-C151-4FD0-9152-04F7EA02F1E0}"/>
          </ac:spMkLst>
        </pc:spChg>
      </pc:sldChg>
      <pc:sldChg chg="modSp add mod modAnim">
        <pc:chgData name="Daniel Schwarz" userId="5bb35bb8-905a-4742-88d9-33d9089732e7" providerId="ADAL" clId="{77928F09-4064-41B4-AF45-ABB0BB6A2B9D}" dt="2020-11-23T20:53:54.178" v="2460"/>
        <pc:sldMkLst>
          <pc:docMk/>
          <pc:sldMk cId="1617718516" sldId="396"/>
        </pc:sldMkLst>
        <pc:spChg chg="mod">
          <ac:chgData name="Daniel Schwarz" userId="5bb35bb8-905a-4742-88d9-33d9089732e7" providerId="ADAL" clId="{77928F09-4064-41B4-AF45-ABB0BB6A2B9D}" dt="2020-11-23T20:53:20.309" v="2459" actId="255"/>
          <ac:spMkLst>
            <pc:docMk/>
            <pc:sldMk cId="1617718516" sldId="396"/>
            <ac:spMk id="3" creationId="{766B84F8-B7FF-4FD1-99A2-05B4DC2F56C3}"/>
          </ac:spMkLst>
        </pc:spChg>
        <pc:graphicFrameChg chg="modGraphic">
          <ac:chgData name="Daniel Schwarz" userId="5bb35bb8-905a-4742-88d9-33d9089732e7" providerId="ADAL" clId="{77928F09-4064-41B4-AF45-ABB0BB6A2B9D}" dt="2020-11-23T18:57:46.882" v="2359" actId="207"/>
          <ac:graphicFrameMkLst>
            <pc:docMk/>
            <pc:sldMk cId="1617718516" sldId="396"/>
            <ac:graphicFrameMk id="5" creationId="{52CAD16A-D737-404B-AF77-4019911CCEA6}"/>
          </ac:graphicFrameMkLst>
        </pc:graphicFrameChg>
      </pc:sldChg>
      <pc:sldChg chg="delSp add mod delAnim">
        <pc:chgData name="Daniel Schwarz" userId="5bb35bb8-905a-4742-88d9-33d9089732e7" providerId="ADAL" clId="{77928F09-4064-41B4-AF45-ABB0BB6A2B9D}" dt="2020-11-23T19:04:15.844" v="2381" actId="478"/>
        <pc:sldMkLst>
          <pc:docMk/>
          <pc:sldMk cId="1023509386" sldId="426"/>
        </pc:sldMkLst>
        <pc:spChg chg="del">
          <ac:chgData name="Daniel Schwarz" userId="5bb35bb8-905a-4742-88d9-33d9089732e7" providerId="ADAL" clId="{77928F09-4064-41B4-AF45-ABB0BB6A2B9D}" dt="2020-11-23T19:04:12.634" v="2379" actId="478"/>
          <ac:spMkLst>
            <pc:docMk/>
            <pc:sldMk cId="1023509386" sldId="426"/>
            <ac:spMk id="2" creationId="{76FD6F19-51EC-4B7D-8EF6-594A8AA731EB}"/>
          </ac:spMkLst>
        </pc:spChg>
        <pc:spChg chg="del">
          <ac:chgData name="Daniel Schwarz" userId="5bb35bb8-905a-4742-88d9-33d9089732e7" providerId="ADAL" clId="{77928F09-4064-41B4-AF45-ABB0BB6A2B9D}" dt="2020-11-23T19:04:15.844" v="2381" actId="478"/>
          <ac:spMkLst>
            <pc:docMk/>
            <pc:sldMk cId="1023509386" sldId="426"/>
            <ac:spMk id="517" creationId="{6048A784-D831-4B4B-9022-AEF16F6913FC}"/>
          </ac:spMkLst>
        </pc:spChg>
        <pc:spChg chg="del">
          <ac:chgData name="Daniel Schwarz" userId="5bb35bb8-905a-4742-88d9-33d9089732e7" providerId="ADAL" clId="{77928F09-4064-41B4-AF45-ABB0BB6A2B9D}" dt="2020-11-23T19:04:14.533" v="2380" actId="478"/>
          <ac:spMkLst>
            <pc:docMk/>
            <pc:sldMk cId="1023509386" sldId="426"/>
            <ac:spMk id="518" creationId="{977DAE93-9189-4111-817E-CB83B361DF7F}"/>
          </ac:spMkLst>
        </pc:spChg>
      </pc:sldChg>
      <pc:sldChg chg="add">
        <pc:chgData name="Daniel Schwarz" userId="5bb35bb8-905a-4742-88d9-33d9089732e7" providerId="ADAL" clId="{77928F09-4064-41B4-AF45-ABB0BB6A2B9D}" dt="2020-11-23T19:04:25.346" v="2382"/>
        <pc:sldMkLst>
          <pc:docMk/>
          <pc:sldMk cId="2497057865" sldId="427"/>
        </pc:sldMkLst>
      </pc:sldChg>
    </pc:docChg>
  </pc:docChgLst>
  <pc:docChgLst>
    <pc:chgData name="Daniel Schwarz" userId="5bb35bb8-905a-4742-88d9-33d9089732e7" providerId="ADAL" clId="{0C9D1E1A-4752-47A2-BB2B-FBDA551F9E93}"/>
    <pc:docChg chg="undo redo custSel addSld delSld modSld sldOrd">
      <pc:chgData name="Daniel Schwarz" userId="5bb35bb8-905a-4742-88d9-33d9089732e7" providerId="ADAL" clId="{0C9D1E1A-4752-47A2-BB2B-FBDA551F9E93}" dt="2020-11-15T22:20:04.733" v="7910" actId="20577"/>
      <pc:docMkLst>
        <pc:docMk/>
      </pc:docMkLst>
      <pc:sldChg chg="modSp mod">
        <pc:chgData name="Daniel Schwarz" userId="5bb35bb8-905a-4742-88d9-33d9089732e7" providerId="ADAL" clId="{0C9D1E1A-4752-47A2-BB2B-FBDA551F9E93}" dt="2020-11-15T22:20:04.733" v="7910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0C9D1E1A-4752-47A2-BB2B-FBDA551F9E93}" dt="2020-11-15T22:20:04.733" v="7910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modSp add del mod">
        <pc:chgData name="Daniel Schwarz" userId="5bb35bb8-905a-4742-88d9-33d9089732e7" providerId="ADAL" clId="{0C9D1E1A-4752-47A2-BB2B-FBDA551F9E93}" dt="2020-11-15T21:00:41.752" v="6125" actId="47"/>
        <pc:sldMkLst>
          <pc:docMk/>
          <pc:sldMk cId="2229056209" sldId="267"/>
        </pc:sldMkLst>
        <pc:spChg chg="mod">
          <ac:chgData name="Daniel Schwarz" userId="5bb35bb8-905a-4742-88d9-33d9089732e7" providerId="ADAL" clId="{0C9D1E1A-4752-47A2-BB2B-FBDA551F9E93}" dt="2020-10-23T19:49:00.798" v="465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0-23T20:16:42.539" v="808" actId="20577"/>
          <ac:spMkLst>
            <pc:docMk/>
            <pc:sldMk cId="2229056209" sldId="267"/>
            <ac:spMk id="4" creationId="{478AB046-1B68-488D-AE60-8F01F95A10E4}"/>
          </ac:spMkLst>
        </pc:spChg>
      </pc:sldChg>
      <pc:sldChg chg="modSp add mod">
        <pc:chgData name="Daniel Schwarz" userId="5bb35bb8-905a-4742-88d9-33d9089732e7" providerId="ADAL" clId="{0C9D1E1A-4752-47A2-BB2B-FBDA551F9E93}" dt="2020-11-15T20:47:50.542" v="5887" actId="20577"/>
        <pc:sldMkLst>
          <pc:docMk/>
          <pc:sldMk cId="3230129895" sldId="305"/>
        </pc:sldMkLst>
        <pc:spChg chg="mod">
          <ac:chgData name="Daniel Schwarz" userId="5bb35bb8-905a-4742-88d9-33d9089732e7" providerId="ADAL" clId="{0C9D1E1A-4752-47A2-BB2B-FBDA551F9E93}" dt="2020-11-15T20:47:50.542" v="5887" actId="20577"/>
          <ac:spMkLst>
            <pc:docMk/>
            <pc:sldMk cId="3230129895" sldId="305"/>
            <ac:spMk id="3" creationId="{F6C92554-F1BB-48DE-AF75-447F51F90828}"/>
          </ac:spMkLst>
        </pc:spChg>
      </pc:sldChg>
      <pc:sldChg chg="modSp add mod modNotesTx">
        <pc:chgData name="Daniel Schwarz" userId="5bb35bb8-905a-4742-88d9-33d9089732e7" providerId="ADAL" clId="{0C9D1E1A-4752-47A2-BB2B-FBDA551F9E93}" dt="2020-11-15T21:01:27.547" v="6147" actId="20577"/>
        <pc:sldMkLst>
          <pc:docMk/>
          <pc:sldMk cId="318208907" sldId="316"/>
        </pc:sldMkLst>
        <pc:spChg chg="mod">
          <ac:chgData name="Daniel Schwarz" userId="5bb35bb8-905a-4742-88d9-33d9089732e7" providerId="ADAL" clId="{0C9D1E1A-4752-47A2-BB2B-FBDA551F9E93}" dt="2020-11-15T21:01:27.547" v="6147" actId="20577"/>
          <ac:spMkLst>
            <pc:docMk/>
            <pc:sldMk cId="318208907" sldId="316"/>
            <ac:spMk id="4" creationId="{109942E4-E5EC-409B-81F6-0AA8029AE2FB}"/>
          </ac:spMkLst>
        </pc:sp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5301462" sldId="32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20802679" sldId="33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319048051" sldId="33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766084224" sldId="332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683626124" sldId="333"/>
        </pc:sldMkLst>
      </pc:sldChg>
      <pc:sldChg chg="addSp delSp modSp add del mod delAnim modAnim">
        <pc:chgData name="Daniel Schwarz" userId="5bb35bb8-905a-4742-88d9-33d9089732e7" providerId="ADAL" clId="{0C9D1E1A-4752-47A2-BB2B-FBDA551F9E93}" dt="2020-11-15T20:56:02.871" v="6103"/>
        <pc:sldMkLst>
          <pc:docMk/>
          <pc:sldMk cId="2014413914" sldId="334"/>
        </pc:sldMkLst>
        <pc:spChg chg="mod">
          <ac:chgData name="Daniel Schwarz" userId="5bb35bb8-905a-4742-88d9-33d9089732e7" providerId="ADAL" clId="{0C9D1E1A-4752-47A2-BB2B-FBDA551F9E93}" dt="2020-10-23T19:16:06.395" v="409" actId="1076"/>
          <ac:spMkLst>
            <pc:docMk/>
            <pc:sldMk cId="2014413914" sldId="334"/>
            <ac:spMk id="59" creationId="{00E6EB91-CEEC-42B0-99E0-8256A7512B81}"/>
          </ac:spMkLst>
        </pc:spChg>
        <pc:spChg chg="del">
          <ac:chgData name="Daniel Schwarz" userId="5bb35bb8-905a-4742-88d9-33d9089732e7" providerId="ADAL" clId="{0C9D1E1A-4752-47A2-BB2B-FBDA551F9E93}" dt="2020-10-23T19:15:00.306" v="405" actId="478"/>
          <ac:spMkLst>
            <pc:docMk/>
            <pc:sldMk cId="2014413914" sldId="334"/>
            <ac:spMk id="60" creationId="{8379C367-A3DA-4013-B931-8FFC362EF25E}"/>
          </ac:spMkLst>
        </pc:spChg>
        <pc:grpChg chg="del">
          <ac:chgData name="Daniel Schwarz" userId="5bb35bb8-905a-4742-88d9-33d9089732e7" providerId="ADAL" clId="{0C9D1E1A-4752-47A2-BB2B-FBDA551F9E93}" dt="2020-11-15T20:51:05.043" v="5905" actId="47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2" creationId="{69B82132-08BE-4E9B-9C4E-BA5DC11AFC8B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3" creationId="{B7032657-719E-4411-8349-89AA04CA906F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4" creationId="{6EE59968-5BC7-475F-A149-0C109B02C192}"/>
          </ac:grpSpMkLst>
        </pc:grpChg>
        <pc:grpChg chg="del">
          <ac:chgData name="Daniel Schwarz" userId="5bb35bb8-905a-4742-88d9-33d9089732e7" providerId="ADAL" clId="{0C9D1E1A-4752-47A2-BB2B-FBDA551F9E93}" dt="2020-10-23T19:15:06.548" v="406" actId="478"/>
          <ac:grpSpMkLst>
            <pc:docMk/>
            <pc:sldMk cId="2014413914" sldId="334"/>
            <ac:grpSpMk id="26" creationId="{0792FBD7-0BB7-48DE-B7BD-41A70B009012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8" creationId="{FB835F08-091D-479B-907B-9854036CC940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9" creationId="{9B879847-713C-4212-A128-DAB7E0707103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32" creationId="{77D985C1-EAFD-4B62-B1E0-9FA57A7E6232}"/>
          </ac:grpSpMkLst>
        </pc:grpChg>
        <pc:grpChg chg="add 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51" creationId="{81A954F8-A172-4BA7-B5DA-4DF23A898417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55" creationId="{1AB8CEC2-83AD-4AE4-B495-DE287268FA46}"/>
          </ac:grpSpMkLst>
        </pc:grpChg>
        <pc:grpChg chg="add mod">
          <ac:chgData name="Daniel Schwarz" userId="5bb35bb8-905a-4742-88d9-33d9089732e7" providerId="ADAL" clId="{0C9D1E1A-4752-47A2-BB2B-FBDA551F9E93}" dt="2020-11-15T20:55:56.173" v="6102"/>
          <ac:grpSpMkLst>
            <pc:docMk/>
            <pc:sldMk cId="2014413914" sldId="334"/>
            <ac:grpSpMk id="68" creationId="{6EE27F01-DFC3-49DB-BA42-DD4DC22D6296}"/>
          </ac:grpSpMkLst>
        </pc:grpChg>
        <pc:picChg chg="del">
          <ac:chgData name="Daniel Schwarz" userId="5bb35bb8-905a-4742-88d9-33d9089732e7" providerId="ADAL" clId="{0C9D1E1A-4752-47A2-BB2B-FBDA551F9E93}" dt="2020-11-15T20:51:01.403" v="5903" actId="478"/>
          <ac:picMkLst>
            <pc:docMk/>
            <pc:sldMk cId="2014413914" sldId="334"/>
            <ac:picMk id="2" creationId="{93DF79E5-61EA-491A-8B74-8DDBA33A6421}"/>
          </ac:picMkLst>
        </pc:picChg>
        <pc:picChg chg="add mod">
          <ac:chgData name="Daniel Schwarz" userId="5bb35bb8-905a-4742-88d9-33d9089732e7" providerId="ADAL" clId="{0C9D1E1A-4752-47A2-BB2B-FBDA551F9E93}" dt="2020-10-23T19:17:16.100" v="412" actId="14100"/>
          <ac:picMkLst>
            <pc:docMk/>
            <pc:sldMk cId="2014413914" sldId="334"/>
            <ac:picMk id="20" creationId="{B5414312-107F-4C04-A0A1-EF920D8FE924}"/>
          </ac:picMkLst>
        </pc:picChg>
        <pc:inkChg chg="del">
          <ac:chgData name="Daniel Schwarz" userId="5bb35bb8-905a-4742-88d9-33d9089732e7" providerId="ADAL" clId="{0C9D1E1A-4752-47A2-BB2B-FBDA551F9E93}" dt="2020-11-15T20:51:05.043" v="5905" actId="478"/>
          <ac:inkMkLst>
            <pc:docMk/>
            <pc:sldMk cId="2014413914" sldId="334"/>
            <ac:inkMk id="3" creationId="{47B28F51-5841-4255-AAF4-0A6DE6746846}"/>
          </ac:inkMkLst>
        </pc:inkChg>
        <pc:inkChg chg="del">
          <ac:chgData name="Daniel Schwarz" userId="5bb35bb8-905a-4742-88d9-33d9089732e7" providerId="ADAL" clId="{0C9D1E1A-4752-47A2-BB2B-FBDA551F9E93}" dt="2020-11-15T20:51:02.437" v="5904" actId="478"/>
          <ac:inkMkLst>
            <pc:docMk/>
            <pc:sldMk cId="2014413914" sldId="334"/>
            <ac:inkMk id="4" creationId="{ED4F84B1-699E-45D3-93BC-AB8D8B7403B7}"/>
          </ac:inkMkLst>
        </pc:inkChg>
        <pc:inkChg chg="del">
          <ac:chgData name="Daniel Schwarz" userId="5bb35bb8-905a-4742-88d9-33d9089732e7" providerId="ADAL" clId="{0C9D1E1A-4752-47A2-BB2B-FBDA551F9E93}" dt="2020-11-15T20:51:05.043" v="5905" actId="478"/>
          <ac:inkMkLst>
            <pc:docMk/>
            <pc:sldMk cId="2014413914" sldId="334"/>
            <ac:inkMk id="5" creationId="{2FA01590-63B2-4909-8100-AA87A3A4A7BA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1" creationId="{BB9BC961-581A-4B0C-AE86-CCBF5BA2C341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2" creationId="{CD4324D5-8ABA-401D-A1C9-E71F48226FAE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3" creationId="{E2B7F597-E533-4103-BD86-8CBA5CFA59C8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4" creationId="{670C3951-C446-463E-8E30-BDD49A9C9C4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25" creationId="{0463C0EC-8320-48DD-9B99-44CBD5F53006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26" creationId="{99AF6E1F-1B24-4EB3-8C6E-795E14C701EE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27" creationId="{C25825CB-212D-4123-B6A4-2DDBD288A904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0" creationId="{741AE8EE-B3E1-4108-AF79-1EF5BC4B844C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1" creationId="{87ABBCF6-1EB4-4CE8-9EF1-7D0B4CB95EC4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3" creationId="{201504FF-E75E-477A-8F5F-3A1BB05A4156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4" creationId="{D1F21173-1922-4878-9D71-D9851743236E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5" creationId="{B50C78A8-F6DF-47F8-BBDB-F01116F27CFA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6" creationId="{190C4CC4-3317-4ACE-8A7A-6CB015167F49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7" creationId="{3DEF27E8-0F60-4ABD-B7A8-7FC75CCC9AD2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8" creationId="{FA3EB37A-1F5C-4A4B-9891-2C67B7ABDCE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9" creationId="{A2A71227-C6DD-4EBF-B504-96F5BA66F6FD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0" creationId="{E9A7DE9D-33E8-4C4A-A36B-041D4D638AFC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1" creationId="{958AADC3-FC03-4974-B11C-A3743A5C214A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2" creationId="{DE5EC457-86EB-4C0A-A1E0-A9E96E9A5FED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3" creationId="{7196FE07-B212-4DE2-A9CF-FA5A93C555AC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4" creationId="{15ED04B1-5E56-4318-B055-4E34CC5649BF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5" creationId="{0BE29B4B-074B-43A0-BC46-6730408EC123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6" creationId="{6D6A1EA0-8891-4987-A7D7-D5FDCC330DD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7" creationId="{45448955-E264-429B-9F2C-3E358734697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8" creationId="{38FF78AB-8CDB-4238-A915-44C4A622A9FB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9" creationId="{C9AA9E1B-2F80-4541-ACFE-B2AC1BF3908F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0" creationId="{6EAA80DC-747F-4595-9D68-BDD45FCCE80B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2" creationId="{A53A078E-2CF4-4F9D-927B-58074C28F73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3" creationId="{0F8968EA-5BA2-4C39-B06B-41EB84BBB60A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4" creationId="{AAC073E5-F19B-4F3E-B6C3-FB984FF60F82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6" creationId="{76CF6A07-BEEB-4A2A-ACD0-5AE1DC78F597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7" creationId="{E3DD5E38-A512-4466-BD76-91A4CE5D360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8" creationId="{A61B0323-E438-4FE7-B897-7F168DD499A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0" creationId="{97078374-161D-4B38-B6F7-FF5E7B2BBC0F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1" creationId="{A95A1219-FC1D-4C81-AD4F-CA50FE7FB9D2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2" creationId="{C46F5B54-5717-433A-85AD-B5BB44BC15F9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3" creationId="{394B6F60-90BE-4099-9A59-404EF955F541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4" creationId="{3A502A75-9F7C-47AA-8B11-FE785B529E27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5" creationId="{89ED30A2-B10E-4AE3-A5BE-D9E6D93A030E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6" creationId="{31EA90E1-9733-47DC-866C-3B3E8540218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7" creationId="{D22A17D2-E3F2-49A2-BE73-A173988CF714}"/>
          </ac:inkMkLst>
        </pc:inkChg>
        <pc:inkChg chg="mod">
          <ac:chgData name="Daniel Schwarz" userId="5bb35bb8-905a-4742-88d9-33d9089732e7" providerId="ADAL" clId="{0C9D1E1A-4752-47A2-BB2B-FBDA551F9E93}" dt="2020-11-15T20:55:56.173" v="6102"/>
          <ac:inkMkLst>
            <pc:docMk/>
            <pc:sldMk cId="2014413914" sldId="334"/>
            <ac:inkMk id="69" creationId="{8F6099D9-121B-4D94-A584-8F3C7B3757FC}"/>
          </ac:inkMkLst>
        </pc:inkChg>
        <pc:inkChg chg="mod">
          <ac:chgData name="Daniel Schwarz" userId="5bb35bb8-905a-4742-88d9-33d9089732e7" providerId="ADAL" clId="{0C9D1E1A-4752-47A2-BB2B-FBDA551F9E93}" dt="2020-11-15T20:55:56.173" v="6102"/>
          <ac:inkMkLst>
            <pc:docMk/>
            <pc:sldMk cId="2014413914" sldId="334"/>
            <ac:inkMk id="70" creationId="{BD1AD322-EAD7-46BB-B425-8C372719EC29}"/>
          </ac:inkMkLst>
        </pc:ink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75477346" sldId="33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220574072" sldId="337"/>
        </pc:sldMkLst>
      </pc:sldChg>
      <pc:sldChg chg="add del">
        <pc:chgData name="Daniel Schwarz" userId="5bb35bb8-905a-4742-88d9-33d9089732e7" providerId="ADAL" clId="{0C9D1E1A-4752-47A2-BB2B-FBDA551F9E93}" dt="2020-11-07T16:52:37.569" v="538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10736083" sldId="33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642519756" sldId="34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4261536900" sldId="34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59230682" sldId="343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299239283" sldId="344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97820429" sldId="345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762250449" sldId="34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16077539" sldId="347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68786624" sldId="34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848439976" sldId="34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448211368" sldId="350"/>
        </pc:sldMkLst>
      </pc:sldChg>
      <pc:sldChg chg="addSp delSp modSp new mod modClrScheme chgLayout modNotesTx">
        <pc:chgData name="Daniel Schwarz" userId="5bb35bb8-905a-4742-88d9-33d9089732e7" providerId="ADAL" clId="{0C9D1E1A-4752-47A2-BB2B-FBDA551F9E93}" dt="2020-11-14T22:07:43.201" v="5840" actId="20577"/>
        <pc:sldMkLst>
          <pc:docMk/>
          <pc:sldMk cId="1343995423" sldId="351"/>
        </pc:sldMkLst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2" creationId="{F2EAFA75-B911-4FE1-82BA-80EDD23B6914}"/>
          </ac:spMkLst>
        </pc:spChg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3" creationId="{3D7A96A8-B179-4827-874C-C78D4DD20866}"/>
          </ac:spMkLst>
        </pc:spChg>
        <pc:spChg chg="add mod">
          <ac:chgData name="Daniel Schwarz" userId="5bb35bb8-905a-4742-88d9-33d9089732e7" providerId="ADAL" clId="{0C9D1E1A-4752-47A2-BB2B-FBDA551F9E93}" dt="2020-10-22T19:20:58.247" v="254" actId="1076"/>
          <ac:spMkLst>
            <pc:docMk/>
            <pc:sldMk cId="1343995423" sldId="351"/>
            <ac:spMk id="4" creationId="{D0519423-E8F5-48FA-B003-DAD6B695BD8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1-15T20:49:36.818" v="5902" actId="20577"/>
        <pc:sldMkLst>
          <pc:docMk/>
          <pc:sldMk cId="3785368883" sldId="352"/>
        </pc:sldMkLst>
        <pc:spChg chg="add mod">
          <ac:chgData name="Daniel Schwarz" userId="5bb35bb8-905a-4742-88d9-33d9089732e7" providerId="ADAL" clId="{0C9D1E1A-4752-47A2-BB2B-FBDA551F9E93}" dt="2020-11-15T20:49:36.818" v="5902" actId="20577"/>
          <ac:spMkLst>
            <pc:docMk/>
            <pc:sldMk cId="3785368883" sldId="352"/>
            <ac:spMk id="2" creationId="{F33CD717-313E-4C78-A53B-5FAA79CDE93D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0-23T19:13:22.724" v="403" actId="1076"/>
        <pc:sldMkLst>
          <pc:docMk/>
          <pc:sldMk cId="3874360564" sldId="353"/>
        </pc:sldMkLst>
        <pc:spChg chg="add mod">
          <ac:chgData name="Daniel Schwarz" userId="5bb35bb8-905a-4742-88d9-33d9089732e7" providerId="ADAL" clId="{0C9D1E1A-4752-47A2-BB2B-FBDA551F9E93}" dt="2020-10-23T19:13:22.724" v="403" actId="1076"/>
          <ac:spMkLst>
            <pc:docMk/>
            <pc:sldMk cId="3874360564" sldId="353"/>
            <ac:spMk id="4" creationId="{6859CAE7-9E0F-4E64-B450-382C84E6314D}"/>
          </ac:spMkLst>
        </pc:spChg>
        <pc:picChg chg="add del mod">
          <ac:chgData name="Daniel Schwarz" userId="5bb35bb8-905a-4742-88d9-33d9089732e7" providerId="ADAL" clId="{0C9D1E1A-4752-47A2-BB2B-FBDA551F9E93}" dt="2020-10-23T19:11:45.496" v="394" actId="478"/>
          <ac:picMkLst>
            <pc:docMk/>
            <pc:sldMk cId="3874360564" sldId="353"/>
            <ac:picMk id="2" creationId="{0010DC4A-5AEF-4EBA-966E-4D2C4DFFD09B}"/>
          </ac:picMkLst>
        </pc:picChg>
        <pc:picChg chg="add mod">
          <ac:chgData name="Daniel Schwarz" userId="5bb35bb8-905a-4742-88d9-33d9089732e7" providerId="ADAL" clId="{0C9D1E1A-4752-47A2-BB2B-FBDA551F9E93}" dt="2020-10-23T19:12:37.803" v="398" actId="1076"/>
          <ac:picMkLst>
            <pc:docMk/>
            <pc:sldMk cId="3874360564" sldId="353"/>
            <ac:picMk id="3" creationId="{E124873D-BEED-4BA4-AE73-4AA7215AFF51}"/>
          </ac:picMkLst>
        </pc:picChg>
      </pc:sldChg>
      <pc:sldChg chg="addSp delSp modSp add mod modAnim">
        <pc:chgData name="Daniel Schwarz" userId="5bb35bb8-905a-4742-88d9-33d9089732e7" providerId="ADAL" clId="{0C9D1E1A-4752-47A2-BB2B-FBDA551F9E93}" dt="2020-11-15T20:56:44.435" v="6110"/>
        <pc:sldMkLst>
          <pc:docMk/>
          <pc:sldMk cId="3306482970" sldId="354"/>
        </pc:sldMkLst>
        <pc:spChg chg="mod">
          <ac:chgData name="Daniel Schwarz" userId="5bb35bb8-905a-4742-88d9-33d9089732e7" providerId="ADAL" clId="{0C9D1E1A-4752-47A2-BB2B-FBDA551F9E93}" dt="2020-10-24T07:53:18.976" v="1076" actId="1038"/>
          <ac:spMkLst>
            <pc:docMk/>
            <pc:sldMk cId="3306482970" sldId="354"/>
            <ac:spMk id="59" creationId="{00E6EB91-CEEC-42B0-99E0-8256A7512B81}"/>
          </ac:spMkLst>
        </pc:spChg>
        <pc:grpChg chg="del">
          <ac:chgData name="Daniel Schwarz" userId="5bb35bb8-905a-4742-88d9-33d9089732e7" providerId="ADAL" clId="{0C9D1E1A-4752-47A2-BB2B-FBDA551F9E93}" dt="2020-11-15T20:51:14.187" v="5908" actId="478"/>
          <ac:grpSpMkLst>
            <pc:docMk/>
            <pc:sldMk cId="3306482970" sldId="35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0C9D1E1A-4752-47A2-BB2B-FBDA551F9E93}" dt="2020-10-24T07:52:52.029" v="1057" actId="1076"/>
          <ac:grpSpMkLst>
            <pc:docMk/>
            <pc:sldMk cId="3306482970" sldId="354"/>
            <ac:grpSpMk id="22" creationId="{09A69FD5-C9BA-478D-99A3-681992EBA07A}"/>
          </ac:grpSpMkLst>
        </pc:grpChg>
        <pc:grpChg chg="add mod">
          <ac:chgData name="Daniel Schwarz" userId="5bb35bb8-905a-4742-88d9-33d9089732e7" providerId="ADAL" clId="{0C9D1E1A-4752-47A2-BB2B-FBDA551F9E93}" dt="2020-10-24T07:53:43.408" v="1091" actId="1035"/>
          <ac:grpSpMkLst>
            <pc:docMk/>
            <pc:sldMk cId="3306482970" sldId="354"/>
            <ac:grpSpMk id="27" creationId="{E7E24BAE-5D20-4098-BCEA-9443374307E0}"/>
          </ac:grpSpMkLst>
        </pc:grpChg>
        <pc:grpChg chg="add mod">
          <ac:chgData name="Daniel Schwarz" userId="5bb35bb8-905a-4742-88d9-33d9089732e7" providerId="ADAL" clId="{0C9D1E1A-4752-47A2-BB2B-FBDA551F9E93}" dt="2020-10-24T07:53:10.894" v="1059" actId="1076"/>
          <ac:grpSpMkLst>
            <pc:docMk/>
            <pc:sldMk cId="3306482970" sldId="354"/>
            <ac:grpSpMk id="44" creationId="{A3BD93E4-B1DE-496E-B95B-77FE8B116ABF}"/>
          </ac:grpSpMkLst>
        </pc:grpChg>
        <pc:grpChg chg="del mod">
          <ac:chgData name="Daniel Schwarz" userId="5bb35bb8-905a-4742-88d9-33d9089732e7" providerId="ADAL" clId="{0C9D1E1A-4752-47A2-BB2B-FBDA551F9E93}" dt="2020-10-24T07:54:27.302" v="1101"/>
          <ac:grpSpMkLst>
            <pc:docMk/>
            <pc:sldMk cId="3306482970" sldId="354"/>
            <ac:grpSpMk id="50" creationId="{39838C9D-DDAA-4169-8515-FB88167FFAB7}"/>
          </ac:grpSpMkLst>
        </pc:grpChg>
        <pc:grpChg chg="del mod">
          <ac:chgData name="Daniel Schwarz" userId="5bb35bb8-905a-4742-88d9-33d9089732e7" providerId="ADAL" clId="{0C9D1E1A-4752-47A2-BB2B-FBDA551F9E93}" dt="2020-10-24T07:54:31.413" v="1106"/>
          <ac:grpSpMkLst>
            <pc:docMk/>
            <pc:sldMk cId="3306482970" sldId="354"/>
            <ac:grpSpMk id="54" creationId="{9BEBBFA5-13EC-4D25-9B26-B3D42D74F489}"/>
          </ac:grpSpMkLst>
        </pc:grpChg>
        <pc:grpChg chg="add del mod">
          <ac:chgData name="Daniel Schwarz" userId="5bb35bb8-905a-4742-88d9-33d9089732e7" providerId="ADAL" clId="{0C9D1E1A-4752-47A2-BB2B-FBDA551F9E93}" dt="2020-10-24T07:54:48.328" v="1114" actId="164"/>
          <ac:grpSpMkLst>
            <pc:docMk/>
            <pc:sldMk cId="3306482970" sldId="354"/>
            <ac:grpSpMk id="60" creationId="{7D6E26DD-7727-43FF-922A-4161838846DD}"/>
          </ac:grpSpMkLst>
        </pc:grpChg>
        <pc:grpChg chg="mod">
          <ac:chgData name="Daniel Schwarz" userId="5bb35bb8-905a-4742-88d9-33d9089732e7" providerId="ADAL" clId="{0C9D1E1A-4752-47A2-BB2B-FBDA551F9E93}" dt="2020-10-24T07:54:34.914" v="1112"/>
          <ac:grpSpMkLst>
            <pc:docMk/>
            <pc:sldMk cId="3306482970" sldId="354"/>
            <ac:grpSpMk id="64" creationId="{B3548083-5802-4E64-A42F-8A38778A0D84}"/>
          </ac:grpSpMkLst>
        </pc:grpChg>
        <pc:grpChg chg="add del mod">
          <ac:chgData name="Daniel Schwarz" userId="5bb35bb8-905a-4742-88d9-33d9089732e7" providerId="ADAL" clId="{0C9D1E1A-4752-47A2-BB2B-FBDA551F9E93}" dt="2020-10-24T07:54:55.064" v="1115" actId="478"/>
          <ac:grpSpMkLst>
            <pc:docMk/>
            <pc:sldMk cId="3306482970" sldId="354"/>
            <ac:grpSpMk id="66" creationId="{30F2C7C1-D78A-46D1-8E94-D858A7E519A6}"/>
          </ac:grpSpMkLst>
        </pc:grpChg>
        <pc:grpChg chg="del mod">
          <ac:chgData name="Daniel Schwarz" userId="5bb35bb8-905a-4742-88d9-33d9089732e7" providerId="ADAL" clId="{0C9D1E1A-4752-47A2-BB2B-FBDA551F9E93}" dt="2020-10-24T07:55:12.513" v="1125"/>
          <ac:grpSpMkLst>
            <pc:docMk/>
            <pc:sldMk cId="3306482970" sldId="354"/>
            <ac:grpSpMk id="70" creationId="{ACCEEC88-1895-4D70-96B2-24A9A5AF27F8}"/>
          </ac:grpSpMkLst>
        </pc:grpChg>
        <pc:grpChg chg="add del mod">
          <ac:chgData name="Daniel Schwarz" userId="5bb35bb8-905a-4742-88d9-33d9089732e7" providerId="ADAL" clId="{0C9D1E1A-4752-47A2-BB2B-FBDA551F9E93}" dt="2020-10-24T07:55:20.915" v="1135"/>
          <ac:grpSpMkLst>
            <pc:docMk/>
            <pc:sldMk cId="3306482970" sldId="354"/>
            <ac:grpSpMk id="75" creationId="{B65E786E-C27E-4F07-845C-0529A4FCDA61}"/>
          </ac:grpSpMkLst>
        </pc:grpChg>
        <pc:grpChg chg="mod">
          <ac:chgData name="Daniel Schwarz" userId="5bb35bb8-905a-4742-88d9-33d9089732e7" providerId="ADAL" clId="{0C9D1E1A-4752-47A2-BB2B-FBDA551F9E93}" dt="2020-10-24T07:55:18.608" v="1133"/>
          <ac:grpSpMkLst>
            <pc:docMk/>
            <pc:sldMk cId="3306482970" sldId="354"/>
            <ac:grpSpMk id="81" creationId="{CB46AC41-C60B-4314-9C7B-5B7DDFF7E882}"/>
          </ac:grpSpMkLst>
        </pc:grpChg>
        <pc:grpChg chg="add del mod">
          <ac:chgData name="Daniel Schwarz" userId="5bb35bb8-905a-4742-88d9-33d9089732e7" providerId="ADAL" clId="{0C9D1E1A-4752-47A2-BB2B-FBDA551F9E93}" dt="2020-10-24T07:55:47.925" v="1146" actId="164"/>
          <ac:grpSpMkLst>
            <pc:docMk/>
            <pc:sldMk cId="3306482970" sldId="354"/>
            <ac:grpSpMk id="83" creationId="{2E1E8174-2710-4D91-A4D8-9AFF47E38E2A}"/>
          </ac:grpSpMkLst>
        </pc:grpChg>
        <pc:grpChg chg="mod">
          <ac:chgData name="Daniel Schwarz" userId="5bb35bb8-905a-4742-88d9-33d9089732e7" providerId="ADAL" clId="{0C9D1E1A-4752-47A2-BB2B-FBDA551F9E93}" dt="2020-10-24T07:55:26.953" v="1140"/>
          <ac:grpSpMkLst>
            <pc:docMk/>
            <pc:sldMk cId="3306482970" sldId="354"/>
            <ac:grpSpMk id="86" creationId="{B482399E-3EF1-4698-8EEB-C084B18DD790}"/>
          </ac:grpSpMkLst>
        </pc:grpChg>
        <pc:grpChg chg="add 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88" creationId="{55A3802D-697F-4F8B-A476-E55C74D1CD37}"/>
          </ac:grpSpMkLst>
        </pc:grpChg>
        <pc:grpChg chg="add mod">
          <ac:chgData name="Daniel Schwarz" userId="5bb35bb8-905a-4742-88d9-33d9089732e7" providerId="ADAL" clId="{0C9D1E1A-4752-47A2-BB2B-FBDA551F9E93}" dt="2020-10-24T07:55:54.806" v="1147" actId="1076"/>
          <ac:grpSpMkLst>
            <pc:docMk/>
            <pc:sldMk cId="3306482970" sldId="354"/>
            <ac:grpSpMk id="90" creationId="{B825D0CE-8EE1-413E-A7B6-EFCBED9287CB}"/>
          </ac:grpSpMkLst>
        </pc:grpChg>
        <pc:grpChg chg="mod">
          <ac:chgData name="Daniel Schwarz" userId="5bb35bb8-905a-4742-88d9-33d9089732e7" providerId="ADAL" clId="{0C9D1E1A-4752-47A2-BB2B-FBDA551F9E93}" dt="2020-10-24T07:56:05.914" v="1156"/>
          <ac:grpSpMkLst>
            <pc:docMk/>
            <pc:sldMk cId="3306482970" sldId="354"/>
            <ac:grpSpMk id="99" creationId="{92D00B66-3C9C-4F21-9A79-2112801EDF94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00" creationId="{58A1CD34-CC25-4F15-87DB-7FACEA8C5BF8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03" creationId="{1571C1EF-94F3-4183-ABE1-E22628A2CE87}"/>
          </ac:grpSpMkLst>
        </pc:grpChg>
        <pc:grpChg chg="del mod">
          <ac:chgData name="Daniel Schwarz" userId="5bb35bb8-905a-4742-88d9-33d9089732e7" providerId="ADAL" clId="{0C9D1E1A-4752-47A2-BB2B-FBDA551F9E93}" dt="2020-10-24T07:56:27.214" v="1163"/>
          <ac:grpSpMkLst>
            <pc:docMk/>
            <pc:sldMk cId="3306482970" sldId="354"/>
            <ac:grpSpMk id="103" creationId="{18605E4B-2021-4359-9B0B-D5B3E0D9ADAD}"/>
          </ac:grpSpMkLst>
        </pc:grpChg>
        <pc:grpChg chg="del mod">
          <ac:chgData name="Daniel Schwarz" userId="5bb35bb8-905a-4742-88d9-33d9089732e7" providerId="ADAL" clId="{0C9D1E1A-4752-47A2-BB2B-FBDA551F9E93}" dt="2020-10-24T07:56:32.329" v="1170"/>
          <ac:grpSpMkLst>
            <pc:docMk/>
            <pc:sldMk cId="3306482970" sldId="354"/>
            <ac:grpSpMk id="105" creationId="{C69F831A-1D42-4F64-86FD-D437BA05029E}"/>
          </ac:grpSpMkLst>
        </pc:grpChg>
        <pc:grpChg chg="del mod">
          <ac:chgData name="Daniel Schwarz" userId="5bb35bb8-905a-4742-88d9-33d9089732e7" providerId="ADAL" clId="{0C9D1E1A-4752-47A2-BB2B-FBDA551F9E93}" dt="2020-10-24T07:56:32.917" v="1172"/>
          <ac:grpSpMkLst>
            <pc:docMk/>
            <pc:sldMk cId="3306482970" sldId="354"/>
            <ac:grpSpMk id="112" creationId="{9C84071C-2E4E-42FF-A461-50E66E623B34}"/>
          </ac:grpSpMkLst>
        </pc:grpChg>
        <pc:grpChg chg="add del mod">
          <ac:chgData name="Daniel Schwarz" userId="5bb35bb8-905a-4742-88d9-33d9089732e7" providerId="ADAL" clId="{0C9D1E1A-4752-47A2-BB2B-FBDA551F9E93}" dt="2020-10-24T07:56:48.297" v="1183" actId="164"/>
          <ac:grpSpMkLst>
            <pc:docMk/>
            <pc:sldMk cId="3306482970" sldId="354"/>
            <ac:grpSpMk id="114" creationId="{2CC50BE5-2E5E-43CC-BF86-EC0FBA4661D4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16" creationId="{858AB5DD-D9A8-47E0-B345-76CDA57C5F4C}"/>
          </ac:grpSpMkLst>
        </pc:grpChg>
        <pc:grpChg chg="mod">
          <ac:chgData name="Daniel Schwarz" userId="5bb35bb8-905a-4742-88d9-33d9089732e7" providerId="ADAL" clId="{0C9D1E1A-4752-47A2-BB2B-FBDA551F9E93}" dt="2020-10-24T07:56:35.359" v="1176"/>
          <ac:grpSpMkLst>
            <pc:docMk/>
            <pc:sldMk cId="3306482970" sldId="354"/>
            <ac:grpSpMk id="116" creationId="{86A70D74-F747-4922-A567-A8BAA935AF30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18" creationId="{7916D1A2-F1C5-45D8-95B0-DE23951564BC}"/>
          </ac:grpSpMkLst>
        </pc:grpChg>
        <pc:grpChg chg="mod">
          <ac:chgData name="Daniel Schwarz" userId="5bb35bb8-905a-4742-88d9-33d9089732e7" providerId="ADAL" clId="{0C9D1E1A-4752-47A2-BB2B-FBDA551F9E93}" dt="2020-10-24T07:56:39.600" v="1181"/>
          <ac:grpSpMkLst>
            <pc:docMk/>
            <pc:sldMk cId="3306482970" sldId="354"/>
            <ac:grpSpMk id="119" creationId="{DBCF0E68-BD75-46AF-846C-BFB44B56F19C}"/>
          </ac:grpSpMkLst>
        </pc:grpChg>
        <pc:grpChg chg="add mod">
          <ac:chgData name="Daniel Schwarz" userId="5bb35bb8-905a-4742-88d9-33d9089732e7" providerId="ADAL" clId="{0C9D1E1A-4752-47A2-BB2B-FBDA551F9E93}" dt="2020-10-24T07:56:54.517" v="1185" actId="1076"/>
          <ac:grpSpMkLst>
            <pc:docMk/>
            <pc:sldMk cId="3306482970" sldId="354"/>
            <ac:grpSpMk id="121" creationId="{47881ECC-E0BB-40EF-AF61-47749460AC39}"/>
          </ac:grpSpMkLst>
        </pc:grpChg>
        <pc:grpChg chg="add mod">
          <ac:chgData name="Daniel Schwarz" userId="5bb35bb8-905a-4742-88d9-33d9089732e7" providerId="ADAL" clId="{0C9D1E1A-4752-47A2-BB2B-FBDA551F9E93}" dt="2020-10-24T09:12:45.085" v="1623"/>
          <ac:grpSpMkLst>
            <pc:docMk/>
            <pc:sldMk cId="3306482970" sldId="354"/>
            <ac:grpSpMk id="122" creationId="{6A2667DA-1D0B-4736-91E9-C9DC245888FF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26" creationId="{AAABE017-CEF5-4512-A009-23B4482A02BD}"/>
          </ac:grpSpMkLst>
        </pc:grpChg>
        <pc:grpChg chg="add 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45" creationId="{A1F6BD4D-91DB-4ADA-AF53-95B9C4C73A5E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49" creationId="{E1FA404D-2C3B-46A4-8821-E9D5ACD6806F}"/>
          </ac:grpSpMkLst>
        </pc:grpChg>
        <pc:picChg chg="del">
          <ac:chgData name="Daniel Schwarz" userId="5bb35bb8-905a-4742-88d9-33d9089732e7" providerId="ADAL" clId="{0C9D1E1A-4752-47A2-BB2B-FBDA551F9E93}" dt="2020-11-15T20:51:11.603" v="5907" actId="478"/>
          <ac:picMkLst>
            <pc:docMk/>
            <pc:sldMk cId="3306482970" sldId="354"/>
            <ac:picMk id="2" creationId="{93DF79E5-61EA-491A-8B74-8DDBA33A6421}"/>
          </ac:picMkLst>
        </pc:picChg>
        <pc:picChg chg="del">
          <ac:chgData name="Daniel Schwarz" userId="5bb35bb8-905a-4742-88d9-33d9089732e7" providerId="ADAL" clId="{0C9D1E1A-4752-47A2-BB2B-FBDA551F9E93}" dt="2020-10-23T19:18:06.006" v="414" actId="478"/>
          <ac:picMkLst>
            <pc:docMk/>
            <pc:sldMk cId="3306482970" sldId="354"/>
            <ac:picMk id="20" creationId="{B5414312-107F-4C04-A0A1-EF920D8FE924}"/>
          </ac:picMkLst>
        </pc:picChg>
        <pc:picChg chg="add mod">
          <ac:chgData name="Daniel Schwarz" userId="5bb35bb8-905a-4742-88d9-33d9089732e7" providerId="ADAL" clId="{0C9D1E1A-4752-47A2-BB2B-FBDA551F9E93}" dt="2020-10-23T19:18:12.238" v="417" actId="1076"/>
          <ac:picMkLst>
            <pc:docMk/>
            <pc:sldMk cId="3306482970" sldId="354"/>
            <ac:picMk id="21" creationId="{A3263631-C31C-44D6-AC72-F858E18EC3A1}"/>
          </ac:picMkLst>
        </pc:picChg>
        <pc:picChg chg="add del mod">
          <ac:chgData name="Daniel Schwarz" userId="5bb35bb8-905a-4742-88d9-33d9089732e7" providerId="ADAL" clId="{0C9D1E1A-4752-47A2-BB2B-FBDA551F9E93}" dt="2020-10-23T19:46:14.605" v="426" actId="21"/>
          <ac:picMkLst>
            <pc:docMk/>
            <pc:sldMk cId="3306482970" sldId="354"/>
            <ac:picMk id="22" creationId="{FC065C2F-C84E-47B9-A733-3AC28314F53B}"/>
          </ac:picMkLst>
        </pc:picChg>
        <pc:inkChg chg="del">
          <ac:chgData name="Daniel Schwarz" userId="5bb35bb8-905a-4742-88d9-33d9089732e7" providerId="ADAL" clId="{0C9D1E1A-4752-47A2-BB2B-FBDA551F9E93}" dt="2020-11-15T20:51:14.187" v="5908" actId="478"/>
          <ac:inkMkLst>
            <pc:docMk/>
            <pc:sldMk cId="3306482970" sldId="354"/>
            <ac:inkMk id="3" creationId="{47B28F51-5841-4255-AAF4-0A6DE6746846}"/>
          </ac:inkMkLst>
        </pc:inkChg>
        <pc:inkChg chg="del">
          <ac:chgData name="Daniel Schwarz" userId="5bb35bb8-905a-4742-88d9-33d9089732e7" providerId="ADAL" clId="{0C9D1E1A-4752-47A2-BB2B-FBDA551F9E93}" dt="2020-11-15T20:51:14.187" v="5908" actId="478"/>
          <ac:inkMkLst>
            <pc:docMk/>
            <pc:sldMk cId="3306482970" sldId="354"/>
            <ac:inkMk id="4" creationId="{ED4F84B1-699E-45D3-93BC-AB8D8B7403B7}"/>
          </ac:inkMkLst>
        </pc:inkChg>
        <pc:inkChg chg="del">
          <ac:chgData name="Daniel Schwarz" userId="5bb35bb8-905a-4742-88d9-33d9089732e7" providerId="ADAL" clId="{0C9D1E1A-4752-47A2-BB2B-FBDA551F9E93}" dt="2020-11-15T20:51:14.187" v="5908" actId="478"/>
          <ac:inkMkLst>
            <pc:docMk/>
            <pc:sldMk cId="3306482970" sldId="354"/>
            <ac:inkMk id="5" creationId="{2FA01590-63B2-4909-8100-AA87A3A4A7BA}"/>
          </ac:inkMkLst>
        </pc:inkChg>
        <pc:inkChg chg="add del">
          <ac:chgData name="Daniel Schwarz" userId="5bb35bb8-905a-4742-88d9-33d9089732e7" providerId="ADAL" clId="{0C9D1E1A-4752-47A2-BB2B-FBDA551F9E93}" dt="2020-10-24T07:54:19.650" v="1093" actId="9405"/>
          <ac:inkMkLst>
            <pc:docMk/>
            <pc:sldMk cId="3306482970" sldId="354"/>
            <ac:inkMk id="20" creationId="{2B20FA0F-30C6-4EFE-801C-0FF9C418D1F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3" creationId="{C9BAA366-AF6D-4946-94B4-B2A80239E87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4" creationId="{9C5CAD1F-F130-4C57-81A1-54E2BF95B30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5" creationId="{20603052-767B-4A8E-9378-C34AED14647D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6" creationId="{2B18454C-65D3-4F9F-B69F-01004FD597A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8" creationId="{8E303561-2809-4018-A4A1-8D43E784617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9" creationId="{6C01D7EE-F64A-4F37-A7AC-CDE68D757D3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0" creationId="{8E66B253-78CF-426F-BBCD-6D8C0CDC7C2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1" creationId="{18AF9096-0301-4CB1-A9E8-0681BDB75A2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2" creationId="{D4C573B5-D355-4888-93FD-13CE773DD37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3" creationId="{9BA22D1C-DA48-4AD6-B35E-BDE8EBAC2458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4" creationId="{25046F34-AB03-407D-ACFE-A9BE9B0D4D6F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5" creationId="{0246770D-FC90-415E-ADD4-01821FE77D4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6" creationId="{CB32F8C8-B476-446C-ADAA-493F8C479FD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7" creationId="{F38376E0-E5E5-45AE-8420-F43EE8E8477A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8" creationId="{E77F98BA-76C7-493D-891B-349FD0EBEB8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9" creationId="{2E085404-5C04-4A2B-B64D-B9DC7338E39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0" creationId="{C501CF93-3C6F-40A4-A21F-34699DE39470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1" creationId="{95E0EF96-9BDD-4544-81DD-13856536C6AE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2" creationId="{9B67ADB9-E23E-4217-8C13-25877BE929C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3" creationId="{AB78F58A-35BA-452B-8770-898424EB8F7F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5" creationId="{45B706FB-312B-4961-A45B-1942D70991B5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6" creationId="{94060BFE-07A1-45B9-BAE4-50910DED95C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7" creationId="{A80968EB-B02C-4791-A933-5D5042F060B0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8" creationId="{65226258-F9D4-4471-9F68-C8BCFB24CF6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9" creationId="{D4AAA8FB-D56D-4854-8924-21697419079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1" creationId="{9B927A42-1741-4CA7-BD70-BEE0F22A6CCD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2" creationId="{52D07AF2-56B0-486A-B683-4BDDC1F61E8A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3" creationId="{575ECAB5-8F9A-443D-819A-2822F2C3850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5" creationId="{C34C0C74-C188-4166-AB1D-8254DB366D7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6" creationId="{4DCDCDE2-6488-4C33-BD1F-6E075A8D7C23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7" creationId="{0833C8BA-96BF-46FD-A49D-AF487C3FF6AE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8" creationId="{3C218F9A-DBA9-4532-B6FA-B17DA547DBA6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1" creationId="{EF124732-8821-4DDB-A7FD-ACABCBA44FEA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2" creationId="{D0B6EC74-CC2D-42D2-9E7C-5313C8D57F37}"/>
          </ac:inkMkLst>
        </pc:inkChg>
        <pc:inkChg chg="add del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63" creationId="{283C6D9F-3128-4AED-A58A-E5C002E4A612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5" creationId="{EE338449-8352-4B9F-B5BC-C8059199D770}"/>
          </ac:inkMkLst>
        </pc:inkChg>
        <pc:inkChg chg="add del">
          <ac:chgData name="Daniel Schwarz" userId="5bb35bb8-905a-4742-88d9-33d9089732e7" providerId="ADAL" clId="{0C9D1E1A-4752-47A2-BB2B-FBDA551F9E93}" dt="2020-10-24T07:55:04.465" v="1117" actId="9405"/>
          <ac:inkMkLst>
            <pc:docMk/>
            <pc:sldMk cId="3306482970" sldId="354"/>
            <ac:inkMk id="67" creationId="{69CD6880-B605-4634-AAEF-D80495FF0BEE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8" creationId="{D35710D4-9B8F-4B50-B227-E3FC4DF12DCC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9" creationId="{BEBB58D0-D513-4EF0-943C-1123591042F5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1" creationId="{F35009FE-E19D-42B4-BF63-CB2D10C1506B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2" creationId="{7DEBFB14-C763-46B8-A861-2C1EF7661219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3" creationId="{AF20DF54-4FE1-4C41-ACC7-A260ECCDF117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4" creationId="{0E0B4152-4ADE-4358-AA15-5DDDD42425E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6" creationId="{25579A89-C958-421C-818C-C1193B286E3F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7" creationId="{BE56F536-7896-4828-9D52-A99147AF8B41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8" creationId="{59682C3E-0521-4F0A-922F-FD8D53C6C520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9" creationId="{7A9913FB-AE13-4673-B4BF-CA1D4EF0B83C}"/>
          </ac:inkMkLst>
        </pc:inkChg>
        <pc:inkChg chg="add del mod">
          <ac:chgData name="Daniel Schwarz" userId="5bb35bb8-905a-4742-88d9-33d9089732e7" providerId="ADAL" clId="{0C9D1E1A-4752-47A2-BB2B-FBDA551F9E93}" dt="2020-10-24T07:55:18.608" v="1133"/>
          <ac:inkMkLst>
            <pc:docMk/>
            <pc:sldMk cId="3306482970" sldId="354"/>
            <ac:inkMk id="80" creationId="{40CDD8DB-CDB5-449B-8FC1-DF3FC16F592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2" creationId="{C5290717-DE50-440A-B1CA-A004810B20A4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4" creationId="{6FC74C8F-716E-4DCC-A3D1-5158B5AA3DF6}"/>
          </ac:inkMkLst>
        </pc:inkChg>
        <pc:inkChg chg="add del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5" creationId="{99195522-A77F-423F-A2B6-B8F917BB6D65}"/>
          </ac:inkMkLst>
        </pc:inkChg>
        <pc:inkChg chg="add del">
          <ac:chgData name="Daniel Schwarz" userId="5bb35bb8-905a-4742-88d9-33d9089732e7" providerId="ADAL" clId="{0C9D1E1A-4752-47A2-BB2B-FBDA551F9E93}" dt="2020-10-24T07:55:32.183" v="1142" actId="9405"/>
          <ac:inkMkLst>
            <pc:docMk/>
            <pc:sldMk cId="3306482970" sldId="354"/>
            <ac:inkMk id="87" creationId="{8CB683BA-6717-45FA-B52C-19DA1E5D7FC7}"/>
          </ac:inkMkLst>
        </pc:inkChg>
        <pc:inkChg chg="add del">
          <ac:chgData name="Daniel Schwarz" userId="5bb35bb8-905a-4742-88d9-33d9089732e7" providerId="ADAL" clId="{0C9D1E1A-4752-47A2-BB2B-FBDA551F9E93}" dt="2020-10-24T07:55:36.424" v="1144" actId="9405"/>
          <ac:inkMkLst>
            <pc:docMk/>
            <pc:sldMk cId="3306482970" sldId="354"/>
            <ac:inkMk id="88" creationId="{03B1A93C-844B-426E-BE59-C3D1A99901CA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9" creationId="{D6C8784D-F4A5-4191-8674-52DB509DF28C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1" creationId="{1B67F204-BF94-41AE-9EB7-A624346BB4A6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2" creationId="{587E0CF5-BB4A-4E53-A89C-1D4A8CF0C25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3" creationId="{68F14080-7143-47AB-85D2-9F746A8DEDE5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4" creationId="{5C10C10F-B3CF-4FD2-AE78-12C8454B8DF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5" creationId="{6768984B-3AB3-4243-A7E4-121E6CD7F893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6" creationId="{BD2A631C-F6C7-4A8D-891E-90897A542A29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7" creationId="{EE5912C2-369F-469B-B7FC-717ED622CE0A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8" creationId="{97520F73-BF94-4396-9F5E-41DA1A3372A0}"/>
          </ac:inkMkLst>
        </pc:inkChg>
        <pc:inkChg chg="add del">
          <ac:chgData name="Daniel Schwarz" userId="5bb35bb8-905a-4742-88d9-33d9089732e7" providerId="ADAL" clId="{0C9D1E1A-4752-47A2-BB2B-FBDA551F9E93}" dt="2020-10-24T07:56:22.181" v="1158" actId="9405"/>
          <ac:inkMkLst>
            <pc:docMk/>
            <pc:sldMk cId="3306482970" sldId="354"/>
            <ac:inkMk id="100" creationId="{81BE983D-877E-4151-A37C-B843A0EEF50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1" creationId="{EBB9AFB0-6A5C-4551-BDEF-1095A01DB3E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2" creationId="{CCE544B3-B01D-43E0-A721-0A1DD81A94EB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4" creationId="{AFB71AF6-1B8B-4478-AAD1-78330FAEAAC8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05" creationId="{003A127A-3C1F-4CCF-A522-4F0CD6AD130C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6" creationId="{0A561DAB-96D8-42A9-AEB2-35368FD338B4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7" creationId="{923FAD48-1D76-45D1-BA10-9019525F63B5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8" creationId="{D57C7ACC-ABDB-44EE-A85B-F687A4804EEF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9" creationId="{674B83CC-080B-45CF-9EF4-300F45CB03BC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0" creationId="{A7E89581-F34B-4F1B-A91C-15E553AB4EED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1" creationId="{7DBCF467-3E7F-472A-99C1-5433E09F6395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12" creationId="{B051F1B6-8119-4B16-AACF-553D67C24C67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3" creationId="{C43FAD91-8CDB-4844-AEE5-9861493ADABB}"/>
          </ac:inkMkLst>
        </pc:inkChg>
        <pc:inkChg chg="add del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5" creationId="{3A099D00-781E-42CF-9C8D-5ACA5B32400D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15" creationId="{BA88B18C-04FD-4C9D-896F-1727EB892E4F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17" creationId="{B39414FD-604D-4203-89E3-1450DFACE852}"/>
          </ac:inkMkLst>
        </pc:inkChg>
        <pc:inkChg chg="add del mod">
          <ac:chgData name="Daniel Schwarz" userId="5bb35bb8-905a-4742-88d9-33d9089732e7" providerId="ADAL" clId="{0C9D1E1A-4752-47A2-BB2B-FBDA551F9E93}" dt="2020-10-24T07:56:39.600" v="1181"/>
          <ac:inkMkLst>
            <pc:docMk/>
            <pc:sldMk cId="3306482970" sldId="354"/>
            <ac:inkMk id="118" creationId="{24B57645-DE0C-4C33-83BC-1CF79D3CAA6C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19" creationId="{0E4504C9-A1D0-4EB3-9ED6-DD5168D4043F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20" creationId="{DDB72B33-A51D-4538-8C2F-D21EFD4F8074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3" creationId="{BBCA3EFC-F2B5-42B0-9949-D43006EE228A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4" creationId="{B81C4DA9-136E-46C3-A3F0-B8C6C8DAC681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5" creationId="{DB4DA493-72A3-410E-9AC1-49594BB1C12D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7" creationId="{369D103B-06A7-4EE0-A767-2624CC701B57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8" creationId="{E1078580-5FF5-414E-B639-1A7F42CC8FF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9" creationId="{37BE4153-B593-4825-A1BA-F435F8956063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0" creationId="{5269D2B6-5480-4E38-A7B5-EC24A9642B41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1" creationId="{21D75CC5-1E48-48F8-B234-9018A38E1BDF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2" creationId="{9480245B-8A91-4863-BB1B-3CB7337B823B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3" creationId="{197ED851-5B73-4766-882E-C8C37C6BC7B9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4" creationId="{51A612FD-57EE-4D98-913E-1B6C23FB26B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5" creationId="{086AD85D-A484-45F4-AB7C-032EC876B82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6" creationId="{B6473CC8-DA6A-40B5-963E-1CC1F2E957B5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7" creationId="{0804778E-0B2E-400D-8AE3-45B4685E2BD3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8" creationId="{A8EFD220-4219-466A-839C-7F271210422F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9" creationId="{1D2F212D-031B-4156-AEEE-46E159A2626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0" creationId="{583C8456-5B00-4034-A6C8-3FBA2143F175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1" creationId="{34BBCCB0-CBCC-405C-BC8C-8A2C9B902D9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2" creationId="{BBD9F313-DF82-4312-9B46-B2F844935EB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3" creationId="{D4304B06-450B-46A9-9AE3-FDC548E6B22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4" creationId="{57802B83-3074-4DF2-81F1-E9E16F1E45B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6" creationId="{8A1EA4CD-D130-4C70-B1F4-4394F1D2F86B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7" creationId="{D2BDCB6A-9BA9-4CF5-9423-AB0ACE1D1F1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8" creationId="{28774F24-3F73-4150-9B7A-C39560B31D70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0" creationId="{0AB5A588-4827-4226-B7F3-FF87F2CD9A1B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1" creationId="{B060D84E-942D-4EA3-9596-E5037D79E6A3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2" creationId="{B4063F82-0065-48E4-AF00-0EE47FF4904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3" creationId="{0D0DC01E-4FED-48D4-AB08-344DC5B0892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4" creationId="{E7D38EF3-1DAC-4DD6-A409-A9B9CDB4B490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5" creationId="{DDBD0400-3885-4E69-AD13-2C7DAEF8D8D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6" creationId="{D9116B87-0066-4D46-A1BC-E2F0E8E8F981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7" creationId="{4E41B52F-580D-4C8C-B7A3-3665A2B63619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8" creationId="{7CF079E4-1E21-498E-8EFD-F2F62723981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9" creationId="{72D2533E-B2DA-4631-AD15-77A50FDE64A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60" creationId="{64FAF5DD-D5D8-4380-BA87-4C0D936E0B89}"/>
          </ac:inkMkLst>
        </pc:inkChg>
      </pc:sldChg>
      <pc:sldChg chg="addSp modSp new mod">
        <pc:chgData name="Daniel Schwarz" userId="5bb35bb8-905a-4742-88d9-33d9089732e7" providerId="ADAL" clId="{0C9D1E1A-4752-47A2-BB2B-FBDA551F9E93}" dt="2020-10-23T19:46:24.157" v="431" actId="1076"/>
        <pc:sldMkLst>
          <pc:docMk/>
          <pc:sldMk cId="99376975" sldId="355"/>
        </pc:sldMkLst>
        <pc:picChg chg="add mod">
          <ac:chgData name="Daniel Schwarz" userId="5bb35bb8-905a-4742-88d9-33d9089732e7" providerId="ADAL" clId="{0C9D1E1A-4752-47A2-BB2B-FBDA551F9E93}" dt="2020-10-23T19:46:12.544" v="425" actId="1076"/>
          <ac:picMkLst>
            <pc:docMk/>
            <pc:sldMk cId="99376975" sldId="355"/>
            <ac:picMk id="3" creationId="{76CF0350-8ADD-4B77-8937-7CFC4FA70DD9}"/>
          </ac:picMkLst>
        </pc:picChg>
        <pc:picChg chg="add mod">
          <ac:chgData name="Daniel Schwarz" userId="5bb35bb8-905a-4742-88d9-33d9089732e7" providerId="ADAL" clId="{0C9D1E1A-4752-47A2-BB2B-FBDA551F9E93}" dt="2020-10-23T19:46:24.157" v="431" actId="1076"/>
          <ac:picMkLst>
            <pc:docMk/>
            <pc:sldMk cId="99376975" sldId="355"/>
            <ac:picMk id="5" creationId="{847921D4-31E1-497F-B4E2-C6420CBDC9A6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15T22:13:41.591" v="7817" actId="20577"/>
        <pc:sldMkLst>
          <pc:docMk/>
          <pc:sldMk cId="2193818492" sldId="356"/>
        </pc:sldMkLst>
        <pc:spChg chg="add mod">
          <ac:chgData name="Daniel Schwarz" userId="5bb35bb8-905a-4742-88d9-33d9089732e7" providerId="ADAL" clId="{0C9D1E1A-4752-47A2-BB2B-FBDA551F9E93}" dt="2020-10-24T08:35:44.757" v="1214" actId="20577"/>
          <ac:spMkLst>
            <pc:docMk/>
            <pc:sldMk cId="2193818492" sldId="356"/>
            <ac:spMk id="2" creationId="{82AAF8DC-FDF0-4026-AFB7-25D41B85CE09}"/>
          </ac:spMkLst>
        </pc:spChg>
        <pc:spChg chg="add mod">
          <ac:chgData name="Daniel Schwarz" userId="5bb35bb8-905a-4742-88d9-33d9089732e7" providerId="ADAL" clId="{0C9D1E1A-4752-47A2-BB2B-FBDA551F9E93}" dt="2020-11-15T22:13:41.591" v="7817" actId="20577"/>
          <ac:spMkLst>
            <pc:docMk/>
            <pc:sldMk cId="2193818492" sldId="356"/>
            <ac:spMk id="3" creationId="{71F4854F-9E3F-4A5F-A200-E2199280DA4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0-23T19:51:10.268" v="609" actId="20577"/>
        <pc:sldMkLst>
          <pc:docMk/>
          <pc:sldMk cId="3834050388" sldId="357"/>
        </pc:sldMkLst>
        <pc:spChg chg="add mod">
          <ac:chgData name="Daniel Schwarz" userId="5bb35bb8-905a-4742-88d9-33d9089732e7" providerId="ADAL" clId="{0C9D1E1A-4752-47A2-BB2B-FBDA551F9E93}" dt="2020-10-23T19:50:44.086" v="568" actId="1076"/>
          <ac:spMkLst>
            <pc:docMk/>
            <pc:sldMk cId="3834050388" sldId="357"/>
            <ac:spMk id="2" creationId="{AA5D66F7-466A-41D8-9E8B-B21DFE769819}"/>
          </ac:spMkLst>
        </pc:spChg>
        <pc:spChg chg="add mod">
          <ac:chgData name="Daniel Schwarz" userId="5bb35bb8-905a-4742-88d9-33d9089732e7" providerId="ADAL" clId="{0C9D1E1A-4752-47A2-BB2B-FBDA551F9E93}" dt="2020-10-23T19:51:10.268" v="609" actId="20577"/>
          <ac:spMkLst>
            <pc:docMk/>
            <pc:sldMk cId="3834050388" sldId="357"/>
            <ac:spMk id="3" creationId="{E21252B3-9888-4154-8E8B-815ACC0ADB4B}"/>
          </ac:spMkLst>
        </pc:spChg>
      </pc:sldChg>
      <pc:sldChg chg="addSp modSp new mod">
        <pc:chgData name="Daniel Schwarz" userId="5bb35bb8-905a-4742-88d9-33d9089732e7" providerId="ADAL" clId="{0C9D1E1A-4752-47A2-BB2B-FBDA551F9E93}" dt="2020-10-23T20:05:54.397" v="631" actId="1076"/>
        <pc:sldMkLst>
          <pc:docMk/>
          <pc:sldMk cId="1171971662" sldId="358"/>
        </pc:sldMkLst>
        <pc:spChg chg="add mod">
          <ac:chgData name="Daniel Schwarz" userId="5bb35bb8-905a-4742-88d9-33d9089732e7" providerId="ADAL" clId="{0C9D1E1A-4752-47A2-BB2B-FBDA551F9E93}" dt="2020-10-23T20:05:50.230" v="629" actId="1076"/>
          <ac:spMkLst>
            <pc:docMk/>
            <pc:sldMk cId="1171971662" sldId="358"/>
            <ac:spMk id="3" creationId="{9D427DEA-1E83-4155-B388-6A7E268FFF52}"/>
          </ac:spMkLst>
        </pc:spChg>
        <pc:picChg chg="add mod">
          <ac:chgData name="Daniel Schwarz" userId="5bb35bb8-905a-4742-88d9-33d9089732e7" providerId="ADAL" clId="{0C9D1E1A-4752-47A2-BB2B-FBDA551F9E93}" dt="2020-10-23T20:05:54.397" v="631" actId="1076"/>
          <ac:picMkLst>
            <pc:docMk/>
            <pc:sldMk cId="1171971662" sldId="358"/>
            <ac:picMk id="4" creationId="{B81FB3DC-2858-4E2B-8687-7EBD094913A0}"/>
          </ac:picMkLst>
        </pc:picChg>
        <pc:picChg chg="add mod">
          <ac:chgData name="Daniel Schwarz" userId="5bb35bb8-905a-4742-88d9-33d9089732e7" providerId="ADAL" clId="{0C9D1E1A-4752-47A2-BB2B-FBDA551F9E93}" dt="2020-10-23T20:05:53.214" v="630" actId="1076"/>
          <ac:picMkLst>
            <pc:docMk/>
            <pc:sldMk cId="1171971662" sldId="358"/>
            <ac:picMk id="5" creationId="{CCD07FB5-DA03-4238-A087-2EDD22463D8D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1-15T20:57:31.846" v="6111"/>
        <pc:sldMkLst>
          <pc:docMk/>
          <pc:sldMk cId="2296401636" sldId="359"/>
        </pc:sldMkLst>
        <pc:spChg chg="add mod">
          <ac:chgData name="Daniel Schwarz" userId="5bb35bb8-905a-4742-88d9-33d9089732e7" providerId="ADAL" clId="{0C9D1E1A-4752-47A2-BB2B-FBDA551F9E93}" dt="2020-10-23T20:14:09.247" v="650" actId="1076"/>
          <ac:spMkLst>
            <pc:docMk/>
            <pc:sldMk cId="2296401636" sldId="359"/>
            <ac:spMk id="2" creationId="{D9D858BD-53FB-47AE-AEBE-AAD595E8DEC8}"/>
          </ac:spMkLst>
        </pc:spChg>
        <pc:spChg chg="add mod">
          <ac:chgData name="Daniel Schwarz" userId="5bb35bb8-905a-4742-88d9-33d9089732e7" providerId="ADAL" clId="{0C9D1E1A-4752-47A2-BB2B-FBDA551F9E93}" dt="2020-10-23T20:15:00.495" v="713" actId="1076"/>
          <ac:spMkLst>
            <pc:docMk/>
            <pc:sldMk cId="2296401636" sldId="359"/>
            <ac:spMk id="3" creationId="{E565B893-DA1A-4373-9CD5-B175BEA8E88B}"/>
          </ac:spMkLst>
        </pc:spChg>
        <pc:picChg chg="add mod">
          <ac:chgData name="Daniel Schwarz" userId="5bb35bb8-905a-4742-88d9-33d9089732e7" providerId="ADAL" clId="{0C9D1E1A-4752-47A2-BB2B-FBDA551F9E93}" dt="2020-10-27T21:29:05.442" v="3932" actId="1076"/>
          <ac:picMkLst>
            <pc:docMk/>
            <pc:sldMk cId="2296401636" sldId="359"/>
            <ac:picMk id="4" creationId="{BC1415C4-7DE1-4535-A32F-3BDA092F74CC}"/>
          </ac:picMkLst>
        </pc:picChg>
      </pc:sldChg>
      <pc:sldChg chg="modSp add mod">
        <pc:chgData name="Daniel Schwarz" userId="5bb35bb8-905a-4742-88d9-33d9089732e7" providerId="ADAL" clId="{0C9D1E1A-4752-47A2-BB2B-FBDA551F9E93}" dt="2020-10-26T20:57:58.256" v="2063" actId="20577"/>
        <pc:sldMkLst>
          <pc:docMk/>
          <pc:sldMk cId="3637189661" sldId="360"/>
        </pc:sldMkLst>
        <pc:spChg chg="mod">
          <ac:chgData name="Daniel Schwarz" userId="5bb35bb8-905a-4742-88d9-33d9089732e7" providerId="ADAL" clId="{0C9D1E1A-4752-47A2-BB2B-FBDA551F9E93}" dt="2020-10-26T20:57:58.256" v="2063" actId="20577"/>
          <ac:spMkLst>
            <pc:docMk/>
            <pc:sldMk cId="3637189661" sldId="360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3T20:49:04.522" v="901" actId="1076"/>
        <pc:sldMkLst>
          <pc:docMk/>
          <pc:sldMk cId="3584276701" sldId="361"/>
        </pc:sldMkLst>
        <pc:spChg chg="mod ord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2" creationId="{DB0DEAF5-45B8-43C1-B832-E9BE0FC4315A}"/>
          </ac:spMkLst>
        </pc:spChg>
        <pc:spChg chg="del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3" creationId="{985E3B4D-D654-481A-A031-ACA353C7B38D}"/>
          </ac:spMkLst>
        </pc:spChg>
        <pc:spChg chg="add mod">
          <ac:chgData name="Daniel Schwarz" userId="5bb35bb8-905a-4742-88d9-33d9089732e7" providerId="ADAL" clId="{0C9D1E1A-4752-47A2-BB2B-FBDA551F9E93}" dt="2020-10-23T20:49:04.522" v="901" actId="1076"/>
          <ac:spMkLst>
            <pc:docMk/>
            <pc:sldMk cId="3584276701" sldId="361"/>
            <ac:spMk id="6" creationId="{8AC200BD-41E9-40D7-88E2-0152FCB24223}"/>
          </ac:spMkLst>
        </pc:spChg>
        <pc:spChg chg="add mod">
          <ac:chgData name="Daniel Schwarz" userId="5bb35bb8-905a-4742-88d9-33d9089732e7" providerId="ADAL" clId="{0C9D1E1A-4752-47A2-BB2B-FBDA551F9E93}" dt="2020-10-23T20:48:45.983" v="898" actId="1076"/>
          <ac:spMkLst>
            <pc:docMk/>
            <pc:sldMk cId="3584276701" sldId="361"/>
            <ac:spMk id="7" creationId="{9208909C-2F39-4984-9FF4-939090795C33}"/>
          </ac:spMkLst>
        </pc:spChg>
        <pc:picChg chg="add mod">
          <ac:chgData name="Daniel Schwarz" userId="5bb35bb8-905a-4742-88d9-33d9089732e7" providerId="ADAL" clId="{0C9D1E1A-4752-47A2-BB2B-FBDA551F9E93}" dt="2020-10-23T20:48:45.983" v="898" actId="1076"/>
          <ac:picMkLst>
            <pc:docMk/>
            <pc:sldMk cId="3584276701" sldId="361"/>
            <ac:picMk id="4" creationId="{C2856325-D774-4AC8-8D5C-523381E76115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0-23T20:52:59.830" v="950" actId="1035"/>
        <pc:sldMkLst>
          <pc:docMk/>
          <pc:sldMk cId="3350321975" sldId="362"/>
        </pc:sldMkLst>
        <pc:spChg chg="mod">
          <ac:chgData name="Daniel Schwarz" userId="5bb35bb8-905a-4742-88d9-33d9089732e7" providerId="ADAL" clId="{0C9D1E1A-4752-47A2-BB2B-FBDA551F9E93}" dt="2020-10-23T20:50:38.309" v="939" actId="20577"/>
          <ac:spMkLst>
            <pc:docMk/>
            <pc:sldMk cId="3350321975" sldId="362"/>
            <ac:spMk id="2" creationId="{650365C7-BB21-4D3C-98BB-099DF91DD871}"/>
          </ac:spMkLst>
        </pc:spChg>
        <pc:spChg chg="add mod">
          <ac:chgData name="Daniel Schwarz" userId="5bb35bb8-905a-4742-88d9-33d9089732e7" providerId="ADAL" clId="{0C9D1E1A-4752-47A2-BB2B-FBDA551F9E93}" dt="2020-10-23T20:51:15.832" v="943" actId="1076"/>
          <ac:spMkLst>
            <pc:docMk/>
            <pc:sldMk cId="3350321975" sldId="362"/>
            <ac:spMk id="5" creationId="{CAC7B1B5-C687-4002-980E-E7CA70177826}"/>
          </ac:spMkLst>
        </pc:spChg>
        <pc:spChg chg="add mod">
          <ac:chgData name="Daniel Schwarz" userId="5bb35bb8-905a-4742-88d9-33d9089732e7" providerId="ADAL" clId="{0C9D1E1A-4752-47A2-BB2B-FBDA551F9E93}" dt="2020-10-23T20:52:48.017" v="946" actId="1076"/>
          <ac:spMkLst>
            <pc:docMk/>
            <pc:sldMk cId="3350321975" sldId="362"/>
            <ac:spMk id="6" creationId="{BD6BD763-C797-4126-B46C-F9CDEFC0E07E}"/>
          </ac:spMkLst>
        </pc:spChg>
        <pc:spChg chg="add mod">
          <ac:chgData name="Daniel Schwarz" userId="5bb35bb8-905a-4742-88d9-33d9089732e7" providerId="ADAL" clId="{0C9D1E1A-4752-47A2-BB2B-FBDA551F9E93}" dt="2020-10-23T20:52:59.830" v="950" actId="1035"/>
          <ac:spMkLst>
            <pc:docMk/>
            <pc:sldMk cId="3350321975" sldId="362"/>
            <ac:spMk id="7" creationId="{7FB6322F-559B-40B4-83FA-9612BCABF0E8}"/>
          </ac:spMkLst>
        </pc:spChg>
        <pc:picChg chg="add mod">
          <ac:chgData name="Daniel Schwarz" userId="5bb35bb8-905a-4742-88d9-33d9089732e7" providerId="ADAL" clId="{0C9D1E1A-4752-47A2-BB2B-FBDA551F9E93}" dt="2020-10-23T20:51:09.416" v="942" actId="1076"/>
          <ac:picMkLst>
            <pc:docMk/>
            <pc:sldMk cId="3350321975" sldId="362"/>
            <ac:picMk id="3" creationId="{FC09DABF-17EA-483C-9842-E3ECAE17FF4D}"/>
          </ac:picMkLst>
        </pc:picChg>
        <pc:picChg chg="add mod">
          <ac:chgData name="Daniel Schwarz" userId="5bb35bb8-905a-4742-88d9-33d9089732e7" providerId="ADAL" clId="{0C9D1E1A-4752-47A2-BB2B-FBDA551F9E93}" dt="2020-10-23T20:51:15.832" v="943" actId="1076"/>
          <ac:picMkLst>
            <pc:docMk/>
            <pc:sldMk cId="3350321975" sldId="362"/>
            <ac:picMk id="4" creationId="{9AE695E7-E151-4FD1-9853-27794BBB6691}"/>
          </ac:picMkLst>
        </pc:picChg>
      </pc:sldChg>
      <pc:sldChg chg="addSp new">
        <pc:chgData name="Daniel Schwarz" userId="5bb35bb8-905a-4742-88d9-33d9089732e7" providerId="ADAL" clId="{0C9D1E1A-4752-47A2-BB2B-FBDA551F9E93}" dt="2020-10-28T18:08:45.146" v="3933"/>
        <pc:sldMkLst>
          <pc:docMk/>
          <pc:sldMk cId="898023219" sldId="363"/>
        </pc:sldMkLst>
        <pc:picChg chg="add">
          <ac:chgData name="Daniel Schwarz" userId="5bb35bb8-905a-4742-88d9-33d9089732e7" providerId="ADAL" clId="{0C9D1E1A-4752-47A2-BB2B-FBDA551F9E93}" dt="2020-10-28T18:08:45.146" v="3933"/>
          <ac:picMkLst>
            <pc:docMk/>
            <pc:sldMk cId="898023219" sldId="363"/>
            <ac:picMk id="2" creationId="{0A32D436-33B4-4EDC-B8BB-C8BA32E90B56}"/>
          </ac:picMkLst>
        </pc:picChg>
      </pc:sldChg>
      <pc:sldChg chg="modSp new del mod">
        <pc:chgData name="Daniel Schwarz" userId="5bb35bb8-905a-4742-88d9-33d9089732e7" providerId="ADAL" clId="{0C9D1E1A-4752-47A2-BB2B-FBDA551F9E93}" dt="2020-10-23T20:54:38.022" v="959" actId="47"/>
        <pc:sldMkLst>
          <pc:docMk/>
          <pc:sldMk cId="929311994" sldId="363"/>
        </pc:sldMkLst>
        <pc:spChg chg="mod">
          <ac:chgData name="Daniel Schwarz" userId="5bb35bb8-905a-4742-88d9-33d9089732e7" providerId="ADAL" clId="{0C9D1E1A-4752-47A2-BB2B-FBDA551F9E93}" dt="2020-10-23T20:54:33.633" v="957" actId="20577"/>
          <ac:spMkLst>
            <pc:docMk/>
            <pc:sldMk cId="929311994" sldId="363"/>
            <ac:spMk id="2" creationId="{973B83D7-2291-4BD7-8F73-3397A18C1F99}"/>
          </ac:spMkLst>
        </pc:spChg>
      </pc:sldChg>
      <pc:sldChg chg="addSp delSp modSp add mod modAnim">
        <pc:chgData name="Daniel Schwarz" userId="5bb35bb8-905a-4742-88d9-33d9089732e7" providerId="ADAL" clId="{0C9D1E1A-4752-47A2-BB2B-FBDA551F9E93}" dt="2020-11-15T21:04:51.701" v="6197"/>
        <pc:sldMkLst>
          <pc:docMk/>
          <pc:sldMk cId="135317018" sldId="364"/>
        </pc:sldMkLst>
        <pc:spChg chg="add mod">
          <ac:chgData name="Daniel Schwarz" userId="5bb35bb8-905a-4742-88d9-33d9089732e7" providerId="ADAL" clId="{0C9D1E1A-4752-47A2-BB2B-FBDA551F9E93}" dt="2020-10-24T08:44:02.895" v="1373" actId="1076"/>
          <ac:spMkLst>
            <pc:docMk/>
            <pc:sldMk cId="135317018" sldId="364"/>
            <ac:spMk id="86" creationId="{57607C94-DAD3-468A-8795-4292A0891A71}"/>
          </ac:spMkLst>
        </pc:spChg>
        <pc:spChg chg="add del">
          <ac:chgData name="Daniel Schwarz" userId="5bb35bb8-905a-4742-88d9-33d9089732e7" providerId="ADAL" clId="{0C9D1E1A-4752-47A2-BB2B-FBDA551F9E93}" dt="2020-10-24T09:05:57.790" v="1448" actId="34122"/>
          <ac:spMkLst>
            <pc:docMk/>
            <pc:sldMk cId="135317018" sldId="364"/>
            <ac:spMk id="126" creationId="{CBBEF171-0FB0-4CC8-A828-4B93421BF2F7}"/>
          </ac:spMkLst>
        </pc:spChg>
        <pc:spChg chg="add mod">
          <ac:chgData name="Daniel Schwarz" userId="5bb35bb8-905a-4742-88d9-33d9089732e7" providerId="ADAL" clId="{0C9D1E1A-4752-47A2-BB2B-FBDA551F9E93}" dt="2020-10-24T09:16:20.348" v="1765" actId="1076"/>
          <ac:spMkLst>
            <pc:docMk/>
            <pc:sldMk cId="135317018" sldId="364"/>
            <ac:spMk id="198" creationId="{3E0902F4-1D4A-4096-9171-DCEE0118B644}"/>
          </ac:spMkLst>
        </pc:spChg>
        <pc:grpChg chg="mod">
          <ac:chgData name="Daniel Schwarz" userId="5bb35bb8-905a-4742-88d9-33d9089732e7" providerId="ADAL" clId="{0C9D1E1A-4752-47A2-BB2B-FBDA551F9E93}" dt="2020-10-24T09:06:05.016" v="1449" actId="164"/>
          <ac:grpSpMkLst>
            <pc:docMk/>
            <pc:sldMk cId="135317018" sldId="364"/>
            <ac:grpSpMk id="9" creationId="{BEE92B1E-2517-47E2-8FE9-E9352DD11226}"/>
          </ac:grpSpMkLst>
        </pc:grpChg>
        <pc:grpChg chg="add del mod">
          <ac:chgData name="Daniel Schwarz" userId="5bb35bb8-905a-4742-88d9-33d9089732e7" providerId="ADAL" clId="{0C9D1E1A-4752-47A2-BB2B-FBDA551F9E93}" dt="2020-11-15T20:51:29.487" v="5911" actId="478"/>
          <ac:grpSpMkLst>
            <pc:docMk/>
            <pc:sldMk cId="135317018" sldId="364"/>
            <ac:grpSpMk id="47" creationId="{B416A85D-D327-47E0-AC40-FD24F84389FF}"/>
          </ac:grpSpMkLst>
        </pc:grpChg>
        <pc:grpChg chg="mod">
          <ac:chgData name="Daniel Schwarz" userId="5bb35bb8-905a-4742-88d9-33d9089732e7" providerId="ADAL" clId="{0C9D1E1A-4752-47A2-BB2B-FBDA551F9E93}" dt="2020-10-24T09:13:46.541" v="1632" actId="1076"/>
          <ac:grpSpMkLst>
            <pc:docMk/>
            <pc:sldMk cId="135317018" sldId="364"/>
            <ac:grpSpMk id="50" creationId="{66353431-2C8E-4E17-98A8-F575B0C81D98}"/>
          </ac:grpSpMkLst>
        </pc:grpChg>
        <pc:grpChg chg="del 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54" creationId="{925AF180-A28A-4CFE-B705-12B3405CEEDE}"/>
          </ac:grpSpMkLst>
        </pc:grpChg>
        <pc:grpChg chg="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60" creationId="{5FD42984-1DF0-482E-9162-40CA94F24DAF}"/>
          </ac:grpSpMkLst>
        </pc:grpChg>
        <pc:grpChg chg="add del 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75" creationId="{CCCBDD68-2080-4F3C-867C-C15D9882340B}"/>
          </ac:grpSpMkLst>
        </pc:grpChg>
        <pc:grpChg chg="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80" creationId="{65A274CF-0889-45A6-A6F2-24FEFFF42AC3}"/>
          </ac:grpSpMkLst>
        </pc:grpChg>
        <pc:grpChg chg="mod">
          <ac:chgData name="Daniel Schwarz" userId="5bb35bb8-905a-4742-88d9-33d9089732e7" providerId="ADAL" clId="{0C9D1E1A-4752-47A2-BB2B-FBDA551F9E93}" dt="2020-10-24T09:14:27.338" v="1656"/>
          <ac:grpSpMkLst>
            <pc:docMk/>
            <pc:sldMk cId="135317018" sldId="364"/>
            <ac:grpSpMk id="88" creationId="{12D51A9A-E0FE-4800-AF2A-59DBE1DE3C3F}"/>
          </ac:grpSpMkLst>
        </pc:grpChg>
        <pc:grpChg chg="add mod">
          <ac:chgData name="Daniel Schwarz" userId="5bb35bb8-905a-4742-88d9-33d9089732e7" providerId="ADAL" clId="{0C9D1E1A-4752-47A2-BB2B-FBDA551F9E93}" dt="2020-10-24T09:12:52.845" v="1624"/>
          <ac:grpSpMkLst>
            <pc:docMk/>
            <pc:sldMk cId="135317018" sldId="364"/>
            <ac:grpSpMk id="100" creationId="{3D4CE603-A673-497E-9A02-7232103B4CE8}"/>
          </ac:grpSpMkLst>
        </pc:grpChg>
        <pc:grpChg chg="del 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27" creationId="{99E7B15E-4B4D-446B-9EBA-EC2CAF69EF84}"/>
          </ac:grpSpMkLst>
        </pc:grpChg>
        <pc:grpChg chg="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30" creationId="{286C256F-FB33-4FF8-9BE2-19B7E4B2A50C}"/>
          </ac:grpSpMkLst>
        </pc:grpChg>
        <pc:grpChg chg="mod">
          <ac:chgData name="Daniel Schwarz" userId="5bb35bb8-905a-4742-88d9-33d9089732e7" providerId="ADAL" clId="{0C9D1E1A-4752-47A2-BB2B-FBDA551F9E93}" dt="2020-11-15T20:51:48.799" v="5933" actId="1038"/>
          <ac:grpSpMkLst>
            <pc:docMk/>
            <pc:sldMk cId="135317018" sldId="364"/>
            <ac:grpSpMk id="133" creationId="{C680B792-8BD2-4360-8C7D-93BE15F8D760}"/>
          </ac:grpSpMkLst>
        </pc:grpChg>
        <pc:grpChg chg="del mod">
          <ac:chgData name="Daniel Schwarz" userId="5bb35bb8-905a-4742-88d9-33d9089732e7" providerId="ADAL" clId="{0C9D1E1A-4752-47A2-BB2B-FBDA551F9E93}" dt="2020-10-24T09:15:06.383" v="1685"/>
          <ac:grpSpMkLst>
            <pc:docMk/>
            <pc:sldMk cId="135317018" sldId="364"/>
            <ac:grpSpMk id="139" creationId="{B67F8D48-72A5-4285-8B26-3E8629C0A712}"/>
          </ac:grpSpMkLst>
        </pc:grpChg>
        <pc:grpChg chg="del mod">
          <ac:chgData name="Daniel Schwarz" userId="5bb35bb8-905a-4742-88d9-33d9089732e7" providerId="ADAL" clId="{0C9D1E1A-4752-47A2-BB2B-FBDA551F9E93}" dt="2020-10-24T09:15:09.436" v="1692"/>
          <ac:grpSpMkLst>
            <pc:docMk/>
            <pc:sldMk cId="135317018" sldId="364"/>
            <ac:grpSpMk id="141" creationId="{76F6252E-E601-45B0-A607-E469AAE30D3F}"/>
          </ac:grpSpMkLst>
        </pc:grpChg>
        <pc:grpChg chg="del mod">
          <ac:chgData name="Daniel Schwarz" userId="5bb35bb8-905a-4742-88d9-33d9089732e7" providerId="ADAL" clId="{0C9D1E1A-4752-47A2-BB2B-FBDA551F9E93}" dt="2020-10-24T09:15:12.227" v="1697"/>
          <ac:grpSpMkLst>
            <pc:docMk/>
            <pc:sldMk cId="135317018" sldId="364"/>
            <ac:grpSpMk id="148" creationId="{6370CAC0-DB38-476C-B3B0-8EDF0E28F7E3}"/>
          </ac:grpSpMkLst>
        </pc:grpChg>
        <pc:grpChg chg="mod">
          <ac:chgData name="Daniel Schwarz" userId="5bb35bb8-905a-4742-88d9-33d9089732e7" providerId="ADAL" clId="{0C9D1E1A-4752-47A2-BB2B-FBDA551F9E93}" dt="2020-11-15T20:51:48.799" v="5933" actId="1038"/>
          <ac:grpSpMkLst>
            <pc:docMk/>
            <pc:sldMk cId="135317018" sldId="364"/>
            <ac:grpSpMk id="153" creationId="{1608AB3B-BCAC-49DC-B631-2DAC30B9883B}"/>
          </ac:grpSpMkLst>
        </pc:grpChg>
        <pc:grpChg chg="mod">
          <ac:chgData name="Daniel Schwarz" userId="5bb35bb8-905a-4742-88d9-33d9089732e7" providerId="ADAL" clId="{0C9D1E1A-4752-47A2-BB2B-FBDA551F9E93}" dt="2020-10-24T09:15:25.083" v="1701"/>
          <ac:grpSpMkLst>
            <pc:docMk/>
            <pc:sldMk cId="135317018" sldId="364"/>
            <ac:grpSpMk id="157" creationId="{3F0BA190-5CFD-46F3-A381-95328ACE65ED}"/>
          </ac:grpSpMkLst>
        </pc:grpChg>
        <pc:grpChg chg="add del mod">
          <ac:chgData name="Daniel Schwarz" userId="5bb35bb8-905a-4742-88d9-33d9089732e7" providerId="ADAL" clId="{0C9D1E1A-4752-47A2-BB2B-FBDA551F9E93}" dt="2020-10-24T09:15:35.473" v="1718"/>
          <ac:grpSpMkLst>
            <pc:docMk/>
            <pc:sldMk cId="135317018" sldId="364"/>
            <ac:grpSpMk id="160" creationId="{E616DC26-186D-45AE-ADA7-44743A7DEC37}"/>
          </ac:grpSpMkLst>
        </pc:grpChg>
        <pc:grpChg chg="mod">
          <ac:chgData name="Daniel Schwarz" userId="5bb35bb8-905a-4742-88d9-33d9089732e7" providerId="ADAL" clId="{0C9D1E1A-4752-47A2-BB2B-FBDA551F9E93}" dt="2020-10-24T09:15:34.293" v="1712"/>
          <ac:grpSpMkLst>
            <pc:docMk/>
            <pc:sldMk cId="135317018" sldId="364"/>
            <ac:grpSpMk id="166" creationId="{5F3E4602-EE53-4FE5-B675-0BE0C4D19D97}"/>
          </ac:grpSpMkLst>
        </pc:grpChg>
        <pc:grpChg chg="del mod">
          <ac:chgData name="Daniel Schwarz" userId="5bb35bb8-905a-4742-88d9-33d9089732e7" providerId="ADAL" clId="{0C9D1E1A-4752-47A2-BB2B-FBDA551F9E93}" dt="2020-10-24T09:15:42.475" v="1725"/>
          <ac:grpSpMkLst>
            <pc:docMk/>
            <pc:sldMk cId="135317018" sldId="364"/>
            <ac:grpSpMk id="169" creationId="{FEF47BBF-931D-4F03-92E6-67DB2950B1E3}"/>
          </ac:grpSpMkLst>
        </pc:grpChg>
        <pc:grpChg chg="del mod">
          <ac:chgData name="Daniel Schwarz" userId="5bb35bb8-905a-4742-88d9-33d9089732e7" providerId="ADAL" clId="{0C9D1E1A-4752-47A2-BB2B-FBDA551F9E93}" dt="2020-10-24T09:15:45.147" v="1731"/>
          <ac:grpSpMkLst>
            <pc:docMk/>
            <pc:sldMk cId="135317018" sldId="364"/>
            <ac:grpSpMk id="172" creationId="{7C7BF379-F4CA-4A06-8635-B3E6F915F0C0}"/>
          </ac:grpSpMkLst>
        </pc:grpChg>
        <pc:grpChg chg="add 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172" creationId="{EFE39E35-A73F-4B9F-9AAF-8620867E9C3B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178" creationId="{C055820A-B62B-463A-9736-BA3E9429064F}"/>
          </ac:grpSpMkLst>
        </pc:grpChg>
        <pc:grpChg chg="del mod">
          <ac:chgData name="Daniel Schwarz" userId="5bb35bb8-905a-4742-88d9-33d9089732e7" providerId="ADAL" clId="{0C9D1E1A-4752-47A2-BB2B-FBDA551F9E93}" dt="2020-10-24T09:15:52.777" v="1743"/>
          <ac:grpSpMkLst>
            <pc:docMk/>
            <pc:sldMk cId="135317018" sldId="364"/>
            <ac:grpSpMk id="178" creationId="{D12E45EF-192E-438D-9ED3-D0ECEDF0867D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190" creationId="{942FA946-1C71-4797-B59F-7CA07EC68563}"/>
          </ac:grpSpMkLst>
        </pc:grpChg>
        <pc:grpChg chg="del 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0" creationId="{95A09E93-D0A5-4917-837F-CC3B68F0BF4B}"/>
          </ac:grpSpMkLst>
        </pc:grpChg>
        <pc:grpChg chg="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6" creationId="{FC1F305B-981E-4EC0-A5B8-E17E173C81BB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01" creationId="{BF6259EB-E869-4E16-A182-C25D7A51A004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02" creationId="{E44C7471-7BC6-42A8-B977-9B42C694AE11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05" creationId="{F11305C7-AAC3-4622-8602-478F36625157}"/>
          </ac:grpSpMkLst>
        </pc:grpChg>
        <pc:grpChg chg="add mod">
          <ac:chgData name="Daniel Schwarz" userId="5bb35bb8-905a-4742-88d9-33d9089732e7" providerId="ADAL" clId="{0C9D1E1A-4752-47A2-BB2B-FBDA551F9E93}" dt="2020-11-15T20:51:41.764" v="5915" actId="1076"/>
          <ac:grpSpMkLst>
            <pc:docMk/>
            <pc:sldMk cId="135317018" sldId="364"/>
            <ac:grpSpMk id="224" creationId="{B9A5439F-3754-447E-99F3-B0062A7FD85B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28" creationId="{2D0D822E-9A82-4EB6-98C3-D9742896E8B4}"/>
          </ac:grpSpMkLst>
        </pc:grpChg>
        <pc:picChg chg="del">
          <ac:chgData name="Daniel Schwarz" userId="5bb35bb8-905a-4742-88d9-33d9089732e7" providerId="ADAL" clId="{0C9D1E1A-4752-47A2-BB2B-FBDA551F9E93}" dt="2020-11-15T20:51:25.984" v="5910" actId="478"/>
          <ac:picMkLst>
            <pc:docMk/>
            <pc:sldMk cId="135317018" sldId="364"/>
            <ac:picMk id="2" creationId="{93DF79E5-61EA-491A-8B74-8DDBA33A6421}"/>
          </ac:picMkLst>
        </pc:picChg>
        <pc:picChg chg="mod">
          <ac:chgData name="Daniel Schwarz" userId="5bb35bb8-905a-4742-88d9-33d9089732e7" providerId="ADAL" clId="{0C9D1E1A-4752-47A2-BB2B-FBDA551F9E93}" dt="2020-10-24T09:16:16.540" v="1764" actId="1036"/>
          <ac:picMkLst>
            <pc:docMk/>
            <pc:sldMk cId="135317018" sldId="364"/>
            <ac:picMk id="21" creationId="{A3263631-C31C-44D6-AC72-F858E18EC3A1}"/>
          </ac:picMkLst>
        </pc:pic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3" creationId="{47B28F51-5841-4255-AAF4-0A6DE6746846}"/>
          </ac:inkMkLst>
        </pc:inkChg>
        <pc:inkChg chg="add del 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4" creationId="{ED4F84B1-699E-45D3-93BC-AB8D8B7403B7}"/>
          </ac:inkMkLst>
        </pc:ink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5" creationId="{2FA01590-63B2-4909-8100-AA87A3A4A7BA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8" creationId="{41ED303C-B50E-4770-82F1-7C69D01A031F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9" creationId="{06D9FDB5-AE1C-40FA-95D6-7524226AAB65}"/>
          </ac:inkMkLst>
        </pc:inkChg>
        <pc:inkChg chg="add mod">
          <ac:chgData name="Daniel Schwarz" userId="5bb35bb8-905a-4742-88d9-33d9089732e7" providerId="ADAL" clId="{0C9D1E1A-4752-47A2-BB2B-FBDA551F9E93}" dt="2020-11-15T20:51:48.799" v="5933" actId="1038"/>
          <ac:inkMkLst>
            <pc:docMk/>
            <pc:sldMk cId="135317018" sldId="364"/>
            <ac:inkMk id="51" creationId="{DB56F79F-5F4A-4DB4-A8F4-5CAC30154DFC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2" creationId="{BB64F29C-5F88-487E-9CA2-949F087D30B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3" creationId="{60DD9D7F-8B17-4778-B26D-3DF76EFA67E0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5" creationId="{1D15EAE0-765A-4A78-BAE1-A7D162C529BF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6" creationId="{5E4DBDA7-9033-4607-871B-9507C23EF41D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7" creationId="{BE7FBDEF-6D50-4B2C-A17C-467AF58D025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8" creationId="{4898221B-D0D5-48C5-9A0D-8E40CA910A3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1" creationId="{01598933-2F45-44F6-B6B4-1CCAFB4DBCFF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2" creationId="{3F41CA87-C7F1-44D3-AA93-98E425BF19B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3" creationId="{A10A63DA-9D41-45B5-95D7-FFED72E0735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4" creationId="{84B86A3B-4C4F-42C9-924D-3B91710B62E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5" creationId="{7D318A45-BC41-4CBA-8177-4C3188B162C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6" creationId="{E821DBE4-B0B8-43C4-9E7C-3D70C4A5BEEE}"/>
          </ac:inkMkLst>
        </pc:inkChg>
        <pc:inkChg chg="add del mod">
          <ac:chgData name="Daniel Schwarz" userId="5bb35bb8-905a-4742-88d9-33d9089732e7" providerId="ADAL" clId="{0C9D1E1A-4752-47A2-BB2B-FBDA551F9E93}" dt="2020-10-24T09:14:29.177" v="1661" actId="9405"/>
          <ac:inkMkLst>
            <pc:docMk/>
            <pc:sldMk cId="135317018" sldId="364"/>
            <ac:inkMk id="67" creationId="{B584A49F-77C2-4662-8923-5EEEC82A1BAF}"/>
          </ac:inkMkLst>
        </pc:inkChg>
        <pc:inkChg chg="add del mod">
          <ac:chgData name="Daniel Schwarz" userId="5bb35bb8-905a-4742-88d9-33d9089732e7" providerId="ADAL" clId="{0C9D1E1A-4752-47A2-BB2B-FBDA551F9E93}" dt="2020-10-24T09:14:28.569" v="1660"/>
          <ac:inkMkLst>
            <pc:docMk/>
            <pc:sldMk cId="135317018" sldId="364"/>
            <ac:inkMk id="70" creationId="{505AAD44-60F3-4B19-9921-DAB22A0F3487}"/>
          </ac:inkMkLst>
        </pc:inkChg>
        <pc:inkChg chg="add del mod">
          <ac:chgData name="Daniel Schwarz" userId="5bb35bb8-905a-4742-88d9-33d9089732e7" providerId="ADAL" clId="{0C9D1E1A-4752-47A2-BB2B-FBDA551F9E93}" dt="2020-10-24T09:14:28.328" v="1658" actId="9405"/>
          <ac:inkMkLst>
            <pc:docMk/>
            <pc:sldMk cId="135317018" sldId="364"/>
            <ac:inkMk id="81" creationId="{4E3C5572-2B2F-4D75-87FB-A1C22A06AC08}"/>
          </ac:inkMkLst>
        </pc:inkChg>
        <pc:inkChg chg="add del mod">
          <ac:chgData name="Daniel Schwarz" userId="5bb35bb8-905a-4742-88d9-33d9089732e7" providerId="ADAL" clId="{0C9D1E1A-4752-47A2-BB2B-FBDA551F9E93}" dt="2020-10-24T09:14:27.910" v="1657" actId="9405"/>
          <ac:inkMkLst>
            <pc:docMk/>
            <pc:sldMk cId="135317018" sldId="364"/>
            <ac:inkMk id="85" creationId="{9F868B3B-7EBB-4480-82B4-CA4FAE7FDC73}"/>
          </ac:inkMkLst>
        </pc:inkChg>
        <pc:inkChg chg="add del mod">
          <ac:chgData name="Daniel Schwarz" userId="5bb35bb8-905a-4742-88d9-33d9089732e7" providerId="ADAL" clId="{0C9D1E1A-4752-47A2-BB2B-FBDA551F9E93}" dt="2020-10-24T09:14:27.338" v="1656"/>
          <ac:inkMkLst>
            <pc:docMk/>
            <pc:sldMk cId="135317018" sldId="364"/>
            <ac:inkMk id="87" creationId="{3DA4F432-8039-4A85-B6A1-9784642E9D26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3" creationId="{481EF7BC-56AB-49DF-9168-99541C5C782A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5" creationId="{C6DF9B6C-AF88-4117-BE7C-BE3E509C342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2" creationId="{5A21A807-5845-4BF2-B3ED-DFEAD5C580C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5" creationId="{6C0E890B-A878-4A89-BD0D-239D84F81C12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6" creationId="{83AEA8A9-2E75-406C-8DF0-BE3C11968AF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8" creationId="{450A7ABC-7DC1-4FC0-BBDD-91714469EE4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9" creationId="{0944C4D0-26A4-4022-9ECC-4D97E7B6530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2" creationId="{5FA0954B-1273-4E7B-B323-0B1DDB9CC76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3" creationId="{A0F15A1A-EB35-495C-87FD-A762469539B1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4" creationId="{E32B135A-D4E6-469D-802D-BF3C7B12F3FA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5" creationId="{224799D9-D01B-4859-A968-321DAEE88E8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8" creationId="{5410EA62-1B58-4891-9D8B-DCD8840595A4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9" creationId="{F5FD7754-F517-45BD-B4AA-464708E264EB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1" creationId="{8F6E924A-1790-4377-842D-631D72B3E1D0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2" creationId="{624B4FC6-8A1B-4A81-93AC-D860D6686B94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4" creationId="{D62FAF4E-6A3B-4C5B-AFD3-A7FAAD1EAA33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5" creationId="{CE8D1DE2-2E0A-4397-AFE8-BD7D3862392A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6" creationId="{9409F6C6-FEAE-4A6A-A439-3D3EE507F0D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7" creationId="{9DCA1DB2-5202-4A4F-A405-549276F6DC3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8" creationId="{4C2AC053-2943-4F58-B78B-AE989DD8548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0" creationId="{780F7A66-8803-4CD7-B26B-31F99552198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2" creationId="{8EEC4576-147B-4223-96F9-4CB4EEF4234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3" creationId="{08207BC9-F8D4-4A1E-8D7D-C1716367A671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4" creationId="{1BA779DC-9A46-40F5-8E4D-1C99F487322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5" creationId="{53059599-EAF6-4744-BF3E-18B6E6898EC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6" creationId="{749C88E7-C66E-48A5-90B1-425C26737A7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7" creationId="{0C6B4231-BE2A-40F2-B611-A6BA029E2F2F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9" creationId="{C8961D64-6F35-4DDF-A09C-C6677E4D6DE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0" creationId="{17757810-B29B-455D-B410-0BF2FCDB0F89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1" creationId="{95F6241A-E972-4262-86D8-F0C1BF40511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2" creationId="{BDA0CDED-A918-4A7F-B927-6DBCDEA5EE41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4" creationId="{6BB43EC7-031E-4272-87AE-47F3E896A797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5" creationId="{ECA4AFF5-4A6D-457C-A614-D3A257BFEF70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6" creationId="{FA0C55F7-83FE-4029-A8E3-DBB4A18CD375}"/>
          </ac:inkMkLst>
        </pc:inkChg>
        <pc:inkChg chg="add del mod">
          <ac:chgData name="Daniel Schwarz" userId="5bb35bb8-905a-4742-88d9-33d9089732e7" providerId="ADAL" clId="{0C9D1E1A-4752-47A2-BB2B-FBDA551F9E93}" dt="2020-10-24T09:15:35.776" v="1719" actId="9405"/>
          <ac:inkMkLst>
            <pc:docMk/>
            <pc:sldMk cId="135317018" sldId="364"/>
            <ac:inkMk id="158" creationId="{01E9E64B-A4B3-4C00-8391-4E5CB631D727}"/>
          </ac:inkMkLst>
        </pc:inkChg>
        <pc:inkChg chg="add del mod">
          <ac:chgData name="Daniel Schwarz" userId="5bb35bb8-905a-4742-88d9-33d9089732e7" providerId="ADAL" clId="{0C9D1E1A-4752-47A2-BB2B-FBDA551F9E93}" dt="2020-10-24T09:15:35.473" v="1718"/>
          <ac:inkMkLst>
            <pc:docMk/>
            <pc:sldMk cId="135317018" sldId="364"/>
            <ac:inkMk id="159" creationId="{BAEDF0F0-91CB-49BE-8AC9-46F654585FF4}"/>
          </ac:inkMkLst>
        </pc:inkChg>
        <pc:inkChg chg="add del mod">
          <ac:chgData name="Daniel Schwarz" userId="5bb35bb8-905a-4742-88d9-33d9089732e7" providerId="ADAL" clId="{0C9D1E1A-4752-47A2-BB2B-FBDA551F9E93}" dt="2020-10-24T09:15:35.190" v="1716" actId="9405"/>
          <ac:inkMkLst>
            <pc:docMk/>
            <pc:sldMk cId="135317018" sldId="364"/>
            <ac:inkMk id="161" creationId="{01190D09-901C-4F52-88C7-E28E97B18E9A}"/>
          </ac:inkMkLst>
        </pc:inkChg>
        <pc:inkChg chg="add del mod">
          <ac:chgData name="Daniel Schwarz" userId="5bb35bb8-905a-4742-88d9-33d9089732e7" providerId="ADAL" clId="{0C9D1E1A-4752-47A2-BB2B-FBDA551F9E93}" dt="2020-10-24T09:15:35.017" v="1715" actId="9405"/>
          <ac:inkMkLst>
            <pc:docMk/>
            <pc:sldMk cId="135317018" sldId="364"/>
            <ac:inkMk id="162" creationId="{28EE49CF-92CE-4AEC-A678-3B36F1ADAF3B}"/>
          </ac:inkMkLst>
        </pc:inkChg>
        <pc:inkChg chg="add del mod">
          <ac:chgData name="Daniel Schwarz" userId="5bb35bb8-905a-4742-88d9-33d9089732e7" providerId="ADAL" clId="{0C9D1E1A-4752-47A2-BB2B-FBDA551F9E93}" dt="2020-10-24T09:15:34.816" v="1714" actId="9405"/>
          <ac:inkMkLst>
            <pc:docMk/>
            <pc:sldMk cId="135317018" sldId="364"/>
            <ac:inkMk id="163" creationId="{2681130A-050F-47A5-9364-7045A8F3EAED}"/>
          </ac:inkMkLst>
        </pc:inkChg>
        <pc:inkChg chg="add del mod">
          <ac:chgData name="Daniel Schwarz" userId="5bb35bb8-905a-4742-88d9-33d9089732e7" providerId="ADAL" clId="{0C9D1E1A-4752-47A2-BB2B-FBDA551F9E93}" dt="2020-10-24T09:15:34.566" v="1713" actId="9405"/>
          <ac:inkMkLst>
            <pc:docMk/>
            <pc:sldMk cId="135317018" sldId="364"/>
            <ac:inkMk id="164" creationId="{CCAC1295-3022-4636-99EC-FF0819175957}"/>
          </ac:inkMkLst>
        </pc:inkChg>
        <pc:inkChg chg="add del mod">
          <ac:chgData name="Daniel Schwarz" userId="5bb35bb8-905a-4742-88d9-33d9089732e7" providerId="ADAL" clId="{0C9D1E1A-4752-47A2-BB2B-FBDA551F9E93}" dt="2020-10-24T09:15:34.293" v="1712"/>
          <ac:inkMkLst>
            <pc:docMk/>
            <pc:sldMk cId="135317018" sldId="364"/>
            <ac:inkMk id="165" creationId="{A1E29BAE-E26E-4D1A-8D0F-96D36B1D5C4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7" creationId="{FA45E72D-5E67-4C91-A73A-E6CA3CC426F0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8" creationId="{10ECF6C1-6978-4065-A10C-0CAFD8EEC61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0" creationId="{F53BF492-2057-4E26-B342-F170D3D3771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1" creationId="{46B0F426-AFB4-47E5-8008-E98F8E8A02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3" creationId="{A60F3E6B-6604-47E2-9B06-E662AA05C7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4" creationId="{3C598CA4-B450-4291-BEB6-20E05A3E0B1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5" creationId="{68595295-C596-48F8-8F15-1193D02307D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6" creationId="{935DCADF-D494-4F2C-88E1-44DCA73AB0A1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7" creationId="{47CF2D7F-8189-4097-A306-60529FF9339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9" creationId="{797FCC47-3845-4EE8-98BD-9D1313C60B3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0" creationId="{C1738823-F550-4F75-8BA9-467E77F0A3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1" creationId="{03B4EC8F-FBB8-40AA-8CBC-99EEBC164B2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2" creationId="{63D94BD3-3036-4744-AEA6-43DCF04B91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3" creationId="{BB408BAD-2879-4545-87F9-7755BFCF6D7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4" creationId="{C9F6DA06-058E-4CE9-9AFF-1ADEED4514DF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5" creationId="{2DE4EFD0-84A1-4255-8AF6-23C30AC1106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6" creationId="{5250FBE4-8708-412A-BADC-DC2C231E0269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7" creationId="{81ACC52D-E734-43A8-9DA1-630C51AA5FB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8" creationId="{7CF7E650-99A3-428B-BFF6-8CB1F9D8043D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9" creationId="{22A98570-161C-47FD-972B-B28B58F545A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1" creationId="{13B5CCFE-4CB1-45A9-BE19-97717F0A0B6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2" creationId="{66FCC015-D26A-417D-A48D-48C593C5DF5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3" creationId="{33DBB594-30CC-45CF-8BFA-1F06335B2B2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4" creationId="{38719957-3BFB-4CDB-9790-9EF8EA0AC80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5" creationId="{C6A5A021-E20B-4369-98C4-FBB58A0E11D9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197" creationId="{477521AE-0748-4941-846D-CB795909DA76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199" creationId="{5DCAB406-FED9-4082-AD31-8ECE662E59D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0" creationId="{420D0260-6655-4853-AB7E-63FDED26F55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3" creationId="{FFA214C0-EA8C-4B74-8B17-16ED9E702B1E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4" creationId="{EE76C72D-3E7B-4DA5-AD03-34D5F4375F07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6" creationId="{F5E5DB98-E716-4088-86A4-AD37872AFED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7" creationId="{43E1ED8D-11C7-4C74-83E8-999DD4E358D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8" creationId="{CFA6BE5F-4F9C-480D-808C-A4335872CD44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9" creationId="{A6C5CDE0-F918-4106-956A-D07492FB064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0" creationId="{CFEEA8A4-DB80-4AA0-A5A8-4FABD99F824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1" creationId="{7BE53DF5-8028-482C-B538-F90317BB63CD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2" creationId="{AD730F54-E96B-4406-A97F-2ACD9F0B3663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3" creationId="{5F02F32D-2E31-4036-9AA5-B62A1789DBB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4" creationId="{30207CAE-8C26-465B-9681-21187AC7719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5" creationId="{14C19DD0-84CE-4FB0-8B47-F3B7A72B0BDC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6" creationId="{FC8ADFAE-A574-4C10-B8C7-7C6A42F682C0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7" creationId="{210A1344-904A-403A-B8BD-1E46AC315089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8" creationId="{A461DABC-CB4E-4F7A-95C1-6D24EC7C4A0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9" creationId="{675C6FFD-CA46-498D-BE74-BAA3A6DF6E84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0" creationId="{9C363D30-548A-46D0-94A1-352D230B97FA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1" creationId="{72905692-A2D3-4BC7-A66D-CB3F8AC5DD5A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2" creationId="{0CA437B7-468F-4F32-8F40-1BC513F292DF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3" creationId="{7F37F131-BADF-4810-A699-7C01364A81BC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5" creationId="{EE2B64F5-21B8-4160-BDD8-F4F7A24F5EFC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6" creationId="{72598D8B-A202-4A9D-8769-A288F76E9EF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7" creationId="{98560795-913B-400D-BE1D-A933B2D6F2D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9" creationId="{C70F2A99-78F0-4FE5-9124-D9C77051DBA9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0" creationId="{E26584D2-A4DB-49D8-B14C-1E5606A86CE8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1" creationId="{94E6F748-95FD-4B10-92F9-7963698CBA84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2" creationId="{363848F7-4BB7-4F36-A816-F4D90B4493B1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3" creationId="{03A157FC-87A9-433C-8DFC-9CBE14BE397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4" creationId="{106C53BB-38A1-4F5E-B67C-83D488215F6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5" creationId="{057EF807-3E2C-4DB6-AA4D-81BF56DE0956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6" creationId="{2E83F75C-C768-4BF3-8AF1-4FD4485FB057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7" creationId="{969A62F1-584F-4F0F-BEF6-405D25CAD7B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8" creationId="{4C87D154-FB95-4E85-9626-ED0AE0D12576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9" creationId="{FA077AF7-9B77-4599-8BEF-C24A8A2B75AD}"/>
          </ac:inkMkLst>
        </pc:inkChg>
      </pc:sldChg>
      <pc:sldChg chg="addSp modSp add del mod ord modClrScheme chgLayout">
        <pc:chgData name="Daniel Schwarz" userId="5bb35bb8-905a-4742-88d9-33d9089732e7" providerId="ADAL" clId="{0C9D1E1A-4752-47A2-BB2B-FBDA551F9E93}" dt="2020-10-24T08:42:07.618" v="1277" actId="2696"/>
        <pc:sldMkLst>
          <pc:docMk/>
          <pc:sldMk cId="3487364617" sldId="364"/>
        </pc:sldMkLst>
        <pc:spChg chg="add mod ord">
          <ac:chgData name="Daniel Schwarz" userId="5bb35bb8-905a-4742-88d9-33d9089732e7" providerId="ADAL" clId="{0C9D1E1A-4752-47A2-BB2B-FBDA551F9E93}" dt="2020-10-24T08:41:47.973" v="1274" actId="20577"/>
          <ac:spMkLst>
            <pc:docMk/>
            <pc:sldMk cId="3487364617" sldId="364"/>
            <ac:spMk id="20" creationId="{F45A1A35-8585-4E0F-8173-629513646F6B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1-15T20:52:51.756" v="5967" actId="1037"/>
        <pc:sldMkLst>
          <pc:docMk/>
          <pc:sldMk cId="1383557001" sldId="365"/>
        </pc:sldMkLst>
        <pc:spChg chg="mod">
          <ac:chgData name="Daniel Schwarz" userId="5bb35bb8-905a-4742-88d9-33d9089732e7" providerId="ADAL" clId="{0C9D1E1A-4752-47A2-BB2B-FBDA551F9E93}" dt="2020-10-24T08:50:26.510" v="1386" actId="20577"/>
          <ac:spMkLst>
            <pc:docMk/>
            <pc:sldMk cId="1383557001" sldId="365"/>
            <ac:spMk id="2" creationId="{A636C639-4E4E-4141-AF0F-7A4C0A5FEA96}"/>
          </ac:spMkLst>
        </pc:spChg>
        <pc:spChg chg="add mod">
          <ac:chgData name="Daniel Schwarz" userId="5bb35bb8-905a-4742-88d9-33d9089732e7" providerId="ADAL" clId="{0C9D1E1A-4752-47A2-BB2B-FBDA551F9E93}" dt="2020-10-26T20:40:13.928" v="1958" actId="20577"/>
          <ac:spMkLst>
            <pc:docMk/>
            <pc:sldMk cId="1383557001" sldId="365"/>
            <ac:spMk id="142" creationId="{44585827-E702-499F-81A4-D718C85B1C88}"/>
          </ac:spMkLst>
        </pc:spChg>
        <pc:spChg chg="add mod">
          <ac:chgData name="Daniel Schwarz" userId="5bb35bb8-905a-4742-88d9-33d9089732e7" providerId="ADAL" clId="{0C9D1E1A-4752-47A2-BB2B-FBDA551F9E93}" dt="2020-11-15T20:52:51.756" v="5967" actId="1037"/>
          <ac:spMkLst>
            <pc:docMk/>
            <pc:sldMk cId="1383557001" sldId="365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0-24T09:02:07.822" v="1400"/>
          <ac:grpSpMkLst>
            <pc:docMk/>
            <pc:sldMk cId="1383557001" sldId="365"/>
            <ac:grpSpMk id="11" creationId="{75DFE070-4ED0-453D-A158-4379123626E6}"/>
          </ac:grpSpMkLst>
        </pc:grpChg>
        <pc:grpChg chg="mod">
          <ac:chgData name="Daniel Schwarz" userId="5bb35bb8-905a-4742-88d9-33d9089732e7" providerId="ADAL" clId="{0C9D1E1A-4752-47A2-BB2B-FBDA551F9E93}" dt="2020-10-24T09:02:23.158" v="1408"/>
          <ac:grpSpMkLst>
            <pc:docMk/>
            <pc:sldMk cId="1383557001" sldId="365"/>
            <ac:grpSpMk id="14" creationId="{AECB01FF-DE2E-41A8-A81C-87C84DD31A86}"/>
          </ac:grpSpMkLst>
        </pc:grpChg>
        <pc:grpChg chg="del mod">
          <ac:chgData name="Daniel Schwarz" userId="5bb35bb8-905a-4742-88d9-33d9089732e7" providerId="ADAL" clId="{0C9D1E1A-4752-47A2-BB2B-FBDA551F9E93}" dt="2020-10-24T09:04:13.130" v="1420"/>
          <ac:grpSpMkLst>
            <pc:docMk/>
            <pc:sldMk cId="1383557001" sldId="365"/>
            <ac:grpSpMk id="20" creationId="{57F6E5ED-FFD1-4FA1-9916-353640905559}"/>
          </ac:grpSpMkLst>
        </pc:grpChg>
        <pc:grpChg chg="del mod">
          <ac:chgData name="Daniel Schwarz" userId="5bb35bb8-905a-4742-88d9-33d9089732e7" providerId="ADAL" clId="{0C9D1E1A-4752-47A2-BB2B-FBDA551F9E93}" dt="2020-10-24T09:04:20.004" v="1423"/>
          <ac:grpSpMkLst>
            <pc:docMk/>
            <pc:sldMk cId="1383557001" sldId="365"/>
            <ac:grpSpMk id="23" creationId="{D5C03378-5CA2-4A69-A041-1C8993435412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26" creationId="{B28CCE68-BEA7-4907-9E7D-EF8CB5D4E3E4}"/>
          </ac:grpSpMkLst>
        </pc:grpChg>
        <pc:grpChg chg="mod">
          <ac:chgData name="Daniel Schwarz" userId="5bb35bb8-905a-4742-88d9-33d9089732e7" providerId="ADAL" clId="{0C9D1E1A-4752-47A2-BB2B-FBDA551F9E93}" dt="2020-10-24T09:07:19.966" v="1482" actId="688"/>
          <ac:grpSpMkLst>
            <pc:docMk/>
            <pc:sldMk cId="1383557001" sldId="365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0-24T09:08:21.930" v="1489"/>
          <ac:grpSpMkLst>
            <pc:docMk/>
            <pc:sldMk cId="1383557001" sldId="365"/>
            <ac:grpSpMk id="47" creationId="{2BA5B70B-C698-45F4-9C76-AB4D89C347DC}"/>
          </ac:grpSpMkLst>
        </pc:grpChg>
        <pc:grpChg chg="add del mod">
          <ac:chgData name="Daniel Schwarz" userId="5bb35bb8-905a-4742-88d9-33d9089732e7" providerId="ADAL" clId="{0C9D1E1A-4752-47A2-BB2B-FBDA551F9E93}" dt="2020-11-15T20:52:05.813" v="5935" actId="478"/>
          <ac:grpSpMkLst>
            <pc:docMk/>
            <pc:sldMk cId="1383557001" sldId="365"/>
            <ac:grpSpMk id="48" creationId="{23BBD9AD-60D6-41CF-B6D1-7E5CA10631D9}"/>
          </ac:grpSpMkLst>
        </pc:grpChg>
        <pc:grpChg chg="mod">
          <ac:chgData name="Daniel Schwarz" userId="5bb35bb8-905a-4742-88d9-33d9089732e7" providerId="ADAL" clId="{0C9D1E1A-4752-47A2-BB2B-FBDA551F9E93}" dt="2020-10-24T09:06:08.822" v="1450"/>
          <ac:grpSpMkLst>
            <pc:docMk/>
            <pc:sldMk cId="1383557001" sldId="365"/>
            <ac:grpSpMk id="52" creationId="{4AAF4422-DEBE-49DA-AFFE-1C3020E0A221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43" creationId="{BE4D945D-A314-4612-A05A-44AAA74BDDCD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44" creationId="{A0874B14-E556-460B-AEAB-F76ED6A74C10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45" creationId="{DBDF2950-C1B7-42C3-B33B-AFDD62F171F7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49" creationId="{CB08D9F8-A467-4877-87A8-9664BF27F706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50" creationId="{C3E0263B-E8E9-4273-98ED-EA42064B4CA6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53" creationId="{B4140AB2-1CC1-4F66-A916-0CC6A4254CF5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72" creationId="{B52A3271-1BC3-49A2-B469-9706E741ABB9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76" creationId="{D95A4FE3-052F-4BB4-ABFA-B84C41AC3533}"/>
          </ac:grpSpMkLst>
        </pc:grpChg>
        <pc:grpChg chg="del mod">
          <ac:chgData name="Daniel Schwarz" userId="5bb35bb8-905a-4742-88d9-33d9089732e7" providerId="ADAL" clId="{0C9D1E1A-4752-47A2-BB2B-FBDA551F9E93}" dt="2020-10-24T09:04:29.458" v="1429"/>
          <ac:grpSpMkLst>
            <pc:docMk/>
            <pc:sldMk cId="1383557001" sldId="365"/>
            <ac:grpSpMk id="1024" creationId="{FA3C251B-F600-43C5-BA93-47104400BC7C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26" creationId="{9B1D42FA-146B-4B07-A516-565CCA46E322}"/>
          </ac:grpSpMkLst>
        </pc:grpChg>
        <pc:grpChg chg="del mod">
          <ac:chgData name="Daniel Schwarz" userId="5bb35bb8-905a-4742-88d9-33d9089732e7" providerId="ADAL" clId="{0C9D1E1A-4752-47A2-BB2B-FBDA551F9E93}" dt="2020-10-24T09:04:52.679" v="1436"/>
          <ac:grpSpMkLst>
            <pc:docMk/>
            <pc:sldMk cId="1383557001" sldId="365"/>
            <ac:grpSpMk id="1031" creationId="{294E26BC-1522-49D6-BF2F-46D2297E4D57}"/>
          </ac:grpSpMkLst>
        </pc:grpChg>
        <pc:grpChg chg="del mod">
          <ac:chgData name="Daniel Schwarz" userId="5bb35bb8-905a-4742-88d9-33d9089732e7" providerId="ADAL" clId="{0C9D1E1A-4752-47A2-BB2B-FBDA551F9E93}" dt="2020-10-24T09:05:05.771" v="1441"/>
          <ac:grpSpMkLst>
            <pc:docMk/>
            <pc:sldMk cId="1383557001" sldId="365"/>
            <ac:grpSpMk id="1033" creationId="{860D1FA4-4877-4285-AAE8-EC5B375DCAAF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38" creationId="{372EC0FC-DC80-4021-8178-1503278097E2}"/>
          </ac:grpSpMkLst>
        </pc:grpChg>
        <pc:grpChg chg="add mod">
          <ac:chgData name="Daniel Schwarz" userId="5bb35bb8-905a-4742-88d9-33d9089732e7" providerId="ADAL" clId="{0C9D1E1A-4752-47A2-BB2B-FBDA551F9E93}" dt="2020-10-24T09:05:49.629" v="1446" actId="1076"/>
          <ac:grpSpMkLst>
            <pc:docMk/>
            <pc:sldMk cId="1383557001" sldId="365"/>
            <ac:grpSpMk id="1039" creationId="{05965994-66C4-4C20-A1DB-ACC1EF70C7B7}"/>
          </ac:grpSpMkLst>
        </pc:grpChg>
        <pc:grpChg chg="del mod">
          <ac:chgData name="Daniel Schwarz" userId="5bb35bb8-905a-4742-88d9-33d9089732e7" providerId="ADAL" clId="{0C9D1E1A-4752-47A2-BB2B-FBDA551F9E93}" dt="2020-10-24T09:06:57.723" v="1463"/>
          <ac:grpSpMkLst>
            <pc:docMk/>
            <pc:sldMk cId="1383557001" sldId="365"/>
            <ac:grpSpMk id="1044" creationId="{FECB6D39-38CA-4CFD-A501-F53B8B095CF5}"/>
          </ac:grpSpMkLst>
        </pc:grpChg>
        <pc:grpChg chg="add del mod">
          <ac:chgData name="Daniel Schwarz" userId="5bb35bb8-905a-4742-88d9-33d9089732e7" providerId="ADAL" clId="{0C9D1E1A-4752-47A2-BB2B-FBDA551F9E93}" dt="2020-10-24T09:07:14.421" v="1481"/>
          <ac:grpSpMkLst>
            <pc:docMk/>
            <pc:sldMk cId="1383557001" sldId="365"/>
            <ac:grpSpMk id="1051" creationId="{073595F2-06A0-44D5-B7C5-6E9B28AE9ACE}"/>
          </ac:grpSpMkLst>
        </pc:grpChg>
        <pc:grpChg chg="mod">
          <ac:chgData name="Daniel Schwarz" userId="5bb35bb8-905a-4742-88d9-33d9089732e7" providerId="ADAL" clId="{0C9D1E1A-4752-47A2-BB2B-FBDA551F9E93}" dt="2020-10-24T09:07:03.361" v="1468"/>
          <ac:grpSpMkLst>
            <pc:docMk/>
            <pc:sldMk cId="1383557001" sldId="365"/>
            <ac:grpSpMk id="1054" creationId="{48A4B46A-D70A-4FEE-A311-86D6B5385184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57" creationId="{1D71E30B-3602-4ABE-BEC0-057E1E762B83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67" creationId="{48219207-AE79-4894-8DB3-53596144BA3C}"/>
          </ac:grpSpMkLst>
        </pc:grpChg>
        <pc:grpChg chg="add del mod">
          <ac:chgData name="Daniel Schwarz" userId="5bb35bb8-905a-4742-88d9-33d9089732e7" providerId="ADAL" clId="{0C9D1E1A-4752-47A2-BB2B-FBDA551F9E93}" dt="2020-10-24T09:08:53.801" v="1517"/>
          <ac:grpSpMkLst>
            <pc:docMk/>
            <pc:sldMk cId="1383557001" sldId="365"/>
            <ac:grpSpMk id="1072" creationId="{87A747DD-FBE3-48A1-8E22-1EA0AE53C4CC}"/>
          </ac:grpSpMkLst>
        </pc:grpChg>
        <pc:grpChg chg="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074" creationId="{9C573F4E-EF79-4D61-8FC6-13F9F5B4B4F3}"/>
          </ac:grpSpMkLst>
        </pc:grpChg>
        <pc:grpChg chg="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77" creationId="{56C2C8AD-88BA-45C7-8507-D86324E476C2}"/>
          </ac:grpSpMkLst>
        </pc:grpChg>
        <pc:grpChg chg="del mod">
          <ac:chgData name="Daniel Schwarz" userId="5bb35bb8-905a-4742-88d9-33d9089732e7" providerId="ADAL" clId="{0C9D1E1A-4752-47A2-BB2B-FBDA551F9E93}" dt="2020-10-24T09:09:10.997" v="1534"/>
          <ac:grpSpMkLst>
            <pc:docMk/>
            <pc:sldMk cId="1383557001" sldId="365"/>
            <ac:grpSpMk id="1080" creationId="{B415A3BA-3189-4809-A896-0E692ABBD100}"/>
          </ac:grpSpMkLst>
        </pc:grpChg>
        <pc:grpChg chg="add 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91" creationId="{7B3050BB-39BC-47C1-A4D8-8ED598C88C2C}"/>
          </ac:grpSpMkLst>
        </pc:grpChg>
        <pc:grpChg chg="mod">
          <ac:chgData name="Daniel Schwarz" userId="5bb35bb8-905a-4742-88d9-33d9089732e7" providerId="ADAL" clId="{0C9D1E1A-4752-47A2-BB2B-FBDA551F9E93}" dt="2020-10-24T09:09:17.677" v="1545"/>
          <ac:grpSpMkLst>
            <pc:docMk/>
            <pc:sldMk cId="1383557001" sldId="365"/>
            <ac:grpSpMk id="1100" creationId="{DA991619-7984-42B6-8645-E69BE305CA7E}"/>
          </ac:grpSpMkLst>
        </pc:grpChg>
        <pc:grpChg chg="mod">
          <ac:chgData name="Daniel Schwarz" userId="5bb35bb8-905a-4742-88d9-33d9089732e7" providerId="ADAL" clId="{0C9D1E1A-4752-47A2-BB2B-FBDA551F9E93}" dt="2020-10-24T09:09:21.032" v="1549"/>
          <ac:grpSpMkLst>
            <pc:docMk/>
            <pc:sldMk cId="1383557001" sldId="365"/>
            <ac:grpSpMk id="1102" creationId="{CB52037C-737F-42CA-BE78-FF5C28B45BAA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05" creationId="{E3D6AB16-4D41-4673-AC88-31FC60165587}"/>
          </ac:grpSpMkLst>
        </pc:grpChg>
        <pc:grpChg chg="del mod">
          <ac:chgData name="Daniel Schwarz" userId="5bb35bb8-905a-4742-88d9-33d9089732e7" providerId="ADAL" clId="{0C9D1E1A-4752-47A2-BB2B-FBDA551F9E93}" dt="2020-10-24T09:09:43.475" v="1570"/>
          <ac:grpSpMkLst>
            <pc:docMk/>
            <pc:sldMk cId="1383557001" sldId="365"/>
            <ac:grpSpMk id="1110" creationId="{740967E7-FF9D-45DD-A093-9868F10AC16B}"/>
          </ac:grpSpMkLst>
        </pc:grpChg>
        <pc:grpChg chg="del mod">
          <ac:chgData name="Daniel Schwarz" userId="5bb35bb8-905a-4742-88d9-33d9089732e7" providerId="ADAL" clId="{0C9D1E1A-4752-47A2-BB2B-FBDA551F9E93}" dt="2020-10-24T09:09:45.231" v="1573"/>
          <ac:grpSpMkLst>
            <pc:docMk/>
            <pc:sldMk cId="1383557001" sldId="365"/>
            <ac:grpSpMk id="1123" creationId="{DA99421B-F9B8-475F-ACEE-7242DC3437B6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26" creationId="{ED26D49F-43F8-49F7-A3E8-F1422E92DB94}"/>
          </ac:grpSpMkLst>
        </pc:grpChg>
        <pc:grpChg chg="add del mod">
          <ac:chgData name="Daniel Schwarz" userId="5bb35bb8-905a-4742-88d9-33d9089732e7" providerId="ADAL" clId="{0C9D1E1A-4752-47A2-BB2B-FBDA551F9E93}" dt="2020-10-24T09:09:54.770" v="1590"/>
          <ac:grpSpMkLst>
            <pc:docMk/>
            <pc:sldMk cId="1383557001" sldId="365"/>
            <ac:grpSpMk id="1131" creationId="{EDBDA1F6-8A38-4D87-8C23-04AE77C9246E}"/>
          </ac:grpSpMkLst>
        </pc:grpChg>
        <pc:grpChg chg="add del mod">
          <ac:chgData name="Daniel Schwarz" userId="5bb35bb8-905a-4742-88d9-33d9089732e7" providerId="ADAL" clId="{0C9D1E1A-4752-47A2-BB2B-FBDA551F9E93}" dt="2020-10-24T09:09:54.188" v="1587"/>
          <ac:grpSpMkLst>
            <pc:docMk/>
            <pc:sldMk cId="1383557001" sldId="365"/>
            <ac:grpSpMk id="1134" creationId="{1FA6BEB0-EE5C-4A85-A948-9AF4D7A5CED7}"/>
          </ac:grpSpMkLst>
        </pc:grpChg>
        <pc:grpChg chg="mod">
          <ac:chgData name="Daniel Schwarz" userId="5bb35bb8-905a-4742-88d9-33d9089732e7" providerId="ADAL" clId="{0C9D1E1A-4752-47A2-BB2B-FBDA551F9E93}" dt="2020-10-24T09:09:52.909" v="1585"/>
          <ac:grpSpMkLst>
            <pc:docMk/>
            <pc:sldMk cId="1383557001" sldId="365"/>
            <ac:grpSpMk id="1136" creationId="{D665B486-0B36-42CC-8FF2-2A711F3FBC6B}"/>
          </ac:grpSpMkLst>
        </pc:grpChg>
        <pc:grpChg chg="mod">
          <ac:chgData name="Daniel Schwarz" userId="5bb35bb8-905a-4742-88d9-33d9089732e7" providerId="ADAL" clId="{0C9D1E1A-4752-47A2-BB2B-FBDA551F9E93}" dt="2020-10-24T09:10:06.579" v="1604"/>
          <ac:grpSpMkLst>
            <pc:docMk/>
            <pc:sldMk cId="1383557001" sldId="365"/>
            <ac:grpSpMk id="1145" creationId="{7C032AF5-6BB5-40CD-AEBA-34B556DCFBA6}"/>
          </ac:grpSpMkLst>
        </pc:grpChg>
        <pc:grpChg chg="del mod">
          <ac:chgData name="Daniel Schwarz" userId="5bb35bb8-905a-4742-88d9-33d9089732e7" providerId="ADAL" clId="{0C9D1E1A-4752-47A2-BB2B-FBDA551F9E93}" dt="2020-10-24T09:10:28.720" v="1611" actId="165"/>
          <ac:grpSpMkLst>
            <pc:docMk/>
            <pc:sldMk cId="1383557001" sldId="365"/>
            <ac:grpSpMk id="1150" creationId="{913F33AC-90CC-43E9-A7FC-EB94A400BB30}"/>
          </ac:grpSpMkLst>
        </pc:grpChg>
        <pc:grpChg chg="add mod">
          <ac:chgData name="Daniel Schwarz" userId="5bb35bb8-905a-4742-88d9-33d9089732e7" providerId="ADAL" clId="{0C9D1E1A-4752-47A2-BB2B-FBDA551F9E93}" dt="2020-11-15T20:52:51.756" v="5967" actId="1037"/>
          <ac:grpSpMkLst>
            <pc:docMk/>
            <pc:sldMk cId="1383557001" sldId="365"/>
            <ac:grpSpMk id="1151" creationId="{D186CA7A-2A92-46D2-BA6B-7E5E81E18832}"/>
          </ac:grpSpMkLst>
        </pc:grpChg>
        <pc:grpChg chg="add mod">
          <ac:chgData name="Daniel Schwarz" userId="5bb35bb8-905a-4742-88d9-33d9089732e7" providerId="ADAL" clId="{0C9D1E1A-4752-47A2-BB2B-FBDA551F9E93}" dt="2020-11-15T20:52:51.756" v="5967" actId="1037"/>
          <ac:grpSpMkLst>
            <pc:docMk/>
            <pc:sldMk cId="1383557001" sldId="365"/>
            <ac:grpSpMk id="1152" creationId="{2DA7DEBB-69B3-4AEF-8FA2-4E1D5B9AF097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153" creationId="{C71BDADD-765D-4DED-B435-D99857DE7324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154" creationId="{9CC7B641-B3E1-4C34-9BE8-1B6E5DED0EA3}"/>
          </ac:grpSpMkLst>
        </pc:grpChg>
        <pc:picChg chg="add del mod">
          <ac:chgData name="Daniel Schwarz" userId="5bb35bb8-905a-4742-88d9-33d9089732e7" providerId="ADAL" clId="{0C9D1E1A-4752-47A2-BB2B-FBDA551F9E93}" dt="2020-11-15T20:52:00.962" v="5934" actId="478"/>
          <ac:picMkLst>
            <pc:docMk/>
            <pc:sldMk cId="1383557001" sldId="365"/>
            <ac:picMk id="4" creationId="{B660A66C-670A-424A-B692-4B172D09762F}"/>
          </ac:picMkLst>
        </pc:picChg>
        <pc:picChg chg="add del mod">
          <ac:chgData name="Daniel Schwarz" userId="5bb35bb8-905a-4742-88d9-33d9089732e7" providerId="ADAL" clId="{0C9D1E1A-4752-47A2-BB2B-FBDA551F9E93}" dt="2020-10-24T08:53:47.824" v="1391" actId="478"/>
          <ac:picMkLst>
            <pc:docMk/>
            <pc:sldMk cId="1383557001" sldId="365"/>
            <ac:picMk id="6" creationId="{1EA396E1-E73A-4A58-B5A0-A6DD394A7B40}"/>
          </ac:picMkLst>
        </pc:picChg>
        <pc:picChg chg="add del">
          <ac:chgData name="Daniel Schwarz" userId="5bb35bb8-905a-4742-88d9-33d9089732e7" providerId="ADAL" clId="{0C9D1E1A-4752-47A2-BB2B-FBDA551F9E93}" dt="2020-10-24T08:55:51.774" v="1393" actId="478"/>
          <ac:picMkLst>
            <pc:docMk/>
            <pc:sldMk cId="1383557001" sldId="365"/>
            <ac:picMk id="1025" creationId="{7887453D-F00A-49C7-AB65-B10C311490E8}"/>
          </ac:picMkLst>
        </pc:picChg>
        <pc:inkChg chg="add del mod">
          <ac:chgData name="Daniel Schwarz" userId="5bb35bb8-905a-4742-88d9-33d9089732e7" providerId="ADAL" clId="{0C9D1E1A-4752-47A2-BB2B-FBDA551F9E93}" dt="2020-10-24T09:02:08.422" v="1403" actId="9405"/>
          <ac:inkMkLst>
            <pc:docMk/>
            <pc:sldMk cId="1383557001" sldId="365"/>
            <ac:inkMk id="7" creationId="{054CB36F-53C4-4588-9FC1-C7E115D39C92}"/>
          </ac:inkMkLst>
        </pc:inkChg>
        <pc:inkChg chg="add del mod">
          <ac:chgData name="Daniel Schwarz" userId="5bb35bb8-905a-4742-88d9-33d9089732e7" providerId="ADAL" clId="{0C9D1E1A-4752-47A2-BB2B-FBDA551F9E93}" dt="2020-10-24T09:02:08.262" v="1402" actId="9405"/>
          <ac:inkMkLst>
            <pc:docMk/>
            <pc:sldMk cId="1383557001" sldId="365"/>
            <ac:inkMk id="8" creationId="{26833B19-8240-47EE-9213-B1A4BF26FF4F}"/>
          </ac:inkMkLst>
        </pc:inkChg>
        <pc:inkChg chg="add del mod">
          <ac:chgData name="Daniel Schwarz" userId="5bb35bb8-905a-4742-88d9-33d9089732e7" providerId="ADAL" clId="{0C9D1E1A-4752-47A2-BB2B-FBDA551F9E93}" dt="2020-10-24T09:02:08.087" v="1401" actId="9405"/>
          <ac:inkMkLst>
            <pc:docMk/>
            <pc:sldMk cId="1383557001" sldId="365"/>
            <ac:inkMk id="9" creationId="{FF91FB54-E292-4B78-8E74-F29B9485FF56}"/>
          </ac:inkMkLst>
        </pc:inkChg>
        <pc:inkChg chg="add del mod">
          <ac:chgData name="Daniel Schwarz" userId="5bb35bb8-905a-4742-88d9-33d9089732e7" providerId="ADAL" clId="{0C9D1E1A-4752-47A2-BB2B-FBDA551F9E93}" dt="2020-10-24T09:02:07.822" v="1400"/>
          <ac:inkMkLst>
            <pc:docMk/>
            <pc:sldMk cId="1383557001" sldId="365"/>
            <ac:inkMk id="10" creationId="{8F703F9B-D278-4E27-BF1E-95DFEBE49A4C}"/>
          </ac:inkMkLst>
        </pc:inkChg>
        <pc:inkChg chg="add del mod">
          <ac:chgData name="Daniel Schwarz" userId="5bb35bb8-905a-4742-88d9-33d9089732e7" providerId="ADAL" clId="{0C9D1E1A-4752-47A2-BB2B-FBDA551F9E93}" dt="2020-10-24T09:02:23.430" v="1409" actId="9405"/>
          <ac:inkMkLst>
            <pc:docMk/>
            <pc:sldMk cId="1383557001" sldId="365"/>
            <ac:inkMk id="12" creationId="{3DDD3471-054A-4918-A6E6-38F3F080B7E1}"/>
          </ac:inkMkLst>
        </pc:inkChg>
        <pc:inkChg chg="add del mod">
          <ac:chgData name="Daniel Schwarz" userId="5bb35bb8-905a-4742-88d9-33d9089732e7" providerId="ADAL" clId="{0C9D1E1A-4752-47A2-BB2B-FBDA551F9E93}" dt="2020-10-24T09:02:23.158" v="1408"/>
          <ac:inkMkLst>
            <pc:docMk/>
            <pc:sldMk cId="1383557001" sldId="365"/>
            <ac:inkMk id="13" creationId="{FD7453B2-DF6B-481A-9E23-7D02C1FCBBBD}"/>
          </ac:inkMkLst>
        </pc:inkChg>
        <pc:inkChg chg="add del">
          <ac:chgData name="Daniel Schwarz" userId="5bb35bb8-905a-4742-88d9-33d9089732e7" providerId="ADAL" clId="{0C9D1E1A-4752-47A2-BB2B-FBDA551F9E93}" dt="2020-10-24T09:04:04.882" v="1413" actId="9405"/>
          <ac:inkMkLst>
            <pc:docMk/>
            <pc:sldMk cId="1383557001" sldId="365"/>
            <ac:inkMk id="15" creationId="{79640B64-F4C3-4EF8-81AC-347D924A0C13}"/>
          </ac:inkMkLst>
        </pc:inkChg>
        <pc:inkChg chg="add del">
          <ac:chgData name="Daniel Schwarz" userId="5bb35bb8-905a-4742-88d9-33d9089732e7" providerId="ADAL" clId="{0C9D1E1A-4752-47A2-BB2B-FBDA551F9E93}" dt="2020-10-24T09:04:04.638" v="1412" actId="9405"/>
          <ac:inkMkLst>
            <pc:docMk/>
            <pc:sldMk cId="1383557001" sldId="365"/>
            <ac:inkMk id="16" creationId="{1B3877A5-614B-48C0-A617-566D4523860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7" creationId="{DC56CA86-69BB-408E-9304-8A2FC1991139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8" creationId="{2A6399F0-B1FC-47DA-AEAE-04B557BB64F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9" creationId="{AF271EFB-B98A-4429-B891-D6481BC4FBB3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1" creationId="{B5B7689E-F462-4780-A48B-9FED0B454D2C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2" creationId="{CCD3FE3B-74DB-4C9C-8768-4902DB2C2B1D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4" creationId="{2F5D8170-BB25-4784-99E0-B08FE95D71EA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5" creationId="{71879D2A-33CA-4207-9037-3B64F503DD85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7" creationId="{B949BF4A-A1F0-43A0-B1D6-406266184426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8" creationId="{31A24B5A-5094-4548-A92A-E7513F83F490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9" creationId="{F571C095-1AD3-432C-BB4B-FFF32DFCDCC3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0" creationId="{F0F132C4-58E2-48DA-8BFB-2CA8D2A0FB4E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1" creationId="{6A08AF55-95D6-4F7B-A656-39267DA1DAD8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2" creationId="{0E77CFA3-91A9-4BA8-AEAF-A4272B302CB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3" creationId="{A2819F92-C967-4A38-9151-D33B77A593F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4" creationId="{18956C52-381C-46A1-B1E1-0E59B2BFD7B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5" creationId="{92048796-4F6A-4E76-AD3B-5394C207542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6" creationId="{400B0862-C9BA-4F7D-9244-B574669363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7" creationId="{95DFD61E-EC0E-41A6-A11B-79679D702F70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8" creationId="{62702BD7-0EB2-4A27-A0BA-1ED42A4E12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9" creationId="{198A0111-0FFA-4037-9AF9-65E766BEA89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0" creationId="{E9D4367E-138B-44C7-B60A-07AC9CF17BF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1" creationId="{94633190-E9BC-439C-92EB-8799F3EA7C3E}"/>
          </ac:inkMkLst>
        </pc:inkChg>
        <pc:inkChg chg="add del">
          <ac:chgData name="Daniel Schwarz" userId="5bb35bb8-905a-4742-88d9-33d9089732e7" providerId="ADAL" clId="{0C9D1E1A-4752-47A2-BB2B-FBDA551F9E93}" dt="2020-10-24T09:08:14.062" v="1484" actId="9405"/>
          <ac:inkMkLst>
            <pc:docMk/>
            <pc:sldMk cId="1383557001" sldId="365"/>
            <ac:inkMk id="43" creationId="{9BD169C1-71E4-460B-AB46-A0172579DED7}"/>
          </ac:inkMkLst>
        </pc:inkChg>
        <pc:inkChg chg="add del">
          <ac:chgData name="Daniel Schwarz" userId="5bb35bb8-905a-4742-88d9-33d9089732e7" providerId="ADAL" clId="{0C9D1E1A-4752-47A2-BB2B-FBDA551F9E93}" dt="2020-10-24T09:08:18.590" v="1486" actId="9405"/>
          <ac:inkMkLst>
            <pc:docMk/>
            <pc:sldMk cId="1383557001" sldId="365"/>
            <ac:inkMk id="44" creationId="{500A1720-1E53-4889-B498-D7821E3BE019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5" creationId="{AE059C0F-158C-49F2-89BC-60F5B07741B3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6" creationId="{ED6EB207-F4CA-40C6-B3E9-6370DDC4465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49" creationId="{A3BD08D5-9097-4996-A310-6E758BEAFD0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0" creationId="{8084411C-724E-467F-B46A-07BF7E13E9F9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1" creationId="{29218045-E295-4A15-8D6D-E56309D32EBF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3" creationId="{D9AD508E-A5D6-4C27-9038-A7034F4AE89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4" creationId="{D28CD5F8-88A3-43E1-BA97-4327FAC1A57D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5" creationId="{E815A656-27B0-4598-AF9C-6EB1A51CA5E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6" creationId="{21EAF254-83D3-4E38-A25F-7351A55BD54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7" creationId="{C491FF26-C384-4D51-90D5-4A10BF6028C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8" creationId="{DDB53242-DD88-4725-A8AE-E550440FB7C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9" creationId="{BB19A233-A303-4AAF-BFCD-16F36DA6E74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0" creationId="{222CF1DE-30D7-4F9D-9B6C-A3686DDA70D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1" creationId="{63F31E53-9B1D-41C1-93F7-EBA543C6327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2" creationId="{8A0C3CBB-6613-4618-9167-71D1F493A1EF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63" creationId="{E2E88796-B342-424D-8FC2-9B8519805BC4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46" creationId="{247E2046-CC25-467F-BC66-94C27588933C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47" creationId="{96C8C2A7-CA42-4D3B-8388-A39DBFFF4314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48" creationId="{463AE410-9646-4E6B-8270-5D70B168448F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1" creationId="{5BFD7C2A-CF2C-47AF-9D9D-C5276FD5A131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2" creationId="{B0E1AB4B-8BF3-4AF6-9FA4-49A699EB5922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4" creationId="{BB95D13D-8484-4A25-9D1F-B2E4C6FB1463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5" creationId="{D352697D-FABD-4CEF-8E82-5B533C6089D9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6" creationId="{5EABC6B8-42FE-4F9E-8513-6B3BD5BCCD5E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7" creationId="{39E11A2E-6A94-464E-B80B-DCA16054B0AB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8" creationId="{1CE5BB0B-8A1F-40F1-9363-64F93201D3DD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9" creationId="{A07EC04F-1481-4B72-8185-FD21721FBAE3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0" creationId="{4B953EA2-A285-411A-9645-4EE52F58CAD9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1" creationId="{C474798A-9446-44E8-8C22-8F9233D044C1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2" creationId="{1D6D303B-4AF1-45CE-BDB4-571BA75413AA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3" creationId="{1E3B633C-7213-4708-BA34-4D1F2FD3CA76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4" creationId="{E00609DC-1DE1-4F73-8D4B-EB9EEEBA7CFF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5" creationId="{817B0205-8D5E-4892-BA91-377E6375D4E5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6" creationId="{225681E5-CD59-48B6-99A3-1342E9B6EB72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7" creationId="{7B6927FF-ED13-48DD-9171-855D6A07B804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8" creationId="{55815444-E735-40C9-A22F-9BA30BC11127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9" creationId="{ECD47834-C5B1-4950-988A-33716ABD6EB3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0" creationId="{B5CC934A-9904-4FAE-BBEC-0015F97566AF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1" creationId="{24B237A2-1572-4B95-A4D8-1D4ECF4172DB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3" creationId="{09B719D7-CF40-4422-BA9C-5F7A4F65C576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4" creationId="{85E5C6FD-77FF-4414-8D56-B7A8EEBEEEC7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5" creationId="{F5438D72-0F21-4D86-9F4E-545DED2C1E3E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7" creationId="{88CC3D67-FA9A-40C7-98E8-7A3F4339BA08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8" creationId="{30930D41-C8C4-4746-BFE6-D2C4E8EF91AD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9" creationId="{3A0ACD4B-EC83-4407-82EB-C23F5F0A8F77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0" creationId="{539AC352-87A4-4429-98A5-3AABF9FB2332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1" creationId="{08D0FA2A-ED5B-4E3C-8BF9-6229C9EC55CA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2" creationId="{30C6172A-6398-4978-8AB3-08B860CBD8CA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3" creationId="{D51EFC3E-5915-413D-98D1-AF00B94137D1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4" creationId="{641A6708-5CBA-4616-8AF8-C8079F1F9ECC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5" creationId="{25D636D4-F3D1-4608-93E8-D728C36C1E20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6" creationId="{F5A1B77C-0892-4037-AF1F-65E7A2A28968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7" creationId="{1BC3EBE8-1684-4101-AC0E-168898A90C91}"/>
          </ac:inkMkLst>
        </pc:inkChg>
        <pc:inkChg chg="add mod">
          <ac:chgData name="Daniel Schwarz" userId="5bb35bb8-905a-4742-88d9-33d9089732e7" providerId="ADAL" clId="{0C9D1E1A-4752-47A2-BB2B-FBDA551F9E93}" dt="2020-10-24T09:05:26.663" v="1444" actId="164"/>
          <ac:inkMkLst>
            <pc:docMk/>
            <pc:sldMk cId="1383557001" sldId="365"/>
            <ac:inkMk id="1027" creationId="{4AC7452B-D236-4EE3-B0DE-A9C9C40B5BFF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8" creationId="{609CDC72-C21C-42C5-9F39-8BBFD63AD867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9" creationId="{8A6B0E63-AA41-46DE-8C35-7234C7868288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0" creationId="{A2764DD4-AF1D-4C61-892C-6601E7ABA4B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2" creationId="{CB05AEB2-D161-4147-9F7D-B0D25ED9ADFA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4" creationId="{834C08D5-602A-434C-A909-285783B7AD4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5" creationId="{6507605B-4BB3-45D4-AF7B-9FC35465E334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6" creationId="{38FD27CC-EA81-4513-9991-3BFA227DCEAD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7" creationId="{E843700E-C968-4F95-BA55-E0E94E73F039}"/>
          </ac:inkMkLst>
        </pc:inkChg>
        <pc:inkChg chg="add">
          <ac:chgData name="Daniel Schwarz" userId="5bb35bb8-905a-4742-88d9-33d9089732e7" providerId="ADAL" clId="{0C9D1E1A-4752-47A2-BB2B-FBDA551F9E93}" dt="2020-10-24T09:06:34.310" v="1452" actId="9405"/>
          <ac:inkMkLst>
            <pc:docMk/>
            <pc:sldMk cId="1383557001" sldId="365"/>
            <ac:inkMk id="1040" creationId="{5B583D10-0370-43BE-BF98-6A5509CDB638}"/>
          </ac:inkMkLst>
        </pc:inkChg>
        <pc:inkChg chg="add">
          <ac:chgData name="Daniel Schwarz" userId="5bb35bb8-905a-4742-88d9-33d9089732e7" providerId="ADAL" clId="{0C9D1E1A-4752-47A2-BB2B-FBDA551F9E93}" dt="2020-10-24T09:06:37.437" v="1453" actId="9405"/>
          <ac:inkMkLst>
            <pc:docMk/>
            <pc:sldMk cId="1383557001" sldId="365"/>
            <ac:inkMk id="1041" creationId="{3A4A1109-FDB3-4AC1-A37E-3B7188669CB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2" creationId="{8143ED6C-E37E-4729-B403-EBAB5A9473D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3" creationId="{4FA81A7C-4414-471E-B89D-DC4BE1437E4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5" creationId="{73400DD1-547D-41CD-91DF-E2B33DD1AE1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6" creationId="{91EA3815-9D8C-43BA-A9D3-AAA085ADEDA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7" creationId="{F1794CD0-E234-441A-9512-7CF67142DBB4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8" creationId="{1D5BBDD0-0DF9-49E2-AC12-E598CCAC2E1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9" creationId="{84A1CCAD-56C3-4F9D-9ADB-A0804E36E1D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0" creationId="{132FF0C7-FA26-41BE-8DE5-A1596C7FC083}"/>
          </ac:inkMkLst>
        </pc:inkChg>
        <pc:inkChg chg="add del mod">
          <ac:chgData name="Daniel Schwarz" userId="5bb35bb8-905a-4742-88d9-33d9089732e7" providerId="ADAL" clId="{0C9D1E1A-4752-47A2-BB2B-FBDA551F9E93}" dt="2020-10-24T09:07:05.023" v="1469" actId="9405"/>
          <ac:inkMkLst>
            <pc:docMk/>
            <pc:sldMk cId="1383557001" sldId="365"/>
            <ac:inkMk id="1052" creationId="{6E9E056E-040C-4B66-B54A-41242353C391}"/>
          </ac:inkMkLst>
        </pc:inkChg>
        <pc:inkChg chg="add del mod">
          <ac:chgData name="Daniel Schwarz" userId="5bb35bb8-905a-4742-88d9-33d9089732e7" providerId="ADAL" clId="{0C9D1E1A-4752-47A2-BB2B-FBDA551F9E93}" dt="2020-10-24T09:07:03.361" v="1468"/>
          <ac:inkMkLst>
            <pc:docMk/>
            <pc:sldMk cId="1383557001" sldId="365"/>
            <ac:inkMk id="1053" creationId="{92E0BFE5-4E04-4A9E-B036-871C0C8A4E03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5" creationId="{E21A8EE3-DA38-4C41-84F3-622B7483B087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6" creationId="{66D8633C-8E9F-4C3D-8D8E-568EF6D90AC1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8" creationId="{AB273001-A16C-4AD9-9796-0223379ABA7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9" creationId="{00AC012A-64DB-4C61-9783-B2682F421D3C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0" creationId="{89D16D86-70D5-417E-BAA6-4214A51B931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1" creationId="{3801F228-B5C3-4FC4-B83B-8EC58C31AE12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2" creationId="{10356E94-DD33-45FB-8150-340723AD6674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3" creationId="{4C5550AF-70D9-4EF4-93E5-98B3C484E128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4" creationId="{5254A691-06A8-4052-AA4A-BAA99813EC2B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5" creationId="{4D48C7C5-0236-49BD-A2DE-B69EB16EDF6E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6" creationId="{0C192D8D-431D-4FCA-947B-8C959CAEC7B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8" creationId="{A21CFCA1-E033-400C-8CE4-DB1416969895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9" creationId="{8AEA6F07-2D91-4E40-A89C-504C3389AC4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0" creationId="{9806DEE0-6569-4D42-96BE-46FE6EBB508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1" creationId="{AF45DDF0-52C1-4059-93A5-2D5AAEB46B9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3" creationId="{BDFAC937-2957-4D57-81BD-92CE54F409C6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5" creationId="{7E919133-621D-4416-A102-E48E8F2F5E92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6" creationId="{3DD02FED-612D-40E3-A8FD-AA23CC0C264B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8" creationId="{04B84C3C-525D-42A8-972E-FFEBEC08F3E8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9" creationId="{BB51BD93-898E-4343-95D0-95E42A8DD96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1" creationId="{88921FB1-4B72-47C2-93CF-8E143336E94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2" creationId="{3914E4DC-25CD-474A-BF41-5AF19BA0C18C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3" creationId="{C212CB79-B7A5-4432-9C21-62BC1CBBD614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4" creationId="{7A1A34F8-98C8-4F8E-B901-5B3842B75B5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5" creationId="{021B321A-DDAA-410D-8ADF-26341FD42B0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6" creationId="{6593A436-948A-4047-BC96-4119033F668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7" creationId="{AD0B1B5F-9222-403B-AD2C-C69AB3BAF94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8" creationId="{55221E62-540C-424A-8AE9-A4576021B92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9" creationId="{4E7E01F2-19C2-425D-90DD-F5CF391601A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0" creationId="{EF0F47AB-81B3-43C3-B149-38AF2123A7D0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2" creationId="{F94E39A7-2E4F-4A23-B1DD-FE42D4DCCE7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3" creationId="{9856C023-E0A3-49E6-8761-87C678CE907A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4" creationId="{7DE918FC-77FD-436E-8A45-5344FD68982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5" creationId="{46EA03D4-F947-40CB-8598-36B349BF69B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6" creationId="{5FD661B8-8BC8-435D-B826-585E98A230A2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7" creationId="{96AB38D2-3E01-4A9E-BBE5-084C51B2DDD3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8" creationId="{30E3D43E-5B07-4763-8691-8097F4F0A633}"/>
          </ac:inkMkLst>
        </pc:inkChg>
        <pc:inkChg chg="add del mod">
          <ac:chgData name="Daniel Schwarz" userId="5bb35bb8-905a-4742-88d9-33d9089732e7" providerId="ADAL" clId="{0C9D1E1A-4752-47A2-BB2B-FBDA551F9E93}" dt="2020-10-24T09:09:17.677" v="1545"/>
          <ac:inkMkLst>
            <pc:docMk/>
            <pc:sldMk cId="1383557001" sldId="365"/>
            <ac:inkMk id="1099" creationId="{22E197AF-5C53-43F5-AA39-C175008C80FD}"/>
          </ac:inkMkLst>
        </pc:inkChg>
        <pc:inkChg chg="add del mod">
          <ac:chgData name="Daniel Schwarz" userId="5bb35bb8-905a-4742-88d9-33d9089732e7" providerId="ADAL" clId="{0C9D1E1A-4752-47A2-BB2B-FBDA551F9E93}" dt="2020-10-24T09:09:21.032" v="1549"/>
          <ac:inkMkLst>
            <pc:docMk/>
            <pc:sldMk cId="1383557001" sldId="365"/>
            <ac:inkMk id="1101" creationId="{01641D6A-FB4E-41C7-90C8-2491AD2D6FB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3" creationId="{980A7975-8DD7-4C77-AA25-691EEC610D3D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4" creationId="{D74D47E6-0D00-4E5B-99E4-9DFE82EA8603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6" creationId="{356EABA0-C4EC-496F-BB1B-9EBEED51EA9D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7" creationId="{2AB39E28-9ED5-4EFA-AC0C-6FB04BB45831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8" creationId="{E57F646D-B2BB-4B83-8C41-518184132FD2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9" creationId="{F142728F-5606-4F24-94AE-2314F1C4F80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1" creationId="{3B868616-3F94-4B7D-A6FA-F92A4DDABFD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2" creationId="{E97DB021-2675-4673-98FA-A4FFDF91215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3" creationId="{D1055B31-47CF-4F41-A993-9D1F8A53CDF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4" creationId="{20100FE7-03F4-4ADD-B365-5CEBDA6BE64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5" creationId="{70A9C200-A262-4F3C-9A36-5A6CF0E3AB9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6" creationId="{C6FA5127-5119-4466-B758-387ECA65C6D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7" creationId="{E7B2F1B1-1336-42E0-9BE0-23CCDEF46D9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8" creationId="{6AA3B8B0-ACC6-4DC5-9FC7-6FDA6E4CD63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9" creationId="{1BBEC250-D8D5-4167-B007-3B39D23F2A9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0" creationId="{10F5F8AC-D1C8-47A6-A4CE-BCF867706A7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1" creationId="{E02F9E7C-B0D7-4C47-96C7-122DC035FC3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2" creationId="{03B1D15E-FFF3-4E75-BF93-AEC5107B754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4" creationId="{6762C512-206F-4D3C-B492-383CFE784CC2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5" creationId="{21920841-079A-43A4-B1D2-C9D521733AE3}"/>
          </ac:inkMkLst>
        </pc:inkChg>
        <pc:inkChg chg="add del mod">
          <ac:chgData name="Daniel Schwarz" userId="5bb35bb8-905a-4742-88d9-33d9089732e7" providerId="ADAL" clId="{0C9D1E1A-4752-47A2-BB2B-FBDA551F9E93}" dt="2020-10-24T09:09:55.854" v="1593" actId="9405"/>
          <ac:inkMkLst>
            <pc:docMk/>
            <pc:sldMk cId="1383557001" sldId="365"/>
            <ac:inkMk id="1127" creationId="{62852F45-CD95-49D9-8C32-12C1A02788EC}"/>
          </ac:inkMkLst>
        </pc:inkChg>
        <pc:inkChg chg="add del mod">
          <ac:chgData name="Daniel Schwarz" userId="5bb35bb8-905a-4742-88d9-33d9089732e7" providerId="ADAL" clId="{0C9D1E1A-4752-47A2-BB2B-FBDA551F9E93}" dt="2020-10-24T09:09:55.460" v="1592" actId="9405"/>
          <ac:inkMkLst>
            <pc:docMk/>
            <pc:sldMk cId="1383557001" sldId="365"/>
            <ac:inkMk id="1128" creationId="{5F445841-3819-4F15-9A74-5BC31AAD535E}"/>
          </ac:inkMkLst>
        </pc:inkChg>
        <pc:inkChg chg="add del mod">
          <ac:chgData name="Daniel Schwarz" userId="5bb35bb8-905a-4742-88d9-33d9089732e7" providerId="ADAL" clId="{0C9D1E1A-4752-47A2-BB2B-FBDA551F9E93}" dt="2020-10-24T09:09:55.155" v="1591" actId="9405"/>
          <ac:inkMkLst>
            <pc:docMk/>
            <pc:sldMk cId="1383557001" sldId="365"/>
            <ac:inkMk id="1129" creationId="{BA20D398-0D6F-4F5D-9549-55B7FA69FBB5}"/>
          </ac:inkMkLst>
        </pc:inkChg>
        <pc:inkChg chg="add del mod">
          <ac:chgData name="Daniel Schwarz" userId="5bb35bb8-905a-4742-88d9-33d9089732e7" providerId="ADAL" clId="{0C9D1E1A-4752-47A2-BB2B-FBDA551F9E93}" dt="2020-10-24T09:09:54.770" v="1590"/>
          <ac:inkMkLst>
            <pc:docMk/>
            <pc:sldMk cId="1383557001" sldId="365"/>
            <ac:inkMk id="1130" creationId="{DAE6D60D-5022-49CA-956E-AB6928A15E20}"/>
          </ac:inkMkLst>
        </pc:inkChg>
        <pc:inkChg chg="add del mod">
          <ac:chgData name="Daniel Schwarz" userId="5bb35bb8-905a-4742-88d9-33d9089732e7" providerId="ADAL" clId="{0C9D1E1A-4752-47A2-BB2B-FBDA551F9E93}" dt="2020-10-24T09:09:54.449" v="1588" actId="9405"/>
          <ac:inkMkLst>
            <pc:docMk/>
            <pc:sldMk cId="1383557001" sldId="365"/>
            <ac:inkMk id="1132" creationId="{53DEB120-0401-4554-B3B6-C7D7F03D7A17}"/>
          </ac:inkMkLst>
        </pc:inkChg>
        <pc:inkChg chg="add del mod">
          <ac:chgData name="Daniel Schwarz" userId="5bb35bb8-905a-4742-88d9-33d9089732e7" providerId="ADAL" clId="{0C9D1E1A-4752-47A2-BB2B-FBDA551F9E93}" dt="2020-10-24T09:09:54.188" v="1587"/>
          <ac:inkMkLst>
            <pc:docMk/>
            <pc:sldMk cId="1383557001" sldId="365"/>
            <ac:inkMk id="1133" creationId="{29C873F7-440F-456B-B067-67778B26FBF7}"/>
          </ac:inkMkLst>
        </pc:inkChg>
        <pc:inkChg chg="add del mod">
          <ac:chgData name="Daniel Schwarz" userId="5bb35bb8-905a-4742-88d9-33d9089732e7" providerId="ADAL" clId="{0C9D1E1A-4752-47A2-BB2B-FBDA551F9E93}" dt="2020-10-24T09:09:52.909" v="1585"/>
          <ac:inkMkLst>
            <pc:docMk/>
            <pc:sldMk cId="1383557001" sldId="365"/>
            <ac:inkMk id="1135" creationId="{0B692A29-5E64-4769-A535-BF863D666C41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7" creationId="{6B61C035-7B14-4796-BCD8-8EE317D9B3D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8" creationId="{E68018D7-2E85-4444-BA67-127B0B8A0B8B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9" creationId="{CAC5FCDF-7547-4555-AE8B-E4B016B96D8D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0" creationId="{3B17CE90-991B-40B2-803A-C6C2913A5973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1" creationId="{8B1B7AB5-2650-4C5A-9689-9567005EBFE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2" creationId="{7EF9AF81-00F7-40BD-A11D-188CFC2EADA1}"/>
          </ac:inkMkLst>
        </pc:inkChg>
        <pc:inkChg chg="add del mod">
          <ac:chgData name="Daniel Schwarz" userId="5bb35bb8-905a-4742-88d9-33d9089732e7" providerId="ADAL" clId="{0C9D1E1A-4752-47A2-BB2B-FBDA551F9E93}" dt="2020-10-24T09:10:06.779" v="1605" actId="9405"/>
          <ac:inkMkLst>
            <pc:docMk/>
            <pc:sldMk cId="1383557001" sldId="365"/>
            <ac:inkMk id="1143" creationId="{AE96E693-F4D7-4FB5-A068-5E2EB07C0045}"/>
          </ac:inkMkLst>
        </pc:inkChg>
        <pc:inkChg chg="add del mod">
          <ac:chgData name="Daniel Schwarz" userId="5bb35bb8-905a-4742-88d9-33d9089732e7" providerId="ADAL" clId="{0C9D1E1A-4752-47A2-BB2B-FBDA551F9E93}" dt="2020-10-24T09:10:06.579" v="1604"/>
          <ac:inkMkLst>
            <pc:docMk/>
            <pc:sldMk cId="1383557001" sldId="365"/>
            <ac:inkMk id="1144" creationId="{0883C678-DF9C-4CC7-A9B5-E2801150FA1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6" creationId="{26FC71DA-CE5D-4E93-9E80-AEF4320A3E8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7" creationId="{9086DD50-37F3-4286-AFE8-0807BB2F1F7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8" creationId="{AF273429-9844-4FA1-B732-1253CB38292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9" creationId="{EDB11835-0431-4CF8-A60B-8E7F492B76AD}"/>
          </ac:inkMkLst>
        </pc:inkChg>
      </pc:sldChg>
      <pc:sldChg chg="addSp delSp modSp add mod delAnim">
        <pc:chgData name="Daniel Schwarz" userId="5bb35bb8-905a-4742-88d9-33d9089732e7" providerId="ADAL" clId="{0C9D1E1A-4752-47A2-BB2B-FBDA551F9E93}" dt="2020-11-15T20:53:47.427" v="6099" actId="1037"/>
        <pc:sldMkLst>
          <pc:docMk/>
          <pc:sldMk cId="281852333" sldId="366"/>
        </pc:sldMkLst>
        <pc:spChg chg="del">
          <ac:chgData name="Daniel Schwarz" userId="5bb35bb8-905a-4742-88d9-33d9089732e7" providerId="ADAL" clId="{0C9D1E1A-4752-47A2-BB2B-FBDA551F9E93}" dt="2020-10-26T20:40:23.989" v="1960" actId="478"/>
          <ac:spMkLst>
            <pc:docMk/>
            <pc:sldMk cId="281852333" sldId="366"/>
            <ac:spMk id="142" creationId="{44585827-E702-499F-81A4-D718C85B1C88}"/>
          </ac:spMkLst>
        </pc:spChg>
        <pc:spChg chg="mod">
          <ac:chgData name="Daniel Schwarz" userId="5bb35bb8-905a-4742-88d9-33d9089732e7" providerId="ADAL" clId="{0C9D1E1A-4752-47A2-BB2B-FBDA551F9E93}" dt="2020-10-26T20:42:48.342" v="2007" actId="1035"/>
          <ac:spMkLst>
            <pc:docMk/>
            <pc:sldMk cId="281852333" sldId="366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1-15T20:53:47.427" v="6099" actId="1037"/>
          <ac:grpSpMkLst>
            <pc:docMk/>
            <pc:sldMk cId="281852333" sldId="366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1-15T20:53:47.427" v="6099" actId="1037"/>
          <ac:grpSpMkLst>
            <pc:docMk/>
            <pc:sldMk cId="281852333" sldId="366"/>
            <ac:grpSpMk id="47" creationId="{2BA5B70B-C698-45F4-9C76-AB4D89C347DC}"/>
          </ac:grpSpMkLst>
        </pc:grpChg>
        <pc:grpChg chg="del mod">
          <ac:chgData name="Daniel Schwarz" userId="5bb35bb8-905a-4742-88d9-33d9089732e7" providerId="ADAL" clId="{0C9D1E1A-4752-47A2-BB2B-FBDA551F9E93}" dt="2020-11-15T20:53:08.397" v="5969" actId="478"/>
          <ac:grpSpMkLst>
            <pc:docMk/>
            <pc:sldMk cId="281852333" sldId="366"/>
            <ac:grpSpMk id="48" creationId="{23BBD9AD-60D6-41CF-B6D1-7E5CA10631D9}"/>
          </ac:grpSpMkLst>
        </pc:grpChg>
        <pc:grpChg chg="add mod">
          <ac:chgData name="Daniel Schwarz" userId="5bb35bb8-905a-4742-88d9-33d9089732e7" providerId="ADAL" clId="{0C9D1E1A-4752-47A2-BB2B-FBDA551F9E93}" dt="2020-11-15T20:53:40.556" v="6083" actId="1037"/>
          <ac:grpSpMkLst>
            <pc:docMk/>
            <pc:sldMk cId="281852333" sldId="366"/>
            <ac:grpSpMk id="144" creationId="{B041B2BA-6670-43F9-8074-670A614DC10C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45" creationId="{57AF1EE5-6A18-4F0D-96EE-B0CA81823ADA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46" creationId="{B79CD955-8FAA-4049-93A0-99F226A3742F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50" creationId="{180D1113-0991-4892-A661-0D3EE656BB52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51" creationId="{873BEB6A-8B71-4664-A8BC-254BDA5B61FD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54" creationId="{00B25FD8-97C3-4E7A-9E97-610A91FDE058}"/>
          </ac:grpSpMkLst>
        </pc:grpChg>
        <pc:grpChg chg="add mod">
          <ac:chgData name="Daniel Schwarz" userId="5bb35bb8-905a-4742-88d9-33d9089732e7" providerId="ADAL" clId="{0C9D1E1A-4752-47A2-BB2B-FBDA551F9E93}" dt="2020-11-15T20:53:40.556" v="6083" actId="1037"/>
          <ac:grpSpMkLst>
            <pc:docMk/>
            <pc:sldMk cId="281852333" sldId="366"/>
            <ac:grpSpMk id="173" creationId="{A4BB81E1-02C7-4702-8E53-F321649661E6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77" creationId="{A8607258-8867-43D9-82B5-99FE7D090619}"/>
          </ac:grpSpMkLst>
        </pc:grpChg>
        <pc:grpChg chg="mod">
          <ac:chgData name="Daniel Schwarz" userId="5bb35bb8-905a-4742-88d9-33d9089732e7" providerId="ADAL" clId="{0C9D1E1A-4752-47A2-BB2B-FBDA551F9E93}" dt="2020-11-15T20:53:47.427" v="6099" actId="1037"/>
          <ac:grpSpMkLst>
            <pc:docMk/>
            <pc:sldMk cId="281852333" sldId="366"/>
            <ac:grpSpMk id="1039" creationId="{05965994-66C4-4C20-A1DB-ACC1EF70C7B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074" creationId="{9C573F4E-EF79-4D61-8FC6-13F9F5B4B4F3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1" creationId="{D186CA7A-2A92-46D2-BA6B-7E5E81E18832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2" creationId="{2DA7DEBB-69B3-4AEF-8FA2-4E1D5B9AF09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3" creationId="{C71BDADD-765D-4DED-B435-D99857DE7324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4" creationId="{9CC7B641-B3E1-4C34-9BE8-1B6E5DED0EA3}"/>
          </ac:grpSpMkLst>
        </pc:grpChg>
        <pc:picChg chg="add mod">
          <ac:chgData name="Daniel Schwarz" userId="5bb35bb8-905a-4742-88d9-33d9089732e7" providerId="ADAL" clId="{0C9D1E1A-4752-47A2-BB2B-FBDA551F9E93}" dt="2020-10-26T20:43:00.105" v="2009" actId="14100"/>
          <ac:picMkLst>
            <pc:docMk/>
            <pc:sldMk cId="281852333" sldId="366"/>
            <ac:picMk id="3" creationId="{83F6666C-8C90-4020-9E49-B10E4036D0DB}"/>
          </ac:picMkLst>
        </pc:picChg>
        <pc:picChg chg="del mod">
          <ac:chgData name="Daniel Schwarz" userId="5bb35bb8-905a-4742-88d9-33d9089732e7" providerId="ADAL" clId="{0C9D1E1A-4752-47A2-BB2B-FBDA551F9E93}" dt="2020-11-15T20:53:05.995" v="5968" actId="478"/>
          <ac:picMkLst>
            <pc:docMk/>
            <pc:sldMk cId="281852333" sldId="366"/>
            <ac:picMk id="4" creationId="{B660A66C-670A-424A-B692-4B172D09762F}"/>
          </ac:picMkLst>
        </pc:picChg>
        <pc:picChg chg="add mod">
          <ac:chgData name="Daniel Schwarz" userId="5bb35bb8-905a-4742-88d9-33d9089732e7" providerId="ADAL" clId="{0C9D1E1A-4752-47A2-BB2B-FBDA551F9E93}" dt="2020-10-26T20:43:46.720" v="2014" actId="1076"/>
          <ac:picMkLst>
            <pc:docMk/>
            <pc:sldMk cId="281852333" sldId="366"/>
            <ac:picMk id="5" creationId="{E9FF2E03-637A-4A2E-AF44-75FE0D9D0C7F}"/>
          </ac:picMkLst>
        </pc:pic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47" creationId="{7AC384E4-0B20-442F-9B3A-EBAA8BBEAB8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48" creationId="{E281F031-32C1-43FA-A720-CE977FE3AA65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49" creationId="{82FD8297-56A4-4591-9E9D-E8C94F9952D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2" creationId="{51718F6F-163C-42BE-AB5B-441693FC641F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3" creationId="{A2646EB2-61D2-4019-94E1-9DDB9356907A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5" creationId="{09A16ECF-2D8B-4A0E-A4C1-33891E9A2583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6" creationId="{AE9AB745-5822-4B3D-86C2-509564808A6E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7" creationId="{B1882655-2054-4228-B526-7C5FF8AD960E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8" creationId="{88E22A4D-9AD2-4A84-9290-E47DF94F977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9" creationId="{73472063-DA17-4E78-9371-509B8D805726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0" creationId="{307FB5A5-4DEB-4E6D-A150-57C8E4413D2A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1" creationId="{10A93A64-F3C2-427A-B850-E16B12698A0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2" creationId="{3929D030-EE2A-4BD5-92EF-B9B710E1B41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3" creationId="{3B2B0316-D598-4FC7-AFCC-4CBB679AC645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4" creationId="{839254FD-AC48-407E-8ECF-513B69F5F022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5" creationId="{71DC9F95-DBDA-4B3F-85FA-70AAE644422F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6" creationId="{7BC6A12C-0A2C-4DEB-BA57-EC78F13138EE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7" creationId="{98E4B4A4-EA96-4DCD-8C4A-4042A4C7A93F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8" creationId="{543572EF-1CE0-445B-9006-3D882EAB418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9" creationId="{BFAE395A-C8C5-4E37-A0D7-DBA191865BBC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0" creationId="{F1C770B7-4A6F-44CF-AFF5-3C8A0B52D88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1" creationId="{D4574069-5116-453E-9CF6-32C4010BA4B4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2" creationId="{65DC867E-5AD5-4AD1-80BA-7CA9BC6BA8F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4" creationId="{EFE37D2B-3658-483A-8E70-7BD42245B74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5" creationId="{BF602D25-1B0F-4996-B624-BE58C52D4996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6" creationId="{4ACB0B8F-C7ED-4765-ACBD-CD19C126C112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8" creationId="{C94B23ED-BA6D-439D-873C-0403575B724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9" creationId="{7BD3A896-A3F6-4E72-9B4E-53B87AC0ED3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0" creationId="{7B88E786-E33C-4B85-9558-CE33414EADE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1" creationId="{60B53B5C-A2B6-4A59-8AD5-C65ECACAB863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2" creationId="{526DC4E2-CA56-4822-861F-BE76BF683CC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3" creationId="{88480F26-959C-4888-BDE3-8BE19210BD7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4" creationId="{55998DFA-1378-4BF2-ACF4-8F2388F7C02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5" creationId="{D40A8B86-F128-4942-AE7C-897A830591F6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6" creationId="{ABFB9311-7B1F-4C5D-A497-7A60E54F069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7" creationId="{A768CCEF-9CCF-47FF-B62B-366C170630F4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8" creationId="{217BCB85-911A-4F7D-BE0A-C20F7776B79D}"/>
          </ac:inkMkLst>
        </pc:inkChg>
        <pc:inkChg chg="mod">
          <ac:chgData name="Daniel Schwarz" userId="5bb35bb8-905a-4742-88d9-33d9089732e7" providerId="ADAL" clId="{0C9D1E1A-4752-47A2-BB2B-FBDA551F9E93}" dt="2020-11-15T20:53:47.427" v="6099" actId="1037"/>
          <ac:inkMkLst>
            <pc:docMk/>
            <pc:sldMk cId="281852333" sldId="366"/>
            <ac:inkMk id="1040" creationId="{5B583D10-0370-43BE-BF98-6A5509CDB638}"/>
          </ac:inkMkLst>
        </pc:inkChg>
        <pc:inkChg chg="mod">
          <ac:chgData name="Daniel Schwarz" userId="5bb35bb8-905a-4742-88d9-33d9089732e7" providerId="ADAL" clId="{0C9D1E1A-4752-47A2-BB2B-FBDA551F9E93}" dt="2020-11-15T20:53:47.427" v="6099" actId="1037"/>
          <ac:inkMkLst>
            <pc:docMk/>
            <pc:sldMk cId="281852333" sldId="366"/>
            <ac:inkMk id="1041" creationId="{3A4A1109-FDB3-4AC1-A37E-3B7188669CB1}"/>
          </ac:inkMkLst>
        </pc:inkChg>
      </pc:sldChg>
      <pc:sldChg chg="addSp modSp new mod modClrScheme chgLayout">
        <pc:chgData name="Daniel Schwarz" userId="5bb35bb8-905a-4742-88d9-33d9089732e7" providerId="ADAL" clId="{0C9D1E1A-4752-47A2-BB2B-FBDA551F9E93}" dt="2020-10-26T21:48:52.180" v="2666" actId="313"/>
        <pc:sldMkLst>
          <pc:docMk/>
          <pc:sldMk cId="2915792444" sldId="367"/>
        </pc:sldMkLst>
        <pc:spChg chg="mod ord">
          <ac:chgData name="Daniel Schwarz" userId="5bb35bb8-905a-4742-88d9-33d9089732e7" providerId="ADAL" clId="{0C9D1E1A-4752-47A2-BB2B-FBDA551F9E93}" dt="2020-10-26T21:46:39.961" v="2380" actId="700"/>
          <ac:spMkLst>
            <pc:docMk/>
            <pc:sldMk cId="2915792444" sldId="367"/>
            <ac:spMk id="2" creationId="{3973471A-F3A0-48B3-B701-C5935C6C1207}"/>
          </ac:spMkLst>
        </pc:spChg>
        <pc:spChg chg="add mod ord">
          <ac:chgData name="Daniel Schwarz" userId="5bb35bb8-905a-4742-88d9-33d9089732e7" providerId="ADAL" clId="{0C9D1E1A-4752-47A2-BB2B-FBDA551F9E93}" dt="2020-10-26T21:48:52.180" v="2666" actId="313"/>
          <ac:spMkLst>
            <pc:docMk/>
            <pc:sldMk cId="2915792444" sldId="367"/>
            <ac:spMk id="3" creationId="{A3E7AECC-3FD7-4FEE-9E0C-BC03F8B79715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6T20:59:07.743" v="2175" actId="1076"/>
        <pc:sldMkLst>
          <pc:docMk/>
          <pc:sldMk cId="3682989002" sldId="368"/>
        </pc:sldMkLst>
        <pc:spChg chg="del">
          <ac:chgData name="Daniel Schwarz" userId="5bb35bb8-905a-4742-88d9-33d9089732e7" providerId="ADAL" clId="{0C9D1E1A-4752-47A2-BB2B-FBDA551F9E93}" dt="2020-10-26T20:57:26.926" v="2034" actId="700"/>
          <ac:spMkLst>
            <pc:docMk/>
            <pc:sldMk cId="3682989002" sldId="368"/>
            <ac:spMk id="2" creationId="{2A59A8C1-5425-4004-A339-101212EB29B5}"/>
          </ac:spMkLst>
        </pc:spChg>
        <pc:spChg chg="add mod">
          <ac:chgData name="Daniel Schwarz" userId="5bb35bb8-905a-4742-88d9-33d9089732e7" providerId="ADAL" clId="{0C9D1E1A-4752-47A2-BB2B-FBDA551F9E93}" dt="2020-10-26T20:58:24.759" v="2100" actId="1076"/>
          <ac:spMkLst>
            <pc:docMk/>
            <pc:sldMk cId="3682989002" sldId="368"/>
            <ac:spMk id="3" creationId="{DF78EE23-F081-43C1-8E3F-7890BC4EE623}"/>
          </ac:spMkLst>
        </pc:spChg>
        <pc:spChg chg="add mod">
          <ac:chgData name="Daniel Schwarz" userId="5bb35bb8-905a-4742-88d9-33d9089732e7" providerId="ADAL" clId="{0C9D1E1A-4752-47A2-BB2B-FBDA551F9E93}" dt="2020-10-26T20:59:07.743" v="2175" actId="1076"/>
          <ac:spMkLst>
            <pc:docMk/>
            <pc:sldMk cId="3682989002" sldId="368"/>
            <ac:spMk id="4" creationId="{2A96615A-D77B-4534-B6D5-12294D36EEB9}"/>
          </ac:spMkLst>
        </pc:spChg>
      </pc:sldChg>
      <pc:sldChg chg="addSp delSp modSp new mod addAnim delAnim modAnim">
        <pc:chgData name="Daniel Schwarz" userId="5bb35bb8-905a-4742-88d9-33d9089732e7" providerId="ADAL" clId="{0C9D1E1A-4752-47A2-BB2B-FBDA551F9E93}" dt="2020-10-26T21:43:50.601" v="2294" actId="14100"/>
        <pc:sldMkLst>
          <pc:docMk/>
          <pc:sldMk cId="713279862" sldId="369"/>
        </pc:sldMkLst>
        <pc:spChg chg="add del mod">
          <ac:chgData name="Daniel Schwarz" userId="5bb35bb8-905a-4742-88d9-33d9089732e7" providerId="ADAL" clId="{0C9D1E1A-4752-47A2-BB2B-FBDA551F9E93}" dt="2020-10-26T21:40:14.947" v="2274" actId="404"/>
          <ac:spMkLst>
            <pc:docMk/>
            <pc:sldMk cId="713279862" sldId="369"/>
            <ac:spMk id="4" creationId="{FBABB386-7BF6-47C5-97F8-3D7C01FBD2A4}"/>
          </ac:spMkLst>
        </pc:spChg>
        <pc:picChg chg="add mod">
          <ac:chgData name="Daniel Schwarz" userId="5bb35bb8-905a-4742-88d9-33d9089732e7" providerId="ADAL" clId="{0C9D1E1A-4752-47A2-BB2B-FBDA551F9E93}" dt="2020-10-26T21:43:49.490" v="2292" actId="14100"/>
          <ac:picMkLst>
            <pc:docMk/>
            <pc:sldMk cId="713279862" sldId="369"/>
            <ac:picMk id="2" creationId="{DC37AFFD-9C71-450F-8E35-27E6D6CE0195}"/>
          </ac:picMkLst>
        </pc:picChg>
        <pc:picChg chg="add mod">
          <ac:chgData name="Daniel Schwarz" userId="5bb35bb8-905a-4742-88d9-33d9089732e7" providerId="ADAL" clId="{0C9D1E1A-4752-47A2-BB2B-FBDA551F9E93}" dt="2020-10-26T21:43:50.601" v="2294" actId="14100"/>
          <ac:picMkLst>
            <pc:docMk/>
            <pc:sldMk cId="713279862" sldId="369"/>
            <ac:picMk id="3" creationId="{2C40FBE5-531E-4CCA-8151-2127580FD813}"/>
          </ac:picMkLst>
        </pc:picChg>
      </pc:sldChg>
      <pc:sldChg chg="addSp delSp modSp new mod modAnim">
        <pc:chgData name="Daniel Schwarz" userId="5bb35bb8-905a-4742-88d9-33d9089732e7" providerId="ADAL" clId="{0C9D1E1A-4752-47A2-BB2B-FBDA551F9E93}" dt="2020-10-26T21:45:17.200" v="2379" actId="20577"/>
        <pc:sldMkLst>
          <pc:docMk/>
          <pc:sldMk cId="773103033" sldId="370"/>
        </pc:sldMkLst>
        <pc:spChg chg="add del mod">
          <ac:chgData name="Daniel Schwarz" userId="5bb35bb8-905a-4742-88d9-33d9089732e7" providerId="ADAL" clId="{0C9D1E1A-4752-47A2-BB2B-FBDA551F9E93}" dt="2020-10-26T21:44:39.792" v="2303" actId="478"/>
          <ac:spMkLst>
            <pc:docMk/>
            <pc:sldMk cId="773103033" sldId="370"/>
            <ac:spMk id="6" creationId="{4A2DA472-30CD-4E03-94BB-B2F005D09B1A}"/>
          </ac:spMkLst>
        </pc:spChg>
        <pc:spChg chg="add mod">
          <ac:chgData name="Daniel Schwarz" userId="5bb35bb8-905a-4742-88d9-33d9089732e7" providerId="ADAL" clId="{0C9D1E1A-4752-47A2-BB2B-FBDA551F9E93}" dt="2020-10-26T21:45:17.200" v="2379" actId="20577"/>
          <ac:spMkLst>
            <pc:docMk/>
            <pc:sldMk cId="773103033" sldId="370"/>
            <ac:spMk id="7" creationId="{E95B22B3-3EE9-41F5-8EF4-666BA0FE79DE}"/>
          </ac:spMkLst>
        </pc:spChg>
        <pc:picChg chg="add mod">
          <ac:chgData name="Daniel Schwarz" userId="5bb35bb8-905a-4742-88d9-33d9089732e7" providerId="ADAL" clId="{0C9D1E1A-4752-47A2-BB2B-FBDA551F9E93}" dt="2020-10-26T21:43:57.712" v="2298" actId="1076"/>
          <ac:picMkLst>
            <pc:docMk/>
            <pc:sldMk cId="773103033" sldId="370"/>
            <ac:picMk id="2" creationId="{28CC6BE9-2E11-43CB-83A5-0CB80E5ED25B}"/>
          </ac:picMkLst>
        </pc:picChg>
        <pc:picChg chg="add del mod">
          <ac:chgData name="Daniel Schwarz" userId="5bb35bb8-905a-4742-88d9-33d9089732e7" providerId="ADAL" clId="{0C9D1E1A-4752-47A2-BB2B-FBDA551F9E93}" dt="2020-10-26T21:43:23.393" v="2284" actId="478"/>
          <ac:picMkLst>
            <pc:docMk/>
            <pc:sldMk cId="773103033" sldId="370"/>
            <ac:picMk id="3" creationId="{46188838-AE23-451D-9596-418EA0D20D97}"/>
          </ac:picMkLst>
        </pc:picChg>
        <pc:picChg chg="add mod">
          <ac:chgData name="Daniel Schwarz" userId="5bb35bb8-905a-4742-88d9-33d9089732e7" providerId="ADAL" clId="{0C9D1E1A-4752-47A2-BB2B-FBDA551F9E93}" dt="2020-10-26T21:44:01.663" v="2300" actId="1076"/>
          <ac:picMkLst>
            <pc:docMk/>
            <pc:sldMk cId="773103033" sldId="370"/>
            <ac:picMk id="4" creationId="{140D6270-108C-4BD9-AE3D-6E39B01C5418}"/>
          </ac:picMkLst>
        </pc:picChg>
      </pc:sldChg>
      <pc:sldChg chg="addSp delSp modSp new mod modClrScheme chgLayout">
        <pc:chgData name="Daniel Schwarz" userId="5bb35bb8-905a-4742-88d9-33d9089732e7" providerId="ADAL" clId="{0C9D1E1A-4752-47A2-BB2B-FBDA551F9E93}" dt="2020-10-26T22:10:26.296" v="2724" actId="14100"/>
        <pc:sldMkLst>
          <pc:docMk/>
          <pc:sldMk cId="828652044" sldId="371"/>
        </pc:sldMkLst>
        <pc:spChg chg="mod ord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2" creationId="{9638DFF6-9ABA-4A58-BF3B-1F388E1B4B33}"/>
          </ac:spMkLst>
        </pc:spChg>
        <pc:spChg chg="del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3" creationId="{C1BA3D36-6A4B-47F8-8E75-9D59D9936C6E}"/>
          </ac:spMkLst>
        </pc:spChg>
        <pc:picChg chg="add mod">
          <ac:chgData name="Daniel Schwarz" userId="5bb35bb8-905a-4742-88d9-33d9089732e7" providerId="ADAL" clId="{0C9D1E1A-4752-47A2-BB2B-FBDA551F9E93}" dt="2020-10-26T22:10:17.424" v="2721" actId="1076"/>
          <ac:picMkLst>
            <pc:docMk/>
            <pc:sldMk cId="828652044" sldId="371"/>
            <ac:picMk id="4" creationId="{104D85DF-C13B-4C32-806C-68FF784CFEC4}"/>
          </ac:picMkLst>
        </pc:picChg>
        <pc:picChg chg="add mod">
          <ac:chgData name="Daniel Schwarz" userId="5bb35bb8-905a-4742-88d9-33d9089732e7" providerId="ADAL" clId="{0C9D1E1A-4752-47A2-BB2B-FBDA551F9E93}" dt="2020-10-26T22:10:26.296" v="2724" actId="14100"/>
          <ac:picMkLst>
            <pc:docMk/>
            <pc:sldMk cId="828652044" sldId="371"/>
            <ac:picMk id="5" creationId="{3E54C46D-56AB-4CF5-BA9C-1BB727BF4981}"/>
          </ac:picMkLst>
        </pc:picChg>
      </pc:sldChg>
      <pc:sldChg chg="addSp delSp modSp new mod modClrScheme chgLayout modNotesTx">
        <pc:chgData name="Daniel Schwarz" userId="5bb35bb8-905a-4742-88d9-33d9089732e7" providerId="ADAL" clId="{0C9D1E1A-4752-47A2-BB2B-FBDA551F9E93}" dt="2020-11-15T21:08:01.493" v="6221" actId="1076"/>
        <pc:sldMkLst>
          <pc:docMk/>
          <pc:sldMk cId="1719230595" sldId="372"/>
        </pc:sldMkLst>
        <pc:spChg chg="del">
          <ac:chgData name="Daniel Schwarz" userId="5bb35bb8-905a-4742-88d9-33d9089732e7" providerId="ADAL" clId="{0C9D1E1A-4752-47A2-BB2B-FBDA551F9E93}" dt="2020-10-26T22:10:41.259" v="2726" actId="700"/>
          <ac:spMkLst>
            <pc:docMk/>
            <pc:sldMk cId="1719230595" sldId="372"/>
            <ac:spMk id="2" creationId="{007C68C5-306B-48F7-9BCF-945A312F4344}"/>
          </ac:spMkLst>
        </pc:spChg>
        <pc:spChg chg="add mod">
          <ac:chgData name="Daniel Schwarz" userId="5bb35bb8-905a-4742-88d9-33d9089732e7" providerId="ADAL" clId="{0C9D1E1A-4752-47A2-BB2B-FBDA551F9E93}" dt="2020-11-15T21:08:01.493" v="6221" actId="1076"/>
          <ac:spMkLst>
            <pc:docMk/>
            <pc:sldMk cId="1719230595" sldId="372"/>
            <ac:spMk id="5" creationId="{ABF3C057-FE5C-4683-9E68-018B7C39D0EB}"/>
          </ac:spMkLst>
        </pc:spChg>
        <pc:graphicFrameChg chg="add mod modGraphic">
          <ac:chgData name="Daniel Schwarz" userId="5bb35bb8-905a-4742-88d9-33d9089732e7" providerId="ADAL" clId="{0C9D1E1A-4752-47A2-BB2B-FBDA551F9E93}" dt="2020-11-15T21:07:42.586" v="6214" actId="1035"/>
          <ac:graphicFrameMkLst>
            <pc:docMk/>
            <pc:sldMk cId="1719230595" sldId="372"/>
            <ac:graphicFrameMk id="4" creationId="{F4DD9397-F236-46DB-BC99-76B2C47C11B2}"/>
          </ac:graphicFrameMkLst>
        </pc:graphicFrameChg>
      </pc:sldChg>
      <pc:sldChg chg="addSp modSp add del mod">
        <pc:chgData name="Daniel Schwarz" userId="5bb35bb8-905a-4742-88d9-33d9089732e7" providerId="ADAL" clId="{0C9D1E1A-4752-47A2-BB2B-FBDA551F9E93}" dt="2020-11-15T22:04:01.896" v="7202" actId="47"/>
        <pc:sldMkLst>
          <pc:docMk/>
          <pc:sldMk cId="3376229237" sldId="373"/>
        </pc:sldMkLst>
        <pc:spChg chg="mod">
          <ac:chgData name="Daniel Schwarz" userId="5bb35bb8-905a-4742-88d9-33d9089732e7" providerId="ADAL" clId="{0C9D1E1A-4752-47A2-BB2B-FBDA551F9E93}" dt="2020-10-28T18:40:30.491" v="4033" actId="20577"/>
          <ac:spMkLst>
            <pc:docMk/>
            <pc:sldMk cId="3376229237" sldId="373"/>
            <ac:spMk id="4" creationId="{478AB046-1B68-488D-AE60-8F01F95A10E4}"/>
          </ac:spMkLst>
        </pc:spChg>
        <pc:graphicFrameChg chg="add mod modGraphic">
          <ac:chgData name="Daniel Schwarz" userId="5bb35bb8-905a-4742-88d9-33d9089732e7" providerId="ADAL" clId="{0C9D1E1A-4752-47A2-BB2B-FBDA551F9E93}" dt="2020-10-28T18:38:10.402" v="3996" actId="1076"/>
          <ac:graphicFrameMkLst>
            <pc:docMk/>
            <pc:sldMk cId="3376229237" sldId="373"/>
            <ac:graphicFrameMk id="2" creationId="{93BAD9FF-0A4F-453F-B291-DD75F1AEB398}"/>
          </ac:graphicFrameMkLst>
        </pc:graphicFrameChg>
      </pc:sldChg>
      <pc:sldChg chg="addSp new">
        <pc:chgData name="Daniel Schwarz" userId="5bb35bb8-905a-4742-88d9-33d9089732e7" providerId="ADAL" clId="{0C9D1E1A-4752-47A2-BB2B-FBDA551F9E93}" dt="2020-10-28T18:09:36.962" v="3935"/>
        <pc:sldMkLst>
          <pc:docMk/>
          <pc:sldMk cId="2921772423" sldId="374"/>
        </pc:sldMkLst>
        <pc:picChg chg="add">
          <ac:chgData name="Daniel Schwarz" userId="5bb35bb8-905a-4742-88d9-33d9089732e7" providerId="ADAL" clId="{0C9D1E1A-4752-47A2-BB2B-FBDA551F9E93}" dt="2020-10-28T18:09:36.962" v="3935"/>
          <ac:picMkLst>
            <pc:docMk/>
            <pc:sldMk cId="2921772423" sldId="374"/>
            <ac:picMk id="2" creationId="{AE3BF90C-63CC-4F8E-A0B3-4612F6768094}"/>
          </ac:picMkLst>
        </pc:picChg>
      </pc:sldChg>
      <pc:sldChg chg="addSp new">
        <pc:chgData name="Daniel Schwarz" userId="5bb35bb8-905a-4742-88d9-33d9089732e7" providerId="ADAL" clId="{0C9D1E1A-4752-47A2-BB2B-FBDA551F9E93}" dt="2020-10-28T18:10:44.856" v="3937"/>
        <pc:sldMkLst>
          <pc:docMk/>
          <pc:sldMk cId="3948782123" sldId="375"/>
        </pc:sldMkLst>
        <pc:picChg chg="add">
          <ac:chgData name="Daniel Schwarz" userId="5bb35bb8-905a-4742-88d9-33d9089732e7" providerId="ADAL" clId="{0C9D1E1A-4752-47A2-BB2B-FBDA551F9E93}" dt="2020-10-28T18:10:44.856" v="3937"/>
          <ac:picMkLst>
            <pc:docMk/>
            <pc:sldMk cId="3948782123" sldId="375"/>
            <ac:picMk id="2" creationId="{FC1C644E-9ABC-41C0-91DF-0C9DE91778BE}"/>
          </ac:picMkLst>
        </pc:picChg>
      </pc:sldChg>
      <pc:sldChg chg="addSp new">
        <pc:chgData name="Daniel Schwarz" userId="5bb35bb8-905a-4742-88d9-33d9089732e7" providerId="ADAL" clId="{0C9D1E1A-4752-47A2-BB2B-FBDA551F9E93}" dt="2020-10-28T18:11:26.327" v="3939"/>
        <pc:sldMkLst>
          <pc:docMk/>
          <pc:sldMk cId="266199474" sldId="376"/>
        </pc:sldMkLst>
        <pc:picChg chg="add">
          <ac:chgData name="Daniel Schwarz" userId="5bb35bb8-905a-4742-88d9-33d9089732e7" providerId="ADAL" clId="{0C9D1E1A-4752-47A2-BB2B-FBDA551F9E93}" dt="2020-10-28T18:11:26.327" v="3939"/>
          <ac:picMkLst>
            <pc:docMk/>
            <pc:sldMk cId="266199474" sldId="376"/>
            <ac:picMk id="2" creationId="{AE86325E-F05E-4B27-834C-D1C23A3B345E}"/>
          </ac:picMkLst>
        </pc:picChg>
      </pc:sldChg>
      <pc:sldChg chg="addSp modSp new mod modShow modNotesTx">
        <pc:chgData name="Daniel Schwarz" userId="5bb35bb8-905a-4742-88d9-33d9089732e7" providerId="ADAL" clId="{0C9D1E1A-4752-47A2-BB2B-FBDA551F9E93}" dt="2020-11-15T21:23:40.533" v="6534" actId="729"/>
        <pc:sldMkLst>
          <pc:docMk/>
          <pc:sldMk cId="1997786756" sldId="377"/>
        </pc:sldMkLst>
        <pc:spChg chg="mod">
          <ac:chgData name="Daniel Schwarz" userId="5bb35bb8-905a-4742-88d9-33d9089732e7" providerId="ADAL" clId="{0C9D1E1A-4752-47A2-BB2B-FBDA551F9E93}" dt="2020-10-28T18:35:45.219" v="3955" actId="20577"/>
          <ac:spMkLst>
            <pc:docMk/>
            <pc:sldMk cId="1997786756" sldId="377"/>
            <ac:spMk id="2" creationId="{69884D88-76C5-4472-83C1-22E67C73AFF3}"/>
          </ac:spMkLst>
        </pc:spChg>
        <pc:spChg chg="mod">
          <ac:chgData name="Daniel Schwarz" userId="5bb35bb8-905a-4742-88d9-33d9089732e7" providerId="ADAL" clId="{0C9D1E1A-4752-47A2-BB2B-FBDA551F9E93}" dt="2020-11-15T21:23:30.087" v="6532" actId="20577"/>
          <ac:spMkLst>
            <pc:docMk/>
            <pc:sldMk cId="1997786756" sldId="377"/>
            <ac:spMk id="3" creationId="{EC324661-8184-49C1-967B-3F931AEA285E}"/>
          </ac:spMkLst>
        </pc:spChg>
        <pc:spChg chg="add mod">
          <ac:chgData name="Daniel Schwarz" userId="5bb35bb8-905a-4742-88d9-33d9089732e7" providerId="ADAL" clId="{0C9D1E1A-4752-47A2-BB2B-FBDA551F9E93}" dt="2020-11-15T21:17:00.675" v="6345" actId="1076"/>
          <ac:spMkLst>
            <pc:docMk/>
            <pc:sldMk cId="1997786756" sldId="377"/>
            <ac:spMk id="5" creationId="{454E9509-233B-400C-BF67-0D85E0734792}"/>
          </ac:spMkLst>
        </pc:spChg>
      </pc:sldChg>
      <pc:sldChg chg="modSp new mod modShow">
        <pc:chgData name="Daniel Schwarz" userId="5bb35bb8-905a-4742-88d9-33d9089732e7" providerId="ADAL" clId="{0C9D1E1A-4752-47A2-BB2B-FBDA551F9E93}" dt="2020-11-15T21:12:01.591" v="6273" actId="729"/>
        <pc:sldMkLst>
          <pc:docMk/>
          <pc:sldMk cId="1896242820" sldId="378"/>
        </pc:sldMkLst>
        <pc:spChg chg="mod">
          <ac:chgData name="Daniel Schwarz" userId="5bb35bb8-905a-4742-88d9-33d9089732e7" providerId="ADAL" clId="{0C9D1E1A-4752-47A2-BB2B-FBDA551F9E93}" dt="2020-10-28T18:38:25.621" v="4014" actId="20577"/>
          <ac:spMkLst>
            <pc:docMk/>
            <pc:sldMk cId="1896242820" sldId="378"/>
            <ac:spMk id="2" creationId="{5A7D2443-D71C-4224-A6D2-2997F6374EE4}"/>
          </ac:spMkLst>
        </pc:spChg>
      </pc:sldChg>
      <pc:sldChg chg="modSp new mod modNotesTx">
        <pc:chgData name="Daniel Schwarz" userId="5bb35bb8-905a-4742-88d9-33d9089732e7" providerId="ADAL" clId="{0C9D1E1A-4752-47A2-BB2B-FBDA551F9E93}" dt="2020-10-28T18:59:38.701" v="4847" actId="20577"/>
        <pc:sldMkLst>
          <pc:docMk/>
          <pc:sldMk cId="2692560093" sldId="379"/>
        </pc:sldMkLst>
        <pc:spChg chg="mod">
          <ac:chgData name="Daniel Schwarz" userId="5bb35bb8-905a-4742-88d9-33d9089732e7" providerId="ADAL" clId="{0C9D1E1A-4752-47A2-BB2B-FBDA551F9E93}" dt="2020-10-28T18:41:25.267" v="4063" actId="20577"/>
          <ac:spMkLst>
            <pc:docMk/>
            <pc:sldMk cId="2692560093" sldId="379"/>
            <ac:spMk id="2" creationId="{F5989D6D-7140-41F2-9411-F3B7AD01EAB6}"/>
          </ac:spMkLst>
        </pc:spChg>
        <pc:spChg chg="mod">
          <ac:chgData name="Daniel Schwarz" userId="5bb35bb8-905a-4742-88d9-33d9089732e7" providerId="ADAL" clId="{0C9D1E1A-4752-47A2-BB2B-FBDA551F9E93}" dt="2020-10-28T18:55:04.771" v="4810" actId="6549"/>
          <ac:spMkLst>
            <pc:docMk/>
            <pc:sldMk cId="2692560093" sldId="379"/>
            <ac:spMk id="3" creationId="{D515DC11-1567-4C09-A8AA-3CA5BBAC0ECE}"/>
          </ac:spMkLst>
        </pc:spChg>
      </pc:sldChg>
      <pc:sldChg chg="modSp new mod modNotesTx">
        <pc:chgData name="Daniel Schwarz" userId="5bb35bb8-905a-4742-88d9-33d9089732e7" providerId="ADAL" clId="{0C9D1E1A-4752-47A2-BB2B-FBDA551F9E93}" dt="2020-11-15T22:13:11.708" v="7787" actId="20577"/>
        <pc:sldMkLst>
          <pc:docMk/>
          <pc:sldMk cId="1173228883" sldId="380"/>
        </pc:sldMkLst>
        <pc:spChg chg="mod">
          <ac:chgData name="Daniel Schwarz" userId="5bb35bb8-905a-4742-88d9-33d9089732e7" providerId="ADAL" clId="{0C9D1E1A-4752-47A2-BB2B-FBDA551F9E93}" dt="2020-10-28T18:59:56.443" v="4862" actId="20577"/>
          <ac:spMkLst>
            <pc:docMk/>
            <pc:sldMk cId="1173228883" sldId="380"/>
            <ac:spMk id="2" creationId="{26FC0A08-242C-4D9C-AD22-02DD47371E23}"/>
          </ac:spMkLst>
        </pc:spChg>
        <pc:spChg chg="mod">
          <ac:chgData name="Daniel Schwarz" userId="5bb35bb8-905a-4742-88d9-33d9089732e7" providerId="ADAL" clId="{0C9D1E1A-4752-47A2-BB2B-FBDA551F9E93}" dt="2020-11-15T22:12:47.803" v="7701" actId="20577"/>
          <ac:spMkLst>
            <pc:docMk/>
            <pc:sldMk cId="1173228883" sldId="380"/>
            <ac:spMk id="3" creationId="{CFEA4607-FE9F-487B-A05E-5E3CDEAACDDA}"/>
          </ac:spMkLst>
        </pc:spChg>
      </pc:sldChg>
      <pc:sldChg chg="modSp add mod modNotesTx">
        <pc:chgData name="Daniel Schwarz" userId="5bb35bb8-905a-4742-88d9-33d9089732e7" providerId="ADAL" clId="{0C9D1E1A-4752-47A2-BB2B-FBDA551F9E93}" dt="2020-11-15T22:05:07.897" v="7208" actId="1076"/>
        <pc:sldMkLst>
          <pc:docMk/>
          <pc:sldMk cId="3394434897" sldId="381"/>
        </pc:sldMkLst>
        <pc:spChg chg="mod">
          <ac:chgData name="Daniel Schwarz" userId="5bb35bb8-905a-4742-88d9-33d9089732e7" providerId="ADAL" clId="{0C9D1E1A-4752-47A2-BB2B-FBDA551F9E93}" dt="2020-11-15T22:05:07.897" v="7208" actId="1076"/>
          <ac:spMkLst>
            <pc:docMk/>
            <pc:sldMk cId="3394434897" sldId="381"/>
            <ac:spMk id="4" creationId="{D0519423-E8F5-48FA-B003-DAD6B695BD87}"/>
          </ac:spMkLst>
        </pc:spChg>
      </pc:sldChg>
      <pc:sldChg chg="addSp modSp new mod">
        <pc:chgData name="Daniel Schwarz" userId="5bb35bb8-905a-4742-88d9-33d9089732e7" providerId="ADAL" clId="{0C9D1E1A-4752-47A2-BB2B-FBDA551F9E93}" dt="2020-11-07T15:47:46.001" v="4937" actId="1076"/>
        <pc:sldMkLst>
          <pc:docMk/>
          <pc:sldMk cId="3483357656" sldId="382"/>
        </pc:sldMkLst>
        <pc:picChg chg="add mod">
          <ac:chgData name="Daniel Schwarz" userId="5bb35bb8-905a-4742-88d9-33d9089732e7" providerId="ADAL" clId="{0C9D1E1A-4752-47A2-BB2B-FBDA551F9E93}" dt="2020-11-07T15:46:36.024" v="4932" actId="1076"/>
          <ac:picMkLst>
            <pc:docMk/>
            <pc:sldMk cId="3483357656" sldId="382"/>
            <ac:picMk id="2" creationId="{F07A30B8-51AF-4074-8842-DD2D30FBB2E9}"/>
          </ac:picMkLst>
        </pc:picChg>
        <pc:picChg chg="add mod">
          <ac:chgData name="Daniel Schwarz" userId="5bb35bb8-905a-4742-88d9-33d9089732e7" providerId="ADAL" clId="{0C9D1E1A-4752-47A2-BB2B-FBDA551F9E93}" dt="2020-11-07T15:46:37.728" v="4933" actId="1076"/>
          <ac:picMkLst>
            <pc:docMk/>
            <pc:sldMk cId="3483357656" sldId="382"/>
            <ac:picMk id="3" creationId="{DB81917C-24D5-4B75-9852-B912CB8E3082}"/>
          </ac:picMkLst>
        </pc:picChg>
        <pc:picChg chg="add mod">
          <ac:chgData name="Daniel Schwarz" userId="5bb35bb8-905a-4742-88d9-33d9089732e7" providerId="ADAL" clId="{0C9D1E1A-4752-47A2-BB2B-FBDA551F9E93}" dt="2020-11-07T15:47:13.224" v="4935" actId="1076"/>
          <ac:picMkLst>
            <pc:docMk/>
            <pc:sldMk cId="3483357656" sldId="382"/>
            <ac:picMk id="4" creationId="{3B7B134D-035E-44D9-9AFF-414F0193758F}"/>
          </ac:picMkLst>
        </pc:picChg>
        <pc:picChg chg="add mod">
          <ac:chgData name="Daniel Schwarz" userId="5bb35bb8-905a-4742-88d9-33d9089732e7" providerId="ADAL" clId="{0C9D1E1A-4752-47A2-BB2B-FBDA551F9E93}" dt="2020-11-07T15:47:46.001" v="4937" actId="1076"/>
          <ac:picMkLst>
            <pc:docMk/>
            <pc:sldMk cId="3483357656" sldId="382"/>
            <ac:picMk id="5" creationId="{45FEFBB3-5236-4AD1-8471-3F8CCD68B706}"/>
          </ac:picMkLst>
        </pc:picChg>
      </pc:sldChg>
      <pc:sldChg chg="addSp delSp modSp new mod modNotesTx">
        <pc:chgData name="Daniel Schwarz" userId="5bb35bb8-905a-4742-88d9-33d9089732e7" providerId="ADAL" clId="{0C9D1E1A-4752-47A2-BB2B-FBDA551F9E93}" dt="2020-11-07T16:48:56.277" v="5373"/>
        <pc:sldMkLst>
          <pc:docMk/>
          <pc:sldMk cId="1731421883" sldId="383"/>
        </pc:sldMkLst>
        <pc:spChg chg="add mod">
          <ac:chgData name="Daniel Schwarz" userId="5bb35bb8-905a-4742-88d9-33d9089732e7" providerId="ADAL" clId="{0C9D1E1A-4752-47A2-BB2B-FBDA551F9E93}" dt="2020-11-07T16:38:25.509" v="4970"/>
          <ac:spMkLst>
            <pc:docMk/>
            <pc:sldMk cId="1731421883" sldId="383"/>
            <ac:spMk id="4" creationId="{8229D77C-4398-49BB-8434-A06845582E8F}"/>
          </ac:spMkLst>
        </pc:spChg>
        <pc:picChg chg="add del mod">
          <ac:chgData name="Daniel Schwarz" userId="5bb35bb8-905a-4742-88d9-33d9089732e7" providerId="ADAL" clId="{0C9D1E1A-4752-47A2-BB2B-FBDA551F9E93}" dt="2020-11-07T16:36:31.697" v="4959" actId="478"/>
          <ac:picMkLst>
            <pc:docMk/>
            <pc:sldMk cId="1731421883" sldId="383"/>
            <ac:picMk id="2" creationId="{3571F0B9-5B8A-41C5-8786-827378E00903}"/>
          </ac:picMkLst>
        </pc:picChg>
        <pc:picChg chg="add mod">
          <ac:chgData name="Daniel Schwarz" userId="5bb35bb8-905a-4742-88d9-33d9089732e7" providerId="ADAL" clId="{0C9D1E1A-4752-47A2-BB2B-FBDA551F9E93}" dt="2020-11-07T15:51:45.769" v="4944" actId="1076"/>
          <ac:picMkLst>
            <pc:docMk/>
            <pc:sldMk cId="1731421883" sldId="383"/>
            <ac:picMk id="3" creationId="{3466217A-C3E2-44CB-8622-08459457D6FD}"/>
          </ac:picMkLst>
        </pc:picChg>
        <pc:picChg chg="add mod">
          <ac:chgData name="Daniel Schwarz" userId="5bb35bb8-905a-4742-88d9-33d9089732e7" providerId="ADAL" clId="{0C9D1E1A-4752-47A2-BB2B-FBDA551F9E93}" dt="2020-11-07T16:37:27.226" v="4961" actId="1076"/>
          <ac:picMkLst>
            <pc:docMk/>
            <pc:sldMk cId="1731421883" sldId="383"/>
            <ac:picMk id="5" creationId="{1D22A58B-5671-4431-AE65-F5520B3B7944}"/>
          </ac:picMkLst>
        </pc:picChg>
      </pc:sldChg>
      <pc:sldChg chg="new del">
        <pc:chgData name="Daniel Schwarz" userId="5bb35bb8-905a-4742-88d9-33d9089732e7" providerId="ADAL" clId="{0C9D1E1A-4752-47A2-BB2B-FBDA551F9E93}" dt="2020-11-07T16:52:21.695" v="5386" actId="47"/>
        <pc:sldMkLst>
          <pc:docMk/>
          <pc:sldMk cId="2407528967" sldId="384"/>
        </pc:sldMkLst>
      </pc:sldChg>
      <pc:sldChg chg="addSp delSp modSp add mod modNotesTx">
        <pc:chgData name="Daniel Schwarz" userId="5bb35bb8-905a-4742-88d9-33d9089732e7" providerId="ADAL" clId="{0C9D1E1A-4752-47A2-BB2B-FBDA551F9E93}" dt="2020-11-07T16:50:42.345" v="5384" actId="1076"/>
        <pc:sldMkLst>
          <pc:docMk/>
          <pc:sldMk cId="3362586493" sldId="385"/>
        </pc:sldMkLst>
        <pc:spChg chg="mod">
          <ac:chgData name="Daniel Schwarz" userId="5bb35bb8-905a-4742-88d9-33d9089732e7" providerId="ADAL" clId="{0C9D1E1A-4752-47A2-BB2B-FBDA551F9E93}" dt="2020-11-07T16:40:00.105" v="5009" actId="20577"/>
          <ac:spMkLst>
            <pc:docMk/>
            <pc:sldMk cId="3362586493" sldId="385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1-07T16:44:28.161" v="5372" actId="20577"/>
          <ac:spMkLst>
            <pc:docMk/>
            <pc:sldMk cId="3362586493" sldId="385"/>
            <ac:spMk id="4" creationId="{478AB046-1B68-488D-AE60-8F01F95A10E4}"/>
          </ac:spMkLst>
        </pc:spChg>
        <pc:graphicFrameChg chg="del">
          <ac:chgData name="Daniel Schwarz" userId="5bb35bb8-905a-4742-88d9-33d9089732e7" providerId="ADAL" clId="{0C9D1E1A-4752-47A2-BB2B-FBDA551F9E93}" dt="2020-11-07T16:40:41.894" v="5061" actId="478"/>
          <ac:graphicFrameMkLst>
            <pc:docMk/>
            <pc:sldMk cId="3362586493" sldId="385"/>
            <ac:graphicFrameMk id="2" creationId="{93BAD9FF-0A4F-453F-B291-DD75F1AEB398}"/>
          </ac:graphicFrameMkLst>
        </pc:graphicFrameChg>
        <pc:picChg chg="add mod modCrop">
          <ac:chgData name="Daniel Schwarz" userId="5bb35bb8-905a-4742-88d9-33d9089732e7" providerId="ADAL" clId="{0C9D1E1A-4752-47A2-BB2B-FBDA551F9E93}" dt="2020-11-07T16:50:42.345" v="5384" actId="1076"/>
          <ac:picMkLst>
            <pc:docMk/>
            <pc:sldMk cId="3362586493" sldId="385"/>
            <ac:picMk id="6" creationId="{E35A0C12-CB42-4ADD-9365-AE873797A470}"/>
          </ac:picMkLst>
        </pc:picChg>
        <pc:picChg chg="add mod modCrop">
          <ac:chgData name="Daniel Schwarz" userId="5bb35bb8-905a-4742-88d9-33d9089732e7" providerId="ADAL" clId="{0C9D1E1A-4752-47A2-BB2B-FBDA551F9E93}" dt="2020-11-07T16:50:27.898" v="5382" actId="1076"/>
          <ac:picMkLst>
            <pc:docMk/>
            <pc:sldMk cId="3362586493" sldId="385"/>
            <ac:picMk id="7" creationId="{A591D30F-BACB-4A99-B3CC-148D58FBDDD2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12T20:46:43.162" v="5802" actId="20577"/>
        <pc:sldMkLst>
          <pc:docMk/>
          <pc:sldMk cId="1334360895" sldId="386"/>
        </pc:sldMkLst>
        <pc:spChg chg="add mod">
          <ac:chgData name="Daniel Schwarz" userId="5bb35bb8-905a-4742-88d9-33d9089732e7" providerId="ADAL" clId="{0C9D1E1A-4752-47A2-BB2B-FBDA551F9E93}" dt="2020-11-12T20:46:43.162" v="5802" actId="20577"/>
          <ac:spMkLst>
            <pc:docMk/>
            <pc:sldMk cId="1334360895" sldId="386"/>
            <ac:spMk id="2" creationId="{3CD0DB78-AB5E-4845-BDA8-57563707A40A}"/>
          </ac:spMkLst>
        </pc:spChg>
        <pc:spChg chg="add mod">
          <ac:chgData name="Daniel Schwarz" userId="5bb35bb8-905a-4742-88d9-33d9089732e7" providerId="ADAL" clId="{0C9D1E1A-4752-47A2-BB2B-FBDA551F9E93}" dt="2020-11-07T16:58:46.211" v="5794" actId="20577"/>
          <ac:spMkLst>
            <pc:docMk/>
            <pc:sldMk cId="1334360895" sldId="386"/>
            <ac:spMk id="3" creationId="{B8CE49D1-00A0-443D-BE62-56F93D3B93CF}"/>
          </ac:spMkLst>
        </pc:spChg>
      </pc:sldChg>
      <pc:sldChg chg="modSp new del mod">
        <pc:chgData name="Daniel Schwarz" userId="5bb35bb8-905a-4742-88d9-33d9089732e7" providerId="ADAL" clId="{0C9D1E1A-4752-47A2-BB2B-FBDA551F9E93}" dt="2020-11-15T22:17:59.622" v="7856" actId="47"/>
        <pc:sldMkLst>
          <pc:docMk/>
          <pc:sldMk cId="703676086" sldId="387"/>
        </pc:sldMkLst>
        <pc:spChg chg="mod">
          <ac:chgData name="Daniel Schwarz" userId="5bb35bb8-905a-4742-88d9-33d9089732e7" providerId="ADAL" clId="{0C9D1E1A-4752-47A2-BB2B-FBDA551F9E93}" dt="2020-11-14T22:08:12.240" v="5875" actId="20577"/>
          <ac:spMkLst>
            <pc:docMk/>
            <pc:sldMk cId="703676086" sldId="387"/>
            <ac:spMk id="3" creationId="{B6ACF78B-DE49-4DF3-89B3-1E4DDBE37CF7}"/>
          </ac:spMkLst>
        </pc:spChg>
      </pc:sldChg>
      <pc:sldChg chg="delSp modSp add mod delAnim modAnim">
        <pc:chgData name="Daniel Schwarz" userId="5bb35bb8-905a-4742-88d9-33d9089732e7" providerId="ADAL" clId="{0C9D1E1A-4752-47A2-BB2B-FBDA551F9E93}" dt="2020-11-15T20:49:00.940" v="5893"/>
        <pc:sldMkLst>
          <pc:docMk/>
          <pc:sldMk cId="1023509386" sldId="426"/>
        </pc:sldMkLst>
        <pc:spChg chg="mod">
          <ac:chgData name="Daniel Schwarz" userId="5bb35bb8-905a-4742-88d9-33d9089732e7" providerId="ADAL" clId="{0C9D1E1A-4752-47A2-BB2B-FBDA551F9E93}" dt="2020-11-15T20:48:40.855" v="5891" actId="14100"/>
          <ac:spMkLst>
            <pc:docMk/>
            <pc:sldMk cId="1023509386" sldId="426"/>
            <ac:spMk id="2" creationId="{76FD6F19-51EC-4B7D-8EF6-594A8AA731EB}"/>
          </ac:spMkLst>
        </pc:spChg>
        <pc:spChg chg="del">
          <ac:chgData name="Daniel Schwarz" userId="5bb35bb8-905a-4742-88d9-33d9089732e7" providerId="ADAL" clId="{0C9D1E1A-4752-47A2-BB2B-FBDA551F9E93}" dt="2020-11-15T20:48:44.606" v="5892" actId="478"/>
          <ac:spMkLst>
            <pc:docMk/>
            <pc:sldMk cId="1023509386" sldId="426"/>
            <ac:spMk id="740" creationId="{561EC690-BEDA-4738-BD12-E80FA70B4028}"/>
          </ac:spMkLst>
        </pc:spChg>
      </pc:sldChg>
      <pc:sldChg chg="modSp add mod">
        <pc:chgData name="Daniel Schwarz" userId="5bb35bb8-905a-4742-88d9-33d9089732e7" providerId="ADAL" clId="{0C9D1E1A-4752-47A2-BB2B-FBDA551F9E93}" dt="2020-11-15T21:00:33.819" v="6124" actId="14734"/>
        <pc:sldMkLst>
          <pc:docMk/>
          <pc:sldMk cId="737257765" sldId="428"/>
        </pc:sldMkLst>
        <pc:graphicFrameChg chg="mod modGraphic">
          <ac:chgData name="Daniel Schwarz" userId="5bb35bb8-905a-4742-88d9-33d9089732e7" providerId="ADAL" clId="{0C9D1E1A-4752-47A2-BB2B-FBDA551F9E93}" dt="2020-11-15T21:00:33.819" v="6124" actId="14734"/>
          <ac:graphicFrameMkLst>
            <pc:docMk/>
            <pc:sldMk cId="737257765" sldId="42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0C9D1E1A-4752-47A2-BB2B-FBDA551F9E93}" dt="2020-11-15T21:02:01.707" v="6161" actId="20577"/>
        <pc:sldMkLst>
          <pc:docMk/>
          <pc:sldMk cId="2867637286" sldId="429"/>
        </pc:sldMkLst>
        <pc:graphicFrameChg chg="mod modGraphic">
          <ac:chgData name="Daniel Schwarz" userId="5bb35bb8-905a-4742-88d9-33d9089732e7" providerId="ADAL" clId="{0C9D1E1A-4752-47A2-BB2B-FBDA551F9E93}" dt="2020-11-15T21:02:01.707" v="6161" actId="20577"/>
          <ac:graphicFrameMkLst>
            <pc:docMk/>
            <pc:sldMk cId="2867637286" sldId="429"/>
            <ac:graphicFrameMk id="5" creationId="{A69A059B-B37F-41C3-8C58-3F944E58EF29}"/>
          </ac:graphicFrameMkLst>
        </pc:graphicFrameChg>
      </pc:sldChg>
      <pc:sldChg chg="addSp modSp add mod">
        <pc:chgData name="Daniel Schwarz" userId="5bb35bb8-905a-4742-88d9-33d9089732e7" providerId="ADAL" clId="{0C9D1E1A-4752-47A2-BB2B-FBDA551F9E93}" dt="2020-11-15T21:10:34.560" v="6272" actId="313"/>
        <pc:sldMkLst>
          <pc:docMk/>
          <pc:sldMk cId="657153685" sldId="430"/>
        </pc:sldMkLst>
        <pc:graphicFrameChg chg="add mod">
          <ac:chgData name="Daniel Schwarz" userId="5bb35bb8-905a-4742-88d9-33d9089732e7" providerId="ADAL" clId="{0C9D1E1A-4752-47A2-BB2B-FBDA551F9E93}" dt="2020-11-15T21:08:45.821" v="6226" actId="1076"/>
          <ac:graphicFrameMkLst>
            <pc:docMk/>
            <pc:sldMk cId="657153685" sldId="430"/>
            <ac:graphicFrameMk id="2" creationId="{4C735EA8-4C70-48F2-85E9-C6AC783C6630}"/>
          </ac:graphicFrameMkLst>
        </pc:graphicFrameChg>
        <pc:graphicFrameChg chg="mod modGraphic">
          <ac:chgData name="Daniel Schwarz" userId="5bb35bb8-905a-4742-88d9-33d9089732e7" providerId="ADAL" clId="{0C9D1E1A-4752-47A2-BB2B-FBDA551F9E93}" dt="2020-11-15T21:10:34.560" v="6272" actId="313"/>
          <ac:graphicFrameMkLst>
            <pc:docMk/>
            <pc:sldMk cId="657153685" sldId="430"/>
            <ac:graphicFrameMk id="5" creationId="{A69A059B-B37F-41C3-8C58-3F944E58EF29}"/>
          </ac:graphicFrameMkLst>
        </pc:graphicFrameChg>
      </pc:sldChg>
      <pc:sldChg chg="addSp modSp add mod">
        <pc:chgData name="Daniel Schwarz" userId="5bb35bb8-905a-4742-88d9-33d9089732e7" providerId="ADAL" clId="{0C9D1E1A-4752-47A2-BB2B-FBDA551F9E93}" dt="2020-11-15T21:37:35.429" v="6879" actId="20577"/>
        <pc:sldMkLst>
          <pc:docMk/>
          <pc:sldMk cId="3767213243" sldId="431"/>
        </pc:sldMkLst>
        <pc:spChg chg="mod">
          <ac:chgData name="Daniel Schwarz" userId="5bb35bb8-905a-4742-88d9-33d9089732e7" providerId="ADAL" clId="{0C9D1E1A-4752-47A2-BB2B-FBDA551F9E93}" dt="2020-11-15T21:37:35.429" v="6879" actId="20577"/>
          <ac:spMkLst>
            <pc:docMk/>
            <pc:sldMk cId="3767213243" sldId="431"/>
            <ac:spMk id="3" creationId="{EC324661-8184-49C1-967B-3F931AEA285E}"/>
          </ac:spMkLst>
        </pc:spChg>
        <pc:picChg chg="add mod">
          <ac:chgData name="Daniel Schwarz" userId="5bb35bb8-905a-4742-88d9-33d9089732e7" providerId="ADAL" clId="{0C9D1E1A-4752-47A2-BB2B-FBDA551F9E93}" dt="2020-11-15T21:33:42.494" v="6795" actId="1076"/>
          <ac:picMkLst>
            <pc:docMk/>
            <pc:sldMk cId="3767213243" sldId="431"/>
            <ac:picMk id="4" creationId="{FC9C35D2-9660-453C-9CF0-5260888DFE97}"/>
          </ac:picMkLst>
        </pc:picChg>
        <pc:picChg chg="add mod">
          <ac:chgData name="Daniel Schwarz" userId="5bb35bb8-905a-4742-88d9-33d9089732e7" providerId="ADAL" clId="{0C9D1E1A-4752-47A2-BB2B-FBDA551F9E93}" dt="2020-11-15T21:33:45.752" v="6796" actId="1076"/>
          <ac:picMkLst>
            <pc:docMk/>
            <pc:sldMk cId="3767213243" sldId="431"/>
            <ac:picMk id="6" creationId="{4F8D5512-8EF1-495E-ABA5-4B4E0D98186A}"/>
          </ac:picMkLst>
        </pc:picChg>
      </pc:sldChg>
      <pc:sldChg chg="delSp modSp add del mod">
        <pc:chgData name="Daniel Schwarz" userId="5bb35bb8-905a-4742-88d9-33d9089732e7" providerId="ADAL" clId="{0C9D1E1A-4752-47A2-BB2B-FBDA551F9E93}" dt="2020-11-15T21:37:44.839" v="6880" actId="47"/>
        <pc:sldMkLst>
          <pc:docMk/>
          <pc:sldMk cId="3869908966" sldId="432"/>
        </pc:sldMkLst>
        <pc:spChg chg="mod">
          <ac:chgData name="Daniel Schwarz" userId="5bb35bb8-905a-4742-88d9-33d9089732e7" providerId="ADAL" clId="{0C9D1E1A-4752-47A2-BB2B-FBDA551F9E93}" dt="2020-11-15T21:29:30.851" v="6714" actId="27636"/>
          <ac:spMkLst>
            <pc:docMk/>
            <pc:sldMk cId="3869908966" sldId="432"/>
            <ac:spMk id="3" creationId="{EC324661-8184-49C1-967B-3F931AEA285E}"/>
          </ac:spMkLst>
        </pc:spChg>
        <pc:picChg chg="del">
          <ac:chgData name="Daniel Schwarz" userId="5bb35bb8-905a-4742-88d9-33d9089732e7" providerId="ADAL" clId="{0C9D1E1A-4752-47A2-BB2B-FBDA551F9E93}" dt="2020-11-15T21:29:42" v="6715" actId="478"/>
          <ac:picMkLst>
            <pc:docMk/>
            <pc:sldMk cId="3869908966" sldId="432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29:42.867" v="6716" actId="478"/>
          <ac:picMkLst>
            <pc:docMk/>
            <pc:sldMk cId="3869908966" sldId="432"/>
            <ac:picMk id="6" creationId="{4F8D5512-8EF1-495E-ABA5-4B4E0D98186A}"/>
          </ac:picMkLst>
        </pc:picChg>
      </pc:sldChg>
      <pc:sldChg chg="delSp modSp add mod">
        <pc:chgData name="Daniel Schwarz" userId="5bb35bb8-905a-4742-88d9-33d9089732e7" providerId="ADAL" clId="{0C9D1E1A-4752-47A2-BB2B-FBDA551F9E93}" dt="2020-11-15T21:33:09.329" v="6786" actId="20577"/>
        <pc:sldMkLst>
          <pc:docMk/>
          <pc:sldMk cId="827526027" sldId="433"/>
        </pc:sldMkLst>
        <pc:spChg chg="mod">
          <ac:chgData name="Daniel Schwarz" userId="5bb35bb8-905a-4742-88d9-33d9089732e7" providerId="ADAL" clId="{0C9D1E1A-4752-47A2-BB2B-FBDA551F9E93}" dt="2020-11-15T21:33:09.329" v="6786" actId="20577"/>
          <ac:spMkLst>
            <pc:docMk/>
            <pc:sldMk cId="827526027" sldId="433"/>
            <ac:spMk id="3" creationId="{EC324661-8184-49C1-967B-3F931AEA285E}"/>
          </ac:spMkLst>
        </pc:spChg>
        <pc:picChg chg="del">
          <ac:chgData name="Daniel Schwarz" userId="5bb35bb8-905a-4742-88d9-33d9089732e7" providerId="ADAL" clId="{0C9D1E1A-4752-47A2-BB2B-FBDA551F9E93}" dt="2020-11-15T21:31:09.547" v="6725" actId="478"/>
          <ac:picMkLst>
            <pc:docMk/>
            <pc:sldMk cId="827526027" sldId="433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31:10.304" v="6726" actId="478"/>
          <ac:picMkLst>
            <pc:docMk/>
            <pc:sldMk cId="827526027" sldId="433"/>
            <ac:picMk id="6" creationId="{4F8D5512-8EF1-495E-ABA5-4B4E0D98186A}"/>
          </ac:picMkLst>
        </pc:picChg>
      </pc:sldChg>
      <pc:sldChg chg="addSp delSp modSp add mod">
        <pc:chgData name="Daniel Schwarz" userId="5bb35bb8-905a-4742-88d9-33d9089732e7" providerId="ADAL" clId="{0C9D1E1A-4752-47A2-BB2B-FBDA551F9E93}" dt="2020-11-15T21:35:37.444" v="6808" actId="14100"/>
        <pc:sldMkLst>
          <pc:docMk/>
          <pc:sldMk cId="1185923952" sldId="434"/>
        </pc:sldMkLst>
        <pc:spChg chg="mod">
          <ac:chgData name="Daniel Schwarz" userId="5bb35bb8-905a-4742-88d9-33d9089732e7" providerId="ADAL" clId="{0C9D1E1A-4752-47A2-BB2B-FBDA551F9E93}" dt="2020-11-15T21:34:34.350" v="6804" actId="6549"/>
          <ac:spMkLst>
            <pc:docMk/>
            <pc:sldMk cId="1185923952" sldId="434"/>
            <ac:spMk id="3" creationId="{EC324661-8184-49C1-967B-3F931AEA285E}"/>
          </ac:spMkLst>
        </pc:spChg>
        <pc:picChg chg="del">
          <ac:chgData name="Daniel Schwarz" userId="5bb35bb8-905a-4742-88d9-33d9089732e7" providerId="ADAL" clId="{0C9D1E1A-4752-47A2-BB2B-FBDA551F9E93}" dt="2020-11-15T21:34:30.942" v="6802" actId="478"/>
          <ac:picMkLst>
            <pc:docMk/>
            <pc:sldMk cId="1185923952" sldId="434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34:31.731" v="6803" actId="478"/>
          <ac:picMkLst>
            <pc:docMk/>
            <pc:sldMk cId="1185923952" sldId="434"/>
            <ac:picMk id="6" creationId="{4F8D5512-8EF1-495E-ABA5-4B4E0D98186A}"/>
          </ac:picMkLst>
        </pc:picChg>
        <pc:picChg chg="add mod">
          <ac:chgData name="Daniel Schwarz" userId="5bb35bb8-905a-4742-88d9-33d9089732e7" providerId="ADAL" clId="{0C9D1E1A-4752-47A2-BB2B-FBDA551F9E93}" dt="2020-11-15T21:35:37.444" v="6808" actId="14100"/>
          <ac:picMkLst>
            <pc:docMk/>
            <pc:sldMk cId="1185923952" sldId="434"/>
            <ac:picMk id="7" creationId="{657C5054-3319-4342-960A-5E442E8FFBB3}"/>
          </ac:picMkLst>
        </pc:picChg>
      </pc:sldChg>
      <pc:sldChg chg="addSp delSp modSp add mod">
        <pc:chgData name="Daniel Schwarz" userId="5bb35bb8-905a-4742-88d9-33d9089732e7" providerId="ADAL" clId="{0C9D1E1A-4752-47A2-BB2B-FBDA551F9E93}" dt="2020-11-15T21:41:09.898" v="7031"/>
        <pc:sldMkLst>
          <pc:docMk/>
          <pc:sldMk cId="3855353301" sldId="435"/>
        </pc:sldMkLst>
        <pc:spChg chg="mod">
          <ac:chgData name="Daniel Schwarz" userId="5bb35bb8-905a-4742-88d9-33d9089732e7" providerId="ADAL" clId="{0C9D1E1A-4752-47A2-BB2B-FBDA551F9E93}" dt="2020-11-15T21:41:09.898" v="7031"/>
          <ac:spMkLst>
            <pc:docMk/>
            <pc:sldMk cId="3855353301" sldId="435"/>
            <ac:spMk id="3" creationId="{EC324661-8184-49C1-967B-3F931AEA285E}"/>
          </ac:spMkLst>
        </pc:spChg>
        <pc:spChg chg="add del">
          <ac:chgData name="Daniel Schwarz" userId="5bb35bb8-905a-4742-88d9-33d9089732e7" providerId="ADAL" clId="{0C9D1E1A-4752-47A2-BB2B-FBDA551F9E93}" dt="2020-11-15T21:41:01.569" v="7030"/>
          <ac:spMkLst>
            <pc:docMk/>
            <pc:sldMk cId="3855353301" sldId="435"/>
            <ac:spMk id="8" creationId="{583285F9-C09A-4480-A78E-F88CCE0BD5F6}"/>
          </ac:spMkLst>
        </pc:spChg>
        <pc:picChg chg="del">
          <ac:chgData name="Daniel Schwarz" userId="5bb35bb8-905a-4742-88d9-33d9089732e7" providerId="ADAL" clId="{0C9D1E1A-4752-47A2-BB2B-FBDA551F9E93}" dt="2020-11-15T21:38:46.937" v="6885" actId="478"/>
          <ac:picMkLst>
            <pc:docMk/>
            <pc:sldMk cId="3855353301" sldId="435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38:47.878" v="6886" actId="478"/>
          <ac:picMkLst>
            <pc:docMk/>
            <pc:sldMk cId="3855353301" sldId="435"/>
            <ac:picMk id="6" creationId="{4F8D5512-8EF1-495E-ABA5-4B4E0D98186A}"/>
          </ac:picMkLst>
        </pc:picChg>
        <pc:picChg chg="add mod">
          <ac:chgData name="Daniel Schwarz" userId="5bb35bb8-905a-4742-88d9-33d9089732e7" providerId="ADAL" clId="{0C9D1E1A-4752-47A2-BB2B-FBDA551F9E93}" dt="2020-11-15T21:40:47.848" v="7016" actId="14100"/>
          <ac:picMkLst>
            <pc:docMk/>
            <pc:sldMk cId="3855353301" sldId="435"/>
            <ac:picMk id="7" creationId="{B9558635-1FC0-4AEE-B36C-C163AB063448}"/>
          </ac:picMkLst>
        </pc:picChg>
      </pc:sldChg>
      <pc:sldChg chg="addSp delSp modSp add mod">
        <pc:chgData name="Daniel Schwarz" userId="5bb35bb8-905a-4742-88d9-33d9089732e7" providerId="ADAL" clId="{0C9D1E1A-4752-47A2-BB2B-FBDA551F9E93}" dt="2020-11-15T21:44:28.867" v="7049" actId="20577"/>
        <pc:sldMkLst>
          <pc:docMk/>
          <pc:sldMk cId="4137273230" sldId="436"/>
        </pc:sldMkLst>
        <pc:spChg chg="mod">
          <ac:chgData name="Daniel Schwarz" userId="5bb35bb8-905a-4742-88d9-33d9089732e7" providerId="ADAL" clId="{0C9D1E1A-4752-47A2-BB2B-FBDA551F9E93}" dt="2020-11-15T21:44:28.867" v="7049" actId="20577"/>
          <ac:spMkLst>
            <pc:docMk/>
            <pc:sldMk cId="4137273230" sldId="436"/>
            <ac:spMk id="3" creationId="{EC324661-8184-49C1-967B-3F931AEA285E}"/>
          </ac:spMkLst>
        </pc:spChg>
        <pc:picChg chg="add mod">
          <ac:chgData name="Daniel Schwarz" userId="5bb35bb8-905a-4742-88d9-33d9089732e7" providerId="ADAL" clId="{0C9D1E1A-4752-47A2-BB2B-FBDA551F9E93}" dt="2020-11-15T21:43:00.343" v="7044" actId="1076"/>
          <ac:picMkLst>
            <pc:docMk/>
            <pc:sldMk cId="4137273230" sldId="436"/>
            <ac:picMk id="4" creationId="{FC03E69F-0CD0-4974-A335-E7A63ACD1364}"/>
          </ac:picMkLst>
        </pc:picChg>
        <pc:picChg chg="add mod">
          <ac:chgData name="Daniel Schwarz" userId="5bb35bb8-905a-4742-88d9-33d9089732e7" providerId="ADAL" clId="{0C9D1E1A-4752-47A2-BB2B-FBDA551F9E93}" dt="2020-11-15T21:43:20.071" v="7047" actId="1076"/>
          <ac:picMkLst>
            <pc:docMk/>
            <pc:sldMk cId="4137273230" sldId="436"/>
            <ac:picMk id="6" creationId="{66153FDF-BFA0-409B-8F6E-B3E74078F8F5}"/>
          </ac:picMkLst>
        </pc:picChg>
        <pc:picChg chg="del">
          <ac:chgData name="Daniel Schwarz" userId="5bb35bb8-905a-4742-88d9-33d9089732e7" providerId="ADAL" clId="{0C9D1E1A-4752-47A2-BB2B-FBDA551F9E93}" dt="2020-11-15T21:42:18.505" v="7039" actId="478"/>
          <ac:picMkLst>
            <pc:docMk/>
            <pc:sldMk cId="4137273230" sldId="436"/>
            <ac:picMk id="7" creationId="{B9558635-1FC0-4AEE-B36C-C163AB063448}"/>
          </ac:picMkLst>
        </pc:picChg>
      </pc:sldChg>
      <pc:sldChg chg="modSp new mod">
        <pc:chgData name="Daniel Schwarz" userId="5bb35bb8-905a-4742-88d9-33d9089732e7" providerId="ADAL" clId="{0C9D1E1A-4752-47A2-BB2B-FBDA551F9E93}" dt="2020-11-15T22:03:31.994" v="7201" actId="20577"/>
        <pc:sldMkLst>
          <pc:docMk/>
          <pc:sldMk cId="1501548171" sldId="437"/>
        </pc:sldMkLst>
        <pc:spChg chg="mod">
          <ac:chgData name="Daniel Schwarz" userId="5bb35bb8-905a-4742-88d9-33d9089732e7" providerId="ADAL" clId="{0C9D1E1A-4752-47A2-BB2B-FBDA551F9E93}" dt="2020-11-15T22:03:08.562" v="7121" actId="20577"/>
          <ac:spMkLst>
            <pc:docMk/>
            <pc:sldMk cId="1501548171" sldId="437"/>
            <ac:spMk id="2" creationId="{96FCEEE1-F38E-4E12-9A3F-10F04935E0CF}"/>
          </ac:spMkLst>
        </pc:spChg>
        <pc:spChg chg="mod">
          <ac:chgData name="Daniel Schwarz" userId="5bb35bb8-905a-4742-88d9-33d9089732e7" providerId="ADAL" clId="{0C9D1E1A-4752-47A2-BB2B-FBDA551F9E93}" dt="2020-11-15T22:03:31.994" v="7201" actId="20577"/>
          <ac:spMkLst>
            <pc:docMk/>
            <pc:sldMk cId="1501548171" sldId="437"/>
            <ac:spMk id="3" creationId="{5C4AA90A-EC7D-4FC9-A7DA-22B665AFD91E}"/>
          </ac:spMkLst>
        </pc:spChg>
      </pc:sldChg>
      <pc:sldChg chg="addSp delSp modSp add mod">
        <pc:chgData name="Daniel Schwarz" userId="5bb35bb8-905a-4742-88d9-33d9089732e7" providerId="ADAL" clId="{0C9D1E1A-4752-47A2-BB2B-FBDA551F9E93}" dt="2020-11-15T22:17:50.867" v="7855" actId="20577"/>
        <pc:sldMkLst>
          <pc:docMk/>
          <pc:sldMk cId="2648658250" sldId="438"/>
        </pc:sldMkLst>
        <pc:graphicFrameChg chg="del mod">
          <ac:chgData name="Daniel Schwarz" userId="5bb35bb8-905a-4742-88d9-33d9089732e7" providerId="ADAL" clId="{0C9D1E1A-4752-47A2-BB2B-FBDA551F9E93}" dt="2020-11-15T22:14:39.055" v="7827" actId="478"/>
          <ac:graphicFrameMkLst>
            <pc:docMk/>
            <pc:sldMk cId="2648658250" sldId="438"/>
            <ac:graphicFrameMk id="2" creationId="{4C735EA8-4C70-48F2-85E9-C6AC783C6630}"/>
          </ac:graphicFrameMkLst>
        </pc:graphicFrameChg>
        <pc:graphicFrameChg chg="mod modGraphic">
          <ac:chgData name="Daniel Schwarz" userId="5bb35bb8-905a-4742-88d9-33d9089732e7" providerId="ADAL" clId="{0C9D1E1A-4752-47A2-BB2B-FBDA551F9E93}" dt="2020-11-15T22:17:50.867" v="7855" actId="20577"/>
          <ac:graphicFrameMkLst>
            <pc:docMk/>
            <pc:sldMk cId="2648658250" sldId="438"/>
            <ac:graphicFrameMk id="5" creationId="{A69A059B-B37F-41C3-8C58-3F944E58EF29}"/>
          </ac:graphicFrameMkLst>
        </pc:graphicFrameChg>
        <pc:picChg chg="add mod">
          <ac:chgData name="Daniel Schwarz" userId="5bb35bb8-905a-4742-88d9-33d9089732e7" providerId="ADAL" clId="{0C9D1E1A-4752-47A2-BB2B-FBDA551F9E93}" dt="2020-11-15T22:16:11.921" v="7847" actId="1076"/>
          <ac:picMkLst>
            <pc:docMk/>
            <pc:sldMk cId="2648658250" sldId="438"/>
            <ac:picMk id="3" creationId="{01A8D313-C60B-4143-8B57-C5D10D2B4679}"/>
          </ac:picMkLst>
        </pc:picChg>
        <pc:picChg chg="add mod">
          <ac:chgData name="Daniel Schwarz" userId="5bb35bb8-905a-4742-88d9-33d9089732e7" providerId="ADAL" clId="{0C9D1E1A-4752-47A2-BB2B-FBDA551F9E93}" dt="2020-11-15T22:16:07.597" v="7846" actId="1076"/>
          <ac:picMkLst>
            <pc:docMk/>
            <pc:sldMk cId="2648658250" sldId="438"/>
            <ac:picMk id="4" creationId="{D3F49674-7759-4D2E-B296-D829C1E4C6B6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15T22:18:20.502" v="7876" actId="20577"/>
        <pc:sldMkLst>
          <pc:docMk/>
          <pc:sldMk cId="515666287" sldId="439"/>
        </pc:sldMkLst>
        <pc:spChg chg="add mod">
          <ac:chgData name="Daniel Schwarz" userId="5bb35bb8-905a-4742-88d9-33d9089732e7" providerId="ADAL" clId="{0C9D1E1A-4752-47A2-BB2B-FBDA551F9E93}" dt="2020-11-15T22:18:20.502" v="7876" actId="20577"/>
          <ac:spMkLst>
            <pc:docMk/>
            <pc:sldMk cId="515666287" sldId="439"/>
            <ac:spMk id="2" creationId="{B1541BCC-CC7D-4C5E-B54E-448F9F665217}"/>
          </ac:spMkLst>
        </pc:spChg>
        <pc:spChg chg="add mod">
          <ac:chgData name="Daniel Schwarz" userId="5bb35bb8-905a-4742-88d9-33d9089732e7" providerId="ADAL" clId="{0C9D1E1A-4752-47A2-BB2B-FBDA551F9E93}" dt="2020-11-15T22:18:15.893" v="7858" actId="700"/>
          <ac:spMkLst>
            <pc:docMk/>
            <pc:sldMk cId="515666287" sldId="439"/>
            <ac:spMk id="3" creationId="{022B1FC8-5306-45F1-A36E-129F877B4798}"/>
          </ac:spMkLst>
        </pc:spChg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  <pc:docChgLst>
    <pc:chgData name="Daniel Schwarz" userId="5bb35bb8-905a-4742-88d9-33d9089732e7" providerId="ADAL" clId="{4C1994D7-5191-4800-B5BC-C7D1FA426404}"/>
    <pc:docChg chg="undo custSel addSld delSld modSld">
      <pc:chgData name="Daniel Schwarz" userId="5bb35bb8-905a-4742-88d9-33d9089732e7" providerId="ADAL" clId="{4C1994D7-5191-4800-B5BC-C7D1FA426404}" dt="2021-02-25T14:54:27.165" v="55" actId="27636"/>
      <pc:docMkLst>
        <pc:docMk/>
      </pc:docMkLst>
      <pc:sldChg chg="modSp mod">
        <pc:chgData name="Daniel Schwarz" userId="5bb35bb8-905a-4742-88d9-33d9089732e7" providerId="ADAL" clId="{4C1994D7-5191-4800-B5BC-C7D1FA426404}" dt="2021-02-25T14:53:31.889" v="44" actId="27636"/>
        <pc:sldMkLst>
          <pc:docMk/>
          <pc:sldMk cId="2040877353" sldId="391"/>
        </pc:sldMkLst>
        <pc:spChg chg="mod">
          <ac:chgData name="Daniel Schwarz" userId="5bb35bb8-905a-4742-88d9-33d9089732e7" providerId="ADAL" clId="{4C1994D7-5191-4800-B5BC-C7D1FA426404}" dt="2021-02-25T14:53:31.889" v="44" actId="27636"/>
          <ac:spMkLst>
            <pc:docMk/>
            <pc:sldMk cId="2040877353" sldId="391"/>
            <ac:spMk id="3" creationId="{766B84F8-B7FF-4FD1-99A2-05B4DC2F56C3}"/>
          </ac:spMkLst>
        </pc:spChg>
      </pc:sldChg>
      <pc:sldChg chg="addSp delSp modSp mod">
        <pc:chgData name="Daniel Schwarz" userId="5bb35bb8-905a-4742-88d9-33d9089732e7" providerId="ADAL" clId="{4C1994D7-5191-4800-B5BC-C7D1FA426404}" dt="2021-02-25T14:53:53.205" v="49" actId="27636"/>
        <pc:sldMkLst>
          <pc:docMk/>
          <pc:sldMk cId="1857057979" sldId="392"/>
        </pc:sldMkLst>
        <pc:spChg chg="del">
          <ac:chgData name="Daniel Schwarz" userId="5bb35bb8-905a-4742-88d9-33d9089732e7" providerId="ADAL" clId="{4C1994D7-5191-4800-B5BC-C7D1FA426404}" dt="2021-02-25T14:49:40.606" v="0" actId="478"/>
          <ac:spMkLst>
            <pc:docMk/>
            <pc:sldMk cId="1857057979" sldId="392"/>
            <ac:spMk id="3" creationId="{766B84F8-B7FF-4FD1-99A2-05B4DC2F56C3}"/>
          </ac:spMkLst>
        </pc:spChg>
        <pc:spChg chg="add del mod">
          <ac:chgData name="Daniel Schwarz" userId="5bb35bb8-905a-4742-88d9-33d9089732e7" providerId="ADAL" clId="{4C1994D7-5191-4800-B5BC-C7D1FA426404}" dt="2021-02-25T14:49:41.910" v="1" actId="478"/>
          <ac:spMkLst>
            <pc:docMk/>
            <pc:sldMk cId="1857057979" sldId="392"/>
            <ac:spMk id="6" creationId="{6C4C02DE-389C-46FF-A7B8-3DD83B50DB72}"/>
          </ac:spMkLst>
        </pc:spChg>
        <pc:spChg chg="add mod">
          <ac:chgData name="Daniel Schwarz" userId="5bb35bb8-905a-4742-88d9-33d9089732e7" providerId="ADAL" clId="{4C1994D7-5191-4800-B5BC-C7D1FA426404}" dt="2021-02-25T14:53:53.205" v="49" actId="27636"/>
          <ac:spMkLst>
            <pc:docMk/>
            <pc:sldMk cId="1857057979" sldId="392"/>
            <ac:spMk id="7" creationId="{31614AA7-CF11-4A75-A4AD-F786BDB0E3A4}"/>
          </ac:spMkLst>
        </pc:spChg>
      </pc:sldChg>
      <pc:sldChg chg="addSp delSp modSp mod">
        <pc:chgData name="Daniel Schwarz" userId="5bb35bb8-905a-4742-88d9-33d9089732e7" providerId="ADAL" clId="{4C1994D7-5191-4800-B5BC-C7D1FA426404}" dt="2021-02-25T14:53:11.522" v="36" actId="27636"/>
        <pc:sldMkLst>
          <pc:docMk/>
          <pc:sldMk cId="1259765289" sldId="393"/>
        </pc:sldMkLst>
        <pc:spChg chg="del">
          <ac:chgData name="Daniel Schwarz" userId="5bb35bb8-905a-4742-88d9-33d9089732e7" providerId="ADAL" clId="{4C1994D7-5191-4800-B5BC-C7D1FA426404}" dt="2021-02-25T14:50:21.853" v="7" actId="478"/>
          <ac:spMkLst>
            <pc:docMk/>
            <pc:sldMk cId="1259765289" sldId="393"/>
            <ac:spMk id="3" creationId="{766B84F8-B7FF-4FD1-99A2-05B4DC2F56C3}"/>
          </ac:spMkLst>
        </pc:spChg>
        <pc:spChg chg="add del mod">
          <ac:chgData name="Daniel Schwarz" userId="5bb35bb8-905a-4742-88d9-33d9089732e7" providerId="ADAL" clId="{4C1994D7-5191-4800-B5BC-C7D1FA426404}" dt="2021-02-25T14:50:24.529" v="10" actId="478"/>
          <ac:spMkLst>
            <pc:docMk/>
            <pc:sldMk cId="1259765289" sldId="393"/>
            <ac:spMk id="6" creationId="{03AF98E4-7A2C-4918-A1F5-2695077D5849}"/>
          </ac:spMkLst>
        </pc:spChg>
        <pc:spChg chg="add del mod">
          <ac:chgData name="Daniel Schwarz" userId="5bb35bb8-905a-4742-88d9-33d9089732e7" providerId="ADAL" clId="{4C1994D7-5191-4800-B5BC-C7D1FA426404}" dt="2021-02-25T14:50:23.397" v="9"/>
          <ac:spMkLst>
            <pc:docMk/>
            <pc:sldMk cId="1259765289" sldId="393"/>
            <ac:spMk id="7" creationId="{F1908FA3-2535-441E-B175-D59D77CFE9CA}"/>
          </ac:spMkLst>
        </pc:spChg>
        <pc:spChg chg="add del mod">
          <ac:chgData name="Daniel Schwarz" userId="5bb35bb8-905a-4742-88d9-33d9089732e7" providerId="ADAL" clId="{4C1994D7-5191-4800-B5BC-C7D1FA426404}" dt="2021-02-25T14:51:44.397" v="18" actId="478"/>
          <ac:spMkLst>
            <pc:docMk/>
            <pc:sldMk cId="1259765289" sldId="393"/>
            <ac:spMk id="8" creationId="{9AFA9CBE-C716-46AE-BEE1-E9F3389696E3}"/>
          </ac:spMkLst>
        </pc:spChg>
        <pc:spChg chg="add del mod">
          <ac:chgData name="Daniel Schwarz" userId="5bb35bb8-905a-4742-88d9-33d9089732e7" providerId="ADAL" clId="{4C1994D7-5191-4800-B5BC-C7D1FA426404}" dt="2021-02-25T14:51:50.596" v="21" actId="478"/>
          <ac:spMkLst>
            <pc:docMk/>
            <pc:sldMk cId="1259765289" sldId="393"/>
            <ac:spMk id="10" creationId="{230D822C-F05D-4C55-8688-8ADB225A4C9F}"/>
          </ac:spMkLst>
        </pc:spChg>
        <pc:spChg chg="add del mod">
          <ac:chgData name="Daniel Schwarz" userId="5bb35bb8-905a-4742-88d9-33d9089732e7" providerId="ADAL" clId="{4C1994D7-5191-4800-B5BC-C7D1FA426404}" dt="2021-02-25T14:51:49.068" v="20"/>
          <ac:spMkLst>
            <pc:docMk/>
            <pc:sldMk cId="1259765289" sldId="393"/>
            <ac:spMk id="11" creationId="{2593AADA-D77C-42EC-BC0C-E62D0039F47A}"/>
          </ac:spMkLst>
        </pc:spChg>
        <pc:spChg chg="add mod">
          <ac:chgData name="Daniel Schwarz" userId="5bb35bb8-905a-4742-88d9-33d9089732e7" providerId="ADAL" clId="{4C1994D7-5191-4800-B5BC-C7D1FA426404}" dt="2021-02-25T14:53:11.522" v="36" actId="27636"/>
          <ac:spMkLst>
            <pc:docMk/>
            <pc:sldMk cId="1259765289" sldId="393"/>
            <ac:spMk id="12" creationId="{468D9449-4601-48E0-82FC-0E651AB10036}"/>
          </ac:spMkLst>
        </pc:spChg>
      </pc:sldChg>
      <pc:sldChg chg="modSp mod">
        <pc:chgData name="Daniel Schwarz" userId="5bb35bb8-905a-4742-88d9-33d9089732e7" providerId="ADAL" clId="{4C1994D7-5191-4800-B5BC-C7D1FA426404}" dt="2021-02-25T14:54:27.165" v="55" actId="27636"/>
        <pc:sldMkLst>
          <pc:docMk/>
          <pc:sldMk cId="1617718516" sldId="396"/>
        </pc:sldMkLst>
        <pc:spChg chg="mod">
          <ac:chgData name="Daniel Schwarz" userId="5bb35bb8-905a-4742-88d9-33d9089732e7" providerId="ADAL" clId="{4C1994D7-5191-4800-B5BC-C7D1FA426404}" dt="2021-02-25T14:54:27.165" v="55" actId="27636"/>
          <ac:spMkLst>
            <pc:docMk/>
            <pc:sldMk cId="1617718516" sldId="396"/>
            <ac:spMk id="3" creationId="{766B84F8-B7FF-4FD1-99A2-05B4DC2F56C3}"/>
          </ac:spMkLst>
        </pc:spChg>
      </pc:sldChg>
      <pc:sldChg chg="add del">
        <pc:chgData name="Daniel Schwarz" userId="5bb35bb8-905a-4742-88d9-33d9089732e7" providerId="ADAL" clId="{4C1994D7-5191-4800-B5BC-C7D1FA426404}" dt="2021-02-25T14:51:37.574" v="17"/>
        <pc:sldMkLst>
          <pc:docMk/>
          <pc:sldMk cId="3890347580" sldId="428"/>
        </pc:sldMkLst>
      </pc:sldChg>
    </pc:docChg>
  </pc:docChgLst>
  <pc:docChgLst>
    <pc:chgData name="Daniel Schwarz" userId="5bb35bb8-905a-4742-88d9-33d9089732e7" providerId="ADAL" clId="{F9B78808-CDE0-40B0-9A53-D532871CED2E}"/>
    <pc:docChg chg="undo redo custSel addSld delSld modSld sldOrd">
      <pc:chgData name="Daniel Schwarz" userId="5bb35bb8-905a-4742-88d9-33d9089732e7" providerId="ADAL" clId="{F9B78808-CDE0-40B0-9A53-D532871CED2E}" dt="2020-10-21T20:43:36.995" v="4013" actId="20577"/>
      <pc:docMkLst>
        <pc:docMk/>
      </pc:docMkLst>
      <pc:sldChg chg="modSp mod">
        <pc:chgData name="Daniel Schwarz" userId="5bb35bb8-905a-4742-88d9-33d9089732e7" providerId="ADAL" clId="{F9B78808-CDE0-40B0-9A53-D532871CED2E}" dt="2020-10-21T20:43:36.995" v="4013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F9B78808-CDE0-40B0-9A53-D532871CED2E}" dt="2020-10-19T19:42:04.879" v="1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F9B78808-CDE0-40B0-9A53-D532871CED2E}" dt="2020-10-21T20:43:36.995" v="4013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90495379" sldId="25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31177413" sldId="25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242768232" sldId="26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28453235" sldId="26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501499902" sldId="266"/>
        </pc:sldMkLst>
      </pc:sldChg>
      <pc:sldChg chg="modSp add del mod">
        <pc:chgData name="Daniel Schwarz" userId="5bb35bb8-905a-4742-88d9-33d9089732e7" providerId="ADAL" clId="{F9B78808-CDE0-40B0-9A53-D532871CED2E}" dt="2020-10-20T19:50:51.976" v="1161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F9B78808-CDE0-40B0-9A53-D532871CED2E}" dt="2020-10-20T19:47:43.431" v="779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19:50:51.976" v="1161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F9B78808-CDE0-40B0-9A53-D532871CED2E}" dt="2020-10-20T19:47:46.194" v="780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52914273" sldId="26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307553" sldId="26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95743560" sldId="27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11953920" sldId="27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76773835" sldId="27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009463458" sldId="27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73558857" sldId="27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803453" sldId="27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35435411" sldId="27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01355083" sldId="27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702961727" sldId="27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14673380" sldId="27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75122308" sldId="28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7984464" sldId="28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5743477" sldId="28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63265745" sldId="28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94653921" sldId="28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62856631" sldId="28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2405349" sldId="28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54159029" sldId="28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254561628" sldId="28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17144612" sldId="28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419683313" sldId="29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10794045" sldId="29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14232668" sldId="29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43004699" sldId="29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375899411" sldId="29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327118210" sldId="29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11963194" sldId="29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2880305" sldId="29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2233623" sldId="30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430102" sldId="30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45803796" sldId="30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190681715" sldId="30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07985538" sldId="30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27136259" sldId="30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28723883" sldId="30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98173701" sldId="31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1995165" sldId="31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07307255" sldId="31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94571397" sldId="31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22635270" sldId="31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52037997" sldId="31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4957509" sldId="31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042374777" sldId="31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605790671" sldId="31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06725017" sldId="32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9691000" sldId="32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0582596" sldId="32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30679725" sldId="32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6732440" sldId="32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43165389" sldId="32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484432896" sldId="32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96534056" sldId="328"/>
        </pc:sldMkLst>
      </pc:sldChg>
      <pc:sldChg chg="delSp mod">
        <pc:chgData name="Daniel Schwarz" userId="5bb35bb8-905a-4742-88d9-33d9089732e7" providerId="ADAL" clId="{F9B78808-CDE0-40B0-9A53-D532871CED2E}" dt="2020-10-19T19:42:34.840" v="14" actId="478"/>
        <pc:sldMkLst>
          <pc:docMk/>
          <pc:sldMk cId="355301462" sldId="329"/>
        </pc:sldMkLst>
        <pc:inkChg chg="del">
          <ac:chgData name="Daniel Schwarz" userId="5bb35bb8-905a-4742-88d9-33d9089732e7" providerId="ADAL" clId="{F9B78808-CDE0-40B0-9A53-D532871CED2E}" dt="2020-10-19T19:42:34.840" v="14" actId="478"/>
          <ac:inkMkLst>
            <pc:docMk/>
            <pc:sldMk cId="355301462" sldId="329"/>
            <ac:inkMk id="49" creationId="{92ABEA88-E166-4647-82C7-3D62B414EB5C}"/>
          </ac:inkMkLst>
        </pc:inkChg>
      </pc:sldChg>
      <pc:sldChg chg="addSp delSp modSp new mod ord setBg delAnim modAnim modNotesTx">
        <pc:chgData name="Daniel Schwarz" userId="5bb35bb8-905a-4742-88d9-33d9089732e7" providerId="ADAL" clId="{F9B78808-CDE0-40B0-9A53-D532871CED2E}" dt="2020-10-20T19:43:02.497" v="707" actId="1076"/>
        <pc:sldMkLst>
          <pc:docMk/>
          <pc:sldMk cId="3120802679" sldId="330"/>
        </pc:sldMkLst>
        <pc:spChg chg="add mod">
          <ac:chgData name="Daniel Schwarz" userId="5bb35bb8-905a-4742-88d9-33d9089732e7" providerId="ADAL" clId="{F9B78808-CDE0-40B0-9A53-D532871CED2E}" dt="2020-10-20T19:32:36.527" v="576" actId="1038"/>
          <ac:spMkLst>
            <pc:docMk/>
            <pc:sldMk cId="3120802679" sldId="330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30:48.528" v="550" actId="478"/>
          <ac:spMkLst>
            <pc:docMk/>
            <pc:sldMk cId="3120802679" sldId="330"/>
            <ac:spMk id="46" creationId="{707A1323-A01F-4A12-A3CD-70F3050A38A8}"/>
          </ac:spMkLst>
        </pc:spChg>
        <pc:spChg chg="add del mod">
          <ac:chgData name="Daniel Schwarz" userId="5bb35bb8-905a-4742-88d9-33d9089732e7" providerId="ADAL" clId="{F9B78808-CDE0-40B0-9A53-D532871CED2E}" dt="2020-10-20T19:30:46.647" v="549" actId="478"/>
          <ac:spMkLst>
            <pc:docMk/>
            <pc:sldMk cId="3120802679" sldId="330"/>
            <ac:spMk id="47" creationId="{22FCCFCB-02BD-48FE-B413-182A458F68FA}"/>
          </ac:spMkLst>
        </pc:spChg>
        <pc:spChg chg="add mod">
          <ac:chgData name="Daniel Schwarz" userId="5bb35bb8-905a-4742-88d9-33d9089732e7" providerId="ADAL" clId="{F9B78808-CDE0-40B0-9A53-D532871CED2E}" dt="2020-10-20T19:43:02.497" v="707" actId="1076"/>
          <ac:spMkLst>
            <pc:docMk/>
            <pc:sldMk cId="3120802679" sldId="330"/>
            <ac:spMk id="48" creationId="{4CF7F082-01A2-4ECF-B592-6FB526994AF3}"/>
          </ac:spMkLst>
        </pc:spChg>
        <pc:spChg chg="add del mod">
          <ac:chgData name="Daniel Schwarz" userId="5bb35bb8-905a-4742-88d9-33d9089732e7" providerId="ADAL" clId="{F9B78808-CDE0-40B0-9A53-D532871CED2E}" dt="2020-10-20T19:32:02.893" v="561" actId="21"/>
          <ac:spMkLst>
            <pc:docMk/>
            <pc:sldMk cId="3120802679" sldId="330"/>
            <ac:spMk id="49" creationId="{23672474-C0ED-4246-B3C2-74C5B80BA44A}"/>
          </ac:spMkLst>
        </pc:spChg>
        <pc:grpChg chg="del mod">
          <ac:chgData name="Daniel Schwarz" userId="5bb35bb8-905a-4742-88d9-33d9089732e7" providerId="ADAL" clId="{F9B78808-CDE0-40B0-9A53-D532871CED2E}" dt="2020-10-19T20:54:14.775" v="212"/>
          <ac:grpSpMkLst>
            <pc:docMk/>
            <pc:sldMk cId="3120802679" sldId="330"/>
            <ac:grpSpMk id="12" creationId="{18C6B0DF-F1B0-48DC-AA79-71299BD04E4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21" creationId="{5ABEEE2B-922F-4044-B568-C0EBAA7E21D3}"/>
          </ac:grpSpMkLst>
        </pc:grpChg>
        <pc:grpChg chg="del mod">
          <ac:chgData name="Daniel Schwarz" userId="5bb35bb8-905a-4742-88d9-33d9089732e7" providerId="ADAL" clId="{F9B78808-CDE0-40B0-9A53-D532871CED2E}" dt="2020-10-19T20:54:29.588" v="225"/>
          <ac:grpSpMkLst>
            <pc:docMk/>
            <pc:sldMk cId="3120802679" sldId="330"/>
            <ac:grpSpMk id="25" creationId="{A86BD2BE-582D-42E5-89F2-903F85F39BD7}"/>
          </ac:grpSpMkLst>
        </pc:grpChg>
        <pc:grpChg chg="del mod">
          <ac:chgData name="Daniel Schwarz" userId="5bb35bb8-905a-4742-88d9-33d9089732e7" providerId="ADAL" clId="{F9B78808-CDE0-40B0-9A53-D532871CED2E}" dt="2020-10-19T20:54:34.264" v="234"/>
          <ac:grpSpMkLst>
            <pc:docMk/>
            <pc:sldMk cId="3120802679" sldId="330"/>
            <ac:grpSpMk id="34" creationId="{DA2C6D29-DD4C-4633-A16F-EEDB0EF366F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43" creationId="{558BF7AE-6CAB-4E89-873B-31CDBD5B9209}"/>
          </ac:grpSpMkLst>
        </pc:grpChg>
        <pc:grpChg chg="add del mod">
          <ac:chgData name="Daniel Schwarz" userId="5bb35bb8-905a-4742-88d9-33d9089732e7" providerId="ADAL" clId="{F9B78808-CDE0-40B0-9A53-D532871CED2E}" dt="2020-10-20T19:40:37.492" v="669"/>
          <ac:grpSpMkLst>
            <pc:docMk/>
            <pc:sldMk cId="3120802679" sldId="330"/>
            <ac:grpSpMk id="51" creationId="{0240A549-7DD9-448A-8398-B7BB12905D1C}"/>
          </ac:grpSpMkLst>
        </pc:grpChg>
        <pc:grpChg chg="mod">
          <ac:chgData name="Daniel Schwarz" userId="5bb35bb8-905a-4742-88d9-33d9089732e7" providerId="ADAL" clId="{F9B78808-CDE0-40B0-9A53-D532871CED2E}" dt="2020-10-20T19:40:04.309" v="654"/>
          <ac:grpSpMkLst>
            <pc:docMk/>
            <pc:sldMk cId="3120802679" sldId="330"/>
            <ac:grpSpMk id="54" creationId="{C328A4B8-DBF6-41AE-8847-2A683B7FF7F7}"/>
          </ac:grpSpMkLst>
        </pc:grpChg>
        <pc:grpChg chg="mod">
          <ac:chgData name="Daniel Schwarz" userId="5bb35bb8-905a-4742-88d9-33d9089732e7" providerId="ADAL" clId="{F9B78808-CDE0-40B0-9A53-D532871CED2E}" dt="2020-10-20T19:40:18.845" v="661"/>
          <ac:grpSpMkLst>
            <pc:docMk/>
            <pc:sldMk cId="3120802679" sldId="330"/>
            <ac:grpSpMk id="58" creationId="{4D8F7F48-9728-4149-9B3E-D8893D152320}"/>
          </ac:grpSpMkLst>
        </pc:grpChg>
        <pc:grpChg chg="mod">
          <ac:chgData name="Daniel Schwarz" userId="5bb35bb8-905a-4742-88d9-33d9089732e7" providerId="ADAL" clId="{F9B78808-CDE0-40B0-9A53-D532871CED2E}" dt="2020-10-20T19:40:28.127" v="665"/>
          <ac:grpSpMkLst>
            <pc:docMk/>
            <pc:sldMk cId="3120802679" sldId="330"/>
            <ac:grpSpMk id="60" creationId="{99F85605-3641-4309-8AB9-0CC19DF768F4}"/>
          </ac:grpSpMkLst>
        </pc:grpChg>
        <pc:grpChg chg="del mod">
          <ac:chgData name="Daniel Schwarz" userId="5bb35bb8-905a-4742-88d9-33d9089732e7" providerId="ADAL" clId="{F9B78808-CDE0-40B0-9A53-D532871CED2E}" dt="2020-10-20T19:40:39.912" v="671"/>
          <ac:grpSpMkLst>
            <pc:docMk/>
            <pc:sldMk cId="3120802679" sldId="330"/>
            <ac:grpSpMk id="64" creationId="{17F8A70E-91E1-411B-8FB4-6E69C1398012}"/>
          </ac:grpSpMkLst>
        </pc:grpChg>
        <pc:grpChg chg="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6" creationId="{A8C7B28E-35F9-4ED9-ADB5-1EF52EADB07C}"/>
          </ac:grpSpMkLst>
        </pc:grpChg>
        <pc:grpChg chg="add 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7" creationId="{0ECE60EB-D74A-42CE-AC27-92B3561B781D}"/>
          </ac:grpSpMkLst>
        </pc:grpChg>
        <pc:picChg chg="add del mod">
          <ac:chgData name="Daniel Schwarz" userId="5bb35bb8-905a-4742-88d9-33d9089732e7" providerId="ADAL" clId="{F9B78808-CDE0-40B0-9A53-D532871CED2E}" dt="2020-10-20T19:36:28.804" v="579" actId="478"/>
          <ac:picMkLst>
            <pc:docMk/>
            <pc:sldMk cId="3120802679" sldId="330"/>
            <ac:picMk id="2" creationId="{50A2AB7A-A40B-40CA-B8D8-1FBB6C79FFCC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12" creationId="{0BD96EC4-2218-479C-9CEB-AC5D42270D1E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50" creationId="{83F5AC02-5899-49C6-B839-4EB3220AE595}"/>
          </ac:picMkLst>
        </pc:picChg>
        <pc:inkChg chg="add del">
          <ac:chgData name="Daniel Schwarz" userId="5bb35bb8-905a-4742-88d9-33d9089732e7" providerId="ADAL" clId="{F9B78808-CDE0-40B0-9A53-D532871CED2E}" dt="2020-10-19T20:34:48.402" v="102" actId="9405"/>
          <ac:inkMkLst>
            <pc:docMk/>
            <pc:sldMk cId="3120802679" sldId="330"/>
            <ac:inkMk id="2" creationId="{C5FE897E-09C7-48BE-B8B5-87A83A51676C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3" creationId="{386612E4-87F2-432B-8D09-B09EE620842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4" creationId="{59C2AF84-5928-4E97-A423-402EBD0151B0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5" creationId="{56ED43FA-8316-4C89-B55B-EEC0AC7B39BD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6" creationId="{A1AF1DF7-583A-440C-965E-7FF7D72AC11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7" creationId="{DDB1F9D1-7CAD-484A-9FD4-E1019D189C34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8" creationId="{9BB92991-948E-49FA-A27C-9A45201C22C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9" creationId="{E20D37DC-B217-4989-A80A-37FEC5B2A53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0" creationId="{D0DEAA40-4E81-48A9-A30A-2DBEF86D03B8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1" creationId="{680E2263-E2D2-44B7-B98B-63B06182C37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3" creationId="{29846379-9A3D-45E7-A3AD-BCA82064652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4" creationId="{2FC87625-319F-48B0-AF23-2D44616C7635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5" creationId="{A4C02977-B879-47CC-88DF-C194826FC55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6" creationId="{D1AFD9A2-D21E-45BA-93D4-809482CA187A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7" creationId="{F7391D1D-251E-4457-A1E5-758760CA88D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8" creationId="{890916D8-4955-4CFD-BC77-6575995FB60E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9" creationId="{1CC4C409-347B-4310-B10B-25FC2037099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20" creationId="{2A16BB19-CF54-4F96-926F-E9A945896BE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2" creationId="{2CE5806D-5056-46FF-B587-C4B834562EF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3" creationId="{28B08C33-91B8-4E42-8A3D-1836B3B727D9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4" creationId="{547CB074-0AC4-44A2-B9A0-461D024F796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25" creationId="{62216A1A-BFA9-4680-B1A0-949369AB3703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6" creationId="{9DD8791F-2337-4D54-8E61-4BE2A1B7B72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7" creationId="{43420AF4-9677-497B-AE5D-D95E7AE4C964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8" creationId="{590E4453-8423-4ADD-89DE-E552E5115A0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9" creationId="{0974D3E2-97A4-41AD-8C42-277FE735F2B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0" creationId="{F50505CB-0210-4E04-A582-77AB2125752D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1" creationId="{F188D96A-B1FC-47D8-9E91-22C1FE34B731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2" creationId="{3B6D72E8-A6CE-4D65-8AF1-A19EA0D6618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3" creationId="{F5BE794A-D59F-467C-A319-AC14E2B50FA5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34" creationId="{2656DA82-886C-432F-945D-CDED180EEB3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5" creationId="{88D138C5-159C-4DEE-86A3-5BB8CB8EA34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6" creationId="{04E8CD12-7FA0-41ED-8527-32FB4CD40F3E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7" creationId="{738F652D-F3BC-45D3-9F47-FA5E850FAA2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8" creationId="{04420642-535E-46C0-8D4A-D68A8C7603F5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9" creationId="{A53BD2B9-F10A-44A6-AF4B-D60136B4686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0" creationId="{13A4E2AA-0751-4D81-B0FB-4B5F968AD762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1" creationId="{C475296B-85E1-45EC-BB96-91A218950A9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2" creationId="{0B913E53-C6AE-4680-94C4-FE7A61587C7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44" creationId="{A285F21F-E30B-4EC1-BFCB-44A5CAA2A681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52" creationId="{FAC97A78-C552-4289-AE17-B0EC8470AAC6}"/>
          </ac:inkMkLst>
        </pc:inkChg>
        <pc:inkChg chg="add del mod">
          <ac:chgData name="Daniel Schwarz" userId="5bb35bb8-905a-4742-88d9-33d9089732e7" providerId="ADAL" clId="{F9B78808-CDE0-40B0-9A53-D532871CED2E}" dt="2020-10-20T19:40:04.309" v="654"/>
          <ac:inkMkLst>
            <pc:docMk/>
            <pc:sldMk cId="3120802679" sldId="330"/>
            <ac:inkMk id="53" creationId="{459C1CE4-2A08-4151-872E-8A84D726EE38}"/>
          </ac:inkMkLst>
        </pc:inkChg>
        <pc:inkChg chg="add del">
          <ac:chgData name="Daniel Schwarz" userId="5bb35bb8-905a-4742-88d9-33d9089732e7" providerId="ADAL" clId="{F9B78808-CDE0-40B0-9A53-D532871CED2E}" dt="2020-10-20T19:40:09.842" v="656" actId="9405"/>
          <ac:inkMkLst>
            <pc:docMk/>
            <pc:sldMk cId="3120802679" sldId="330"/>
            <ac:inkMk id="55" creationId="{801CEA69-1534-4E69-A4C2-DFA2A8251B04}"/>
          </ac:inkMkLst>
        </pc:inkChg>
        <pc:inkChg chg="add mod">
          <ac:chgData name="Daniel Schwarz" userId="5bb35bb8-905a-4742-88d9-33d9089732e7" providerId="ADAL" clId="{F9B78808-CDE0-40B0-9A53-D532871CED2E}" dt="2020-10-20T19:41:09.153" v="675" actId="164"/>
          <ac:inkMkLst>
            <pc:docMk/>
            <pc:sldMk cId="3120802679" sldId="330"/>
            <ac:inkMk id="56" creationId="{232A61D8-6ED0-4FF6-8E3C-A45317B1A75C}"/>
          </ac:inkMkLst>
        </pc:inkChg>
        <pc:inkChg chg="add del mod">
          <ac:chgData name="Daniel Schwarz" userId="5bb35bb8-905a-4742-88d9-33d9089732e7" providerId="ADAL" clId="{F9B78808-CDE0-40B0-9A53-D532871CED2E}" dt="2020-10-20T19:40:18.845" v="661"/>
          <ac:inkMkLst>
            <pc:docMk/>
            <pc:sldMk cId="3120802679" sldId="330"/>
            <ac:inkMk id="57" creationId="{5415586A-7910-4DF5-AB79-D5FC1A666437}"/>
          </ac:inkMkLst>
        </pc:inkChg>
        <pc:inkChg chg="add del mod">
          <ac:chgData name="Daniel Schwarz" userId="5bb35bb8-905a-4742-88d9-33d9089732e7" providerId="ADAL" clId="{F9B78808-CDE0-40B0-9A53-D532871CED2E}" dt="2020-10-20T19:40:28.127" v="665"/>
          <ac:inkMkLst>
            <pc:docMk/>
            <pc:sldMk cId="3120802679" sldId="330"/>
            <ac:inkMk id="59" creationId="{40C0377F-F949-49F7-AE0F-9B90E645348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1" creationId="{27A3A432-A60D-4894-A8D7-C8C2C8BEABDA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2" creationId="{3C5241FD-4B91-4A5B-832F-7B7B89ADFE0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3" creationId="{08779022-0599-4C72-88DF-2EFE8F4F14F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5" creationId="{6979D751-5158-4E27-BE65-8134FFFAA41D}"/>
          </ac:inkMkLst>
        </pc:ink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101057785" sldId="331"/>
        </pc:sldMkLst>
      </pc:sldChg>
      <pc:sldChg chg="addSp delSp modSp add mod delAnim modAnim">
        <pc:chgData name="Daniel Schwarz" userId="5bb35bb8-905a-4742-88d9-33d9089732e7" providerId="ADAL" clId="{F9B78808-CDE0-40B0-9A53-D532871CED2E}" dt="2020-10-19T20:23:11.969" v="90" actId="20577"/>
        <pc:sldMkLst>
          <pc:docMk/>
          <pc:sldMk cId="3319048051" sldId="331"/>
        </pc:sldMkLst>
        <pc:spChg chg="add mod">
          <ac:chgData name="Daniel Schwarz" userId="5bb35bb8-905a-4742-88d9-33d9089732e7" providerId="ADAL" clId="{F9B78808-CDE0-40B0-9A53-D532871CED2E}" dt="2020-10-19T20:21:34.023" v="53" actId="1076"/>
          <ac:spMkLst>
            <pc:docMk/>
            <pc:sldMk cId="3319048051" sldId="331"/>
            <ac:spMk id="53" creationId="{4588914E-E9FC-4FE0-94D4-8A9F5E1137E0}"/>
          </ac:spMkLst>
        </pc:spChg>
        <pc:spChg chg="add del mod">
          <ac:chgData name="Daniel Schwarz" userId="5bb35bb8-905a-4742-88d9-33d9089732e7" providerId="ADAL" clId="{F9B78808-CDE0-40B0-9A53-D532871CED2E}" dt="2020-10-19T20:22:44.116" v="57" actId="478"/>
          <ac:spMkLst>
            <pc:docMk/>
            <pc:sldMk cId="3319048051" sldId="331"/>
            <ac:spMk id="54" creationId="{2B81CDBF-822A-4778-8C48-40B24FAB2BBF}"/>
          </ac:spMkLst>
        </pc:spChg>
        <pc:spChg chg="add mod">
          <ac:chgData name="Daniel Schwarz" userId="5bb35bb8-905a-4742-88d9-33d9089732e7" providerId="ADAL" clId="{F9B78808-CDE0-40B0-9A53-D532871CED2E}" dt="2020-10-19T20:23:11.969" v="90" actId="20577"/>
          <ac:spMkLst>
            <pc:docMk/>
            <pc:sldMk cId="3319048051" sldId="331"/>
            <ac:spMk id="55" creationId="{BEF5FB79-B802-4AE5-BAA4-6555CCE379AB}"/>
          </ac:spMkLst>
        </pc:spChg>
        <pc:spChg chg="del">
          <ac:chgData name="Daniel Schwarz" userId="5bb35bb8-905a-4742-88d9-33d9089732e7" providerId="ADAL" clId="{F9B78808-CDE0-40B0-9A53-D532871CED2E}" dt="2020-10-19T20:20:00.136" v="17" actId="478"/>
          <ac:spMkLst>
            <pc:docMk/>
            <pc:sldMk cId="3319048051" sldId="331"/>
            <ac:spMk id="70" creationId="{384D61BC-5624-4F68-9622-C90D085EBC17}"/>
          </ac:spMkLst>
        </pc:spChg>
        <pc:spChg chg="del">
          <ac:chgData name="Daniel Schwarz" userId="5bb35bb8-905a-4742-88d9-33d9089732e7" providerId="ADAL" clId="{F9B78808-CDE0-40B0-9A53-D532871CED2E}" dt="2020-10-19T20:20:03.300" v="19" actId="478"/>
          <ac:spMkLst>
            <pc:docMk/>
            <pc:sldMk cId="3319048051" sldId="331"/>
            <ac:spMk id="71" creationId="{230E122C-7479-4007-B006-1E557B8496AB}"/>
          </ac:spMkLst>
        </pc:spChg>
        <pc:spChg chg="del">
          <ac:chgData name="Daniel Schwarz" userId="5bb35bb8-905a-4742-88d9-33d9089732e7" providerId="ADAL" clId="{F9B78808-CDE0-40B0-9A53-D532871CED2E}" dt="2020-10-19T20:20:04.317" v="20" actId="478"/>
          <ac:spMkLst>
            <pc:docMk/>
            <pc:sldMk cId="3319048051" sldId="331"/>
            <ac:spMk id="72" creationId="{F6231725-2B37-4C29-9EDD-8D6D44BFA2B2}"/>
          </ac:spMkLst>
        </pc:spChg>
        <pc:grpChg chg="del">
          <ac:chgData name="Daniel Schwarz" userId="5bb35bb8-905a-4742-88d9-33d9089732e7" providerId="ADAL" clId="{F9B78808-CDE0-40B0-9A53-D532871CED2E}" dt="2020-10-19T20:21:48.748" v="54" actId="478"/>
          <ac:grpSpMkLst>
            <pc:docMk/>
            <pc:sldMk cId="3319048051" sldId="331"/>
            <ac:grpSpMk id="11" creationId="{A3FEDACB-A7B6-42EA-92B2-3CD61ED29024}"/>
          </ac:grpSpMkLst>
        </pc:grpChg>
        <pc:grpChg chg="del">
          <ac:chgData name="Daniel Schwarz" userId="5bb35bb8-905a-4742-88d9-33d9089732e7" providerId="ADAL" clId="{F9B78808-CDE0-40B0-9A53-D532871CED2E}" dt="2020-10-19T20:20:06.564" v="21" actId="478"/>
          <ac:grpSpMkLst>
            <pc:docMk/>
            <pc:sldMk cId="3319048051" sldId="331"/>
            <ac:grpSpMk id="25" creationId="{2B05EB8D-3A6E-430A-930F-F7DFE1907009}"/>
          </ac:grpSpMkLst>
        </pc:grpChg>
        <pc:grpChg chg="del">
          <ac:chgData name="Daniel Schwarz" userId="5bb35bb8-905a-4742-88d9-33d9089732e7" providerId="ADAL" clId="{F9B78808-CDE0-40B0-9A53-D532871CED2E}" dt="2020-10-19T20:20:07.699" v="22" actId="478"/>
          <ac:grpSpMkLst>
            <pc:docMk/>
            <pc:sldMk cId="3319048051" sldId="331"/>
            <ac:grpSpMk id="35" creationId="{92F66556-4B71-45E4-9F32-06C00646F940}"/>
          </ac:grpSpMkLst>
        </pc:grpChg>
        <pc:grpChg chg="del">
          <ac:chgData name="Daniel Schwarz" userId="5bb35bb8-905a-4742-88d9-33d9089732e7" providerId="ADAL" clId="{F9B78808-CDE0-40B0-9A53-D532871CED2E}" dt="2020-10-19T20:20:01.505" v="18" actId="478"/>
          <ac:grpSpMkLst>
            <pc:docMk/>
            <pc:sldMk cId="3319048051" sldId="331"/>
            <ac:grpSpMk id="50" creationId="{266EA2CA-7F64-4B0C-BF6F-621B7DEADAB0}"/>
          </ac:grpSpMkLst>
        </pc:grpChg>
      </pc:sldChg>
      <pc:sldChg chg="addSp delSp modSp add mod addAnim delAnim modAnim">
        <pc:chgData name="Daniel Schwarz" userId="5bb35bb8-905a-4742-88d9-33d9089732e7" providerId="ADAL" clId="{F9B78808-CDE0-40B0-9A53-D532871CED2E}" dt="2020-10-19T20:34:44.208" v="100" actId="478"/>
        <pc:sldMkLst>
          <pc:docMk/>
          <pc:sldMk cId="1766084224" sldId="332"/>
        </pc:sldMkLst>
        <pc:spChg chg="mod">
          <ac:chgData name="Daniel Schwarz" userId="5bb35bb8-905a-4742-88d9-33d9089732e7" providerId="ADAL" clId="{F9B78808-CDE0-40B0-9A53-D532871CED2E}" dt="2020-10-19T20:24:42.028" v="94" actId="113"/>
          <ac:spMkLst>
            <pc:docMk/>
            <pc:sldMk cId="1766084224" sldId="332"/>
            <ac:spMk id="53" creationId="{4588914E-E9FC-4FE0-94D4-8A9F5E1137E0}"/>
          </ac:spMkLst>
        </pc:spChg>
        <pc:spChg chg="add del">
          <ac:chgData name="Daniel Schwarz" userId="5bb35bb8-905a-4742-88d9-33d9089732e7" providerId="ADAL" clId="{F9B78808-CDE0-40B0-9A53-D532871CED2E}" dt="2020-10-19T20:34:44.208" v="100" actId="478"/>
          <ac:spMkLst>
            <pc:docMk/>
            <pc:sldMk cId="1766084224" sldId="332"/>
            <ac:spMk id="55" creationId="{BEF5FB79-B802-4AE5-BAA4-6555CCE379AB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8151649" sldId="332"/>
        </pc:sldMkLst>
      </pc:sldChg>
      <pc:sldChg chg="addSp modSp new mod modClrScheme chgLayout">
        <pc:chgData name="Daniel Schwarz" userId="5bb35bb8-905a-4742-88d9-33d9089732e7" providerId="ADAL" clId="{F9B78808-CDE0-40B0-9A53-D532871CED2E}" dt="2020-10-20T20:55:11.867" v="2742" actId="20577"/>
        <pc:sldMkLst>
          <pc:docMk/>
          <pc:sldMk cId="1683626124" sldId="333"/>
        </pc:sldMkLst>
        <pc:spChg chg="add mod">
          <ac:chgData name="Daniel Schwarz" userId="5bb35bb8-905a-4742-88d9-33d9089732e7" providerId="ADAL" clId="{F9B78808-CDE0-40B0-9A53-D532871CED2E}" dt="2020-10-19T21:02:30.348" v="368" actId="20577"/>
          <ac:spMkLst>
            <pc:docMk/>
            <pc:sldMk cId="1683626124" sldId="333"/>
            <ac:spMk id="2" creationId="{1F3772A8-5404-458B-B257-27BB726A1236}"/>
          </ac:spMkLst>
        </pc:spChg>
        <pc:spChg chg="add mod">
          <ac:chgData name="Daniel Schwarz" userId="5bb35bb8-905a-4742-88d9-33d9089732e7" providerId="ADAL" clId="{F9B78808-CDE0-40B0-9A53-D532871CED2E}" dt="2020-10-20T20:55:11.867" v="2742" actId="20577"/>
          <ac:spMkLst>
            <pc:docMk/>
            <pc:sldMk cId="1683626124" sldId="333"/>
            <ac:spMk id="3" creationId="{E0910A52-C5D6-4716-A928-1D6CA68B4147}"/>
          </ac:spMkLst>
        </pc:spChg>
      </pc:sldChg>
      <pc:sldChg chg="addSp delSp modSp new mod delAnim modAnim">
        <pc:chgData name="Daniel Schwarz" userId="5bb35bb8-905a-4742-88d9-33d9089732e7" providerId="ADAL" clId="{F9B78808-CDE0-40B0-9A53-D532871CED2E}" dt="2020-10-20T19:45:51" v="751" actId="1076"/>
        <pc:sldMkLst>
          <pc:docMk/>
          <pc:sldMk cId="2014413914" sldId="334"/>
        </pc:sldMkLst>
        <pc:spChg chg="add del mod">
          <ac:chgData name="Daniel Schwarz" userId="5bb35bb8-905a-4742-88d9-33d9089732e7" providerId="ADAL" clId="{F9B78808-CDE0-40B0-9A53-D532871CED2E}" dt="2020-10-20T19:44:37.591" v="715" actId="478"/>
          <ac:spMkLst>
            <pc:docMk/>
            <pc:sldMk cId="2014413914" sldId="334"/>
            <ac:spMk id="20" creationId="{F15659BC-A632-4F19-85B0-ACD78990CE38}"/>
          </ac:spMkLst>
        </pc:spChg>
        <pc:spChg chg="add mod">
          <ac:chgData name="Daniel Schwarz" userId="5bb35bb8-905a-4742-88d9-33d9089732e7" providerId="ADAL" clId="{F9B78808-CDE0-40B0-9A53-D532871CED2E}" dt="2020-10-20T19:45:02.659" v="718" actId="1076"/>
          <ac:spMkLst>
            <pc:docMk/>
            <pc:sldMk cId="2014413914" sldId="334"/>
            <ac:spMk id="59" creationId="{00E6EB91-CEEC-42B0-99E0-8256A7512B81}"/>
          </ac:spMkLst>
        </pc:spChg>
        <pc:spChg chg="add mod">
          <ac:chgData name="Daniel Schwarz" userId="5bb35bb8-905a-4742-88d9-33d9089732e7" providerId="ADAL" clId="{F9B78808-CDE0-40B0-9A53-D532871CED2E}" dt="2020-10-20T19:45:51" v="751" actId="1076"/>
          <ac:spMkLst>
            <pc:docMk/>
            <pc:sldMk cId="2014413914" sldId="334"/>
            <ac:spMk id="60" creationId="{8379C367-A3DA-4013-B931-8FFC362EF25E}"/>
          </ac:spMkLst>
        </pc:s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6" creationId="{645F8F8D-8DFF-4050-AF52-E9CBED4A550A}"/>
          </ac:grpSpMkLst>
        </pc:gr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F9B78808-CDE0-40B0-9A53-D532871CED2E}" dt="2020-10-20T19:44:34.643" v="714" actId="1076"/>
          <ac:grpSpMkLst>
            <pc:docMk/>
            <pc:sldMk cId="2014413914" sldId="334"/>
            <ac:grpSpMk id="26" creationId="{0792FBD7-0BB7-48DE-B7BD-41A70B009012}"/>
          </ac:grpSpMkLst>
        </pc:grpChg>
        <pc:grpChg chg="add del mod">
          <ac:chgData name="Daniel Schwarz" userId="5bb35bb8-905a-4742-88d9-33d9089732e7" providerId="ADAL" clId="{F9B78808-CDE0-40B0-9A53-D532871CED2E}" dt="2020-10-20T19:44:25.016" v="711" actId="478"/>
          <ac:grpSpMkLst>
            <pc:docMk/>
            <pc:sldMk cId="2014413914" sldId="334"/>
            <ac:grpSpMk id="39" creationId="{4E42CC82-55E8-4A05-A965-B8C36C3018B5}"/>
          </ac:grpSpMkLst>
        </pc:grpChg>
        <pc:picChg chg="add mod">
          <ac:chgData name="Daniel Schwarz" userId="5bb35bb8-905a-4742-88d9-33d9089732e7" providerId="ADAL" clId="{F9B78808-CDE0-40B0-9A53-D532871CED2E}" dt="2020-10-20T19:44:08.850" v="708"/>
          <ac:picMkLst>
            <pc:docMk/>
            <pc:sldMk cId="2014413914" sldId="334"/>
            <ac:picMk id="2" creationId="{93DF79E5-61EA-491A-8B74-8DDBA33A6421}"/>
          </ac:picMkLst>
        </pc:pic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3" creationId="{47B28F51-5841-4255-AAF4-0A6DE6746846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4" creationId="{ED4F84B1-699E-45D3-93BC-AB8D8B7403B7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5" creationId="{2FA01590-63B2-4909-8100-AA87A3A4A7BA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7" creationId="{96B41F55-2AB6-40C9-A539-550326BEF34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8" creationId="{251C3927-0E6E-46AC-AB35-111F8DD3CD70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0" creationId="{FA952CEF-00F6-468C-B852-DE6707D4E6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1" creationId="{3BD0FD12-2819-409C-898E-65F5F203C08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2" creationId="{CFE749F7-8573-4794-A3DF-609EE9A85ACB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3" creationId="{529C3730-C59F-4415-B04D-E17BD41C33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4" creationId="{52916C0F-AFE1-4CB2-B69B-C1FD18AFE6D1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5" creationId="{A76D3E29-1DAB-45B5-8C55-D81E734073AC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6" creationId="{140FDFFE-B986-447E-B6C0-A7D43BE8682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7" creationId="{929ED0E6-BE1C-45F1-A54A-E347D65BD09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8" creationId="{4A3952CF-5B62-479C-89ED-C57A5DB7E5A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9" creationId="{A792414A-7553-4CF6-BB04-AF6AEE76CFD3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1" creationId="{BB9BC961-581A-4B0C-AE86-CCBF5BA2C341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2" creationId="{CD4324D5-8ABA-401D-A1C9-E71F48226FAE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3" creationId="{E2B7F597-E533-4103-BD86-8CBA5CFA59C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4" creationId="{670C3951-C446-463E-8E30-BDD49A9C9C4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7" creationId="{F96FE81F-8CCA-4B3E-91E2-8B8F0873063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8" creationId="{7360C25D-0869-4196-81AD-72D5BACB015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9" creationId="{C79B77F0-621C-419A-9C45-A2644A1ACE5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0" creationId="{6805B62E-0AD5-42A9-8731-BB5EE2AD724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1" creationId="{0D35E7C1-22DE-446F-8A99-27C8E1E0853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2" creationId="{0AE722D5-CD93-4A69-8C83-08C63B93371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3" creationId="{5FAAB022-9BDD-47B8-A645-04ED065075A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4" creationId="{A12DD077-6635-4161-AAA0-5048CE12C67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5" creationId="{95F08C41-7024-4E85-9B13-0061C484F15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6" creationId="{29F7CFA8-B72B-422E-B7A1-0C55341F031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7" creationId="{9ECA7EB2-F61F-4B99-A9D2-D59D0F474F9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8" creationId="{0BD267E1-C740-48D7-826D-8814FB0458B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0" creationId="{711388D7-264F-48D4-8563-D8BCC70F1B6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1" creationId="{CBBC110B-1A7E-4E5F-AC9F-58562CBA416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2" creationId="{FD90D623-D73F-4C4A-928C-F8581CD74C9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3" creationId="{62EBAF3F-CDBF-449F-A5C4-F8D85C975BC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4" creationId="{6FB50FB6-A81F-4366-A689-A2CBD1AB856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5" creationId="{1D05C34C-0285-4567-BE76-5E6C10F5E12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6" creationId="{5069674B-4B42-4A24-AAEF-9138B60F1EC4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7" creationId="{273E790A-E65C-4073-9AEB-E8367CE6910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8" creationId="{069DA2A9-C9C5-4ADF-8071-413843A93A1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9" creationId="{ABA7CA7E-B895-45F2-B462-98B11BD36BF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0" creationId="{2A4582E8-47AA-49BF-B699-581313BA3F8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1" creationId="{5CF76EEE-EC51-485F-A8E6-20BBC8E1BB2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2" creationId="{D408635B-5FCA-4D3B-8A83-8FA808CB237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3" creationId="{5FFB5E75-576D-4AB3-80E4-E4FEE6E197DC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4" creationId="{EF429D60-5D8C-48F5-BAF7-DC5043B8D40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5" creationId="{486CB087-3D87-458A-A333-5BA04EF9B3A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6" creationId="{865D4343-B3BC-4427-9302-DBE22EC9CAA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7" creationId="{3D1DC631-543F-493A-815E-3F513CD9A7F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8" creationId="{EEDA769E-87E6-458B-A0F1-E9C98E8F5608}"/>
          </ac:inkMkLst>
        </pc:inkChg>
      </pc:sldChg>
      <pc:sldChg chg="addSp delSp modSp add del mod modAnim">
        <pc:chgData name="Daniel Schwarz" userId="5bb35bb8-905a-4742-88d9-33d9089732e7" providerId="ADAL" clId="{F9B78808-CDE0-40B0-9A53-D532871CED2E}" dt="2020-10-20T19:47:03.233" v="759" actId="47"/>
        <pc:sldMkLst>
          <pc:docMk/>
          <pc:sldMk cId="4237222095" sldId="335"/>
        </pc:sldMkLst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45:26.703" v="721"/>
          <ac:spMkLst>
            <pc:docMk/>
            <pc:sldMk cId="4237222095" sldId="335"/>
            <ac:spMk id="48" creationId="{EDA18D79-2AC1-42EB-B8A0-230ECA9C4009}"/>
          </ac:spMkLst>
        </pc:spChg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9" creationId="{23672474-C0ED-4246-B3C2-74C5B80BA44A}"/>
          </ac:spMkLst>
        </pc:spChg>
        <pc:picChg chg="del">
          <ac:chgData name="Daniel Schwarz" userId="5bb35bb8-905a-4742-88d9-33d9089732e7" providerId="ADAL" clId="{F9B78808-CDE0-40B0-9A53-D532871CED2E}" dt="2020-10-20T19:42:15.376" v="683" actId="478"/>
          <ac:picMkLst>
            <pc:docMk/>
            <pc:sldMk cId="4237222095" sldId="335"/>
            <ac:picMk id="50" creationId="{83F5AC02-5899-49C6-B839-4EB3220AE595}"/>
          </ac:picMkLst>
        </pc:picChg>
      </pc:sldChg>
      <pc:sldChg chg="addSp delSp modSp add mod modAnim">
        <pc:chgData name="Daniel Schwarz" userId="5bb35bb8-905a-4742-88d9-33d9089732e7" providerId="ADAL" clId="{F9B78808-CDE0-40B0-9A53-D532871CED2E}" dt="2020-10-20T19:47:00.436" v="758"/>
        <pc:sldMkLst>
          <pc:docMk/>
          <pc:sldMk cId="575477346" sldId="336"/>
        </pc:sldMkLst>
        <pc:spChg chg="add mod">
          <ac:chgData name="Daniel Schwarz" userId="5bb35bb8-905a-4742-88d9-33d9089732e7" providerId="ADAL" clId="{F9B78808-CDE0-40B0-9A53-D532871CED2E}" dt="2020-10-20T19:46:28.545" v="757" actId="1076"/>
          <ac:spMkLst>
            <pc:docMk/>
            <pc:sldMk cId="575477346" sldId="336"/>
            <ac:spMk id="40" creationId="{46DDDBB1-E41A-45CE-A54F-10C393072532}"/>
          </ac:spMkLst>
        </pc:spChg>
        <pc:spChg chg="del">
          <ac:chgData name="Daniel Schwarz" userId="5bb35bb8-905a-4742-88d9-33d9089732e7" providerId="ADAL" clId="{F9B78808-CDE0-40B0-9A53-D532871CED2E}" dt="2020-10-20T19:46:13.224" v="754" actId="478"/>
          <ac:spMkLst>
            <pc:docMk/>
            <pc:sldMk cId="575477346" sldId="336"/>
            <ac:spMk id="59" creationId="{00E6EB91-CEEC-42B0-99E0-8256A7512B81}"/>
          </ac:spMkLst>
        </pc:spChg>
      </pc:sldChg>
      <pc:sldChg chg="new del">
        <pc:chgData name="Daniel Schwarz" userId="5bb35bb8-905a-4742-88d9-33d9089732e7" providerId="ADAL" clId="{F9B78808-CDE0-40B0-9A53-D532871CED2E}" dt="2020-10-20T19:47:35.957" v="762" actId="47"/>
        <pc:sldMkLst>
          <pc:docMk/>
          <pc:sldMk cId="1396997660" sldId="337"/>
        </pc:sldMkLst>
      </pc:sldChg>
      <pc:sldChg chg="modSp add mod">
        <pc:chgData name="Daniel Schwarz" userId="5bb35bb8-905a-4742-88d9-33d9089732e7" providerId="ADAL" clId="{F9B78808-CDE0-40B0-9A53-D532871CED2E}" dt="2020-10-20T20:35:36.973" v="2023" actId="20577"/>
        <pc:sldMkLst>
          <pc:docMk/>
          <pc:sldMk cId="3220574072" sldId="337"/>
        </pc:sldMkLst>
        <pc:spChg chg="mod">
          <ac:chgData name="Daniel Schwarz" userId="5bb35bb8-905a-4742-88d9-33d9089732e7" providerId="ADAL" clId="{F9B78808-CDE0-40B0-9A53-D532871CED2E}" dt="2020-10-20T20:35:36.973" v="2023" actId="20577"/>
          <ac:spMkLst>
            <pc:docMk/>
            <pc:sldMk cId="3220574072" sldId="33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20:22:47.324" v="1626" actId="20577"/>
          <ac:spMkLst>
            <pc:docMk/>
            <pc:sldMk cId="3220574072" sldId="337"/>
            <ac:spMk id="4" creationId="{478AB046-1B68-488D-AE60-8F01F95A10E4}"/>
          </ac:spMkLst>
        </pc:spChg>
      </pc:sldChg>
      <pc:sldChg chg="addSp delSp modSp new mod modClrScheme chgLayout modNotesTx">
        <pc:chgData name="Daniel Schwarz" userId="5bb35bb8-905a-4742-88d9-33d9089732e7" providerId="ADAL" clId="{F9B78808-CDE0-40B0-9A53-D532871CED2E}" dt="2020-10-20T20:06:44.857" v="1280" actId="1076"/>
        <pc:sldMkLst>
          <pc:docMk/>
          <pc:sldMk cId="340010660" sldId="338"/>
        </pc:sldMkLst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2" creationId="{6674D4FE-5E77-4F75-AEFC-834CC2E9B70C}"/>
          </ac:spMkLst>
        </pc:spChg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3" creationId="{9E665E92-1916-456D-8C33-CE55323E9EFA}"/>
          </ac:spMkLst>
        </pc:spChg>
        <pc:picChg chg="add mod modCrop">
          <ac:chgData name="Daniel Schwarz" userId="5bb35bb8-905a-4742-88d9-33d9089732e7" providerId="ADAL" clId="{F9B78808-CDE0-40B0-9A53-D532871CED2E}" dt="2020-10-20T20:06:44.857" v="1280" actId="1076"/>
          <ac:picMkLst>
            <pc:docMk/>
            <pc:sldMk cId="340010660" sldId="338"/>
            <ac:picMk id="4" creationId="{22D16BAF-1448-4321-AB02-8FF30EB9CD91}"/>
          </ac:picMkLst>
        </pc:picChg>
      </pc:sldChg>
      <pc:sldChg chg="addSp delSp modSp new mod modClrScheme chgLayout modNotesTx">
        <pc:chgData name="Daniel Schwarz" userId="5bb35bb8-905a-4742-88d9-33d9089732e7" providerId="ADAL" clId="{F9B78808-CDE0-40B0-9A53-D532871CED2E}" dt="2020-10-20T20:36:51.053" v="2243" actId="20577"/>
        <pc:sldMkLst>
          <pc:docMk/>
          <pc:sldMk cId="510736083" sldId="339"/>
        </pc:sldMkLst>
        <pc:spChg chg="del mod ord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2" creationId="{857E9A41-7678-4E4B-8591-5D0744EFFD8D}"/>
          </ac:spMkLst>
        </pc:spChg>
        <pc:spChg chg="del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3" creationId="{1B3F0CA2-5CC8-4516-9AE7-2EC7B5C193CB}"/>
          </ac:spMkLst>
        </pc:spChg>
        <pc:spChg chg="add mod ord">
          <ac:chgData name="Daniel Schwarz" userId="5bb35bb8-905a-4742-88d9-33d9089732e7" providerId="ADAL" clId="{F9B78808-CDE0-40B0-9A53-D532871CED2E}" dt="2020-10-20T20:23:13.434" v="1639" actId="14100"/>
          <ac:spMkLst>
            <pc:docMk/>
            <pc:sldMk cId="510736083" sldId="339"/>
            <ac:spMk id="4" creationId="{BE27173C-B9B9-4290-9B1B-BAC18D104808}"/>
          </ac:spMkLst>
        </pc:spChg>
        <pc:graphicFrameChg chg="add mod modGraphic">
          <ac:chgData name="Daniel Schwarz" userId="5bb35bb8-905a-4742-88d9-33d9089732e7" providerId="ADAL" clId="{F9B78808-CDE0-40B0-9A53-D532871CED2E}" dt="2020-10-20T20:16:50.530" v="1572" actId="1076"/>
          <ac:graphicFrameMkLst>
            <pc:docMk/>
            <pc:sldMk cId="510736083" sldId="339"/>
            <ac:graphicFrameMk id="5" creationId="{1AEA3B5D-3790-4ACA-A358-187C0FC0E56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7" creationId="{BDD087E3-F2F7-43B8-A020-91461825652F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5:01.158" v="1672" actId="478"/>
          <ac:graphicFrameMkLst>
            <pc:docMk/>
            <pc:sldMk cId="510736083" sldId="339"/>
            <ac:graphicFrameMk id="9" creationId="{ADF4A2FC-9191-4447-9C21-012250ACB159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7:09.543" v="1708" actId="478"/>
          <ac:graphicFrameMkLst>
            <pc:docMk/>
            <pc:sldMk cId="510736083" sldId="339"/>
            <ac:graphicFrameMk id="11" creationId="{902BFA08-B3FF-4504-AA5D-A0DB6CDC1E7D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18.764" v="1724" actId="478"/>
          <ac:graphicFrameMkLst>
            <pc:docMk/>
            <pc:sldMk cId="510736083" sldId="339"/>
            <ac:graphicFrameMk id="13" creationId="{B5F965E2-8952-4ADE-A150-15140BAE3672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21.795" v="1725" actId="478"/>
          <ac:graphicFrameMkLst>
            <pc:docMk/>
            <pc:sldMk cId="510736083" sldId="339"/>
            <ac:graphicFrameMk id="15" creationId="{75556DE2-DBDF-4009-8EDA-126C97C8FAF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7" creationId="{9D3D7BB0-89A2-44C6-B187-BCE1DCB963C1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9" creationId="{B4C5EE1D-C8EC-49B2-9EEB-F878423FE83C}"/>
          </ac:graphicFrameMkLst>
        </pc:graphicFrameChg>
      </pc:sldChg>
      <pc:sldChg chg="addSp modSp new mod modAnim">
        <pc:chgData name="Daniel Schwarz" userId="5bb35bb8-905a-4742-88d9-33d9089732e7" providerId="ADAL" clId="{F9B78808-CDE0-40B0-9A53-D532871CED2E}" dt="2020-10-20T20:33:58.204" v="1942" actId="5793"/>
        <pc:sldMkLst>
          <pc:docMk/>
          <pc:sldMk cId="3642519756" sldId="340"/>
        </pc:sldMkLst>
        <pc:spChg chg="mod">
          <ac:chgData name="Daniel Schwarz" userId="5bb35bb8-905a-4742-88d9-33d9089732e7" providerId="ADAL" clId="{F9B78808-CDE0-40B0-9A53-D532871CED2E}" dt="2020-10-20T20:30:41.275" v="1864" actId="20577"/>
          <ac:spMkLst>
            <pc:docMk/>
            <pc:sldMk cId="3642519756" sldId="340"/>
            <ac:spMk id="2" creationId="{BFED7BDF-8E45-48D0-9CFB-2AB7320F98F2}"/>
          </ac:spMkLst>
        </pc:spChg>
        <pc:spChg chg="add mod">
          <ac:chgData name="Daniel Schwarz" userId="5bb35bb8-905a-4742-88d9-33d9089732e7" providerId="ADAL" clId="{F9B78808-CDE0-40B0-9A53-D532871CED2E}" dt="2020-10-20T20:33:58.204" v="1942" actId="5793"/>
          <ac:spMkLst>
            <pc:docMk/>
            <pc:sldMk cId="3642519756" sldId="340"/>
            <ac:spMk id="5" creationId="{18B94C28-11D9-4C02-B4FB-09EF96937819}"/>
          </ac:spMkLst>
        </pc:spChg>
        <pc:graphicFrameChg chg="add mod modGraphic">
          <ac:chgData name="Daniel Schwarz" userId="5bb35bb8-905a-4742-88d9-33d9089732e7" providerId="ADAL" clId="{F9B78808-CDE0-40B0-9A53-D532871CED2E}" dt="2020-10-20T20:33:30.466" v="1903" actId="1035"/>
          <ac:graphicFrameMkLst>
            <pc:docMk/>
            <pc:sldMk cId="3642519756" sldId="340"/>
            <ac:graphicFrameMk id="4" creationId="{05E4598A-EE27-4B2E-9BD4-1F7BE0A2F14D}"/>
          </ac:graphicFrameMkLst>
        </pc:graphicFrameChg>
      </pc:sldChg>
      <pc:sldChg chg="addSp modSp new mod modNotesTx">
        <pc:chgData name="Daniel Schwarz" userId="5bb35bb8-905a-4742-88d9-33d9089732e7" providerId="ADAL" clId="{F9B78808-CDE0-40B0-9A53-D532871CED2E}" dt="2020-10-20T20:50:30.837" v="2578" actId="20577"/>
        <pc:sldMkLst>
          <pc:docMk/>
          <pc:sldMk cId="4261536900" sldId="341"/>
        </pc:sldMkLst>
        <pc:spChg chg="mod">
          <ac:chgData name="Daniel Schwarz" userId="5bb35bb8-905a-4742-88d9-33d9089732e7" providerId="ADAL" clId="{F9B78808-CDE0-40B0-9A53-D532871CED2E}" dt="2020-10-20T20:35:09.001" v="2016" actId="20577"/>
          <ac:spMkLst>
            <pc:docMk/>
            <pc:sldMk cId="4261536900" sldId="341"/>
            <ac:spMk id="2" creationId="{0CBC557F-8E40-45EB-AF61-CF289F305E55}"/>
          </ac:spMkLst>
        </pc:spChg>
        <pc:graphicFrameChg chg="add mod modGraphic">
          <ac:chgData name="Daniel Schwarz" userId="5bb35bb8-905a-4742-88d9-33d9089732e7" providerId="ADAL" clId="{F9B78808-CDE0-40B0-9A53-D532871CED2E}" dt="2020-10-20T20:47:07.184" v="2275"/>
          <ac:graphicFrameMkLst>
            <pc:docMk/>
            <pc:sldMk cId="4261536900" sldId="341"/>
            <ac:graphicFrameMk id="4" creationId="{9F82123B-D305-49FE-852E-1B7F1BDEC04D}"/>
          </ac:graphicFrameMkLst>
        </pc:graphicFrameChg>
      </pc:sldChg>
      <pc:sldChg chg="new del">
        <pc:chgData name="Daniel Schwarz" userId="5bb35bb8-905a-4742-88d9-33d9089732e7" providerId="ADAL" clId="{F9B78808-CDE0-40B0-9A53-D532871CED2E}" dt="2020-10-21T20:12:46.216" v="3266" actId="47"/>
        <pc:sldMkLst>
          <pc:docMk/>
          <pc:sldMk cId="1486657409" sldId="342"/>
        </pc:sldMkLst>
      </pc:sldChg>
      <pc:sldChg chg="modSp add mod">
        <pc:chgData name="Daniel Schwarz" userId="5bb35bb8-905a-4742-88d9-33d9089732e7" providerId="ADAL" clId="{F9B78808-CDE0-40B0-9A53-D532871CED2E}" dt="2020-10-21T19:55:46.823" v="2836" actId="108"/>
        <pc:sldMkLst>
          <pc:docMk/>
          <pc:sldMk cId="3159230682" sldId="343"/>
        </pc:sldMkLst>
        <pc:spChg chg="mod">
          <ac:chgData name="Daniel Schwarz" userId="5bb35bb8-905a-4742-88d9-33d9089732e7" providerId="ADAL" clId="{F9B78808-CDE0-40B0-9A53-D532871CED2E}" dt="2020-10-21T19:55:46.823" v="2836" actId="108"/>
          <ac:spMkLst>
            <pc:docMk/>
            <pc:sldMk cId="3159230682" sldId="343"/>
            <ac:spMk id="53" creationId="{4588914E-E9FC-4FE0-94D4-8A9F5E1137E0}"/>
          </ac:spMkLst>
        </pc:spChg>
      </pc:sldChg>
      <pc:sldChg chg="modSp add mod modAnim">
        <pc:chgData name="Daniel Schwarz" userId="5bb35bb8-905a-4742-88d9-33d9089732e7" providerId="ADAL" clId="{F9B78808-CDE0-40B0-9A53-D532871CED2E}" dt="2020-10-21T20:00:19.328" v="2848"/>
        <pc:sldMkLst>
          <pc:docMk/>
          <pc:sldMk cId="299239283" sldId="344"/>
        </pc:sldMkLst>
        <pc:spChg chg="mod">
          <ac:chgData name="Daniel Schwarz" userId="5bb35bb8-905a-4742-88d9-33d9089732e7" providerId="ADAL" clId="{F9B78808-CDE0-40B0-9A53-D532871CED2E}" dt="2020-10-21T19:55:14.504" v="2831" actId="14100"/>
          <ac:spMkLst>
            <pc:docMk/>
            <pc:sldMk cId="299239283" sldId="344"/>
            <ac:spMk id="53" creationId="{4588914E-E9FC-4FE0-94D4-8A9F5E1137E0}"/>
          </ac:spMkLst>
        </pc:spChg>
        <pc:spChg chg="mod">
          <ac:chgData name="Daniel Schwarz" userId="5bb35bb8-905a-4742-88d9-33d9089732e7" providerId="ADAL" clId="{F9B78808-CDE0-40B0-9A53-D532871CED2E}" dt="2020-10-21T19:20:32.853" v="2820" actId="1076"/>
          <ac:spMkLst>
            <pc:docMk/>
            <pc:sldMk cId="299239283" sldId="344"/>
            <ac:spMk id="55" creationId="{BEF5FB79-B802-4AE5-BAA4-6555CCE379AB}"/>
          </ac:spMkLst>
        </pc:spChg>
      </pc:sldChg>
      <pc:sldChg chg="addSp delSp modSp add mod delAnim modAnim modNotesTx">
        <pc:chgData name="Daniel Schwarz" userId="5bb35bb8-905a-4742-88d9-33d9089732e7" providerId="ADAL" clId="{F9B78808-CDE0-40B0-9A53-D532871CED2E}" dt="2020-10-21T20:04:32.771" v="2904" actId="20577"/>
        <pc:sldMkLst>
          <pc:docMk/>
          <pc:sldMk cId="197820429" sldId="345"/>
        </pc:sldMkLst>
        <pc:spChg chg="mod">
          <ac:chgData name="Daniel Schwarz" userId="5bb35bb8-905a-4742-88d9-33d9089732e7" providerId="ADAL" clId="{F9B78808-CDE0-40B0-9A53-D532871CED2E}" dt="2020-10-21T19:56:38.129" v="2844" actId="207"/>
          <ac:spMkLst>
            <pc:docMk/>
            <pc:sldMk cId="197820429" sldId="345"/>
            <ac:spMk id="53" creationId="{4588914E-E9FC-4FE0-94D4-8A9F5E1137E0}"/>
          </ac:spMkLst>
        </pc:spChg>
        <pc:spChg chg="del">
          <ac:chgData name="Daniel Schwarz" userId="5bb35bb8-905a-4742-88d9-33d9089732e7" providerId="ADAL" clId="{F9B78808-CDE0-40B0-9A53-D532871CED2E}" dt="2020-10-21T20:00:36.476" v="2850" actId="478"/>
          <ac:spMkLst>
            <pc:docMk/>
            <pc:sldMk cId="197820429" sldId="345"/>
            <ac:spMk id="55" creationId="{BEF5FB79-B802-4AE5-BAA4-6555CCE379AB}"/>
          </ac:spMkLst>
        </pc:spChg>
        <pc:picChg chg="add mod">
          <ac:chgData name="Daniel Schwarz" userId="5bb35bb8-905a-4742-88d9-33d9089732e7" providerId="ADAL" clId="{F9B78808-CDE0-40B0-9A53-D532871CED2E}" dt="2020-10-21T20:00:40.119" v="2851" actId="1076"/>
          <ac:picMkLst>
            <pc:docMk/>
            <pc:sldMk cId="197820429" sldId="345"/>
            <ac:picMk id="2" creationId="{657C1883-7614-419E-B10B-AFA4837D412E}"/>
          </ac:picMkLst>
        </pc:picChg>
        <pc:picChg chg="add mod">
          <ac:chgData name="Daniel Schwarz" userId="5bb35bb8-905a-4742-88d9-33d9089732e7" providerId="ADAL" clId="{F9B78808-CDE0-40B0-9A53-D532871CED2E}" dt="2020-10-21T20:03:31.839" v="2855" actId="1076"/>
          <ac:picMkLst>
            <pc:docMk/>
            <pc:sldMk cId="197820429" sldId="345"/>
            <ac:picMk id="3" creationId="{F22A8CEF-157E-496D-BE55-9A185996BC74}"/>
          </ac:picMkLst>
        </pc:picChg>
      </pc:sldChg>
      <pc:sldChg chg="modSp add mod modNotesTx">
        <pc:chgData name="Daniel Schwarz" userId="5bb35bb8-905a-4742-88d9-33d9089732e7" providerId="ADAL" clId="{F9B78808-CDE0-40B0-9A53-D532871CED2E}" dt="2020-10-21T20:13:55.855" v="3368" actId="20577"/>
        <pc:sldMkLst>
          <pc:docMk/>
          <pc:sldMk cId="3762250449" sldId="346"/>
        </pc:sldMkLst>
        <pc:spChg chg="mod">
          <ac:chgData name="Daniel Schwarz" userId="5bb35bb8-905a-4742-88d9-33d9089732e7" providerId="ADAL" clId="{F9B78808-CDE0-40B0-9A53-D532871CED2E}" dt="2020-10-21T20:04:17.503" v="2872" actId="20577"/>
          <ac:spMkLst>
            <pc:docMk/>
            <pc:sldMk cId="3762250449" sldId="346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12:37.814" v="3265" actId="27636"/>
          <ac:spMkLst>
            <pc:docMk/>
            <pc:sldMk cId="3762250449" sldId="346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F9B78808-CDE0-40B0-9A53-D532871CED2E}" dt="2020-10-21T20:38:53.288" v="3956" actId="20577"/>
        <pc:sldMkLst>
          <pc:docMk/>
          <pc:sldMk cId="3116077539" sldId="347"/>
        </pc:sldMkLst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2" creationId="{586040C3-26BE-46F4-8223-636763B6BA80}"/>
          </ac:spMkLst>
        </pc:spChg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3" creationId="{ECD9DA1A-5A06-4AC8-BC58-FB88EA75E8F0}"/>
          </ac:spMkLst>
        </pc:spChg>
        <pc:spChg chg="add mod">
          <ac:chgData name="Daniel Schwarz" userId="5bb35bb8-905a-4742-88d9-33d9089732e7" providerId="ADAL" clId="{F9B78808-CDE0-40B0-9A53-D532871CED2E}" dt="2020-10-21T20:38:53.288" v="3956" actId="20577"/>
          <ac:spMkLst>
            <pc:docMk/>
            <pc:sldMk cId="3116077539" sldId="347"/>
            <ac:spMk id="4" creationId="{A1A9B77B-5A42-49F8-868E-B598D65AE3D9}"/>
          </ac:spMkLst>
        </pc:spChg>
        <pc:spChg chg="add mod">
          <ac:chgData name="Daniel Schwarz" userId="5bb35bb8-905a-4742-88d9-33d9089732e7" providerId="ADAL" clId="{F9B78808-CDE0-40B0-9A53-D532871CED2E}" dt="2020-10-21T20:29:24.204" v="3533" actId="20577"/>
          <ac:spMkLst>
            <pc:docMk/>
            <pc:sldMk cId="3116077539" sldId="347"/>
            <ac:spMk id="5" creationId="{DE62B41E-56CC-45DC-BAE4-76CBD8CC4010}"/>
          </ac:spMkLst>
        </pc:spChg>
      </pc:sldChg>
      <pc:sldChg chg="addSp modSp new mod modAnim modShow">
        <pc:chgData name="Daniel Schwarz" userId="5bb35bb8-905a-4742-88d9-33d9089732e7" providerId="ADAL" clId="{F9B78808-CDE0-40B0-9A53-D532871CED2E}" dt="2020-10-21T20:41:58.549" v="3957" actId="729"/>
        <pc:sldMkLst>
          <pc:docMk/>
          <pc:sldMk cId="3568786624" sldId="348"/>
        </pc:sldMkLst>
        <pc:spChg chg="add mod">
          <ac:chgData name="Daniel Schwarz" userId="5bb35bb8-905a-4742-88d9-33d9089732e7" providerId="ADAL" clId="{F9B78808-CDE0-40B0-9A53-D532871CED2E}" dt="2020-10-21T20:30:14.624" v="3598" actId="5793"/>
          <ac:spMkLst>
            <pc:docMk/>
            <pc:sldMk cId="3568786624" sldId="348"/>
            <ac:spMk id="2" creationId="{EED1E2EB-770C-4E43-B246-E2158F8FBC59}"/>
          </ac:spMkLst>
        </pc:spChg>
      </pc:sldChg>
      <pc:sldChg chg="modSp add mod modShow">
        <pc:chgData name="Daniel Schwarz" userId="5bb35bb8-905a-4742-88d9-33d9089732e7" providerId="ADAL" clId="{F9B78808-CDE0-40B0-9A53-D532871CED2E}" dt="2020-10-21T20:42:03.539" v="3958" actId="729"/>
        <pc:sldMkLst>
          <pc:docMk/>
          <pc:sldMk cId="848439976" sldId="349"/>
        </pc:sldMkLst>
        <pc:spChg chg="mod">
          <ac:chgData name="Daniel Schwarz" userId="5bb35bb8-905a-4742-88d9-33d9089732e7" providerId="ADAL" clId="{F9B78808-CDE0-40B0-9A53-D532871CED2E}" dt="2020-10-21T20:30:53.040" v="3634" actId="20577"/>
          <ac:spMkLst>
            <pc:docMk/>
            <pc:sldMk cId="848439976" sldId="349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32:14.017" v="3654" actId="20577"/>
          <ac:spMkLst>
            <pc:docMk/>
            <pc:sldMk cId="848439976" sldId="349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F9B78808-CDE0-40B0-9A53-D532871CED2E}" dt="2020-10-21T20:34:45.857" v="3951" actId="20577"/>
        <pc:sldMkLst>
          <pc:docMk/>
          <pc:sldMk cId="1448211368" sldId="350"/>
        </pc:sldMkLst>
        <pc:spChg chg="mod">
          <ac:chgData name="Daniel Schwarz" userId="5bb35bb8-905a-4742-88d9-33d9089732e7" providerId="ADAL" clId="{F9B78808-CDE0-40B0-9A53-D532871CED2E}" dt="2020-10-21T20:33:05.633" v="3691" actId="20577"/>
          <ac:spMkLst>
            <pc:docMk/>
            <pc:sldMk cId="1448211368" sldId="350"/>
            <ac:spMk id="2" creationId="{6F71665F-6F2D-46B3-AC33-71A148227BC2}"/>
          </ac:spMkLst>
        </pc:spChg>
        <pc:spChg chg="mod">
          <ac:chgData name="Daniel Schwarz" userId="5bb35bb8-905a-4742-88d9-33d9089732e7" providerId="ADAL" clId="{F9B78808-CDE0-40B0-9A53-D532871CED2E}" dt="2020-10-21T20:34:45.857" v="3951" actId="20577"/>
          <ac:spMkLst>
            <pc:docMk/>
            <pc:sldMk cId="1448211368" sldId="350"/>
            <ac:spMk id="3" creationId="{6E4477D5-BF56-454E-9CA5-1B985CA74AF2}"/>
          </ac:spMkLst>
        </pc:spChg>
      </pc:sldChg>
    </pc:docChg>
  </pc:docChgLst>
  <pc:docChgLst>
    <pc:chgData name="Daniel Schwarz" userId="5bb35bb8-905a-4742-88d9-33d9089732e7" providerId="ADAL" clId="{403CD443-E91A-46E8-AB30-E0CEB57CEF69}"/>
    <pc:docChg chg="modSld">
      <pc:chgData name="Daniel Schwarz" userId="5bb35bb8-905a-4742-88d9-33d9089732e7" providerId="ADAL" clId="{403CD443-E91A-46E8-AB30-E0CEB57CEF69}" dt="2020-10-22T19:17:34.621" v="39" actId="20577"/>
      <pc:docMkLst>
        <pc:docMk/>
      </pc:docMkLst>
      <pc:sldChg chg="modSp mod">
        <pc:chgData name="Daniel Schwarz" userId="5bb35bb8-905a-4742-88d9-33d9089732e7" providerId="ADAL" clId="{403CD443-E91A-46E8-AB30-E0CEB57CEF69}" dt="2020-10-22T19:17:34.621" v="39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403CD443-E91A-46E8-AB30-E0CEB57CEF69}" dt="2020-10-22T19:17:29.905" v="38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403CD443-E91A-46E8-AB30-E0CEB57CEF69}" dt="2020-10-22T19:17:34.621" v="39" actId="20577"/>
          <ac:spMkLst>
            <pc:docMk/>
            <pc:sldMk cId="4073586220" sldId="256"/>
            <ac:spMk id="3" creationId="{A705490D-FDBC-4842-87D1-73577E6541F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25.02.2021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1077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https://imgflip.com/memegenerator/Star-Wars-Yoda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4728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25.02.2021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25.02.2021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25.02.2021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25.02.2021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25.02.2021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25.02.2021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25.02.2021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25.02.2021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25.02.2021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25.02.2021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25.02.2021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1009-9ECF-4181-90A1-5A0A499163F4}" type="datetimeFigureOut">
              <a:rPr lang="de-AT" smtClean="0"/>
              <a:t>25.02.2021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.png"/><Relationship Id="rId671" Type="http://schemas.openxmlformats.org/officeDocument/2006/relationships/customXml" Target="../ink/ink821.xml"/><Relationship Id="rId769" Type="http://schemas.openxmlformats.org/officeDocument/2006/relationships/customXml" Target="../ink/ink870.xml"/><Relationship Id="rId21" Type="http://schemas.openxmlformats.org/officeDocument/2006/relationships/image" Target="../media/image10.png"/><Relationship Id="rId324" Type="http://schemas.openxmlformats.org/officeDocument/2006/relationships/image" Target="../media/image130.png"/><Relationship Id="rId531" Type="http://schemas.openxmlformats.org/officeDocument/2006/relationships/customXml" Target="../ink/ink750.xml"/><Relationship Id="rId629" Type="http://schemas.openxmlformats.org/officeDocument/2006/relationships/customXml" Target="../ink/ink800.xml"/><Relationship Id="rId170" Type="http://schemas.openxmlformats.org/officeDocument/2006/relationships/customXml" Target="../ink/ink551.xml"/><Relationship Id="rId268" Type="http://schemas.openxmlformats.org/officeDocument/2006/relationships/customXml" Target="../ink/ink604.xml"/><Relationship Id="rId475" Type="http://schemas.openxmlformats.org/officeDocument/2006/relationships/customXml" Target="../ink/ink722.xml"/><Relationship Id="rId682" Type="http://schemas.openxmlformats.org/officeDocument/2006/relationships/image" Target="../media/image306.png"/><Relationship Id="rId32" Type="http://schemas.openxmlformats.org/officeDocument/2006/relationships/customXml" Target="../ink/ink467.xml"/><Relationship Id="rId128" Type="http://schemas.openxmlformats.org/officeDocument/2006/relationships/customXml" Target="../ink/ink530.xml"/><Relationship Id="rId335" Type="http://schemas.openxmlformats.org/officeDocument/2006/relationships/customXml" Target="../ink/ink652.xml"/><Relationship Id="rId542" Type="http://schemas.openxmlformats.org/officeDocument/2006/relationships/image" Target="../media/image237.png"/><Relationship Id="rId181" Type="http://schemas.openxmlformats.org/officeDocument/2006/relationships/customXml" Target="../ink/ink558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832.xml"/><Relationship Id="rId707" Type="http://schemas.openxmlformats.org/officeDocument/2006/relationships/customXml" Target="../ink/ink839.xml"/><Relationship Id="rId43" Type="http://schemas.openxmlformats.org/officeDocument/2006/relationships/image" Target="../media/image21.png"/><Relationship Id="rId139" Type="http://schemas.openxmlformats.org/officeDocument/2006/relationships/image" Target="../media/image54.png"/><Relationship Id="rId346" Type="http://schemas.openxmlformats.org/officeDocument/2006/relationships/image" Target="../media/image139.png"/><Relationship Id="rId553" Type="http://schemas.openxmlformats.org/officeDocument/2006/relationships/customXml" Target="../ink/ink761.xml"/><Relationship Id="rId760" Type="http://schemas.openxmlformats.org/officeDocument/2006/relationships/image" Target="../media/image3451.png"/><Relationship Id="rId192" Type="http://schemas.openxmlformats.org/officeDocument/2006/relationships/customXml" Target="../ink/ink566.xml"/><Relationship Id="rId206" Type="http://schemas.openxmlformats.org/officeDocument/2006/relationships/customXml" Target="../ink/ink573.xml"/><Relationship Id="rId413" Type="http://schemas.openxmlformats.org/officeDocument/2006/relationships/customXml" Target="../ink/ink691.xml"/><Relationship Id="rId497" Type="http://schemas.openxmlformats.org/officeDocument/2006/relationships/customXml" Target="../ink/ink733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663.xml"/><Relationship Id="rId54" Type="http://schemas.openxmlformats.org/officeDocument/2006/relationships/customXml" Target="../ink/ink478.xml"/><Relationship Id="rId96" Type="http://schemas.openxmlformats.org/officeDocument/2006/relationships/customXml" Target="../ink/ink508.xml"/><Relationship Id="rId161" Type="http://schemas.openxmlformats.org/officeDocument/2006/relationships/image" Target="../media/image65.png"/><Relationship Id="rId217" Type="http://schemas.openxmlformats.org/officeDocument/2006/relationships/image" Target="../media/image89.png"/><Relationship Id="rId399" Type="http://schemas.openxmlformats.org/officeDocument/2006/relationships/customXml" Target="../ink/ink684.xml"/><Relationship Id="rId564" Type="http://schemas.openxmlformats.org/officeDocument/2006/relationships/customXml" Target="../ink/ink767.xml"/><Relationship Id="rId771" Type="http://schemas.openxmlformats.org/officeDocument/2006/relationships/customXml" Target="../ink/ink871.xml"/><Relationship Id="rId827" Type="http://schemas.openxmlformats.org/officeDocument/2006/relationships/customXml" Target="../ink/ink899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801.xml"/><Relationship Id="rId673" Type="http://schemas.openxmlformats.org/officeDocument/2006/relationships/customXml" Target="../ink/ink822.xml"/><Relationship Id="rId729" Type="http://schemas.openxmlformats.org/officeDocument/2006/relationships/customXml" Target="../ink/ink850.xml"/><Relationship Id="rId23" Type="http://schemas.openxmlformats.org/officeDocument/2006/relationships/image" Target="../media/image11.png"/><Relationship Id="rId119" Type="http://schemas.openxmlformats.org/officeDocument/2006/relationships/image" Target="../media/image44.png"/><Relationship Id="rId270" Type="http://schemas.openxmlformats.org/officeDocument/2006/relationships/customXml" Target="../ink/ink605.xml"/><Relationship Id="rId326" Type="http://schemas.openxmlformats.org/officeDocument/2006/relationships/image" Target="../media/image131.png"/><Relationship Id="rId533" Type="http://schemas.openxmlformats.org/officeDocument/2006/relationships/customXml" Target="../ink/ink751.xml"/><Relationship Id="rId65" Type="http://schemas.openxmlformats.org/officeDocument/2006/relationships/image" Target="../media/image32.png"/><Relationship Id="rId130" Type="http://schemas.openxmlformats.org/officeDocument/2006/relationships/customXml" Target="../ink/ink531.xml"/><Relationship Id="rId368" Type="http://schemas.openxmlformats.org/officeDocument/2006/relationships/image" Target="../media/image150.png"/><Relationship Id="rId575" Type="http://schemas.openxmlformats.org/officeDocument/2006/relationships/customXml" Target="../ink/ink773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552.xml"/><Relationship Id="rId228" Type="http://schemas.openxmlformats.org/officeDocument/2006/relationships/customXml" Target="../ink/ink584.xml"/><Relationship Id="rId435" Type="http://schemas.openxmlformats.org/officeDocument/2006/relationships/customXml" Target="../ink/ink702.xml"/><Relationship Id="rId477" Type="http://schemas.openxmlformats.org/officeDocument/2006/relationships/customXml" Target="../ink/ink723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653.xml"/><Relationship Id="rId502" Type="http://schemas.openxmlformats.org/officeDocument/2006/relationships/image" Target="../media/image217.png"/><Relationship Id="rId34" Type="http://schemas.openxmlformats.org/officeDocument/2006/relationships/customXml" Target="../ink/ink468.xml"/><Relationship Id="rId76" Type="http://schemas.openxmlformats.org/officeDocument/2006/relationships/customXml" Target="../ink/ink489.xml"/><Relationship Id="rId141" Type="http://schemas.openxmlformats.org/officeDocument/2006/relationships/image" Target="../media/image55.png"/><Relationship Id="rId379" Type="http://schemas.openxmlformats.org/officeDocument/2006/relationships/customXml" Target="../ink/ink674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861.xml"/><Relationship Id="rId793" Type="http://schemas.openxmlformats.org/officeDocument/2006/relationships/customXml" Target="../ink/ink882.xml"/><Relationship Id="rId807" Type="http://schemas.openxmlformats.org/officeDocument/2006/relationships/customXml" Target="../ink/ink889.xml"/><Relationship Id="rId7" Type="http://schemas.openxmlformats.org/officeDocument/2006/relationships/image" Target="../media/image3.png"/><Relationship Id="rId183" Type="http://schemas.openxmlformats.org/officeDocument/2006/relationships/customXml" Target="../ink/ink560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791.xml"/><Relationship Id="rId653" Type="http://schemas.openxmlformats.org/officeDocument/2006/relationships/customXml" Target="../ink/ink812.xml"/><Relationship Id="rId250" Type="http://schemas.openxmlformats.org/officeDocument/2006/relationships/customXml" Target="../ink/ink595.xml"/><Relationship Id="rId292" Type="http://schemas.openxmlformats.org/officeDocument/2006/relationships/customXml" Target="../ink/ink616.xml"/><Relationship Id="rId306" Type="http://schemas.openxmlformats.org/officeDocument/2006/relationships/customXml" Target="../ink/ink627.xml"/><Relationship Id="rId488" Type="http://schemas.openxmlformats.org/officeDocument/2006/relationships/image" Target="../media/image210.png"/><Relationship Id="rId695" Type="http://schemas.openxmlformats.org/officeDocument/2006/relationships/customXml" Target="../ink/ink833.xml"/><Relationship Id="rId709" Type="http://schemas.openxmlformats.org/officeDocument/2006/relationships/customXml" Target="../ink/ink840.xml"/><Relationship Id="rId45" Type="http://schemas.openxmlformats.org/officeDocument/2006/relationships/image" Target="../media/image22.png"/><Relationship Id="rId87" Type="http://schemas.openxmlformats.org/officeDocument/2006/relationships/customXml" Target="../ink/ink499.xml"/><Relationship Id="rId110" Type="http://schemas.openxmlformats.org/officeDocument/2006/relationships/customXml" Target="../ink/ink521.xml"/><Relationship Id="rId348" Type="http://schemas.openxmlformats.org/officeDocument/2006/relationships/image" Target="../media/image140.png"/><Relationship Id="rId513" Type="http://schemas.openxmlformats.org/officeDocument/2006/relationships/customXml" Target="../ink/ink741.xml"/><Relationship Id="rId555" Type="http://schemas.openxmlformats.org/officeDocument/2006/relationships/customXml" Target="../ink/ink762.xml"/><Relationship Id="rId597" Type="http://schemas.openxmlformats.org/officeDocument/2006/relationships/customXml" Target="../ink/ink784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542.xml"/><Relationship Id="rId194" Type="http://schemas.openxmlformats.org/officeDocument/2006/relationships/customXml" Target="../ink/ink567.xml"/><Relationship Id="rId208" Type="http://schemas.openxmlformats.org/officeDocument/2006/relationships/customXml" Target="../ink/ink574.xml"/><Relationship Id="rId415" Type="http://schemas.openxmlformats.org/officeDocument/2006/relationships/customXml" Target="../ink/ink692.xml"/><Relationship Id="rId457" Type="http://schemas.openxmlformats.org/officeDocument/2006/relationships/customXml" Target="../ink/ink713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734.xml"/><Relationship Id="rId664" Type="http://schemas.openxmlformats.org/officeDocument/2006/relationships/image" Target="../media/image2971.png"/><Relationship Id="rId14" Type="http://schemas.openxmlformats.org/officeDocument/2006/relationships/customXml" Target="../ink/ink458.xml"/><Relationship Id="rId56" Type="http://schemas.openxmlformats.org/officeDocument/2006/relationships/customXml" Target="../ink/ink479.xml"/><Relationship Id="rId317" Type="http://schemas.openxmlformats.org/officeDocument/2006/relationships/customXml" Target="../ink/ink638.xml"/><Relationship Id="rId359" Type="http://schemas.openxmlformats.org/officeDocument/2006/relationships/customXml" Target="../ink/ink664.xml"/><Relationship Id="rId524" Type="http://schemas.openxmlformats.org/officeDocument/2006/relationships/image" Target="../media/image228.png"/><Relationship Id="rId566" Type="http://schemas.openxmlformats.org/officeDocument/2006/relationships/customXml" Target="../ink/ink768.xml"/><Relationship Id="rId731" Type="http://schemas.openxmlformats.org/officeDocument/2006/relationships/customXml" Target="../ink/ink851.xml"/><Relationship Id="rId773" Type="http://schemas.openxmlformats.org/officeDocument/2006/relationships/customXml" Target="../ink/ink872.xml"/><Relationship Id="rId98" Type="http://schemas.openxmlformats.org/officeDocument/2006/relationships/customXml" Target="../ink/ink510.xml"/><Relationship Id="rId121" Type="http://schemas.openxmlformats.org/officeDocument/2006/relationships/image" Target="../media/image45.png"/><Relationship Id="rId163" Type="http://schemas.openxmlformats.org/officeDocument/2006/relationships/image" Target="../media/image66.png"/><Relationship Id="rId219" Type="http://schemas.openxmlformats.org/officeDocument/2006/relationships/image" Target="../media/image9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802.xml"/><Relationship Id="rId829" Type="http://schemas.openxmlformats.org/officeDocument/2006/relationships/customXml" Target="../ink/ink900.xml"/><Relationship Id="rId230" Type="http://schemas.openxmlformats.org/officeDocument/2006/relationships/customXml" Target="../ink/ink585.xml"/><Relationship Id="rId468" Type="http://schemas.openxmlformats.org/officeDocument/2006/relationships/image" Target="../media/image200.png"/><Relationship Id="rId675" Type="http://schemas.openxmlformats.org/officeDocument/2006/relationships/customXml" Target="../ink/ink823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606.xml"/><Relationship Id="rId328" Type="http://schemas.openxmlformats.org/officeDocument/2006/relationships/image" Target="../media/image132.png"/><Relationship Id="rId535" Type="http://schemas.openxmlformats.org/officeDocument/2006/relationships/customXml" Target="../ink/ink752.xml"/><Relationship Id="rId577" Type="http://schemas.openxmlformats.org/officeDocument/2006/relationships/customXml" Target="../ink/ink774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532.xml"/><Relationship Id="rId174" Type="http://schemas.openxmlformats.org/officeDocument/2006/relationships/customXml" Target="../ink/ink553.xml"/><Relationship Id="rId381" Type="http://schemas.openxmlformats.org/officeDocument/2006/relationships/customXml" Target="../ink/ink675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703.xml"/><Relationship Id="rId479" Type="http://schemas.openxmlformats.org/officeDocument/2006/relationships/customXml" Target="../ink/ink724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469.xml"/><Relationship Id="rId283" Type="http://schemas.openxmlformats.org/officeDocument/2006/relationships/image" Target="../media/image122.png"/><Relationship Id="rId339" Type="http://schemas.openxmlformats.org/officeDocument/2006/relationships/customXml" Target="../ink/ink654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841.xml"/><Relationship Id="rId753" Type="http://schemas.openxmlformats.org/officeDocument/2006/relationships/customXml" Target="../ink/ink862.xml"/><Relationship Id="rId78" Type="http://schemas.openxmlformats.org/officeDocument/2006/relationships/customXml" Target="../ink/ink490.xml"/><Relationship Id="rId101" Type="http://schemas.openxmlformats.org/officeDocument/2006/relationships/customXml" Target="../ink/ink513.xml"/><Relationship Id="rId143" Type="http://schemas.openxmlformats.org/officeDocument/2006/relationships/image" Target="../media/image56.png"/><Relationship Id="rId185" Type="http://schemas.openxmlformats.org/officeDocument/2006/relationships/customXml" Target="../ink/ink562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883.xml"/><Relationship Id="rId809" Type="http://schemas.openxmlformats.org/officeDocument/2006/relationships/customXml" Target="../ink/ink890.xml"/><Relationship Id="rId9" Type="http://schemas.openxmlformats.org/officeDocument/2006/relationships/image" Target="../media/image4.png"/><Relationship Id="rId210" Type="http://schemas.openxmlformats.org/officeDocument/2006/relationships/customXml" Target="../ink/ink575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792.xml"/><Relationship Id="rId655" Type="http://schemas.openxmlformats.org/officeDocument/2006/relationships/customXml" Target="../ink/ink813.xml"/><Relationship Id="rId697" Type="http://schemas.openxmlformats.org/officeDocument/2006/relationships/customXml" Target="../ink/ink834.xml"/><Relationship Id="rId820" Type="http://schemas.openxmlformats.org/officeDocument/2006/relationships/image" Target="../media/image375.png"/><Relationship Id="rId252" Type="http://schemas.openxmlformats.org/officeDocument/2006/relationships/customXml" Target="../ink/ink596.xml"/><Relationship Id="rId294" Type="http://schemas.openxmlformats.org/officeDocument/2006/relationships/customXml" Target="../ink/ink617.xml"/><Relationship Id="rId308" Type="http://schemas.openxmlformats.org/officeDocument/2006/relationships/customXml" Target="../ink/ink629.xml"/><Relationship Id="rId515" Type="http://schemas.openxmlformats.org/officeDocument/2006/relationships/customXml" Target="../ink/ink742.xml"/><Relationship Id="rId722" Type="http://schemas.openxmlformats.org/officeDocument/2006/relationships/image" Target="../media/image326.png"/><Relationship Id="rId47" Type="http://schemas.openxmlformats.org/officeDocument/2006/relationships/image" Target="../media/image23.png"/><Relationship Id="rId89" Type="http://schemas.openxmlformats.org/officeDocument/2006/relationships/customXml" Target="../ink/ink501.xml"/><Relationship Id="rId112" Type="http://schemas.openxmlformats.org/officeDocument/2006/relationships/customXml" Target="../ink/ink522.xml"/><Relationship Id="rId154" Type="http://schemas.openxmlformats.org/officeDocument/2006/relationships/customXml" Target="../ink/ink543.xml"/><Relationship Id="rId361" Type="http://schemas.openxmlformats.org/officeDocument/2006/relationships/customXml" Target="../ink/ink665.xml"/><Relationship Id="rId557" Type="http://schemas.openxmlformats.org/officeDocument/2006/relationships/customXml" Target="../ink/ink763.xml"/><Relationship Id="rId599" Type="http://schemas.openxmlformats.org/officeDocument/2006/relationships/customXml" Target="../ink/ink785.xml"/><Relationship Id="rId764" Type="http://schemas.openxmlformats.org/officeDocument/2006/relationships/image" Target="../media/image347.png"/><Relationship Id="rId196" Type="http://schemas.openxmlformats.org/officeDocument/2006/relationships/customXml" Target="../ink/ink568.xml"/><Relationship Id="rId417" Type="http://schemas.openxmlformats.org/officeDocument/2006/relationships/customXml" Target="../ink/ink693.xml"/><Relationship Id="rId459" Type="http://schemas.openxmlformats.org/officeDocument/2006/relationships/customXml" Target="../ink/ink714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901.xml"/><Relationship Id="rId16" Type="http://schemas.openxmlformats.org/officeDocument/2006/relationships/customXml" Target="../ink/ink459.xml"/><Relationship Id="rId221" Type="http://schemas.openxmlformats.org/officeDocument/2006/relationships/image" Target="../media/image91.png"/><Relationship Id="rId263" Type="http://schemas.openxmlformats.org/officeDocument/2006/relationships/image" Target="../media/image112.png"/><Relationship Id="rId319" Type="http://schemas.openxmlformats.org/officeDocument/2006/relationships/customXml" Target="../ink/ink640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480.xml"/><Relationship Id="rId123" Type="http://schemas.openxmlformats.org/officeDocument/2006/relationships/image" Target="../media/image46.png"/><Relationship Id="rId330" Type="http://schemas.openxmlformats.org/officeDocument/2006/relationships/image" Target="../media/image133.png"/><Relationship Id="rId568" Type="http://schemas.openxmlformats.org/officeDocument/2006/relationships/customXml" Target="../ink/ink769.xml"/><Relationship Id="rId733" Type="http://schemas.openxmlformats.org/officeDocument/2006/relationships/customXml" Target="../ink/ink852.xml"/><Relationship Id="rId775" Type="http://schemas.openxmlformats.org/officeDocument/2006/relationships/customXml" Target="../ink/ink873.xml"/><Relationship Id="rId165" Type="http://schemas.openxmlformats.org/officeDocument/2006/relationships/image" Target="../media/image67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803.xml"/><Relationship Id="rId677" Type="http://schemas.openxmlformats.org/officeDocument/2006/relationships/customXml" Target="../ink/ink824.xml"/><Relationship Id="rId800" Type="http://schemas.openxmlformats.org/officeDocument/2006/relationships/image" Target="../media/image365.png"/><Relationship Id="rId232" Type="http://schemas.openxmlformats.org/officeDocument/2006/relationships/customXml" Target="../ink/ink586.xml"/><Relationship Id="rId274" Type="http://schemas.openxmlformats.org/officeDocument/2006/relationships/customXml" Target="../ink/ink607.xml"/><Relationship Id="rId481" Type="http://schemas.openxmlformats.org/officeDocument/2006/relationships/customXml" Target="../ink/ink725.xml"/><Relationship Id="rId702" Type="http://schemas.openxmlformats.org/officeDocument/2006/relationships/image" Target="../media/image316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533.xml"/><Relationship Id="rId537" Type="http://schemas.openxmlformats.org/officeDocument/2006/relationships/customXml" Target="../ink/ink753.xml"/><Relationship Id="rId579" Type="http://schemas.openxmlformats.org/officeDocument/2006/relationships/customXml" Target="../ink/ink775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492.xml"/><Relationship Id="rId176" Type="http://schemas.openxmlformats.org/officeDocument/2006/relationships/customXml" Target="../ink/ink554.xml"/><Relationship Id="rId341" Type="http://schemas.openxmlformats.org/officeDocument/2006/relationships/customXml" Target="../ink/ink655.xml"/><Relationship Id="rId383" Type="http://schemas.openxmlformats.org/officeDocument/2006/relationships/customXml" Target="../ink/ink676.xml"/><Relationship Id="rId439" Type="http://schemas.openxmlformats.org/officeDocument/2006/relationships/customXml" Target="../ink/ink704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891.xml"/><Relationship Id="rId201" Type="http://schemas.openxmlformats.org/officeDocument/2006/relationships/image" Target="../media/image8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470.xml"/><Relationship Id="rId103" Type="http://schemas.openxmlformats.org/officeDocument/2006/relationships/customXml" Target="../ink/ink515.xml"/><Relationship Id="rId310" Type="http://schemas.openxmlformats.org/officeDocument/2006/relationships/customXml" Target="../ink/ink631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842.xml"/><Relationship Id="rId755" Type="http://schemas.openxmlformats.org/officeDocument/2006/relationships/customXml" Target="../ink/ink863.xml"/><Relationship Id="rId797" Type="http://schemas.openxmlformats.org/officeDocument/2006/relationships/customXml" Target="../ink/ink884.xml"/><Relationship Id="rId91" Type="http://schemas.openxmlformats.org/officeDocument/2006/relationships/customXml" Target="../ink/ink503.xml"/><Relationship Id="rId145" Type="http://schemas.openxmlformats.org/officeDocument/2006/relationships/image" Target="../media/image57.png"/><Relationship Id="rId187" Type="http://schemas.openxmlformats.org/officeDocument/2006/relationships/image" Target="../media/image74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793.xml"/><Relationship Id="rId822" Type="http://schemas.openxmlformats.org/officeDocument/2006/relationships/image" Target="../media/image376.png"/><Relationship Id="rId212" Type="http://schemas.openxmlformats.org/officeDocument/2006/relationships/customXml" Target="../ink/ink576.xml"/><Relationship Id="rId254" Type="http://schemas.openxmlformats.org/officeDocument/2006/relationships/customXml" Target="../ink/ink597.xml"/><Relationship Id="rId657" Type="http://schemas.openxmlformats.org/officeDocument/2006/relationships/customXml" Target="../ink/ink814.xml"/><Relationship Id="rId699" Type="http://schemas.openxmlformats.org/officeDocument/2006/relationships/customXml" Target="../ink/ink835.xml"/><Relationship Id="rId49" Type="http://schemas.openxmlformats.org/officeDocument/2006/relationships/image" Target="../media/image24.png"/><Relationship Id="rId114" Type="http://schemas.openxmlformats.org/officeDocument/2006/relationships/customXml" Target="../ink/ink523.xml"/><Relationship Id="rId296" Type="http://schemas.openxmlformats.org/officeDocument/2006/relationships/customXml" Target="../ink/ink618.xml"/><Relationship Id="rId461" Type="http://schemas.openxmlformats.org/officeDocument/2006/relationships/customXml" Target="../ink/ink715.xml"/><Relationship Id="rId517" Type="http://schemas.openxmlformats.org/officeDocument/2006/relationships/customXml" Target="../ink/ink743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481.xml"/><Relationship Id="rId156" Type="http://schemas.openxmlformats.org/officeDocument/2006/relationships/customXml" Target="../ink/ink544.xml"/><Relationship Id="rId198" Type="http://schemas.openxmlformats.org/officeDocument/2006/relationships/customXml" Target="../ink/ink569.xml"/><Relationship Id="rId321" Type="http://schemas.openxmlformats.org/officeDocument/2006/relationships/customXml" Target="../ink/ink642.xml"/><Relationship Id="rId363" Type="http://schemas.openxmlformats.org/officeDocument/2006/relationships/customXml" Target="../ink/ink666.xml"/><Relationship Id="rId419" Type="http://schemas.openxmlformats.org/officeDocument/2006/relationships/customXml" Target="../ink/ink694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902.xml"/><Relationship Id="rId18" Type="http://schemas.openxmlformats.org/officeDocument/2006/relationships/customXml" Target="../ink/ink460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853.xml"/><Relationship Id="rId125" Type="http://schemas.openxmlformats.org/officeDocument/2006/relationships/image" Target="../media/image47.png"/><Relationship Id="rId167" Type="http://schemas.openxmlformats.org/officeDocument/2006/relationships/image" Target="../media/image68.png"/><Relationship Id="rId332" Type="http://schemas.openxmlformats.org/officeDocument/2006/relationships/customXml" Target="../ink/ink649.xml"/><Relationship Id="rId374" Type="http://schemas.openxmlformats.org/officeDocument/2006/relationships/image" Target="../media/image153.png"/><Relationship Id="rId581" Type="http://schemas.openxmlformats.org/officeDocument/2006/relationships/customXml" Target="../ink/ink776.xml"/><Relationship Id="rId777" Type="http://schemas.openxmlformats.org/officeDocument/2006/relationships/customXml" Target="../ink/ink874.xml"/><Relationship Id="rId71" Type="http://schemas.openxmlformats.org/officeDocument/2006/relationships/image" Target="../media/image35.png"/><Relationship Id="rId234" Type="http://schemas.openxmlformats.org/officeDocument/2006/relationships/customXml" Target="../ink/ink587.xml"/><Relationship Id="rId637" Type="http://schemas.openxmlformats.org/officeDocument/2006/relationships/customXml" Target="../ink/ink804.xml"/><Relationship Id="rId679" Type="http://schemas.openxmlformats.org/officeDocument/2006/relationships/customXml" Target="../ink/ink825.xml"/><Relationship Id="rId802" Type="http://schemas.openxmlformats.org/officeDocument/2006/relationships/image" Target="../media/image366.png"/><Relationship Id="rId2" Type="http://schemas.openxmlformats.org/officeDocument/2006/relationships/customXml" Target="../ink/ink452.xml"/><Relationship Id="rId29" Type="http://schemas.openxmlformats.org/officeDocument/2006/relationships/image" Target="../media/image14.png"/><Relationship Id="rId276" Type="http://schemas.openxmlformats.org/officeDocument/2006/relationships/customXml" Target="../ink/ink608.xml"/><Relationship Id="rId441" Type="http://schemas.openxmlformats.org/officeDocument/2006/relationships/customXml" Target="../ink/ink705.xml"/><Relationship Id="rId483" Type="http://schemas.openxmlformats.org/officeDocument/2006/relationships/customXml" Target="../ink/ink726.xml"/><Relationship Id="rId539" Type="http://schemas.openxmlformats.org/officeDocument/2006/relationships/customXml" Target="../ink/ink754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471.xml"/><Relationship Id="rId136" Type="http://schemas.openxmlformats.org/officeDocument/2006/relationships/customXml" Target="../ink/ink534.xml"/><Relationship Id="rId178" Type="http://schemas.openxmlformats.org/officeDocument/2006/relationships/customXml" Target="../ink/ink555.xml"/><Relationship Id="rId301" Type="http://schemas.openxmlformats.org/officeDocument/2006/relationships/customXml" Target="../ink/ink622.xml"/><Relationship Id="rId343" Type="http://schemas.openxmlformats.org/officeDocument/2006/relationships/customXml" Target="../ink/ink656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494.xml"/><Relationship Id="rId203" Type="http://schemas.openxmlformats.org/officeDocument/2006/relationships/image" Target="../media/image82.png"/><Relationship Id="rId385" Type="http://schemas.openxmlformats.org/officeDocument/2006/relationships/customXml" Target="../ink/ink677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892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843.xml"/><Relationship Id="rId105" Type="http://schemas.openxmlformats.org/officeDocument/2006/relationships/customXml" Target="../ink/ink517.xml"/><Relationship Id="rId147" Type="http://schemas.openxmlformats.org/officeDocument/2006/relationships/image" Target="../media/image58.png"/><Relationship Id="rId312" Type="http://schemas.openxmlformats.org/officeDocument/2006/relationships/customXml" Target="../ink/ink633.xml"/><Relationship Id="rId354" Type="http://schemas.openxmlformats.org/officeDocument/2006/relationships/image" Target="../media/image143.png"/><Relationship Id="rId757" Type="http://schemas.openxmlformats.org/officeDocument/2006/relationships/customXml" Target="../ink/ink864.xml"/><Relationship Id="rId799" Type="http://schemas.openxmlformats.org/officeDocument/2006/relationships/customXml" Target="../ink/ink885.xml"/><Relationship Id="rId51" Type="http://schemas.openxmlformats.org/officeDocument/2006/relationships/image" Target="../media/image25.png"/><Relationship Id="rId93" Type="http://schemas.openxmlformats.org/officeDocument/2006/relationships/customXml" Target="../ink/ink505.xml"/><Relationship Id="rId189" Type="http://schemas.openxmlformats.org/officeDocument/2006/relationships/image" Target="../media/image75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794.xml"/><Relationship Id="rId659" Type="http://schemas.openxmlformats.org/officeDocument/2006/relationships/customXml" Target="../ink/ink815.xml"/><Relationship Id="rId824" Type="http://schemas.openxmlformats.org/officeDocument/2006/relationships/image" Target="../media/image377.png"/><Relationship Id="rId214" Type="http://schemas.openxmlformats.org/officeDocument/2006/relationships/customXml" Target="../ink/ink577.xml"/><Relationship Id="rId256" Type="http://schemas.openxmlformats.org/officeDocument/2006/relationships/customXml" Target="../ink/ink598.xml"/><Relationship Id="rId298" Type="http://schemas.openxmlformats.org/officeDocument/2006/relationships/customXml" Target="../ink/ink619.xml"/><Relationship Id="rId421" Type="http://schemas.openxmlformats.org/officeDocument/2006/relationships/customXml" Target="../ink/ink695.xml"/><Relationship Id="rId463" Type="http://schemas.openxmlformats.org/officeDocument/2006/relationships/customXml" Target="../ink/ink716.xml"/><Relationship Id="rId519" Type="http://schemas.openxmlformats.org/officeDocument/2006/relationships/customXml" Target="../ink/ink744.xml"/><Relationship Id="rId670" Type="http://schemas.openxmlformats.org/officeDocument/2006/relationships/image" Target="../media/image300.png"/><Relationship Id="rId116" Type="http://schemas.openxmlformats.org/officeDocument/2006/relationships/customXml" Target="../ink/ink524.xml"/><Relationship Id="rId158" Type="http://schemas.openxmlformats.org/officeDocument/2006/relationships/customXml" Target="../ink/ink545.xml"/><Relationship Id="rId323" Type="http://schemas.openxmlformats.org/officeDocument/2006/relationships/customXml" Target="../ink/ink644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461.xml"/><Relationship Id="rId62" Type="http://schemas.openxmlformats.org/officeDocument/2006/relationships/customXml" Target="../ink/ink482.xml"/><Relationship Id="rId365" Type="http://schemas.openxmlformats.org/officeDocument/2006/relationships/customXml" Target="../ink/ink667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826.xml"/><Relationship Id="rId737" Type="http://schemas.openxmlformats.org/officeDocument/2006/relationships/customXml" Target="../ink/ink854.xml"/><Relationship Id="rId779" Type="http://schemas.openxmlformats.org/officeDocument/2006/relationships/customXml" Target="../ink/ink875.xml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69.png"/><Relationship Id="rId334" Type="http://schemas.openxmlformats.org/officeDocument/2006/relationships/customXml" Target="../ink/ink651.xml"/><Relationship Id="rId376" Type="http://schemas.openxmlformats.org/officeDocument/2006/relationships/image" Target="../media/image154.png"/><Relationship Id="rId541" Type="http://schemas.openxmlformats.org/officeDocument/2006/relationships/customXml" Target="../ink/ink755.xml"/><Relationship Id="rId583" Type="http://schemas.openxmlformats.org/officeDocument/2006/relationships/customXml" Target="../ink/ink777.xml"/><Relationship Id="rId639" Type="http://schemas.openxmlformats.org/officeDocument/2006/relationships/customXml" Target="../ink/ink805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453.xml"/><Relationship Id="rId180" Type="http://schemas.openxmlformats.org/officeDocument/2006/relationships/customXml" Target="../ink/ink557.xml"/><Relationship Id="rId236" Type="http://schemas.openxmlformats.org/officeDocument/2006/relationships/customXml" Target="../ink/ink588.xml"/><Relationship Id="rId278" Type="http://schemas.openxmlformats.org/officeDocument/2006/relationships/customXml" Target="../ink/ink609.xml"/><Relationship Id="rId401" Type="http://schemas.openxmlformats.org/officeDocument/2006/relationships/customXml" Target="../ink/ink685.xml"/><Relationship Id="rId443" Type="http://schemas.openxmlformats.org/officeDocument/2006/relationships/customXml" Target="../ink/ink706.xml"/><Relationship Id="rId650" Type="http://schemas.openxmlformats.org/officeDocument/2006/relationships/image" Target="../media/image290.png"/><Relationship Id="rId303" Type="http://schemas.openxmlformats.org/officeDocument/2006/relationships/customXml" Target="../ink/ink624.xml"/><Relationship Id="rId485" Type="http://schemas.openxmlformats.org/officeDocument/2006/relationships/customXml" Target="../ink/ink727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472.xml"/><Relationship Id="rId84" Type="http://schemas.openxmlformats.org/officeDocument/2006/relationships/customXml" Target="../ink/ink496.xml"/><Relationship Id="rId138" Type="http://schemas.openxmlformats.org/officeDocument/2006/relationships/customXml" Target="../ink/ink535.xml"/><Relationship Id="rId345" Type="http://schemas.openxmlformats.org/officeDocument/2006/relationships/customXml" Target="../ink/ink657.xml"/><Relationship Id="rId387" Type="http://schemas.openxmlformats.org/officeDocument/2006/relationships/customXml" Target="../ink/ink678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893.xml"/><Relationship Id="rId191" Type="http://schemas.openxmlformats.org/officeDocument/2006/relationships/image" Target="../media/image76.png"/><Relationship Id="rId205" Type="http://schemas.openxmlformats.org/officeDocument/2006/relationships/image" Target="../media/image83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519.xml"/><Relationship Id="rId289" Type="http://schemas.openxmlformats.org/officeDocument/2006/relationships/image" Target="../media/image125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816.xml"/><Relationship Id="rId717" Type="http://schemas.openxmlformats.org/officeDocument/2006/relationships/customXml" Target="../ink/ink844.xml"/><Relationship Id="rId759" Type="http://schemas.openxmlformats.org/officeDocument/2006/relationships/customXml" Target="../ink/ink865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59.png"/><Relationship Id="rId314" Type="http://schemas.openxmlformats.org/officeDocument/2006/relationships/customXml" Target="../ink/ink635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745.xml"/><Relationship Id="rId563" Type="http://schemas.openxmlformats.org/officeDocument/2006/relationships/image" Target="../media/image247.png"/><Relationship Id="rId619" Type="http://schemas.openxmlformats.org/officeDocument/2006/relationships/customXml" Target="../ink/ink795.xml"/><Relationship Id="rId770" Type="http://schemas.openxmlformats.org/officeDocument/2006/relationships/image" Target="../media/image3501.png"/><Relationship Id="rId95" Type="http://schemas.openxmlformats.org/officeDocument/2006/relationships/customXml" Target="../ink/ink507.xml"/><Relationship Id="rId160" Type="http://schemas.openxmlformats.org/officeDocument/2006/relationships/customXml" Target="../ink/ink546.xml"/><Relationship Id="rId216" Type="http://schemas.openxmlformats.org/officeDocument/2006/relationships/customXml" Target="../ink/ink578.xml"/><Relationship Id="rId423" Type="http://schemas.openxmlformats.org/officeDocument/2006/relationships/customXml" Target="../ink/ink696.xml"/><Relationship Id="rId826" Type="http://schemas.openxmlformats.org/officeDocument/2006/relationships/image" Target="../media/image378.png"/><Relationship Id="rId258" Type="http://schemas.openxmlformats.org/officeDocument/2006/relationships/customXml" Target="../ink/ink599.xml"/><Relationship Id="rId465" Type="http://schemas.openxmlformats.org/officeDocument/2006/relationships/customXml" Target="../ink/ink717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462.xml"/><Relationship Id="rId64" Type="http://schemas.openxmlformats.org/officeDocument/2006/relationships/customXml" Target="../ink/ink483.xml"/><Relationship Id="rId118" Type="http://schemas.openxmlformats.org/officeDocument/2006/relationships/customXml" Target="../ink/ink525.xml"/><Relationship Id="rId325" Type="http://schemas.openxmlformats.org/officeDocument/2006/relationships/customXml" Target="../ink/ink645.xml"/><Relationship Id="rId367" Type="http://schemas.openxmlformats.org/officeDocument/2006/relationships/customXml" Target="../ink/ink668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.png"/><Relationship Id="rId227" Type="http://schemas.openxmlformats.org/officeDocument/2006/relationships/image" Target="../media/image94.png"/><Relationship Id="rId781" Type="http://schemas.openxmlformats.org/officeDocument/2006/relationships/customXml" Target="../ink/ink876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806.xml"/><Relationship Id="rId683" Type="http://schemas.openxmlformats.org/officeDocument/2006/relationships/customXml" Target="../ink/ink827.xml"/><Relationship Id="rId739" Type="http://schemas.openxmlformats.org/officeDocument/2006/relationships/customXml" Target="../ink/ink855.xml"/><Relationship Id="rId33" Type="http://schemas.openxmlformats.org/officeDocument/2006/relationships/image" Target="../media/image16.png"/><Relationship Id="rId129" Type="http://schemas.openxmlformats.org/officeDocument/2006/relationships/image" Target="../media/image49.png"/><Relationship Id="rId280" Type="http://schemas.openxmlformats.org/officeDocument/2006/relationships/customXml" Target="../ink/ink610.xml"/><Relationship Id="rId336" Type="http://schemas.openxmlformats.org/officeDocument/2006/relationships/image" Target="../media/image134.png"/><Relationship Id="rId501" Type="http://schemas.openxmlformats.org/officeDocument/2006/relationships/customXml" Target="../ink/ink735.xml"/><Relationship Id="rId543" Type="http://schemas.openxmlformats.org/officeDocument/2006/relationships/customXml" Target="../ink/ink756.xml"/><Relationship Id="rId75" Type="http://schemas.openxmlformats.org/officeDocument/2006/relationships/image" Target="../media/image37.png"/><Relationship Id="rId140" Type="http://schemas.openxmlformats.org/officeDocument/2006/relationships/customXml" Target="../ink/ink536.xml"/><Relationship Id="rId182" Type="http://schemas.openxmlformats.org/officeDocument/2006/relationships/customXml" Target="../ink/ink559.xml"/><Relationship Id="rId378" Type="http://schemas.openxmlformats.org/officeDocument/2006/relationships/image" Target="../media/image155.png"/><Relationship Id="rId403" Type="http://schemas.openxmlformats.org/officeDocument/2006/relationships/customXml" Target="../ink/ink686.xml"/><Relationship Id="rId585" Type="http://schemas.openxmlformats.org/officeDocument/2006/relationships/customXml" Target="../ink/ink778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454.xml"/><Relationship Id="rId238" Type="http://schemas.openxmlformats.org/officeDocument/2006/relationships/customXml" Target="../ink/ink589.xml"/><Relationship Id="rId445" Type="http://schemas.openxmlformats.org/officeDocument/2006/relationships/customXml" Target="../ink/ink707.xml"/><Relationship Id="rId487" Type="http://schemas.openxmlformats.org/officeDocument/2006/relationships/customXml" Target="../ink/ink728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.png"/><Relationship Id="rId305" Type="http://schemas.openxmlformats.org/officeDocument/2006/relationships/customXml" Target="../ink/ink626.xml"/><Relationship Id="rId347" Type="http://schemas.openxmlformats.org/officeDocument/2006/relationships/customXml" Target="../ink/ink658.xml"/><Relationship Id="rId512" Type="http://schemas.openxmlformats.org/officeDocument/2006/relationships/image" Target="../media/image222.png"/><Relationship Id="rId44" Type="http://schemas.openxmlformats.org/officeDocument/2006/relationships/customXml" Target="../ink/ink473.xml"/><Relationship Id="rId86" Type="http://schemas.openxmlformats.org/officeDocument/2006/relationships/customXml" Target="../ink/ink498.xml"/><Relationship Id="rId151" Type="http://schemas.openxmlformats.org/officeDocument/2006/relationships/image" Target="../media/image60.png"/><Relationship Id="rId389" Type="http://schemas.openxmlformats.org/officeDocument/2006/relationships/customXml" Target="../ink/ink679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866.xml"/><Relationship Id="rId817" Type="http://schemas.openxmlformats.org/officeDocument/2006/relationships/customXml" Target="../ink/ink894.xml"/><Relationship Id="rId193" Type="http://schemas.openxmlformats.org/officeDocument/2006/relationships/image" Target="../media/image77.png"/><Relationship Id="rId207" Type="http://schemas.openxmlformats.org/officeDocument/2006/relationships/image" Target="../media/image84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796.xml"/><Relationship Id="rId663" Type="http://schemas.openxmlformats.org/officeDocument/2006/relationships/customXml" Target="../ink/ink817.xml"/><Relationship Id="rId13" Type="http://schemas.openxmlformats.org/officeDocument/2006/relationships/image" Target="../media/image6.png"/><Relationship Id="rId109" Type="http://schemas.openxmlformats.org/officeDocument/2006/relationships/image" Target="../media/image39.png"/><Relationship Id="rId260" Type="http://schemas.openxmlformats.org/officeDocument/2006/relationships/customXml" Target="../ink/ink600.xml"/><Relationship Id="rId316" Type="http://schemas.openxmlformats.org/officeDocument/2006/relationships/customXml" Target="../ink/ink637.xml"/><Relationship Id="rId523" Type="http://schemas.openxmlformats.org/officeDocument/2006/relationships/customXml" Target="../ink/ink746.xml"/><Relationship Id="rId719" Type="http://schemas.openxmlformats.org/officeDocument/2006/relationships/customXml" Target="../ink/ink845.xml"/><Relationship Id="rId55" Type="http://schemas.openxmlformats.org/officeDocument/2006/relationships/image" Target="../media/image27.png"/><Relationship Id="rId97" Type="http://schemas.openxmlformats.org/officeDocument/2006/relationships/customXml" Target="../ink/ink509.xml"/><Relationship Id="rId120" Type="http://schemas.openxmlformats.org/officeDocument/2006/relationships/customXml" Target="../ink/ink526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547.xml"/><Relationship Id="rId218" Type="http://schemas.openxmlformats.org/officeDocument/2006/relationships/customXml" Target="../ink/ink579.xml"/><Relationship Id="rId425" Type="http://schemas.openxmlformats.org/officeDocument/2006/relationships/customXml" Target="../ink/ink697.xml"/><Relationship Id="rId467" Type="http://schemas.openxmlformats.org/officeDocument/2006/relationships/customXml" Target="../ink/ink718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463.xml"/><Relationship Id="rId66" Type="http://schemas.openxmlformats.org/officeDocument/2006/relationships/customXml" Target="../ink/ink484.xml"/><Relationship Id="rId131" Type="http://schemas.openxmlformats.org/officeDocument/2006/relationships/image" Target="../media/image50.png"/><Relationship Id="rId327" Type="http://schemas.openxmlformats.org/officeDocument/2006/relationships/customXml" Target="../ink/ink646.xml"/><Relationship Id="rId369" Type="http://schemas.openxmlformats.org/officeDocument/2006/relationships/customXml" Target="../ink/ink669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856.xml"/><Relationship Id="rId783" Type="http://schemas.openxmlformats.org/officeDocument/2006/relationships/customXml" Target="../ink/ink877.xml"/><Relationship Id="rId173" Type="http://schemas.openxmlformats.org/officeDocument/2006/relationships/image" Target="../media/image71.png"/><Relationship Id="rId229" Type="http://schemas.openxmlformats.org/officeDocument/2006/relationships/image" Target="../media/image95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786.xml"/><Relationship Id="rId643" Type="http://schemas.openxmlformats.org/officeDocument/2006/relationships/customXml" Target="../ink/ink807.xml"/><Relationship Id="rId240" Type="http://schemas.openxmlformats.org/officeDocument/2006/relationships/customXml" Target="../ink/ink590.xml"/><Relationship Id="rId478" Type="http://schemas.openxmlformats.org/officeDocument/2006/relationships/image" Target="../media/image205.png"/><Relationship Id="rId685" Type="http://schemas.openxmlformats.org/officeDocument/2006/relationships/customXml" Target="../ink/ink828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12.xml"/><Relationship Id="rId282" Type="http://schemas.openxmlformats.org/officeDocument/2006/relationships/customXml" Target="../ink/ink611.xml"/><Relationship Id="rId338" Type="http://schemas.openxmlformats.org/officeDocument/2006/relationships/image" Target="../media/image135.png"/><Relationship Id="rId503" Type="http://schemas.openxmlformats.org/officeDocument/2006/relationships/customXml" Target="../ink/ink736.xml"/><Relationship Id="rId545" Type="http://schemas.openxmlformats.org/officeDocument/2006/relationships/customXml" Target="../ink/ink757.xml"/><Relationship Id="rId587" Type="http://schemas.openxmlformats.org/officeDocument/2006/relationships/customXml" Target="../ink/ink779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455.xml"/><Relationship Id="rId142" Type="http://schemas.openxmlformats.org/officeDocument/2006/relationships/customXml" Target="../ink/ink537.xml"/><Relationship Id="rId184" Type="http://schemas.openxmlformats.org/officeDocument/2006/relationships/customXml" Target="../ink/ink561.xml"/><Relationship Id="rId391" Type="http://schemas.openxmlformats.org/officeDocument/2006/relationships/customXml" Target="../ink/ink680.xml"/><Relationship Id="rId405" Type="http://schemas.openxmlformats.org/officeDocument/2006/relationships/customXml" Target="../ink/ink687.xml"/><Relationship Id="rId447" Type="http://schemas.openxmlformats.org/officeDocument/2006/relationships/customXml" Target="../ink/ink708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729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474.xml"/><Relationship Id="rId293" Type="http://schemas.openxmlformats.org/officeDocument/2006/relationships/image" Target="../media/image127.png"/><Relationship Id="rId307" Type="http://schemas.openxmlformats.org/officeDocument/2006/relationships/customXml" Target="../ink/ink628.xml"/><Relationship Id="rId349" Type="http://schemas.openxmlformats.org/officeDocument/2006/relationships/customXml" Target="../ink/ink659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846.xml"/><Relationship Id="rId763" Type="http://schemas.openxmlformats.org/officeDocument/2006/relationships/customXml" Target="../ink/ink867.xml"/><Relationship Id="rId88" Type="http://schemas.openxmlformats.org/officeDocument/2006/relationships/customXml" Target="../ink/ink500.xml"/><Relationship Id="rId111" Type="http://schemas.openxmlformats.org/officeDocument/2006/relationships/image" Target="../media/image40.png"/><Relationship Id="rId153" Type="http://schemas.openxmlformats.org/officeDocument/2006/relationships/image" Target="../media/image61.png"/><Relationship Id="rId195" Type="http://schemas.openxmlformats.org/officeDocument/2006/relationships/image" Target="../media/image78.png"/><Relationship Id="rId209" Type="http://schemas.openxmlformats.org/officeDocument/2006/relationships/image" Target="../media/image85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895.xml"/><Relationship Id="rId220" Type="http://schemas.openxmlformats.org/officeDocument/2006/relationships/customXml" Target="../ink/ink580.xml"/><Relationship Id="rId458" Type="http://schemas.openxmlformats.org/officeDocument/2006/relationships/image" Target="../media/image195.png"/><Relationship Id="rId623" Type="http://schemas.openxmlformats.org/officeDocument/2006/relationships/customXml" Target="../ink/ink797.xml"/><Relationship Id="rId665" Type="http://schemas.openxmlformats.org/officeDocument/2006/relationships/customXml" Target="../ink/ink818.xml"/><Relationship Id="rId830" Type="http://schemas.openxmlformats.org/officeDocument/2006/relationships/image" Target="../media/image380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601.xml"/><Relationship Id="rId318" Type="http://schemas.openxmlformats.org/officeDocument/2006/relationships/customXml" Target="../ink/ink639.xml"/><Relationship Id="rId525" Type="http://schemas.openxmlformats.org/officeDocument/2006/relationships/customXml" Target="../ink/ink747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511.xml"/><Relationship Id="rId122" Type="http://schemas.openxmlformats.org/officeDocument/2006/relationships/customXml" Target="../ink/ink527.xml"/><Relationship Id="rId164" Type="http://schemas.openxmlformats.org/officeDocument/2006/relationships/customXml" Target="../ink/ink548.xml"/><Relationship Id="rId371" Type="http://schemas.openxmlformats.org/officeDocument/2006/relationships/customXml" Target="../ink/ink670.xml"/><Relationship Id="rId774" Type="http://schemas.openxmlformats.org/officeDocument/2006/relationships/image" Target="../media/image352.png"/><Relationship Id="rId427" Type="http://schemas.openxmlformats.org/officeDocument/2006/relationships/customXml" Target="../ink/ink698.xml"/><Relationship Id="rId469" Type="http://schemas.openxmlformats.org/officeDocument/2006/relationships/customXml" Target="../ink/ink719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464.xml"/><Relationship Id="rId231" Type="http://schemas.openxmlformats.org/officeDocument/2006/relationships/image" Target="../media/image96.png"/><Relationship Id="rId273" Type="http://schemas.openxmlformats.org/officeDocument/2006/relationships/image" Target="../media/image117.png"/><Relationship Id="rId329" Type="http://schemas.openxmlformats.org/officeDocument/2006/relationships/customXml" Target="../ink/ink647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836.xml"/><Relationship Id="rId68" Type="http://schemas.openxmlformats.org/officeDocument/2006/relationships/customXml" Target="../ink/ink485.xml"/><Relationship Id="rId133" Type="http://schemas.openxmlformats.org/officeDocument/2006/relationships/image" Target="../media/image51.png"/><Relationship Id="rId175" Type="http://schemas.openxmlformats.org/officeDocument/2006/relationships/image" Target="../media/image72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857.xml"/><Relationship Id="rId785" Type="http://schemas.openxmlformats.org/officeDocument/2006/relationships/customXml" Target="../ink/ink878.xml"/><Relationship Id="rId200" Type="http://schemas.openxmlformats.org/officeDocument/2006/relationships/customXml" Target="../ink/ink570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787.xml"/><Relationship Id="rId645" Type="http://schemas.openxmlformats.org/officeDocument/2006/relationships/customXml" Target="../ink/ink808.xml"/><Relationship Id="rId687" Type="http://schemas.openxmlformats.org/officeDocument/2006/relationships/customXml" Target="../ink/ink829.xml"/><Relationship Id="rId810" Type="http://schemas.openxmlformats.org/officeDocument/2006/relationships/image" Target="../media/image370.png"/><Relationship Id="rId242" Type="http://schemas.openxmlformats.org/officeDocument/2006/relationships/customXml" Target="../ink/ink591.xml"/><Relationship Id="rId284" Type="http://schemas.openxmlformats.org/officeDocument/2006/relationships/customXml" Target="../ink/ink612.xml"/><Relationship Id="rId491" Type="http://schemas.openxmlformats.org/officeDocument/2006/relationships/customXml" Target="../ink/ink730.xml"/><Relationship Id="rId505" Type="http://schemas.openxmlformats.org/officeDocument/2006/relationships/customXml" Target="../ink/ink737.xml"/><Relationship Id="rId712" Type="http://schemas.openxmlformats.org/officeDocument/2006/relationships/image" Target="../media/image321.png"/><Relationship Id="rId37" Type="http://schemas.openxmlformats.org/officeDocument/2006/relationships/image" Target="../media/image18.png"/><Relationship Id="rId79" Type="http://schemas.openxmlformats.org/officeDocument/2006/relationships/customXml" Target="../ink/ink491.xml"/><Relationship Id="rId102" Type="http://schemas.openxmlformats.org/officeDocument/2006/relationships/customXml" Target="../ink/ink514.xml"/><Relationship Id="rId144" Type="http://schemas.openxmlformats.org/officeDocument/2006/relationships/customXml" Target="../ink/ink538.xml"/><Relationship Id="rId547" Type="http://schemas.openxmlformats.org/officeDocument/2006/relationships/customXml" Target="../ink/ink758.xml"/><Relationship Id="rId589" Type="http://schemas.openxmlformats.org/officeDocument/2006/relationships/customXml" Target="../ink/ink780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502.xml"/><Relationship Id="rId186" Type="http://schemas.openxmlformats.org/officeDocument/2006/relationships/customXml" Target="../ink/ink563.xml"/><Relationship Id="rId351" Type="http://schemas.openxmlformats.org/officeDocument/2006/relationships/customXml" Target="../ink/ink660.xml"/><Relationship Id="rId393" Type="http://schemas.openxmlformats.org/officeDocument/2006/relationships/customXml" Target="../ink/ink681.xml"/><Relationship Id="rId407" Type="http://schemas.openxmlformats.org/officeDocument/2006/relationships/customXml" Target="../ink/ink688.xml"/><Relationship Id="rId449" Type="http://schemas.openxmlformats.org/officeDocument/2006/relationships/customXml" Target="../ink/ink709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896.xml"/><Relationship Id="rId211" Type="http://schemas.openxmlformats.org/officeDocument/2006/relationships/image" Target="../media/image86.png"/><Relationship Id="rId253" Type="http://schemas.openxmlformats.org/officeDocument/2006/relationships/image" Target="../media/image107.png"/><Relationship Id="rId295" Type="http://schemas.openxmlformats.org/officeDocument/2006/relationships/image" Target="../media/image128.png"/><Relationship Id="rId309" Type="http://schemas.openxmlformats.org/officeDocument/2006/relationships/customXml" Target="../ink/ink630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475.xml"/><Relationship Id="rId113" Type="http://schemas.openxmlformats.org/officeDocument/2006/relationships/image" Target="../media/image41.png"/><Relationship Id="rId320" Type="http://schemas.openxmlformats.org/officeDocument/2006/relationships/customXml" Target="../ink/ink641.xml"/><Relationship Id="rId558" Type="http://schemas.openxmlformats.org/officeDocument/2006/relationships/customXml" Target="../ink/ink764.xml"/><Relationship Id="rId723" Type="http://schemas.openxmlformats.org/officeDocument/2006/relationships/customXml" Target="../ink/ink847.xml"/><Relationship Id="rId765" Type="http://schemas.openxmlformats.org/officeDocument/2006/relationships/customXml" Target="../ink/ink868.xml"/><Relationship Id="rId155" Type="http://schemas.openxmlformats.org/officeDocument/2006/relationships/image" Target="../media/image62.png"/><Relationship Id="rId197" Type="http://schemas.openxmlformats.org/officeDocument/2006/relationships/image" Target="../media/image79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798.xml"/><Relationship Id="rId832" Type="http://schemas.openxmlformats.org/officeDocument/2006/relationships/image" Target="../media/image381.png"/><Relationship Id="rId222" Type="http://schemas.openxmlformats.org/officeDocument/2006/relationships/customXml" Target="../ink/ink581.xml"/><Relationship Id="rId264" Type="http://schemas.openxmlformats.org/officeDocument/2006/relationships/customXml" Target="../ink/ink602.xml"/><Relationship Id="rId471" Type="http://schemas.openxmlformats.org/officeDocument/2006/relationships/customXml" Target="../ink/ink720.xml"/><Relationship Id="rId667" Type="http://schemas.openxmlformats.org/officeDocument/2006/relationships/customXml" Target="../ink/ink819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528.xml"/><Relationship Id="rId527" Type="http://schemas.openxmlformats.org/officeDocument/2006/relationships/customXml" Target="../ink/ink748.xml"/><Relationship Id="rId569" Type="http://schemas.openxmlformats.org/officeDocument/2006/relationships/customXml" Target="../ink/ink770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486.xml"/><Relationship Id="rId166" Type="http://schemas.openxmlformats.org/officeDocument/2006/relationships/customXml" Target="../ink/ink549.xml"/><Relationship Id="rId331" Type="http://schemas.openxmlformats.org/officeDocument/2006/relationships/customXml" Target="../ink/ink648.xml"/><Relationship Id="rId373" Type="http://schemas.openxmlformats.org/officeDocument/2006/relationships/customXml" Target="../ink/ink671.xml"/><Relationship Id="rId429" Type="http://schemas.openxmlformats.org/officeDocument/2006/relationships/customXml" Target="../ink/ink699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886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465.xml"/><Relationship Id="rId275" Type="http://schemas.openxmlformats.org/officeDocument/2006/relationships/image" Target="../media/image118.png"/><Relationship Id="rId300" Type="http://schemas.openxmlformats.org/officeDocument/2006/relationships/customXml" Target="../ink/ink621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837.xml"/><Relationship Id="rId745" Type="http://schemas.openxmlformats.org/officeDocument/2006/relationships/customXml" Target="../ink/ink858.xml"/><Relationship Id="rId81" Type="http://schemas.openxmlformats.org/officeDocument/2006/relationships/customXml" Target="../ink/ink493.xml"/><Relationship Id="rId135" Type="http://schemas.openxmlformats.org/officeDocument/2006/relationships/image" Target="../media/image52.png"/><Relationship Id="rId177" Type="http://schemas.openxmlformats.org/officeDocument/2006/relationships/image" Target="../media/image73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781.xml"/><Relationship Id="rId605" Type="http://schemas.openxmlformats.org/officeDocument/2006/relationships/customXml" Target="../ink/ink788.xml"/><Relationship Id="rId787" Type="http://schemas.openxmlformats.org/officeDocument/2006/relationships/customXml" Target="../ink/ink879.xml"/><Relationship Id="rId812" Type="http://schemas.openxmlformats.org/officeDocument/2006/relationships/image" Target="../media/image371.png"/><Relationship Id="rId202" Type="http://schemas.openxmlformats.org/officeDocument/2006/relationships/customXml" Target="../ink/ink571.xml"/><Relationship Id="rId244" Type="http://schemas.openxmlformats.org/officeDocument/2006/relationships/customXml" Target="../ink/ink592.xml"/><Relationship Id="rId647" Type="http://schemas.openxmlformats.org/officeDocument/2006/relationships/customXml" Target="../ink/ink809.xml"/><Relationship Id="rId689" Type="http://schemas.openxmlformats.org/officeDocument/2006/relationships/customXml" Target="../ink/ink830.xml"/><Relationship Id="rId39" Type="http://schemas.openxmlformats.org/officeDocument/2006/relationships/image" Target="../media/image19.png"/><Relationship Id="rId286" Type="http://schemas.openxmlformats.org/officeDocument/2006/relationships/customXml" Target="../ink/ink613.xml"/><Relationship Id="rId451" Type="http://schemas.openxmlformats.org/officeDocument/2006/relationships/customXml" Target="../ink/ink710.xml"/><Relationship Id="rId493" Type="http://schemas.openxmlformats.org/officeDocument/2006/relationships/customXml" Target="../ink/ink731.xml"/><Relationship Id="rId507" Type="http://schemas.openxmlformats.org/officeDocument/2006/relationships/customXml" Target="../ink/ink738.xml"/><Relationship Id="rId549" Type="http://schemas.openxmlformats.org/officeDocument/2006/relationships/customXml" Target="../ink/ink759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476.xml"/><Relationship Id="rId104" Type="http://schemas.openxmlformats.org/officeDocument/2006/relationships/customXml" Target="../ink/ink516.xml"/><Relationship Id="rId146" Type="http://schemas.openxmlformats.org/officeDocument/2006/relationships/customXml" Target="../ink/ink539.xml"/><Relationship Id="rId188" Type="http://schemas.openxmlformats.org/officeDocument/2006/relationships/customXml" Target="../ink/ink564.xml"/><Relationship Id="rId311" Type="http://schemas.openxmlformats.org/officeDocument/2006/relationships/customXml" Target="../ink/ink632.xml"/><Relationship Id="rId353" Type="http://schemas.openxmlformats.org/officeDocument/2006/relationships/customXml" Target="../ink/ink661.xml"/><Relationship Id="rId395" Type="http://schemas.openxmlformats.org/officeDocument/2006/relationships/customXml" Target="../ink/ink682.xml"/><Relationship Id="rId409" Type="http://schemas.openxmlformats.org/officeDocument/2006/relationships/customXml" Target="../ink/ink689.xml"/><Relationship Id="rId560" Type="http://schemas.openxmlformats.org/officeDocument/2006/relationships/customXml" Target="../ink/ink765.xml"/><Relationship Id="rId798" Type="http://schemas.openxmlformats.org/officeDocument/2006/relationships/image" Target="../media/image364.png"/><Relationship Id="rId92" Type="http://schemas.openxmlformats.org/officeDocument/2006/relationships/customXml" Target="../ink/ink504.xml"/><Relationship Id="rId213" Type="http://schemas.openxmlformats.org/officeDocument/2006/relationships/image" Target="../media/image87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897.xml"/><Relationship Id="rId255" Type="http://schemas.openxmlformats.org/officeDocument/2006/relationships/image" Target="../media/image108.png"/><Relationship Id="rId297" Type="http://schemas.openxmlformats.org/officeDocument/2006/relationships/image" Target="../media/image129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848.xml"/><Relationship Id="rId115" Type="http://schemas.openxmlformats.org/officeDocument/2006/relationships/image" Target="../media/image42.png"/><Relationship Id="rId157" Type="http://schemas.openxmlformats.org/officeDocument/2006/relationships/image" Target="../media/image63.png"/><Relationship Id="rId322" Type="http://schemas.openxmlformats.org/officeDocument/2006/relationships/customXml" Target="../ink/ink643.xml"/><Relationship Id="rId364" Type="http://schemas.openxmlformats.org/officeDocument/2006/relationships/image" Target="../media/image148.png"/><Relationship Id="rId767" Type="http://schemas.openxmlformats.org/officeDocument/2006/relationships/customXml" Target="../ink/ink869.xml"/><Relationship Id="rId61" Type="http://schemas.openxmlformats.org/officeDocument/2006/relationships/image" Target="../media/image30.png"/><Relationship Id="rId199" Type="http://schemas.openxmlformats.org/officeDocument/2006/relationships/image" Target="../media/image80.png"/><Relationship Id="rId571" Type="http://schemas.openxmlformats.org/officeDocument/2006/relationships/customXml" Target="../ink/ink771.xml"/><Relationship Id="rId627" Type="http://schemas.openxmlformats.org/officeDocument/2006/relationships/customXml" Target="../ink/ink799.xml"/><Relationship Id="rId669" Type="http://schemas.openxmlformats.org/officeDocument/2006/relationships/customXml" Target="../ink/ink820.xml"/><Relationship Id="rId834" Type="http://schemas.openxmlformats.org/officeDocument/2006/relationships/image" Target="../media/image382.png"/><Relationship Id="rId19" Type="http://schemas.openxmlformats.org/officeDocument/2006/relationships/image" Target="../media/image9.png"/><Relationship Id="rId224" Type="http://schemas.openxmlformats.org/officeDocument/2006/relationships/customXml" Target="../ink/ink582.xml"/><Relationship Id="rId266" Type="http://schemas.openxmlformats.org/officeDocument/2006/relationships/customXml" Target="../ink/ink603.xml"/><Relationship Id="rId431" Type="http://schemas.openxmlformats.org/officeDocument/2006/relationships/customXml" Target="../ink/ink700.xml"/><Relationship Id="rId473" Type="http://schemas.openxmlformats.org/officeDocument/2006/relationships/customXml" Target="../ink/ink721.xml"/><Relationship Id="rId529" Type="http://schemas.openxmlformats.org/officeDocument/2006/relationships/customXml" Target="../ink/ink749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466.xml"/><Relationship Id="rId126" Type="http://schemas.openxmlformats.org/officeDocument/2006/relationships/customXml" Target="../ink/ink529.xml"/><Relationship Id="rId168" Type="http://schemas.openxmlformats.org/officeDocument/2006/relationships/customXml" Target="../ink/ink550.xml"/><Relationship Id="rId333" Type="http://schemas.openxmlformats.org/officeDocument/2006/relationships/customXml" Target="../ink/ink650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487.xml"/><Relationship Id="rId375" Type="http://schemas.openxmlformats.org/officeDocument/2006/relationships/customXml" Target="../ink/ink672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887.xml"/><Relationship Id="rId3" Type="http://schemas.openxmlformats.org/officeDocument/2006/relationships/image" Target="../media/image1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838.xml"/><Relationship Id="rId137" Type="http://schemas.openxmlformats.org/officeDocument/2006/relationships/image" Target="../media/image53.png"/><Relationship Id="rId302" Type="http://schemas.openxmlformats.org/officeDocument/2006/relationships/customXml" Target="../ink/ink623.xml"/><Relationship Id="rId344" Type="http://schemas.openxmlformats.org/officeDocument/2006/relationships/image" Target="../media/image138.png"/><Relationship Id="rId691" Type="http://schemas.openxmlformats.org/officeDocument/2006/relationships/customXml" Target="../ink/ink831.xml"/><Relationship Id="rId747" Type="http://schemas.openxmlformats.org/officeDocument/2006/relationships/customXml" Target="../ink/ink859.xml"/><Relationship Id="rId789" Type="http://schemas.openxmlformats.org/officeDocument/2006/relationships/customXml" Target="../ink/ink880.xml"/><Relationship Id="rId41" Type="http://schemas.openxmlformats.org/officeDocument/2006/relationships/image" Target="../media/image20.png"/><Relationship Id="rId83" Type="http://schemas.openxmlformats.org/officeDocument/2006/relationships/customXml" Target="../ink/ink495.xml"/><Relationship Id="rId179" Type="http://schemas.openxmlformats.org/officeDocument/2006/relationships/customXml" Target="../ink/ink556.xml"/><Relationship Id="rId386" Type="http://schemas.openxmlformats.org/officeDocument/2006/relationships/image" Target="../media/image159.png"/><Relationship Id="rId551" Type="http://schemas.openxmlformats.org/officeDocument/2006/relationships/customXml" Target="../ink/ink760.xml"/><Relationship Id="rId593" Type="http://schemas.openxmlformats.org/officeDocument/2006/relationships/customXml" Target="../ink/ink782.xml"/><Relationship Id="rId607" Type="http://schemas.openxmlformats.org/officeDocument/2006/relationships/customXml" Target="../ink/ink789.xml"/><Relationship Id="rId649" Type="http://schemas.openxmlformats.org/officeDocument/2006/relationships/customXml" Target="../ink/ink810.xml"/><Relationship Id="rId814" Type="http://schemas.openxmlformats.org/officeDocument/2006/relationships/image" Target="../media/image372.png"/><Relationship Id="rId190" Type="http://schemas.openxmlformats.org/officeDocument/2006/relationships/customXml" Target="../ink/ink565.xml"/><Relationship Id="rId204" Type="http://schemas.openxmlformats.org/officeDocument/2006/relationships/customXml" Target="../ink/ink572.xml"/><Relationship Id="rId246" Type="http://schemas.openxmlformats.org/officeDocument/2006/relationships/customXml" Target="../ink/ink593.xml"/><Relationship Id="rId288" Type="http://schemas.openxmlformats.org/officeDocument/2006/relationships/customXml" Target="../ink/ink614.xml"/><Relationship Id="rId411" Type="http://schemas.openxmlformats.org/officeDocument/2006/relationships/customXml" Target="../ink/ink690.xml"/><Relationship Id="rId453" Type="http://schemas.openxmlformats.org/officeDocument/2006/relationships/customXml" Target="../ink/ink711.xml"/><Relationship Id="rId509" Type="http://schemas.openxmlformats.org/officeDocument/2006/relationships/customXml" Target="../ink/ink739.xml"/><Relationship Id="rId660" Type="http://schemas.openxmlformats.org/officeDocument/2006/relationships/image" Target="../media/image2951.png"/><Relationship Id="rId106" Type="http://schemas.openxmlformats.org/officeDocument/2006/relationships/customXml" Target="../ink/ink518.xml"/><Relationship Id="rId313" Type="http://schemas.openxmlformats.org/officeDocument/2006/relationships/customXml" Target="../ink/ink634.xml"/><Relationship Id="rId495" Type="http://schemas.openxmlformats.org/officeDocument/2006/relationships/customXml" Target="../ink/ink732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456.xml"/><Relationship Id="rId52" Type="http://schemas.openxmlformats.org/officeDocument/2006/relationships/customXml" Target="../ink/ink477.xml"/><Relationship Id="rId94" Type="http://schemas.openxmlformats.org/officeDocument/2006/relationships/customXml" Target="../ink/ink506.xml"/><Relationship Id="rId148" Type="http://schemas.openxmlformats.org/officeDocument/2006/relationships/customXml" Target="../ink/ink540.xml"/><Relationship Id="rId355" Type="http://schemas.openxmlformats.org/officeDocument/2006/relationships/customXml" Target="../ink/ink662.xml"/><Relationship Id="rId397" Type="http://schemas.openxmlformats.org/officeDocument/2006/relationships/customXml" Target="../ink/ink683.xml"/><Relationship Id="rId520" Type="http://schemas.openxmlformats.org/officeDocument/2006/relationships/image" Target="../media/image226.png"/><Relationship Id="rId562" Type="http://schemas.openxmlformats.org/officeDocument/2006/relationships/customXml" Target="../ink/ink766.xml"/><Relationship Id="rId618" Type="http://schemas.openxmlformats.org/officeDocument/2006/relationships/image" Target="../media/image274.png"/><Relationship Id="rId825" Type="http://schemas.openxmlformats.org/officeDocument/2006/relationships/customXml" Target="../ink/ink898.xml"/><Relationship Id="rId215" Type="http://schemas.openxmlformats.org/officeDocument/2006/relationships/image" Target="../media/image88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620.xml"/><Relationship Id="rId727" Type="http://schemas.openxmlformats.org/officeDocument/2006/relationships/customXml" Target="../ink/ink849.xml"/><Relationship Id="rId63" Type="http://schemas.openxmlformats.org/officeDocument/2006/relationships/image" Target="../media/image31.png"/><Relationship Id="rId159" Type="http://schemas.openxmlformats.org/officeDocument/2006/relationships/image" Target="../media/image64.png"/><Relationship Id="rId366" Type="http://schemas.openxmlformats.org/officeDocument/2006/relationships/image" Target="../media/image149.png"/><Relationship Id="rId573" Type="http://schemas.openxmlformats.org/officeDocument/2006/relationships/customXml" Target="../ink/ink772.xml"/><Relationship Id="rId780" Type="http://schemas.openxmlformats.org/officeDocument/2006/relationships/image" Target="../media/image355.png"/><Relationship Id="rId226" Type="http://schemas.openxmlformats.org/officeDocument/2006/relationships/customXml" Target="../ink/ink583.xml"/><Relationship Id="rId433" Type="http://schemas.openxmlformats.org/officeDocument/2006/relationships/customXml" Target="../ink/ink701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488.xml"/><Relationship Id="rId377" Type="http://schemas.openxmlformats.org/officeDocument/2006/relationships/customXml" Target="../ink/ink673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888.xml"/><Relationship Id="rId5" Type="http://schemas.openxmlformats.org/officeDocument/2006/relationships/image" Target="../media/image2.png"/><Relationship Id="rId237" Type="http://schemas.openxmlformats.org/officeDocument/2006/relationships/image" Target="../media/image99.png"/><Relationship Id="rId791" Type="http://schemas.openxmlformats.org/officeDocument/2006/relationships/customXml" Target="../ink/ink881.xml"/><Relationship Id="rId444" Type="http://schemas.openxmlformats.org/officeDocument/2006/relationships/image" Target="../media/image188.png"/><Relationship Id="rId651" Type="http://schemas.openxmlformats.org/officeDocument/2006/relationships/customXml" Target="../ink/ink811.xml"/><Relationship Id="rId749" Type="http://schemas.openxmlformats.org/officeDocument/2006/relationships/customXml" Target="../ink/ink860.xml"/><Relationship Id="rId290" Type="http://schemas.openxmlformats.org/officeDocument/2006/relationships/customXml" Target="../ink/ink615.xml"/><Relationship Id="rId304" Type="http://schemas.openxmlformats.org/officeDocument/2006/relationships/customXml" Target="../ink/ink625.xml"/><Relationship Id="rId388" Type="http://schemas.openxmlformats.org/officeDocument/2006/relationships/image" Target="../media/image160.png"/><Relationship Id="rId511" Type="http://schemas.openxmlformats.org/officeDocument/2006/relationships/customXml" Target="../ink/ink740.xml"/><Relationship Id="rId609" Type="http://schemas.openxmlformats.org/officeDocument/2006/relationships/customXml" Target="../ink/ink790.xml"/><Relationship Id="rId85" Type="http://schemas.openxmlformats.org/officeDocument/2006/relationships/customXml" Target="../ink/ink497.xml"/><Relationship Id="rId150" Type="http://schemas.openxmlformats.org/officeDocument/2006/relationships/customXml" Target="../ink/ink541.xml"/><Relationship Id="rId595" Type="http://schemas.openxmlformats.org/officeDocument/2006/relationships/customXml" Target="../ink/ink783.xml"/><Relationship Id="rId816" Type="http://schemas.openxmlformats.org/officeDocument/2006/relationships/image" Target="../media/image373.png"/><Relationship Id="rId248" Type="http://schemas.openxmlformats.org/officeDocument/2006/relationships/customXml" Target="../ink/ink594.xml"/><Relationship Id="rId455" Type="http://schemas.openxmlformats.org/officeDocument/2006/relationships/customXml" Target="../ink/ink712.xml"/><Relationship Id="rId662" Type="http://schemas.openxmlformats.org/officeDocument/2006/relationships/image" Target="../media/image2961.png"/><Relationship Id="rId12" Type="http://schemas.openxmlformats.org/officeDocument/2006/relationships/customXml" Target="../ink/ink457.xml"/><Relationship Id="rId108" Type="http://schemas.openxmlformats.org/officeDocument/2006/relationships/customXml" Target="../ink/ink520.xml"/><Relationship Id="rId315" Type="http://schemas.openxmlformats.org/officeDocument/2006/relationships/customXml" Target="../ink/ink636.xml"/><Relationship Id="rId522" Type="http://schemas.openxmlformats.org/officeDocument/2006/relationships/image" Target="../media/image2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.png"/><Relationship Id="rId671" Type="http://schemas.openxmlformats.org/officeDocument/2006/relationships/customXml" Target="../ink/ink370.xml"/><Relationship Id="rId769" Type="http://schemas.openxmlformats.org/officeDocument/2006/relationships/customXml" Target="../ink/ink419.xml"/><Relationship Id="rId21" Type="http://schemas.openxmlformats.org/officeDocument/2006/relationships/image" Target="../media/image10.png"/><Relationship Id="rId324" Type="http://schemas.openxmlformats.org/officeDocument/2006/relationships/image" Target="../media/image130.png"/><Relationship Id="rId531" Type="http://schemas.openxmlformats.org/officeDocument/2006/relationships/customXml" Target="../ink/ink299.xml"/><Relationship Id="rId629" Type="http://schemas.openxmlformats.org/officeDocument/2006/relationships/customXml" Target="../ink/ink349.xml"/><Relationship Id="rId170" Type="http://schemas.openxmlformats.org/officeDocument/2006/relationships/customXml" Target="../ink/ink100.xml"/><Relationship Id="rId268" Type="http://schemas.openxmlformats.org/officeDocument/2006/relationships/customXml" Target="../ink/ink153.xml"/><Relationship Id="rId475" Type="http://schemas.openxmlformats.org/officeDocument/2006/relationships/customXml" Target="../ink/ink271.xml"/><Relationship Id="rId682" Type="http://schemas.openxmlformats.org/officeDocument/2006/relationships/image" Target="../media/image306.png"/><Relationship Id="rId32" Type="http://schemas.openxmlformats.org/officeDocument/2006/relationships/customXml" Target="../ink/ink16.xml"/><Relationship Id="rId128" Type="http://schemas.openxmlformats.org/officeDocument/2006/relationships/customXml" Target="../ink/ink79.xml"/><Relationship Id="rId335" Type="http://schemas.openxmlformats.org/officeDocument/2006/relationships/customXml" Target="../ink/ink201.xml"/><Relationship Id="rId542" Type="http://schemas.openxmlformats.org/officeDocument/2006/relationships/image" Target="../media/image237.png"/><Relationship Id="rId181" Type="http://schemas.openxmlformats.org/officeDocument/2006/relationships/customXml" Target="../ink/ink107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381.xml"/><Relationship Id="rId707" Type="http://schemas.openxmlformats.org/officeDocument/2006/relationships/customXml" Target="../ink/ink388.xml"/><Relationship Id="rId43" Type="http://schemas.openxmlformats.org/officeDocument/2006/relationships/image" Target="../media/image21.png"/><Relationship Id="rId139" Type="http://schemas.openxmlformats.org/officeDocument/2006/relationships/image" Target="../media/image54.png"/><Relationship Id="rId346" Type="http://schemas.openxmlformats.org/officeDocument/2006/relationships/image" Target="../media/image139.png"/><Relationship Id="rId553" Type="http://schemas.openxmlformats.org/officeDocument/2006/relationships/customXml" Target="../ink/ink310.xml"/><Relationship Id="rId760" Type="http://schemas.openxmlformats.org/officeDocument/2006/relationships/image" Target="../media/image3451.png"/><Relationship Id="rId192" Type="http://schemas.openxmlformats.org/officeDocument/2006/relationships/customXml" Target="../ink/ink115.xml"/><Relationship Id="rId206" Type="http://schemas.openxmlformats.org/officeDocument/2006/relationships/customXml" Target="../ink/ink122.xml"/><Relationship Id="rId413" Type="http://schemas.openxmlformats.org/officeDocument/2006/relationships/customXml" Target="../ink/ink240.xml"/><Relationship Id="rId497" Type="http://schemas.openxmlformats.org/officeDocument/2006/relationships/customXml" Target="../ink/ink282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212.xml"/><Relationship Id="rId54" Type="http://schemas.openxmlformats.org/officeDocument/2006/relationships/customXml" Target="../ink/ink27.xml"/><Relationship Id="rId96" Type="http://schemas.openxmlformats.org/officeDocument/2006/relationships/customXml" Target="../ink/ink57.xml"/><Relationship Id="rId161" Type="http://schemas.openxmlformats.org/officeDocument/2006/relationships/image" Target="../media/image65.png"/><Relationship Id="rId217" Type="http://schemas.openxmlformats.org/officeDocument/2006/relationships/image" Target="../media/image89.png"/><Relationship Id="rId399" Type="http://schemas.openxmlformats.org/officeDocument/2006/relationships/customXml" Target="../ink/ink233.xml"/><Relationship Id="rId564" Type="http://schemas.openxmlformats.org/officeDocument/2006/relationships/customXml" Target="../ink/ink316.xml"/><Relationship Id="rId771" Type="http://schemas.openxmlformats.org/officeDocument/2006/relationships/customXml" Target="../ink/ink420.xml"/><Relationship Id="rId827" Type="http://schemas.openxmlformats.org/officeDocument/2006/relationships/customXml" Target="../ink/ink448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350.xml"/><Relationship Id="rId673" Type="http://schemas.openxmlformats.org/officeDocument/2006/relationships/customXml" Target="../ink/ink371.xml"/><Relationship Id="rId729" Type="http://schemas.openxmlformats.org/officeDocument/2006/relationships/customXml" Target="../ink/ink399.xml"/><Relationship Id="rId23" Type="http://schemas.openxmlformats.org/officeDocument/2006/relationships/image" Target="../media/image11.png"/><Relationship Id="rId119" Type="http://schemas.openxmlformats.org/officeDocument/2006/relationships/image" Target="../media/image44.png"/><Relationship Id="rId270" Type="http://schemas.openxmlformats.org/officeDocument/2006/relationships/customXml" Target="../ink/ink154.xml"/><Relationship Id="rId326" Type="http://schemas.openxmlformats.org/officeDocument/2006/relationships/image" Target="../media/image131.png"/><Relationship Id="rId533" Type="http://schemas.openxmlformats.org/officeDocument/2006/relationships/customXml" Target="../ink/ink300.xml"/><Relationship Id="rId65" Type="http://schemas.openxmlformats.org/officeDocument/2006/relationships/image" Target="../media/image32.png"/><Relationship Id="rId130" Type="http://schemas.openxmlformats.org/officeDocument/2006/relationships/customXml" Target="../ink/ink80.xml"/><Relationship Id="rId368" Type="http://schemas.openxmlformats.org/officeDocument/2006/relationships/image" Target="../media/image150.png"/><Relationship Id="rId575" Type="http://schemas.openxmlformats.org/officeDocument/2006/relationships/customXml" Target="../ink/ink322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101.xml"/><Relationship Id="rId228" Type="http://schemas.openxmlformats.org/officeDocument/2006/relationships/customXml" Target="../ink/ink133.xml"/><Relationship Id="rId435" Type="http://schemas.openxmlformats.org/officeDocument/2006/relationships/customXml" Target="../ink/ink251.xml"/><Relationship Id="rId477" Type="http://schemas.openxmlformats.org/officeDocument/2006/relationships/customXml" Target="../ink/ink272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202.xml"/><Relationship Id="rId502" Type="http://schemas.openxmlformats.org/officeDocument/2006/relationships/image" Target="../media/image217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55.png"/><Relationship Id="rId379" Type="http://schemas.openxmlformats.org/officeDocument/2006/relationships/customXml" Target="../ink/ink223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410.xml"/><Relationship Id="rId793" Type="http://schemas.openxmlformats.org/officeDocument/2006/relationships/customXml" Target="../ink/ink431.xml"/><Relationship Id="rId807" Type="http://schemas.openxmlformats.org/officeDocument/2006/relationships/customXml" Target="../ink/ink438.xml"/><Relationship Id="rId7" Type="http://schemas.openxmlformats.org/officeDocument/2006/relationships/image" Target="../media/image3.png"/><Relationship Id="rId183" Type="http://schemas.openxmlformats.org/officeDocument/2006/relationships/customXml" Target="../ink/ink109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340.xml"/><Relationship Id="rId653" Type="http://schemas.openxmlformats.org/officeDocument/2006/relationships/customXml" Target="../ink/ink361.xml"/><Relationship Id="rId250" Type="http://schemas.openxmlformats.org/officeDocument/2006/relationships/customXml" Target="../ink/ink144.xml"/><Relationship Id="rId292" Type="http://schemas.openxmlformats.org/officeDocument/2006/relationships/customXml" Target="../ink/ink165.xml"/><Relationship Id="rId306" Type="http://schemas.openxmlformats.org/officeDocument/2006/relationships/customXml" Target="../ink/ink176.xml"/><Relationship Id="rId488" Type="http://schemas.openxmlformats.org/officeDocument/2006/relationships/image" Target="../media/image210.png"/><Relationship Id="rId695" Type="http://schemas.openxmlformats.org/officeDocument/2006/relationships/customXml" Target="../ink/ink382.xml"/><Relationship Id="rId709" Type="http://schemas.openxmlformats.org/officeDocument/2006/relationships/customXml" Target="../ink/ink389.xml"/><Relationship Id="rId45" Type="http://schemas.openxmlformats.org/officeDocument/2006/relationships/image" Target="../media/image22.png"/><Relationship Id="rId87" Type="http://schemas.openxmlformats.org/officeDocument/2006/relationships/customXml" Target="../ink/ink48.xml"/><Relationship Id="rId110" Type="http://schemas.openxmlformats.org/officeDocument/2006/relationships/customXml" Target="../ink/ink70.xml"/><Relationship Id="rId348" Type="http://schemas.openxmlformats.org/officeDocument/2006/relationships/image" Target="../media/image140.png"/><Relationship Id="rId513" Type="http://schemas.openxmlformats.org/officeDocument/2006/relationships/customXml" Target="../ink/ink290.xml"/><Relationship Id="rId555" Type="http://schemas.openxmlformats.org/officeDocument/2006/relationships/customXml" Target="../ink/ink311.xml"/><Relationship Id="rId597" Type="http://schemas.openxmlformats.org/officeDocument/2006/relationships/customXml" Target="../ink/ink333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91.xml"/><Relationship Id="rId194" Type="http://schemas.openxmlformats.org/officeDocument/2006/relationships/customXml" Target="../ink/ink116.xml"/><Relationship Id="rId208" Type="http://schemas.openxmlformats.org/officeDocument/2006/relationships/customXml" Target="../ink/ink123.xml"/><Relationship Id="rId415" Type="http://schemas.openxmlformats.org/officeDocument/2006/relationships/customXml" Target="../ink/ink241.xml"/><Relationship Id="rId457" Type="http://schemas.openxmlformats.org/officeDocument/2006/relationships/customXml" Target="../ink/ink262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283.xml"/><Relationship Id="rId664" Type="http://schemas.openxmlformats.org/officeDocument/2006/relationships/image" Target="../media/image2971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customXml" Target="../ink/ink187.xml"/><Relationship Id="rId359" Type="http://schemas.openxmlformats.org/officeDocument/2006/relationships/customXml" Target="../ink/ink213.xml"/><Relationship Id="rId524" Type="http://schemas.openxmlformats.org/officeDocument/2006/relationships/image" Target="../media/image228.png"/><Relationship Id="rId566" Type="http://schemas.openxmlformats.org/officeDocument/2006/relationships/customXml" Target="../ink/ink317.xml"/><Relationship Id="rId731" Type="http://schemas.openxmlformats.org/officeDocument/2006/relationships/customXml" Target="../ink/ink400.xml"/><Relationship Id="rId773" Type="http://schemas.openxmlformats.org/officeDocument/2006/relationships/customXml" Target="../ink/ink421.xml"/><Relationship Id="rId98" Type="http://schemas.openxmlformats.org/officeDocument/2006/relationships/customXml" Target="../ink/ink59.xml"/><Relationship Id="rId121" Type="http://schemas.openxmlformats.org/officeDocument/2006/relationships/image" Target="../media/image45.png"/><Relationship Id="rId163" Type="http://schemas.openxmlformats.org/officeDocument/2006/relationships/image" Target="../media/image66.png"/><Relationship Id="rId219" Type="http://schemas.openxmlformats.org/officeDocument/2006/relationships/image" Target="../media/image9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351.xml"/><Relationship Id="rId829" Type="http://schemas.openxmlformats.org/officeDocument/2006/relationships/customXml" Target="../ink/ink449.xml"/><Relationship Id="rId230" Type="http://schemas.openxmlformats.org/officeDocument/2006/relationships/customXml" Target="../ink/ink134.xml"/><Relationship Id="rId468" Type="http://schemas.openxmlformats.org/officeDocument/2006/relationships/image" Target="../media/image200.png"/><Relationship Id="rId675" Type="http://schemas.openxmlformats.org/officeDocument/2006/relationships/customXml" Target="../ink/ink372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55.xml"/><Relationship Id="rId328" Type="http://schemas.openxmlformats.org/officeDocument/2006/relationships/image" Target="../media/image132.png"/><Relationship Id="rId535" Type="http://schemas.openxmlformats.org/officeDocument/2006/relationships/customXml" Target="../ink/ink301.xml"/><Relationship Id="rId577" Type="http://schemas.openxmlformats.org/officeDocument/2006/relationships/customXml" Target="../ink/ink323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81.xml"/><Relationship Id="rId174" Type="http://schemas.openxmlformats.org/officeDocument/2006/relationships/customXml" Target="../ink/ink102.xml"/><Relationship Id="rId381" Type="http://schemas.openxmlformats.org/officeDocument/2006/relationships/customXml" Target="../ink/ink224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252.xml"/><Relationship Id="rId479" Type="http://schemas.openxmlformats.org/officeDocument/2006/relationships/customXml" Target="../ink/ink273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18.xml"/><Relationship Id="rId283" Type="http://schemas.openxmlformats.org/officeDocument/2006/relationships/image" Target="../media/image122.png"/><Relationship Id="rId339" Type="http://schemas.openxmlformats.org/officeDocument/2006/relationships/customXml" Target="../ink/ink203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390.xml"/><Relationship Id="rId753" Type="http://schemas.openxmlformats.org/officeDocument/2006/relationships/customXml" Target="../ink/ink411.xml"/><Relationship Id="rId78" Type="http://schemas.openxmlformats.org/officeDocument/2006/relationships/customXml" Target="../ink/ink39.xml"/><Relationship Id="rId101" Type="http://schemas.openxmlformats.org/officeDocument/2006/relationships/customXml" Target="../ink/ink62.xml"/><Relationship Id="rId143" Type="http://schemas.openxmlformats.org/officeDocument/2006/relationships/image" Target="../media/image56.png"/><Relationship Id="rId185" Type="http://schemas.openxmlformats.org/officeDocument/2006/relationships/customXml" Target="../ink/ink111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432.xml"/><Relationship Id="rId809" Type="http://schemas.openxmlformats.org/officeDocument/2006/relationships/customXml" Target="../ink/ink439.xml"/><Relationship Id="rId9" Type="http://schemas.openxmlformats.org/officeDocument/2006/relationships/image" Target="../media/image4.png"/><Relationship Id="rId210" Type="http://schemas.openxmlformats.org/officeDocument/2006/relationships/customXml" Target="../ink/ink124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341.xml"/><Relationship Id="rId655" Type="http://schemas.openxmlformats.org/officeDocument/2006/relationships/customXml" Target="../ink/ink362.xml"/><Relationship Id="rId697" Type="http://schemas.openxmlformats.org/officeDocument/2006/relationships/customXml" Target="../ink/ink383.xml"/><Relationship Id="rId820" Type="http://schemas.openxmlformats.org/officeDocument/2006/relationships/image" Target="../media/image375.png"/><Relationship Id="rId252" Type="http://schemas.openxmlformats.org/officeDocument/2006/relationships/customXml" Target="../ink/ink145.xml"/><Relationship Id="rId294" Type="http://schemas.openxmlformats.org/officeDocument/2006/relationships/customXml" Target="../ink/ink166.xml"/><Relationship Id="rId308" Type="http://schemas.openxmlformats.org/officeDocument/2006/relationships/customXml" Target="../ink/ink178.xml"/><Relationship Id="rId515" Type="http://schemas.openxmlformats.org/officeDocument/2006/relationships/customXml" Target="../ink/ink291.xml"/><Relationship Id="rId722" Type="http://schemas.openxmlformats.org/officeDocument/2006/relationships/image" Target="../media/image326.png"/><Relationship Id="rId47" Type="http://schemas.openxmlformats.org/officeDocument/2006/relationships/image" Target="../media/image23.png"/><Relationship Id="rId89" Type="http://schemas.openxmlformats.org/officeDocument/2006/relationships/customXml" Target="../ink/ink50.xml"/><Relationship Id="rId112" Type="http://schemas.openxmlformats.org/officeDocument/2006/relationships/customXml" Target="../ink/ink71.xml"/><Relationship Id="rId154" Type="http://schemas.openxmlformats.org/officeDocument/2006/relationships/customXml" Target="../ink/ink92.xml"/><Relationship Id="rId361" Type="http://schemas.openxmlformats.org/officeDocument/2006/relationships/customXml" Target="../ink/ink214.xml"/><Relationship Id="rId557" Type="http://schemas.openxmlformats.org/officeDocument/2006/relationships/customXml" Target="../ink/ink312.xml"/><Relationship Id="rId599" Type="http://schemas.openxmlformats.org/officeDocument/2006/relationships/customXml" Target="../ink/ink334.xml"/><Relationship Id="rId764" Type="http://schemas.openxmlformats.org/officeDocument/2006/relationships/image" Target="../media/image347.png"/><Relationship Id="rId196" Type="http://schemas.openxmlformats.org/officeDocument/2006/relationships/customXml" Target="../ink/ink117.xml"/><Relationship Id="rId417" Type="http://schemas.openxmlformats.org/officeDocument/2006/relationships/customXml" Target="../ink/ink242.xml"/><Relationship Id="rId459" Type="http://schemas.openxmlformats.org/officeDocument/2006/relationships/customXml" Target="../ink/ink263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450.xml"/><Relationship Id="rId16" Type="http://schemas.openxmlformats.org/officeDocument/2006/relationships/customXml" Target="../ink/ink8.xml"/><Relationship Id="rId221" Type="http://schemas.openxmlformats.org/officeDocument/2006/relationships/image" Target="../media/image91.png"/><Relationship Id="rId263" Type="http://schemas.openxmlformats.org/officeDocument/2006/relationships/image" Target="../media/image112.png"/><Relationship Id="rId319" Type="http://schemas.openxmlformats.org/officeDocument/2006/relationships/customXml" Target="../ink/ink189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29.xml"/><Relationship Id="rId123" Type="http://schemas.openxmlformats.org/officeDocument/2006/relationships/image" Target="../media/image46.png"/><Relationship Id="rId330" Type="http://schemas.openxmlformats.org/officeDocument/2006/relationships/image" Target="../media/image133.png"/><Relationship Id="rId568" Type="http://schemas.openxmlformats.org/officeDocument/2006/relationships/customXml" Target="../ink/ink318.xml"/><Relationship Id="rId733" Type="http://schemas.openxmlformats.org/officeDocument/2006/relationships/customXml" Target="../ink/ink401.xml"/><Relationship Id="rId775" Type="http://schemas.openxmlformats.org/officeDocument/2006/relationships/customXml" Target="../ink/ink422.xml"/><Relationship Id="rId165" Type="http://schemas.openxmlformats.org/officeDocument/2006/relationships/image" Target="../media/image67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352.xml"/><Relationship Id="rId677" Type="http://schemas.openxmlformats.org/officeDocument/2006/relationships/customXml" Target="../ink/ink373.xml"/><Relationship Id="rId800" Type="http://schemas.openxmlformats.org/officeDocument/2006/relationships/image" Target="../media/image365.png"/><Relationship Id="rId232" Type="http://schemas.openxmlformats.org/officeDocument/2006/relationships/customXml" Target="../ink/ink135.xml"/><Relationship Id="rId274" Type="http://schemas.openxmlformats.org/officeDocument/2006/relationships/customXml" Target="../ink/ink156.xml"/><Relationship Id="rId481" Type="http://schemas.openxmlformats.org/officeDocument/2006/relationships/customXml" Target="../ink/ink274.xml"/><Relationship Id="rId702" Type="http://schemas.openxmlformats.org/officeDocument/2006/relationships/image" Target="../media/image316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82.xml"/><Relationship Id="rId537" Type="http://schemas.openxmlformats.org/officeDocument/2006/relationships/customXml" Target="../ink/ink302.xml"/><Relationship Id="rId579" Type="http://schemas.openxmlformats.org/officeDocument/2006/relationships/customXml" Target="../ink/ink324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41.xml"/><Relationship Id="rId176" Type="http://schemas.openxmlformats.org/officeDocument/2006/relationships/customXml" Target="../ink/ink103.xml"/><Relationship Id="rId341" Type="http://schemas.openxmlformats.org/officeDocument/2006/relationships/customXml" Target="../ink/ink204.xml"/><Relationship Id="rId383" Type="http://schemas.openxmlformats.org/officeDocument/2006/relationships/customXml" Target="../ink/ink225.xml"/><Relationship Id="rId439" Type="http://schemas.openxmlformats.org/officeDocument/2006/relationships/customXml" Target="../ink/ink253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440.xml"/><Relationship Id="rId201" Type="http://schemas.openxmlformats.org/officeDocument/2006/relationships/image" Target="../media/image8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19.xml"/><Relationship Id="rId103" Type="http://schemas.openxmlformats.org/officeDocument/2006/relationships/customXml" Target="../ink/ink64.xml"/><Relationship Id="rId310" Type="http://schemas.openxmlformats.org/officeDocument/2006/relationships/customXml" Target="../ink/ink180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391.xml"/><Relationship Id="rId755" Type="http://schemas.openxmlformats.org/officeDocument/2006/relationships/customXml" Target="../ink/ink412.xml"/><Relationship Id="rId797" Type="http://schemas.openxmlformats.org/officeDocument/2006/relationships/customXml" Target="../ink/ink433.xml"/><Relationship Id="rId91" Type="http://schemas.openxmlformats.org/officeDocument/2006/relationships/customXml" Target="../ink/ink52.xml"/><Relationship Id="rId145" Type="http://schemas.openxmlformats.org/officeDocument/2006/relationships/image" Target="../media/image57.png"/><Relationship Id="rId187" Type="http://schemas.openxmlformats.org/officeDocument/2006/relationships/image" Target="../media/image74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342.xml"/><Relationship Id="rId822" Type="http://schemas.openxmlformats.org/officeDocument/2006/relationships/image" Target="../media/image376.png"/><Relationship Id="rId212" Type="http://schemas.openxmlformats.org/officeDocument/2006/relationships/customXml" Target="../ink/ink125.xml"/><Relationship Id="rId254" Type="http://schemas.openxmlformats.org/officeDocument/2006/relationships/customXml" Target="../ink/ink146.xml"/><Relationship Id="rId657" Type="http://schemas.openxmlformats.org/officeDocument/2006/relationships/customXml" Target="../ink/ink363.xml"/><Relationship Id="rId699" Type="http://schemas.openxmlformats.org/officeDocument/2006/relationships/customXml" Target="../ink/ink384.xml"/><Relationship Id="rId49" Type="http://schemas.openxmlformats.org/officeDocument/2006/relationships/image" Target="../media/image24.png"/><Relationship Id="rId114" Type="http://schemas.openxmlformats.org/officeDocument/2006/relationships/customXml" Target="../ink/ink72.xml"/><Relationship Id="rId296" Type="http://schemas.openxmlformats.org/officeDocument/2006/relationships/customXml" Target="../ink/ink167.xml"/><Relationship Id="rId461" Type="http://schemas.openxmlformats.org/officeDocument/2006/relationships/customXml" Target="../ink/ink264.xml"/><Relationship Id="rId517" Type="http://schemas.openxmlformats.org/officeDocument/2006/relationships/customXml" Target="../ink/ink292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30.xml"/><Relationship Id="rId156" Type="http://schemas.openxmlformats.org/officeDocument/2006/relationships/customXml" Target="../ink/ink93.xml"/><Relationship Id="rId198" Type="http://schemas.openxmlformats.org/officeDocument/2006/relationships/customXml" Target="../ink/ink118.xml"/><Relationship Id="rId321" Type="http://schemas.openxmlformats.org/officeDocument/2006/relationships/customXml" Target="../ink/ink191.xml"/><Relationship Id="rId363" Type="http://schemas.openxmlformats.org/officeDocument/2006/relationships/customXml" Target="../ink/ink215.xml"/><Relationship Id="rId419" Type="http://schemas.openxmlformats.org/officeDocument/2006/relationships/customXml" Target="../ink/ink243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451.xml"/><Relationship Id="rId18" Type="http://schemas.openxmlformats.org/officeDocument/2006/relationships/customXml" Target="../ink/ink9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402.xml"/><Relationship Id="rId125" Type="http://schemas.openxmlformats.org/officeDocument/2006/relationships/image" Target="../media/image47.png"/><Relationship Id="rId167" Type="http://schemas.openxmlformats.org/officeDocument/2006/relationships/image" Target="../media/image68.png"/><Relationship Id="rId332" Type="http://schemas.openxmlformats.org/officeDocument/2006/relationships/customXml" Target="../ink/ink198.xml"/><Relationship Id="rId374" Type="http://schemas.openxmlformats.org/officeDocument/2006/relationships/image" Target="../media/image153.png"/><Relationship Id="rId581" Type="http://schemas.openxmlformats.org/officeDocument/2006/relationships/customXml" Target="../ink/ink325.xml"/><Relationship Id="rId777" Type="http://schemas.openxmlformats.org/officeDocument/2006/relationships/customXml" Target="../ink/ink423.xml"/><Relationship Id="rId71" Type="http://schemas.openxmlformats.org/officeDocument/2006/relationships/image" Target="../media/image35.png"/><Relationship Id="rId234" Type="http://schemas.openxmlformats.org/officeDocument/2006/relationships/customXml" Target="../ink/ink136.xml"/><Relationship Id="rId637" Type="http://schemas.openxmlformats.org/officeDocument/2006/relationships/customXml" Target="../ink/ink353.xml"/><Relationship Id="rId679" Type="http://schemas.openxmlformats.org/officeDocument/2006/relationships/customXml" Target="../ink/ink374.xml"/><Relationship Id="rId802" Type="http://schemas.openxmlformats.org/officeDocument/2006/relationships/image" Target="../media/image366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57.xml"/><Relationship Id="rId441" Type="http://schemas.openxmlformats.org/officeDocument/2006/relationships/customXml" Target="../ink/ink254.xml"/><Relationship Id="rId483" Type="http://schemas.openxmlformats.org/officeDocument/2006/relationships/customXml" Target="../ink/ink275.xml"/><Relationship Id="rId539" Type="http://schemas.openxmlformats.org/officeDocument/2006/relationships/customXml" Target="../ink/ink303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20.xml"/><Relationship Id="rId136" Type="http://schemas.openxmlformats.org/officeDocument/2006/relationships/customXml" Target="../ink/ink83.xml"/><Relationship Id="rId178" Type="http://schemas.openxmlformats.org/officeDocument/2006/relationships/customXml" Target="../ink/ink104.xml"/><Relationship Id="rId301" Type="http://schemas.openxmlformats.org/officeDocument/2006/relationships/customXml" Target="../ink/ink171.xml"/><Relationship Id="rId343" Type="http://schemas.openxmlformats.org/officeDocument/2006/relationships/customXml" Target="../ink/ink205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43.xml"/><Relationship Id="rId203" Type="http://schemas.openxmlformats.org/officeDocument/2006/relationships/image" Target="../media/image82.png"/><Relationship Id="rId385" Type="http://schemas.openxmlformats.org/officeDocument/2006/relationships/customXml" Target="../ink/ink226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441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392.xml"/><Relationship Id="rId105" Type="http://schemas.openxmlformats.org/officeDocument/2006/relationships/customXml" Target="../ink/ink66.xml"/><Relationship Id="rId147" Type="http://schemas.openxmlformats.org/officeDocument/2006/relationships/image" Target="../media/image58.png"/><Relationship Id="rId312" Type="http://schemas.openxmlformats.org/officeDocument/2006/relationships/customXml" Target="../ink/ink182.xml"/><Relationship Id="rId354" Type="http://schemas.openxmlformats.org/officeDocument/2006/relationships/image" Target="../media/image143.png"/><Relationship Id="rId757" Type="http://schemas.openxmlformats.org/officeDocument/2006/relationships/customXml" Target="../ink/ink413.xml"/><Relationship Id="rId799" Type="http://schemas.openxmlformats.org/officeDocument/2006/relationships/customXml" Target="../ink/ink434.xml"/><Relationship Id="rId51" Type="http://schemas.openxmlformats.org/officeDocument/2006/relationships/image" Target="../media/image25.png"/><Relationship Id="rId93" Type="http://schemas.openxmlformats.org/officeDocument/2006/relationships/customXml" Target="../ink/ink54.xml"/><Relationship Id="rId189" Type="http://schemas.openxmlformats.org/officeDocument/2006/relationships/image" Target="../media/image75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343.xml"/><Relationship Id="rId659" Type="http://schemas.openxmlformats.org/officeDocument/2006/relationships/customXml" Target="../ink/ink364.xml"/><Relationship Id="rId824" Type="http://schemas.openxmlformats.org/officeDocument/2006/relationships/image" Target="../media/image377.png"/><Relationship Id="rId214" Type="http://schemas.openxmlformats.org/officeDocument/2006/relationships/customXml" Target="../ink/ink126.xml"/><Relationship Id="rId256" Type="http://schemas.openxmlformats.org/officeDocument/2006/relationships/customXml" Target="../ink/ink147.xml"/><Relationship Id="rId298" Type="http://schemas.openxmlformats.org/officeDocument/2006/relationships/customXml" Target="../ink/ink168.xml"/><Relationship Id="rId421" Type="http://schemas.openxmlformats.org/officeDocument/2006/relationships/customXml" Target="../ink/ink244.xml"/><Relationship Id="rId463" Type="http://schemas.openxmlformats.org/officeDocument/2006/relationships/customXml" Target="../ink/ink265.xml"/><Relationship Id="rId519" Type="http://schemas.openxmlformats.org/officeDocument/2006/relationships/customXml" Target="../ink/ink293.xml"/><Relationship Id="rId670" Type="http://schemas.openxmlformats.org/officeDocument/2006/relationships/image" Target="../media/image300.png"/><Relationship Id="rId116" Type="http://schemas.openxmlformats.org/officeDocument/2006/relationships/customXml" Target="../ink/ink73.xml"/><Relationship Id="rId158" Type="http://schemas.openxmlformats.org/officeDocument/2006/relationships/customXml" Target="../ink/ink94.xml"/><Relationship Id="rId323" Type="http://schemas.openxmlformats.org/officeDocument/2006/relationships/customXml" Target="../ink/ink193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customXml" Target="../ink/ink216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375.xml"/><Relationship Id="rId737" Type="http://schemas.openxmlformats.org/officeDocument/2006/relationships/customXml" Target="../ink/ink403.xml"/><Relationship Id="rId779" Type="http://schemas.openxmlformats.org/officeDocument/2006/relationships/customXml" Target="../ink/ink424.xml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69.png"/><Relationship Id="rId334" Type="http://schemas.openxmlformats.org/officeDocument/2006/relationships/customXml" Target="../ink/ink200.xml"/><Relationship Id="rId376" Type="http://schemas.openxmlformats.org/officeDocument/2006/relationships/image" Target="../media/image154.png"/><Relationship Id="rId541" Type="http://schemas.openxmlformats.org/officeDocument/2006/relationships/customXml" Target="../ink/ink304.xml"/><Relationship Id="rId583" Type="http://schemas.openxmlformats.org/officeDocument/2006/relationships/customXml" Target="../ink/ink326.xml"/><Relationship Id="rId639" Type="http://schemas.openxmlformats.org/officeDocument/2006/relationships/customXml" Target="../ink/ink354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2.xml"/><Relationship Id="rId180" Type="http://schemas.openxmlformats.org/officeDocument/2006/relationships/customXml" Target="../ink/ink106.xml"/><Relationship Id="rId236" Type="http://schemas.openxmlformats.org/officeDocument/2006/relationships/customXml" Target="../ink/ink137.xml"/><Relationship Id="rId278" Type="http://schemas.openxmlformats.org/officeDocument/2006/relationships/customXml" Target="../ink/ink158.xml"/><Relationship Id="rId401" Type="http://schemas.openxmlformats.org/officeDocument/2006/relationships/customXml" Target="../ink/ink234.xml"/><Relationship Id="rId443" Type="http://schemas.openxmlformats.org/officeDocument/2006/relationships/customXml" Target="../ink/ink255.xml"/><Relationship Id="rId650" Type="http://schemas.openxmlformats.org/officeDocument/2006/relationships/image" Target="../media/image290.png"/><Relationship Id="rId303" Type="http://schemas.openxmlformats.org/officeDocument/2006/relationships/customXml" Target="../ink/ink173.xml"/><Relationship Id="rId485" Type="http://schemas.openxmlformats.org/officeDocument/2006/relationships/customXml" Target="../ink/ink276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21.xml"/><Relationship Id="rId84" Type="http://schemas.openxmlformats.org/officeDocument/2006/relationships/customXml" Target="../ink/ink45.xml"/><Relationship Id="rId138" Type="http://schemas.openxmlformats.org/officeDocument/2006/relationships/customXml" Target="../ink/ink84.xml"/><Relationship Id="rId345" Type="http://schemas.openxmlformats.org/officeDocument/2006/relationships/customXml" Target="../ink/ink206.xml"/><Relationship Id="rId387" Type="http://schemas.openxmlformats.org/officeDocument/2006/relationships/customXml" Target="../ink/ink227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442.xml"/><Relationship Id="rId191" Type="http://schemas.openxmlformats.org/officeDocument/2006/relationships/image" Target="../media/image76.png"/><Relationship Id="rId205" Type="http://schemas.openxmlformats.org/officeDocument/2006/relationships/image" Target="../media/image83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68.xml"/><Relationship Id="rId289" Type="http://schemas.openxmlformats.org/officeDocument/2006/relationships/image" Target="../media/image125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365.xml"/><Relationship Id="rId717" Type="http://schemas.openxmlformats.org/officeDocument/2006/relationships/customXml" Target="../ink/ink393.xml"/><Relationship Id="rId759" Type="http://schemas.openxmlformats.org/officeDocument/2006/relationships/customXml" Target="../ink/ink414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59.png"/><Relationship Id="rId314" Type="http://schemas.openxmlformats.org/officeDocument/2006/relationships/customXml" Target="../ink/ink184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294.xml"/><Relationship Id="rId563" Type="http://schemas.openxmlformats.org/officeDocument/2006/relationships/image" Target="../media/image247.png"/><Relationship Id="rId619" Type="http://schemas.openxmlformats.org/officeDocument/2006/relationships/customXml" Target="../ink/ink344.xml"/><Relationship Id="rId770" Type="http://schemas.openxmlformats.org/officeDocument/2006/relationships/image" Target="../media/image3501.png"/><Relationship Id="rId95" Type="http://schemas.openxmlformats.org/officeDocument/2006/relationships/customXml" Target="../ink/ink56.xml"/><Relationship Id="rId160" Type="http://schemas.openxmlformats.org/officeDocument/2006/relationships/customXml" Target="../ink/ink95.xml"/><Relationship Id="rId216" Type="http://schemas.openxmlformats.org/officeDocument/2006/relationships/customXml" Target="../ink/ink127.xml"/><Relationship Id="rId423" Type="http://schemas.openxmlformats.org/officeDocument/2006/relationships/customXml" Target="../ink/ink245.xml"/><Relationship Id="rId826" Type="http://schemas.openxmlformats.org/officeDocument/2006/relationships/image" Target="../media/image378.png"/><Relationship Id="rId258" Type="http://schemas.openxmlformats.org/officeDocument/2006/relationships/customXml" Target="../ink/ink148.xml"/><Relationship Id="rId465" Type="http://schemas.openxmlformats.org/officeDocument/2006/relationships/customXml" Target="../ink/ink266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74.xml"/><Relationship Id="rId325" Type="http://schemas.openxmlformats.org/officeDocument/2006/relationships/customXml" Target="../ink/ink194.xml"/><Relationship Id="rId367" Type="http://schemas.openxmlformats.org/officeDocument/2006/relationships/customXml" Target="../ink/ink217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.png"/><Relationship Id="rId227" Type="http://schemas.openxmlformats.org/officeDocument/2006/relationships/image" Target="../media/image94.png"/><Relationship Id="rId781" Type="http://schemas.openxmlformats.org/officeDocument/2006/relationships/customXml" Target="../ink/ink425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355.xml"/><Relationship Id="rId683" Type="http://schemas.openxmlformats.org/officeDocument/2006/relationships/customXml" Target="../ink/ink376.xml"/><Relationship Id="rId739" Type="http://schemas.openxmlformats.org/officeDocument/2006/relationships/customXml" Target="../ink/ink404.xml"/><Relationship Id="rId33" Type="http://schemas.openxmlformats.org/officeDocument/2006/relationships/image" Target="../media/image16.png"/><Relationship Id="rId129" Type="http://schemas.openxmlformats.org/officeDocument/2006/relationships/image" Target="../media/image49.png"/><Relationship Id="rId280" Type="http://schemas.openxmlformats.org/officeDocument/2006/relationships/customXml" Target="../ink/ink159.xml"/><Relationship Id="rId336" Type="http://schemas.openxmlformats.org/officeDocument/2006/relationships/image" Target="../media/image134.png"/><Relationship Id="rId501" Type="http://schemas.openxmlformats.org/officeDocument/2006/relationships/customXml" Target="../ink/ink284.xml"/><Relationship Id="rId543" Type="http://schemas.openxmlformats.org/officeDocument/2006/relationships/customXml" Target="../ink/ink305.xml"/><Relationship Id="rId75" Type="http://schemas.openxmlformats.org/officeDocument/2006/relationships/image" Target="../media/image37.png"/><Relationship Id="rId140" Type="http://schemas.openxmlformats.org/officeDocument/2006/relationships/customXml" Target="../ink/ink85.xml"/><Relationship Id="rId182" Type="http://schemas.openxmlformats.org/officeDocument/2006/relationships/customXml" Target="../ink/ink108.xml"/><Relationship Id="rId378" Type="http://schemas.openxmlformats.org/officeDocument/2006/relationships/image" Target="../media/image155.png"/><Relationship Id="rId403" Type="http://schemas.openxmlformats.org/officeDocument/2006/relationships/customXml" Target="../ink/ink235.xml"/><Relationship Id="rId585" Type="http://schemas.openxmlformats.org/officeDocument/2006/relationships/customXml" Target="../ink/ink327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3.xml"/><Relationship Id="rId238" Type="http://schemas.openxmlformats.org/officeDocument/2006/relationships/customXml" Target="../ink/ink138.xml"/><Relationship Id="rId445" Type="http://schemas.openxmlformats.org/officeDocument/2006/relationships/customXml" Target="../ink/ink256.xml"/><Relationship Id="rId487" Type="http://schemas.openxmlformats.org/officeDocument/2006/relationships/customXml" Target="../ink/ink277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.png"/><Relationship Id="rId305" Type="http://schemas.openxmlformats.org/officeDocument/2006/relationships/customXml" Target="../ink/ink175.xml"/><Relationship Id="rId347" Type="http://schemas.openxmlformats.org/officeDocument/2006/relationships/customXml" Target="../ink/ink207.xml"/><Relationship Id="rId512" Type="http://schemas.openxmlformats.org/officeDocument/2006/relationships/image" Target="../media/image222.png"/><Relationship Id="rId44" Type="http://schemas.openxmlformats.org/officeDocument/2006/relationships/customXml" Target="../ink/ink22.xml"/><Relationship Id="rId86" Type="http://schemas.openxmlformats.org/officeDocument/2006/relationships/customXml" Target="../ink/ink47.xml"/><Relationship Id="rId151" Type="http://schemas.openxmlformats.org/officeDocument/2006/relationships/image" Target="../media/image60.png"/><Relationship Id="rId389" Type="http://schemas.openxmlformats.org/officeDocument/2006/relationships/customXml" Target="../ink/ink228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415.xml"/><Relationship Id="rId817" Type="http://schemas.openxmlformats.org/officeDocument/2006/relationships/customXml" Target="../ink/ink443.xml"/><Relationship Id="rId193" Type="http://schemas.openxmlformats.org/officeDocument/2006/relationships/image" Target="../media/image77.png"/><Relationship Id="rId207" Type="http://schemas.openxmlformats.org/officeDocument/2006/relationships/image" Target="../media/image84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345.xml"/><Relationship Id="rId663" Type="http://schemas.openxmlformats.org/officeDocument/2006/relationships/customXml" Target="../ink/ink366.xml"/><Relationship Id="rId13" Type="http://schemas.openxmlformats.org/officeDocument/2006/relationships/image" Target="../media/image6.png"/><Relationship Id="rId109" Type="http://schemas.openxmlformats.org/officeDocument/2006/relationships/image" Target="../media/image39.png"/><Relationship Id="rId260" Type="http://schemas.openxmlformats.org/officeDocument/2006/relationships/customXml" Target="../ink/ink149.xml"/><Relationship Id="rId316" Type="http://schemas.openxmlformats.org/officeDocument/2006/relationships/customXml" Target="../ink/ink186.xml"/><Relationship Id="rId523" Type="http://schemas.openxmlformats.org/officeDocument/2006/relationships/customXml" Target="../ink/ink295.xml"/><Relationship Id="rId719" Type="http://schemas.openxmlformats.org/officeDocument/2006/relationships/customXml" Target="../ink/ink394.xml"/><Relationship Id="rId55" Type="http://schemas.openxmlformats.org/officeDocument/2006/relationships/image" Target="../media/image27.png"/><Relationship Id="rId97" Type="http://schemas.openxmlformats.org/officeDocument/2006/relationships/customXml" Target="../ink/ink58.xml"/><Relationship Id="rId120" Type="http://schemas.openxmlformats.org/officeDocument/2006/relationships/customXml" Target="../ink/ink75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96.xml"/><Relationship Id="rId218" Type="http://schemas.openxmlformats.org/officeDocument/2006/relationships/customXml" Target="../ink/ink128.xml"/><Relationship Id="rId425" Type="http://schemas.openxmlformats.org/officeDocument/2006/relationships/customXml" Target="../ink/ink246.xml"/><Relationship Id="rId467" Type="http://schemas.openxmlformats.org/officeDocument/2006/relationships/customXml" Target="../ink/ink267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50.png"/><Relationship Id="rId327" Type="http://schemas.openxmlformats.org/officeDocument/2006/relationships/customXml" Target="../ink/ink195.xml"/><Relationship Id="rId369" Type="http://schemas.openxmlformats.org/officeDocument/2006/relationships/customXml" Target="../ink/ink218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405.xml"/><Relationship Id="rId783" Type="http://schemas.openxmlformats.org/officeDocument/2006/relationships/customXml" Target="../ink/ink426.xml"/><Relationship Id="rId173" Type="http://schemas.openxmlformats.org/officeDocument/2006/relationships/image" Target="../media/image71.png"/><Relationship Id="rId229" Type="http://schemas.openxmlformats.org/officeDocument/2006/relationships/image" Target="../media/image95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335.xml"/><Relationship Id="rId643" Type="http://schemas.openxmlformats.org/officeDocument/2006/relationships/customXml" Target="../ink/ink356.xml"/><Relationship Id="rId240" Type="http://schemas.openxmlformats.org/officeDocument/2006/relationships/customXml" Target="../ink/ink139.xml"/><Relationship Id="rId478" Type="http://schemas.openxmlformats.org/officeDocument/2006/relationships/image" Target="../media/image205.png"/><Relationship Id="rId685" Type="http://schemas.openxmlformats.org/officeDocument/2006/relationships/customXml" Target="../ink/ink377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61.xml"/><Relationship Id="rId282" Type="http://schemas.openxmlformats.org/officeDocument/2006/relationships/customXml" Target="../ink/ink160.xml"/><Relationship Id="rId338" Type="http://schemas.openxmlformats.org/officeDocument/2006/relationships/image" Target="../media/image135.png"/><Relationship Id="rId503" Type="http://schemas.openxmlformats.org/officeDocument/2006/relationships/customXml" Target="../ink/ink285.xml"/><Relationship Id="rId545" Type="http://schemas.openxmlformats.org/officeDocument/2006/relationships/customXml" Target="../ink/ink306.xml"/><Relationship Id="rId587" Type="http://schemas.openxmlformats.org/officeDocument/2006/relationships/customXml" Target="../ink/ink328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4.xml"/><Relationship Id="rId142" Type="http://schemas.openxmlformats.org/officeDocument/2006/relationships/customXml" Target="../ink/ink86.xml"/><Relationship Id="rId184" Type="http://schemas.openxmlformats.org/officeDocument/2006/relationships/customXml" Target="../ink/ink110.xml"/><Relationship Id="rId391" Type="http://schemas.openxmlformats.org/officeDocument/2006/relationships/customXml" Target="../ink/ink229.xml"/><Relationship Id="rId405" Type="http://schemas.openxmlformats.org/officeDocument/2006/relationships/customXml" Target="../ink/ink236.xml"/><Relationship Id="rId447" Type="http://schemas.openxmlformats.org/officeDocument/2006/relationships/customXml" Target="../ink/ink257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278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23.xml"/><Relationship Id="rId293" Type="http://schemas.openxmlformats.org/officeDocument/2006/relationships/image" Target="../media/image127.png"/><Relationship Id="rId307" Type="http://schemas.openxmlformats.org/officeDocument/2006/relationships/customXml" Target="../ink/ink177.xml"/><Relationship Id="rId349" Type="http://schemas.openxmlformats.org/officeDocument/2006/relationships/customXml" Target="../ink/ink208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395.xml"/><Relationship Id="rId763" Type="http://schemas.openxmlformats.org/officeDocument/2006/relationships/customXml" Target="../ink/ink416.xml"/><Relationship Id="rId88" Type="http://schemas.openxmlformats.org/officeDocument/2006/relationships/customXml" Target="../ink/ink49.xml"/><Relationship Id="rId111" Type="http://schemas.openxmlformats.org/officeDocument/2006/relationships/image" Target="../media/image40.png"/><Relationship Id="rId153" Type="http://schemas.openxmlformats.org/officeDocument/2006/relationships/image" Target="../media/image61.png"/><Relationship Id="rId195" Type="http://schemas.openxmlformats.org/officeDocument/2006/relationships/image" Target="../media/image78.png"/><Relationship Id="rId209" Type="http://schemas.openxmlformats.org/officeDocument/2006/relationships/image" Target="../media/image85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444.xml"/><Relationship Id="rId220" Type="http://schemas.openxmlformats.org/officeDocument/2006/relationships/customXml" Target="../ink/ink129.xml"/><Relationship Id="rId458" Type="http://schemas.openxmlformats.org/officeDocument/2006/relationships/image" Target="../media/image195.png"/><Relationship Id="rId623" Type="http://schemas.openxmlformats.org/officeDocument/2006/relationships/customXml" Target="../ink/ink346.xml"/><Relationship Id="rId665" Type="http://schemas.openxmlformats.org/officeDocument/2006/relationships/customXml" Target="../ink/ink367.xml"/><Relationship Id="rId830" Type="http://schemas.openxmlformats.org/officeDocument/2006/relationships/image" Target="../media/image380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50.xml"/><Relationship Id="rId318" Type="http://schemas.openxmlformats.org/officeDocument/2006/relationships/customXml" Target="../ink/ink188.xml"/><Relationship Id="rId525" Type="http://schemas.openxmlformats.org/officeDocument/2006/relationships/customXml" Target="../ink/ink296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60.xml"/><Relationship Id="rId122" Type="http://schemas.openxmlformats.org/officeDocument/2006/relationships/customXml" Target="../ink/ink76.xml"/><Relationship Id="rId164" Type="http://schemas.openxmlformats.org/officeDocument/2006/relationships/customXml" Target="../ink/ink97.xml"/><Relationship Id="rId371" Type="http://schemas.openxmlformats.org/officeDocument/2006/relationships/customXml" Target="../ink/ink219.xml"/><Relationship Id="rId774" Type="http://schemas.openxmlformats.org/officeDocument/2006/relationships/image" Target="../media/image352.png"/><Relationship Id="rId427" Type="http://schemas.openxmlformats.org/officeDocument/2006/relationships/customXml" Target="../ink/ink247.xml"/><Relationship Id="rId469" Type="http://schemas.openxmlformats.org/officeDocument/2006/relationships/customXml" Target="../ink/ink268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13.xml"/><Relationship Id="rId231" Type="http://schemas.openxmlformats.org/officeDocument/2006/relationships/image" Target="../media/image96.png"/><Relationship Id="rId273" Type="http://schemas.openxmlformats.org/officeDocument/2006/relationships/image" Target="../media/image117.png"/><Relationship Id="rId329" Type="http://schemas.openxmlformats.org/officeDocument/2006/relationships/customXml" Target="../ink/ink196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385.xml"/><Relationship Id="rId68" Type="http://schemas.openxmlformats.org/officeDocument/2006/relationships/customXml" Target="../ink/ink34.xml"/><Relationship Id="rId133" Type="http://schemas.openxmlformats.org/officeDocument/2006/relationships/image" Target="../media/image51.png"/><Relationship Id="rId175" Type="http://schemas.openxmlformats.org/officeDocument/2006/relationships/image" Target="../media/image72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406.xml"/><Relationship Id="rId785" Type="http://schemas.openxmlformats.org/officeDocument/2006/relationships/customXml" Target="../ink/ink427.xml"/><Relationship Id="rId200" Type="http://schemas.openxmlformats.org/officeDocument/2006/relationships/customXml" Target="../ink/ink119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336.xml"/><Relationship Id="rId645" Type="http://schemas.openxmlformats.org/officeDocument/2006/relationships/customXml" Target="../ink/ink357.xml"/><Relationship Id="rId687" Type="http://schemas.openxmlformats.org/officeDocument/2006/relationships/customXml" Target="../ink/ink378.xml"/><Relationship Id="rId810" Type="http://schemas.openxmlformats.org/officeDocument/2006/relationships/image" Target="../media/image370.png"/><Relationship Id="rId242" Type="http://schemas.openxmlformats.org/officeDocument/2006/relationships/customXml" Target="../ink/ink140.xml"/><Relationship Id="rId284" Type="http://schemas.openxmlformats.org/officeDocument/2006/relationships/customXml" Target="../ink/ink161.xml"/><Relationship Id="rId491" Type="http://schemas.openxmlformats.org/officeDocument/2006/relationships/customXml" Target="../ink/ink279.xml"/><Relationship Id="rId505" Type="http://schemas.openxmlformats.org/officeDocument/2006/relationships/customXml" Target="../ink/ink286.xml"/><Relationship Id="rId712" Type="http://schemas.openxmlformats.org/officeDocument/2006/relationships/image" Target="../media/image321.png"/><Relationship Id="rId37" Type="http://schemas.openxmlformats.org/officeDocument/2006/relationships/image" Target="../media/image18.png"/><Relationship Id="rId79" Type="http://schemas.openxmlformats.org/officeDocument/2006/relationships/customXml" Target="../ink/ink40.xml"/><Relationship Id="rId102" Type="http://schemas.openxmlformats.org/officeDocument/2006/relationships/customXml" Target="../ink/ink63.xml"/><Relationship Id="rId144" Type="http://schemas.openxmlformats.org/officeDocument/2006/relationships/customXml" Target="../ink/ink87.xml"/><Relationship Id="rId547" Type="http://schemas.openxmlformats.org/officeDocument/2006/relationships/customXml" Target="../ink/ink307.xml"/><Relationship Id="rId589" Type="http://schemas.openxmlformats.org/officeDocument/2006/relationships/customXml" Target="../ink/ink329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51.xml"/><Relationship Id="rId186" Type="http://schemas.openxmlformats.org/officeDocument/2006/relationships/customXml" Target="../ink/ink112.xml"/><Relationship Id="rId351" Type="http://schemas.openxmlformats.org/officeDocument/2006/relationships/customXml" Target="../ink/ink209.xml"/><Relationship Id="rId393" Type="http://schemas.openxmlformats.org/officeDocument/2006/relationships/customXml" Target="../ink/ink230.xml"/><Relationship Id="rId407" Type="http://schemas.openxmlformats.org/officeDocument/2006/relationships/customXml" Target="../ink/ink237.xml"/><Relationship Id="rId449" Type="http://schemas.openxmlformats.org/officeDocument/2006/relationships/customXml" Target="../ink/ink258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445.xml"/><Relationship Id="rId211" Type="http://schemas.openxmlformats.org/officeDocument/2006/relationships/image" Target="../media/image86.png"/><Relationship Id="rId253" Type="http://schemas.openxmlformats.org/officeDocument/2006/relationships/image" Target="../media/image107.png"/><Relationship Id="rId295" Type="http://schemas.openxmlformats.org/officeDocument/2006/relationships/image" Target="../media/image128.png"/><Relationship Id="rId309" Type="http://schemas.openxmlformats.org/officeDocument/2006/relationships/customXml" Target="../ink/ink179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24.xml"/><Relationship Id="rId113" Type="http://schemas.openxmlformats.org/officeDocument/2006/relationships/image" Target="../media/image41.png"/><Relationship Id="rId320" Type="http://schemas.openxmlformats.org/officeDocument/2006/relationships/customXml" Target="../ink/ink190.xml"/><Relationship Id="rId558" Type="http://schemas.openxmlformats.org/officeDocument/2006/relationships/customXml" Target="../ink/ink313.xml"/><Relationship Id="rId723" Type="http://schemas.openxmlformats.org/officeDocument/2006/relationships/customXml" Target="../ink/ink396.xml"/><Relationship Id="rId765" Type="http://schemas.openxmlformats.org/officeDocument/2006/relationships/customXml" Target="../ink/ink417.xml"/><Relationship Id="rId155" Type="http://schemas.openxmlformats.org/officeDocument/2006/relationships/image" Target="../media/image62.png"/><Relationship Id="rId197" Type="http://schemas.openxmlformats.org/officeDocument/2006/relationships/image" Target="../media/image79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347.xml"/><Relationship Id="rId832" Type="http://schemas.openxmlformats.org/officeDocument/2006/relationships/image" Target="../media/image381.png"/><Relationship Id="rId222" Type="http://schemas.openxmlformats.org/officeDocument/2006/relationships/customXml" Target="../ink/ink130.xml"/><Relationship Id="rId264" Type="http://schemas.openxmlformats.org/officeDocument/2006/relationships/customXml" Target="../ink/ink151.xml"/><Relationship Id="rId471" Type="http://schemas.openxmlformats.org/officeDocument/2006/relationships/customXml" Target="../ink/ink269.xml"/><Relationship Id="rId667" Type="http://schemas.openxmlformats.org/officeDocument/2006/relationships/customXml" Target="../ink/ink368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77.xml"/><Relationship Id="rId527" Type="http://schemas.openxmlformats.org/officeDocument/2006/relationships/customXml" Target="../ink/ink297.xml"/><Relationship Id="rId569" Type="http://schemas.openxmlformats.org/officeDocument/2006/relationships/customXml" Target="../ink/ink319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35.xml"/><Relationship Id="rId166" Type="http://schemas.openxmlformats.org/officeDocument/2006/relationships/customXml" Target="../ink/ink98.xml"/><Relationship Id="rId331" Type="http://schemas.openxmlformats.org/officeDocument/2006/relationships/customXml" Target="../ink/ink197.xml"/><Relationship Id="rId373" Type="http://schemas.openxmlformats.org/officeDocument/2006/relationships/customXml" Target="../ink/ink220.xml"/><Relationship Id="rId429" Type="http://schemas.openxmlformats.org/officeDocument/2006/relationships/customXml" Target="../ink/ink248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435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14.xml"/><Relationship Id="rId275" Type="http://schemas.openxmlformats.org/officeDocument/2006/relationships/image" Target="../media/image118.png"/><Relationship Id="rId300" Type="http://schemas.openxmlformats.org/officeDocument/2006/relationships/customXml" Target="../ink/ink170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386.xml"/><Relationship Id="rId745" Type="http://schemas.openxmlformats.org/officeDocument/2006/relationships/customXml" Target="../ink/ink407.xml"/><Relationship Id="rId81" Type="http://schemas.openxmlformats.org/officeDocument/2006/relationships/customXml" Target="../ink/ink42.xml"/><Relationship Id="rId135" Type="http://schemas.openxmlformats.org/officeDocument/2006/relationships/image" Target="../media/image52.png"/><Relationship Id="rId177" Type="http://schemas.openxmlformats.org/officeDocument/2006/relationships/image" Target="../media/image73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330.xml"/><Relationship Id="rId605" Type="http://schemas.openxmlformats.org/officeDocument/2006/relationships/customXml" Target="../ink/ink337.xml"/><Relationship Id="rId787" Type="http://schemas.openxmlformats.org/officeDocument/2006/relationships/customXml" Target="../ink/ink428.xml"/><Relationship Id="rId812" Type="http://schemas.openxmlformats.org/officeDocument/2006/relationships/image" Target="../media/image371.png"/><Relationship Id="rId202" Type="http://schemas.openxmlformats.org/officeDocument/2006/relationships/customXml" Target="../ink/ink120.xml"/><Relationship Id="rId244" Type="http://schemas.openxmlformats.org/officeDocument/2006/relationships/customXml" Target="../ink/ink141.xml"/><Relationship Id="rId647" Type="http://schemas.openxmlformats.org/officeDocument/2006/relationships/customXml" Target="../ink/ink358.xml"/><Relationship Id="rId689" Type="http://schemas.openxmlformats.org/officeDocument/2006/relationships/customXml" Target="../ink/ink379.xml"/><Relationship Id="rId39" Type="http://schemas.openxmlformats.org/officeDocument/2006/relationships/image" Target="../media/image19.png"/><Relationship Id="rId286" Type="http://schemas.openxmlformats.org/officeDocument/2006/relationships/customXml" Target="../ink/ink162.xml"/><Relationship Id="rId451" Type="http://schemas.openxmlformats.org/officeDocument/2006/relationships/customXml" Target="../ink/ink259.xml"/><Relationship Id="rId493" Type="http://schemas.openxmlformats.org/officeDocument/2006/relationships/customXml" Target="../ink/ink280.xml"/><Relationship Id="rId507" Type="http://schemas.openxmlformats.org/officeDocument/2006/relationships/customXml" Target="../ink/ink287.xml"/><Relationship Id="rId549" Type="http://schemas.openxmlformats.org/officeDocument/2006/relationships/customXml" Target="../ink/ink308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25.xml"/><Relationship Id="rId104" Type="http://schemas.openxmlformats.org/officeDocument/2006/relationships/customXml" Target="../ink/ink65.xml"/><Relationship Id="rId146" Type="http://schemas.openxmlformats.org/officeDocument/2006/relationships/customXml" Target="../ink/ink88.xml"/><Relationship Id="rId188" Type="http://schemas.openxmlformats.org/officeDocument/2006/relationships/customXml" Target="../ink/ink113.xml"/><Relationship Id="rId311" Type="http://schemas.openxmlformats.org/officeDocument/2006/relationships/customXml" Target="../ink/ink181.xml"/><Relationship Id="rId353" Type="http://schemas.openxmlformats.org/officeDocument/2006/relationships/customXml" Target="../ink/ink210.xml"/><Relationship Id="rId395" Type="http://schemas.openxmlformats.org/officeDocument/2006/relationships/customXml" Target="../ink/ink231.xml"/><Relationship Id="rId409" Type="http://schemas.openxmlformats.org/officeDocument/2006/relationships/customXml" Target="../ink/ink238.xml"/><Relationship Id="rId560" Type="http://schemas.openxmlformats.org/officeDocument/2006/relationships/customXml" Target="../ink/ink314.xml"/><Relationship Id="rId798" Type="http://schemas.openxmlformats.org/officeDocument/2006/relationships/image" Target="../media/image364.png"/><Relationship Id="rId92" Type="http://schemas.openxmlformats.org/officeDocument/2006/relationships/customXml" Target="../ink/ink53.xml"/><Relationship Id="rId213" Type="http://schemas.openxmlformats.org/officeDocument/2006/relationships/image" Target="../media/image87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446.xml"/><Relationship Id="rId255" Type="http://schemas.openxmlformats.org/officeDocument/2006/relationships/image" Target="../media/image108.png"/><Relationship Id="rId297" Type="http://schemas.openxmlformats.org/officeDocument/2006/relationships/image" Target="../media/image129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397.xml"/><Relationship Id="rId115" Type="http://schemas.openxmlformats.org/officeDocument/2006/relationships/image" Target="../media/image42.png"/><Relationship Id="rId157" Type="http://schemas.openxmlformats.org/officeDocument/2006/relationships/image" Target="../media/image63.png"/><Relationship Id="rId322" Type="http://schemas.openxmlformats.org/officeDocument/2006/relationships/customXml" Target="../ink/ink192.xml"/><Relationship Id="rId364" Type="http://schemas.openxmlformats.org/officeDocument/2006/relationships/image" Target="../media/image148.png"/><Relationship Id="rId767" Type="http://schemas.openxmlformats.org/officeDocument/2006/relationships/customXml" Target="../ink/ink418.xml"/><Relationship Id="rId61" Type="http://schemas.openxmlformats.org/officeDocument/2006/relationships/image" Target="../media/image30.png"/><Relationship Id="rId199" Type="http://schemas.openxmlformats.org/officeDocument/2006/relationships/image" Target="../media/image80.png"/><Relationship Id="rId571" Type="http://schemas.openxmlformats.org/officeDocument/2006/relationships/customXml" Target="../ink/ink320.xml"/><Relationship Id="rId627" Type="http://schemas.openxmlformats.org/officeDocument/2006/relationships/customXml" Target="../ink/ink348.xml"/><Relationship Id="rId669" Type="http://schemas.openxmlformats.org/officeDocument/2006/relationships/customXml" Target="../ink/ink369.xml"/><Relationship Id="rId834" Type="http://schemas.openxmlformats.org/officeDocument/2006/relationships/image" Target="../media/image382.png"/><Relationship Id="rId19" Type="http://schemas.openxmlformats.org/officeDocument/2006/relationships/image" Target="../media/image9.png"/><Relationship Id="rId224" Type="http://schemas.openxmlformats.org/officeDocument/2006/relationships/customXml" Target="../ink/ink131.xml"/><Relationship Id="rId266" Type="http://schemas.openxmlformats.org/officeDocument/2006/relationships/customXml" Target="../ink/ink152.xml"/><Relationship Id="rId431" Type="http://schemas.openxmlformats.org/officeDocument/2006/relationships/customXml" Target="../ink/ink249.xml"/><Relationship Id="rId473" Type="http://schemas.openxmlformats.org/officeDocument/2006/relationships/customXml" Target="../ink/ink270.xml"/><Relationship Id="rId529" Type="http://schemas.openxmlformats.org/officeDocument/2006/relationships/customXml" Target="../ink/ink298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15.xml"/><Relationship Id="rId126" Type="http://schemas.openxmlformats.org/officeDocument/2006/relationships/customXml" Target="../ink/ink78.xml"/><Relationship Id="rId168" Type="http://schemas.openxmlformats.org/officeDocument/2006/relationships/customXml" Target="../ink/ink99.xml"/><Relationship Id="rId333" Type="http://schemas.openxmlformats.org/officeDocument/2006/relationships/customXml" Target="../ink/ink199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36.xml"/><Relationship Id="rId375" Type="http://schemas.openxmlformats.org/officeDocument/2006/relationships/customXml" Target="../ink/ink221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436.xml"/><Relationship Id="rId3" Type="http://schemas.openxmlformats.org/officeDocument/2006/relationships/image" Target="../media/image1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387.xml"/><Relationship Id="rId137" Type="http://schemas.openxmlformats.org/officeDocument/2006/relationships/image" Target="../media/image53.png"/><Relationship Id="rId302" Type="http://schemas.openxmlformats.org/officeDocument/2006/relationships/customXml" Target="../ink/ink172.xml"/><Relationship Id="rId344" Type="http://schemas.openxmlformats.org/officeDocument/2006/relationships/image" Target="../media/image138.png"/><Relationship Id="rId691" Type="http://schemas.openxmlformats.org/officeDocument/2006/relationships/customXml" Target="../ink/ink380.xml"/><Relationship Id="rId747" Type="http://schemas.openxmlformats.org/officeDocument/2006/relationships/customXml" Target="../ink/ink408.xml"/><Relationship Id="rId789" Type="http://schemas.openxmlformats.org/officeDocument/2006/relationships/customXml" Target="../ink/ink429.xml"/><Relationship Id="rId41" Type="http://schemas.openxmlformats.org/officeDocument/2006/relationships/image" Target="../media/image20.png"/><Relationship Id="rId83" Type="http://schemas.openxmlformats.org/officeDocument/2006/relationships/customXml" Target="../ink/ink44.xml"/><Relationship Id="rId179" Type="http://schemas.openxmlformats.org/officeDocument/2006/relationships/customXml" Target="../ink/ink105.xml"/><Relationship Id="rId386" Type="http://schemas.openxmlformats.org/officeDocument/2006/relationships/image" Target="../media/image159.png"/><Relationship Id="rId551" Type="http://schemas.openxmlformats.org/officeDocument/2006/relationships/customXml" Target="../ink/ink309.xml"/><Relationship Id="rId593" Type="http://schemas.openxmlformats.org/officeDocument/2006/relationships/customXml" Target="../ink/ink331.xml"/><Relationship Id="rId607" Type="http://schemas.openxmlformats.org/officeDocument/2006/relationships/customXml" Target="../ink/ink338.xml"/><Relationship Id="rId649" Type="http://schemas.openxmlformats.org/officeDocument/2006/relationships/customXml" Target="../ink/ink359.xml"/><Relationship Id="rId814" Type="http://schemas.openxmlformats.org/officeDocument/2006/relationships/image" Target="../media/image372.png"/><Relationship Id="rId190" Type="http://schemas.openxmlformats.org/officeDocument/2006/relationships/customXml" Target="../ink/ink114.xml"/><Relationship Id="rId204" Type="http://schemas.openxmlformats.org/officeDocument/2006/relationships/customXml" Target="../ink/ink121.xml"/><Relationship Id="rId246" Type="http://schemas.openxmlformats.org/officeDocument/2006/relationships/customXml" Target="../ink/ink142.xml"/><Relationship Id="rId288" Type="http://schemas.openxmlformats.org/officeDocument/2006/relationships/customXml" Target="../ink/ink163.xml"/><Relationship Id="rId411" Type="http://schemas.openxmlformats.org/officeDocument/2006/relationships/customXml" Target="../ink/ink239.xml"/><Relationship Id="rId453" Type="http://schemas.openxmlformats.org/officeDocument/2006/relationships/customXml" Target="../ink/ink260.xml"/><Relationship Id="rId509" Type="http://schemas.openxmlformats.org/officeDocument/2006/relationships/customXml" Target="../ink/ink288.xml"/><Relationship Id="rId660" Type="http://schemas.openxmlformats.org/officeDocument/2006/relationships/image" Target="../media/image2951.png"/><Relationship Id="rId106" Type="http://schemas.openxmlformats.org/officeDocument/2006/relationships/customXml" Target="../ink/ink67.xml"/><Relationship Id="rId313" Type="http://schemas.openxmlformats.org/officeDocument/2006/relationships/customXml" Target="../ink/ink183.xml"/><Relationship Id="rId495" Type="http://schemas.openxmlformats.org/officeDocument/2006/relationships/customXml" Target="../ink/ink281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55.xml"/><Relationship Id="rId148" Type="http://schemas.openxmlformats.org/officeDocument/2006/relationships/customXml" Target="../ink/ink89.xml"/><Relationship Id="rId355" Type="http://schemas.openxmlformats.org/officeDocument/2006/relationships/customXml" Target="../ink/ink211.xml"/><Relationship Id="rId397" Type="http://schemas.openxmlformats.org/officeDocument/2006/relationships/customXml" Target="../ink/ink232.xml"/><Relationship Id="rId520" Type="http://schemas.openxmlformats.org/officeDocument/2006/relationships/image" Target="../media/image226.png"/><Relationship Id="rId562" Type="http://schemas.openxmlformats.org/officeDocument/2006/relationships/customXml" Target="../ink/ink315.xml"/><Relationship Id="rId618" Type="http://schemas.openxmlformats.org/officeDocument/2006/relationships/image" Target="../media/image274.png"/><Relationship Id="rId825" Type="http://schemas.openxmlformats.org/officeDocument/2006/relationships/customXml" Target="../ink/ink447.xml"/><Relationship Id="rId215" Type="http://schemas.openxmlformats.org/officeDocument/2006/relationships/image" Target="../media/image88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169.xml"/><Relationship Id="rId727" Type="http://schemas.openxmlformats.org/officeDocument/2006/relationships/customXml" Target="../ink/ink398.xml"/><Relationship Id="rId63" Type="http://schemas.openxmlformats.org/officeDocument/2006/relationships/image" Target="../media/image31.png"/><Relationship Id="rId159" Type="http://schemas.openxmlformats.org/officeDocument/2006/relationships/image" Target="../media/image64.png"/><Relationship Id="rId366" Type="http://schemas.openxmlformats.org/officeDocument/2006/relationships/image" Target="../media/image149.png"/><Relationship Id="rId573" Type="http://schemas.openxmlformats.org/officeDocument/2006/relationships/customXml" Target="../ink/ink321.xml"/><Relationship Id="rId780" Type="http://schemas.openxmlformats.org/officeDocument/2006/relationships/image" Target="../media/image355.png"/><Relationship Id="rId226" Type="http://schemas.openxmlformats.org/officeDocument/2006/relationships/customXml" Target="../ink/ink132.xml"/><Relationship Id="rId433" Type="http://schemas.openxmlformats.org/officeDocument/2006/relationships/customXml" Target="../ink/ink250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37.xml"/><Relationship Id="rId377" Type="http://schemas.openxmlformats.org/officeDocument/2006/relationships/customXml" Target="../ink/ink222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437.xml"/><Relationship Id="rId5" Type="http://schemas.openxmlformats.org/officeDocument/2006/relationships/image" Target="../media/image2.png"/><Relationship Id="rId237" Type="http://schemas.openxmlformats.org/officeDocument/2006/relationships/image" Target="../media/image99.png"/><Relationship Id="rId791" Type="http://schemas.openxmlformats.org/officeDocument/2006/relationships/customXml" Target="../ink/ink430.xml"/><Relationship Id="rId444" Type="http://schemas.openxmlformats.org/officeDocument/2006/relationships/image" Target="../media/image188.png"/><Relationship Id="rId651" Type="http://schemas.openxmlformats.org/officeDocument/2006/relationships/customXml" Target="../ink/ink360.xml"/><Relationship Id="rId749" Type="http://schemas.openxmlformats.org/officeDocument/2006/relationships/customXml" Target="../ink/ink409.xml"/><Relationship Id="rId290" Type="http://schemas.openxmlformats.org/officeDocument/2006/relationships/customXml" Target="../ink/ink164.xml"/><Relationship Id="rId304" Type="http://schemas.openxmlformats.org/officeDocument/2006/relationships/customXml" Target="../ink/ink174.xml"/><Relationship Id="rId388" Type="http://schemas.openxmlformats.org/officeDocument/2006/relationships/image" Target="../media/image160.png"/><Relationship Id="rId511" Type="http://schemas.openxmlformats.org/officeDocument/2006/relationships/customXml" Target="../ink/ink289.xml"/><Relationship Id="rId609" Type="http://schemas.openxmlformats.org/officeDocument/2006/relationships/customXml" Target="../ink/ink339.xml"/><Relationship Id="rId85" Type="http://schemas.openxmlformats.org/officeDocument/2006/relationships/customXml" Target="../ink/ink46.xml"/><Relationship Id="rId150" Type="http://schemas.openxmlformats.org/officeDocument/2006/relationships/customXml" Target="../ink/ink90.xml"/><Relationship Id="rId595" Type="http://schemas.openxmlformats.org/officeDocument/2006/relationships/customXml" Target="../ink/ink332.xml"/><Relationship Id="rId816" Type="http://schemas.openxmlformats.org/officeDocument/2006/relationships/image" Target="../media/image373.png"/><Relationship Id="rId248" Type="http://schemas.openxmlformats.org/officeDocument/2006/relationships/customXml" Target="../ink/ink143.xml"/><Relationship Id="rId455" Type="http://schemas.openxmlformats.org/officeDocument/2006/relationships/customXml" Target="../ink/ink261.xml"/><Relationship Id="rId662" Type="http://schemas.openxmlformats.org/officeDocument/2006/relationships/image" Target="../media/image2961.png"/><Relationship Id="rId12" Type="http://schemas.openxmlformats.org/officeDocument/2006/relationships/customXml" Target="../ink/ink6.xml"/><Relationship Id="rId108" Type="http://schemas.openxmlformats.org/officeDocument/2006/relationships/customXml" Target="../ink/ink69.xml"/><Relationship Id="rId315" Type="http://schemas.openxmlformats.org/officeDocument/2006/relationships/customXml" Target="../ink/ink185.xml"/><Relationship Id="rId522" Type="http://schemas.openxmlformats.org/officeDocument/2006/relationships/image" Target="../media/image2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9BE41-91A5-4DA7-B9E0-DE2DD34A1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Conclusions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05490D-FDBC-4842-87D1-73577E654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4286"/>
            <a:ext cx="9144000" cy="1655762"/>
          </a:xfrm>
        </p:spPr>
        <p:txBody>
          <a:bodyPr>
            <a:normAutofit/>
          </a:bodyPr>
          <a:lstStyle/>
          <a:p>
            <a:r>
              <a:rPr lang="de-AT" sz="1800" dirty="0" err="1"/>
              <a:t>pretty</a:t>
            </a:r>
            <a:r>
              <a:rPr lang="de-AT" sz="1800" dirty="0"/>
              <a:t> tough </a:t>
            </a:r>
            <a:r>
              <a:rPr lang="de-AT" sz="1800" dirty="0" err="1"/>
              <a:t>place</a:t>
            </a:r>
            <a:r>
              <a:rPr lang="de-AT" sz="1800" dirty="0"/>
              <a:t> </a:t>
            </a:r>
            <a:r>
              <a:rPr lang="de-AT" sz="1800" dirty="0" err="1"/>
              <a:t>this</a:t>
            </a:r>
            <a:r>
              <a:rPr lang="de-AT" sz="1800" dirty="0"/>
              <a:t> web, huh…</a:t>
            </a:r>
          </a:p>
        </p:txBody>
      </p:sp>
    </p:spTree>
    <p:extLst>
      <p:ext uri="{BB962C8B-B14F-4D97-AF65-F5344CB8AC3E}">
        <p14:creationId xmlns:p14="http://schemas.microsoft.com/office/powerpoint/2010/main" val="407358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7CE16-39C3-4915-93F0-24CF7309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0324" cy="1325563"/>
          </a:xfrm>
        </p:spPr>
        <p:txBody>
          <a:bodyPr/>
          <a:lstStyle/>
          <a:p>
            <a:r>
              <a:rPr lang="en-US" dirty="0"/>
              <a:t>Most important security techniques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6B84F8-B7FF-4FD1-99A2-05B4DC2F5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07" y="1825625"/>
            <a:ext cx="12139448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Most vulnerabilities can be avoided by a combination of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strong authentication and</a:t>
            </a:r>
            <a:br>
              <a:rPr lang="en-US" dirty="0"/>
            </a:br>
            <a:r>
              <a:rPr lang="en-US" dirty="0"/>
              <a:t>session management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consistent authorization</a:t>
            </a:r>
            <a:br>
              <a:rPr lang="en-US" dirty="0"/>
            </a:br>
            <a:r>
              <a:rPr lang="en-US" dirty="0"/>
              <a:t>checks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strict input validation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context-sensitive output</a:t>
            </a:r>
            <a:br>
              <a:rPr lang="en-US" dirty="0"/>
            </a:br>
            <a:r>
              <a:rPr lang="en-US" dirty="0"/>
              <a:t>encoding/sanitization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constant TLS usage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52CAD16A-D737-404B-AF77-4019911CCE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4533007"/>
              </p:ext>
            </p:extLst>
          </p:nvPr>
        </p:nvGraphicFramePr>
        <p:xfrm>
          <a:off x="5517931" y="2511973"/>
          <a:ext cx="6674069" cy="4249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5112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408957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SQL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Injection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Client-side Manipulation (of cookies)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XPath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Injection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Forceful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Browsing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OS Command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Injection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Insec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.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Direct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Object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References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XML External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Entitiy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(XXE)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Path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Traversal</a:t>
                      </a:r>
                      <a:endParaRPr lang="en-US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Authentication Automation Attacks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TOCTOU (Race Condition)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Session Hijacking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Cross-Site Scripting (XSS)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23343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Session Fixation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Insecure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Deserialization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0082298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Disclosure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Vulnerabilities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in 3rd Party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077174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dirty="0">
                          <a:solidFill>
                            <a:srgbClr val="00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Plaintext Transmission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Insufficient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Logging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and Monitoring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51831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Insecure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Password Storage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DNS Hijacking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55510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Passwords in Source Code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CSRF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45077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Insecure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File Upload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Unverified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/Open Redirects/Forwards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2758794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Clickjacking</a:t>
                      </a:r>
                      <a:endParaRPr lang="de-AT" sz="12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136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7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97057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202A682-C151-4FD0-9152-04F7EA02F1E0}"/>
              </a:ext>
            </a:extLst>
          </p:cNvPr>
          <p:cNvSpPr txBox="1"/>
          <p:nvPr/>
        </p:nvSpPr>
        <p:spPr>
          <a:xfrm>
            <a:off x="4041591" y="3075057"/>
            <a:ext cx="4108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and of course…</a:t>
            </a:r>
          </a:p>
        </p:txBody>
      </p:sp>
    </p:spTree>
    <p:extLst>
      <p:ext uri="{BB962C8B-B14F-4D97-AF65-F5344CB8AC3E}">
        <p14:creationId xmlns:p14="http://schemas.microsoft.com/office/powerpoint/2010/main" val="3480163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2D16BAF-1448-4321-AB02-8FF30EB9CD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9" t="460"/>
          <a:stretch/>
        </p:blipFill>
        <p:spPr>
          <a:xfrm>
            <a:off x="3121642" y="31531"/>
            <a:ext cx="5948715" cy="682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D624-3DB7-4DD1-B76F-837027E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Rough </a:t>
            </a:r>
            <a:r>
              <a:rPr lang="de-DE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92554-F1BB-48DE-AF75-447F51F9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6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Introduction</a:t>
            </a:r>
            <a:endParaRPr lang="de-DE" dirty="0">
              <a:solidFill>
                <a:srgbClr val="00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Architecture &amp; Basic Web </a:t>
            </a:r>
            <a:r>
              <a:rPr lang="de-DE" dirty="0" err="1"/>
              <a:t>Procedure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Authentication and Session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Authorization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Server and Backend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Remaining</a:t>
            </a:r>
            <a:r>
              <a:rPr lang="de-DE" dirty="0"/>
              <a:t> Client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General Topics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&gt;&gt; </a:t>
            </a:r>
            <a:r>
              <a:rPr lang="de-DE" dirty="0" err="1"/>
              <a:t>Conclusions</a:t>
            </a:r>
            <a:r>
              <a:rPr lang="de-DE" dirty="0">
                <a:solidFill>
                  <a:srgbClr val="00FF00"/>
                </a:solidFill>
              </a:rPr>
              <a:t> &lt;&lt;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012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2350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4F619AD3-14F7-4AD3-9DD5-0F9BC03691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64316"/>
              </p:ext>
            </p:extLst>
          </p:nvPr>
        </p:nvGraphicFramePr>
        <p:xfrm>
          <a:off x="244150" y="1"/>
          <a:ext cx="11703699" cy="6735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0375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4393324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348471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b="1" i="0" u="none" dirty="0">
                          <a:latin typeface="+mj-lt"/>
                        </a:rPr>
                        <a:t>Security </a:t>
                      </a:r>
                      <a:r>
                        <a:rPr lang="de-DE" sz="1600" b="1" i="0" u="none" dirty="0" err="1">
                          <a:latin typeface="+mj-lt"/>
                        </a:rPr>
                        <a:t>Principles</a:t>
                      </a:r>
                      <a:endParaRPr lang="de-AT" sz="16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1443910">
                <a:tc>
                  <a:txBody>
                    <a:bodyPr/>
                    <a:lstStyle/>
                    <a:p>
                      <a:pPr algn="l"/>
                      <a:r>
                        <a:rPr lang="en-US" sz="1150" dirty="0"/>
                        <a:t>Earn or give, but never assume, trust.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dirty="0"/>
                        <a:t>DNS Hijacking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dirty="0"/>
                        <a:t>Plaintext Transmission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dirty="0"/>
                        <a:t>Client-side Manipulation (of cookies)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50" dirty="0"/>
                        <a:t>CSRF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50" dirty="0" err="1"/>
                        <a:t>Forceful</a:t>
                      </a:r>
                      <a:r>
                        <a:rPr lang="de-AT" sz="1150" dirty="0"/>
                        <a:t> Browsing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50" dirty="0"/>
                        <a:t>XML External </a:t>
                      </a:r>
                      <a:r>
                        <a:rPr lang="de-AT" sz="1150" dirty="0" err="1"/>
                        <a:t>Entitiy</a:t>
                      </a:r>
                      <a:r>
                        <a:rPr lang="de-AT" sz="1150" dirty="0"/>
                        <a:t> (XXE)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50" dirty="0" err="1"/>
                        <a:t>Clickjacking</a:t>
                      </a:r>
                      <a:endParaRPr lang="de-AT" sz="115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50" dirty="0" err="1"/>
                        <a:t>Insufficient</a:t>
                      </a:r>
                      <a:r>
                        <a:rPr lang="de-AT" sz="1150" dirty="0"/>
                        <a:t> </a:t>
                      </a:r>
                      <a:r>
                        <a:rPr lang="de-AT" sz="1150" dirty="0" err="1"/>
                        <a:t>Logging</a:t>
                      </a:r>
                      <a:r>
                        <a:rPr lang="de-AT" sz="1150" dirty="0"/>
                        <a:t> and Monitoring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29369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de-DE" sz="1150" dirty="0"/>
                        <a:t>Use an </a:t>
                      </a:r>
                      <a:r>
                        <a:rPr lang="de-DE" sz="1150" dirty="0" err="1"/>
                        <a:t>authentication</a:t>
                      </a:r>
                      <a:r>
                        <a:rPr lang="de-DE" sz="1150" dirty="0"/>
                        <a:t> </a:t>
                      </a:r>
                      <a:r>
                        <a:rPr lang="de-DE" sz="1150" dirty="0" err="1"/>
                        <a:t>mechanism</a:t>
                      </a:r>
                      <a:r>
                        <a:rPr lang="de-DE" sz="1150" dirty="0"/>
                        <a:t> </a:t>
                      </a:r>
                      <a:r>
                        <a:rPr lang="de-DE" sz="1150" dirty="0" err="1"/>
                        <a:t>that</a:t>
                      </a:r>
                      <a:r>
                        <a:rPr lang="de-DE" sz="1150" dirty="0"/>
                        <a:t> </a:t>
                      </a:r>
                      <a:r>
                        <a:rPr lang="de-DE" sz="1150" dirty="0" err="1"/>
                        <a:t>cannot</a:t>
                      </a:r>
                      <a:r>
                        <a:rPr lang="de-DE" sz="1150" dirty="0"/>
                        <a:t> </a:t>
                      </a:r>
                      <a:r>
                        <a:rPr lang="de-DE" sz="1150" dirty="0" err="1"/>
                        <a:t>be</a:t>
                      </a:r>
                      <a:r>
                        <a:rPr lang="de-DE" sz="1150" dirty="0"/>
                        <a:t> </a:t>
                      </a:r>
                      <a:r>
                        <a:rPr lang="de-DE" sz="1150" dirty="0" err="1"/>
                        <a:t>bypassed</a:t>
                      </a:r>
                      <a:r>
                        <a:rPr lang="de-DE" sz="1150" dirty="0"/>
                        <a:t> </a:t>
                      </a:r>
                      <a:r>
                        <a:rPr lang="de-DE" sz="1150" dirty="0" err="1"/>
                        <a:t>or</a:t>
                      </a:r>
                      <a:r>
                        <a:rPr lang="de-DE" sz="1150" dirty="0"/>
                        <a:t> </a:t>
                      </a:r>
                      <a:r>
                        <a:rPr lang="de-DE" sz="1150" dirty="0" err="1"/>
                        <a:t>tampered</a:t>
                      </a:r>
                      <a:r>
                        <a:rPr lang="de-DE" sz="1150" dirty="0"/>
                        <a:t> </a:t>
                      </a:r>
                      <a:r>
                        <a:rPr lang="de-DE" sz="1150" dirty="0" err="1"/>
                        <a:t>with</a:t>
                      </a:r>
                      <a:r>
                        <a:rPr lang="de-DE" sz="1150" dirty="0"/>
                        <a:t>.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dirty="0"/>
                        <a:t>Authentication Automation Attacks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62233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de-AT" sz="1150" dirty="0" err="1"/>
                        <a:t>Authorize</a:t>
                      </a:r>
                      <a:r>
                        <a:rPr lang="de-AT" sz="1150" dirty="0"/>
                        <a:t> after </a:t>
                      </a:r>
                      <a:r>
                        <a:rPr lang="de-AT" sz="1150" dirty="0" err="1"/>
                        <a:t>you</a:t>
                      </a:r>
                      <a:r>
                        <a:rPr lang="de-AT" sz="1150" dirty="0"/>
                        <a:t> </a:t>
                      </a:r>
                      <a:r>
                        <a:rPr lang="de-AT" sz="1150" dirty="0" err="1"/>
                        <a:t>authenticate</a:t>
                      </a:r>
                      <a:endParaRPr lang="de-AT" sz="115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50" dirty="0" err="1"/>
                        <a:t>Forceful</a:t>
                      </a:r>
                      <a:r>
                        <a:rPr lang="de-AT" sz="1150" dirty="0"/>
                        <a:t> Browsing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50" dirty="0" err="1"/>
                        <a:t>Insec</a:t>
                      </a:r>
                      <a:r>
                        <a:rPr lang="de-AT" sz="1150" dirty="0"/>
                        <a:t>. </a:t>
                      </a:r>
                      <a:r>
                        <a:rPr lang="de-AT" sz="1150" dirty="0" err="1"/>
                        <a:t>Direct</a:t>
                      </a:r>
                      <a:r>
                        <a:rPr lang="de-AT" sz="1150" dirty="0"/>
                        <a:t> </a:t>
                      </a:r>
                      <a:r>
                        <a:rPr lang="de-AT" sz="1150" dirty="0" err="1"/>
                        <a:t>Object</a:t>
                      </a:r>
                      <a:r>
                        <a:rPr lang="de-AT" sz="1150" dirty="0"/>
                        <a:t> References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dirty="0"/>
                        <a:t>TOCTOU (Race Condition)</a:t>
                      </a:r>
                      <a:endParaRPr lang="de-AT" sz="115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86646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de-AT" sz="1150" dirty="0" err="1"/>
                        <a:t>Strictly</a:t>
                      </a:r>
                      <a:r>
                        <a:rPr lang="de-AT" sz="1150" dirty="0"/>
                        <a:t> separate </a:t>
                      </a:r>
                      <a:r>
                        <a:rPr lang="de-AT" sz="1150" dirty="0" err="1"/>
                        <a:t>data</a:t>
                      </a:r>
                      <a:r>
                        <a:rPr lang="de-AT" sz="1150" dirty="0"/>
                        <a:t> and </a:t>
                      </a:r>
                      <a:r>
                        <a:rPr lang="de-AT" sz="1150" dirty="0" err="1"/>
                        <a:t>control</a:t>
                      </a:r>
                      <a:r>
                        <a:rPr lang="de-AT" sz="1150" dirty="0"/>
                        <a:t> </a:t>
                      </a:r>
                      <a:r>
                        <a:rPr lang="de-AT" sz="1150" dirty="0" err="1"/>
                        <a:t>instructions</a:t>
                      </a:r>
                      <a:r>
                        <a:rPr lang="de-AT" sz="1150" dirty="0"/>
                        <a:t>, and </a:t>
                      </a:r>
                      <a:r>
                        <a:rPr lang="de-AT" sz="1150" dirty="0" err="1"/>
                        <a:t>never</a:t>
                      </a:r>
                      <a:r>
                        <a:rPr lang="de-AT" sz="1150" dirty="0"/>
                        <a:t> </a:t>
                      </a:r>
                      <a:r>
                        <a:rPr lang="de-AT" sz="1150" dirty="0" err="1"/>
                        <a:t>process</a:t>
                      </a:r>
                      <a:r>
                        <a:rPr lang="de-AT" sz="1150" dirty="0"/>
                        <a:t> </a:t>
                      </a:r>
                      <a:r>
                        <a:rPr lang="de-AT" sz="1150" dirty="0" err="1"/>
                        <a:t>control</a:t>
                      </a:r>
                      <a:r>
                        <a:rPr lang="de-AT" sz="1150" dirty="0"/>
                        <a:t> </a:t>
                      </a:r>
                      <a:r>
                        <a:rPr lang="de-AT" sz="1150" dirty="0" err="1"/>
                        <a:t>instructions</a:t>
                      </a:r>
                      <a:r>
                        <a:rPr lang="de-AT" sz="1150" dirty="0"/>
                        <a:t> </a:t>
                      </a:r>
                      <a:r>
                        <a:rPr lang="de-AT" sz="1150" dirty="0" err="1"/>
                        <a:t>received</a:t>
                      </a:r>
                      <a:r>
                        <a:rPr lang="de-AT" sz="1150" dirty="0"/>
                        <a:t> </a:t>
                      </a:r>
                      <a:r>
                        <a:rPr lang="de-AT" sz="1150" dirty="0" err="1"/>
                        <a:t>from</a:t>
                      </a:r>
                      <a:r>
                        <a:rPr lang="de-AT" sz="1150" dirty="0"/>
                        <a:t> </a:t>
                      </a:r>
                      <a:r>
                        <a:rPr lang="de-AT" sz="1150" dirty="0" err="1"/>
                        <a:t>untrusted</a:t>
                      </a:r>
                      <a:r>
                        <a:rPr lang="de-AT" sz="1150" dirty="0"/>
                        <a:t> </a:t>
                      </a:r>
                      <a:r>
                        <a:rPr lang="de-AT" sz="1150" dirty="0" err="1"/>
                        <a:t>sources</a:t>
                      </a:r>
                      <a:r>
                        <a:rPr lang="de-AT" sz="1150" dirty="0"/>
                        <a:t>.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50" dirty="0"/>
                        <a:t>SQL </a:t>
                      </a:r>
                      <a:r>
                        <a:rPr lang="de-AT" sz="1150" dirty="0" err="1"/>
                        <a:t>Injection</a:t>
                      </a:r>
                      <a:endParaRPr lang="de-AT" sz="115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50" dirty="0" err="1"/>
                        <a:t>XPath</a:t>
                      </a:r>
                      <a:r>
                        <a:rPr lang="de-AT" sz="1150" dirty="0"/>
                        <a:t> </a:t>
                      </a:r>
                      <a:r>
                        <a:rPr lang="de-AT" sz="1150" dirty="0" err="1"/>
                        <a:t>Injection</a:t>
                      </a:r>
                      <a:endParaRPr lang="de-AT" sz="115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50" dirty="0"/>
                        <a:t>OS Command </a:t>
                      </a:r>
                      <a:r>
                        <a:rPr lang="de-AT" sz="1150" dirty="0" err="1"/>
                        <a:t>Injection</a:t>
                      </a:r>
                      <a:endParaRPr lang="de-AT" sz="115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50" dirty="0"/>
                        <a:t>Cross-Site Scripting (XSS)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786646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de-AT" sz="1150" dirty="0" err="1"/>
                        <a:t>Define</a:t>
                      </a:r>
                      <a:r>
                        <a:rPr lang="de-AT" sz="1150" dirty="0"/>
                        <a:t> an </a:t>
                      </a:r>
                      <a:r>
                        <a:rPr lang="de-AT" sz="1150" dirty="0" err="1"/>
                        <a:t>approach</a:t>
                      </a:r>
                      <a:r>
                        <a:rPr lang="de-AT" sz="1150" dirty="0"/>
                        <a:t> </a:t>
                      </a:r>
                      <a:r>
                        <a:rPr lang="de-AT" sz="1150" dirty="0" err="1"/>
                        <a:t>that</a:t>
                      </a:r>
                      <a:r>
                        <a:rPr lang="de-AT" sz="1150" dirty="0"/>
                        <a:t> </a:t>
                      </a:r>
                      <a:r>
                        <a:rPr lang="de-AT" sz="1150" dirty="0" err="1"/>
                        <a:t>ensures</a:t>
                      </a:r>
                      <a:r>
                        <a:rPr lang="de-AT" sz="1150" dirty="0"/>
                        <a:t> all </a:t>
                      </a:r>
                      <a:r>
                        <a:rPr lang="de-AT" sz="1150" dirty="0" err="1"/>
                        <a:t>data</a:t>
                      </a:r>
                      <a:r>
                        <a:rPr lang="de-AT" sz="1150" dirty="0"/>
                        <a:t> </a:t>
                      </a:r>
                      <a:r>
                        <a:rPr lang="de-AT" sz="1150" dirty="0" err="1"/>
                        <a:t>are</a:t>
                      </a:r>
                      <a:r>
                        <a:rPr lang="de-AT" sz="1150" dirty="0"/>
                        <a:t> </a:t>
                      </a:r>
                      <a:r>
                        <a:rPr lang="de-AT" sz="1150" dirty="0" err="1"/>
                        <a:t>explicitly</a:t>
                      </a:r>
                      <a:r>
                        <a:rPr lang="de-AT" sz="1150" dirty="0"/>
                        <a:t> </a:t>
                      </a:r>
                      <a:r>
                        <a:rPr lang="de-AT" sz="1150" dirty="0" err="1"/>
                        <a:t>validated</a:t>
                      </a:r>
                      <a:r>
                        <a:rPr lang="de-AT" sz="1150" dirty="0"/>
                        <a:t>.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50" dirty="0"/>
                        <a:t>Path </a:t>
                      </a:r>
                      <a:r>
                        <a:rPr lang="de-AT" sz="1150" dirty="0" err="1"/>
                        <a:t>Traversal</a:t>
                      </a:r>
                      <a:endParaRPr lang="de-AT" sz="115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50" dirty="0" err="1"/>
                        <a:t>Insecure</a:t>
                      </a:r>
                      <a:r>
                        <a:rPr lang="de-AT" sz="1150" dirty="0"/>
                        <a:t> File Upload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50" dirty="0" err="1"/>
                        <a:t>Unverified</a:t>
                      </a:r>
                      <a:r>
                        <a:rPr lang="de-AT" sz="1150" dirty="0"/>
                        <a:t>/Open Redirects/Forwards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50" dirty="0" err="1"/>
                        <a:t>Insecure</a:t>
                      </a:r>
                      <a:r>
                        <a:rPr lang="de-AT" sz="1150" dirty="0"/>
                        <a:t> </a:t>
                      </a:r>
                      <a:r>
                        <a:rPr lang="de-AT" sz="1150" dirty="0" err="1"/>
                        <a:t>Deserialization</a:t>
                      </a:r>
                      <a:endParaRPr lang="de-AT" sz="115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  <a:tr h="4580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AT" sz="1150" dirty="0"/>
                        <a:t>Use </a:t>
                      </a:r>
                      <a:r>
                        <a:rPr lang="de-AT" sz="1150" dirty="0" err="1"/>
                        <a:t>cryptography</a:t>
                      </a:r>
                      <a:r>
                        <a:rPr lang="de-AT" sz="1150" dirty="0"/>
                        <a:t> </a:t>
                      </a:r>
                      <a:r>
                        <a:rPr lang="de-AT" sz="1150" dirty="0" err="1"/>
                        <a:t>correctly</a:t>
                      </a:r>
                      <a:r>
                        <a:rPr lang="de-AT" sz="1150" dirty="0"/>
                        <a:t>.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50" dirty="0" err="1"/>
                        <a:t>Insecure</a:t>
                      </a:r>
                      <a:r>
                        <a:rPr lang="de-AT" sz="1150" dirty="0"/>
                        <a:t> Password Storage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50" dirty="0"/>
                        <a:t>Passwords in Source Code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23343"/>
                  </a:ext>
                </a:extLst>
              </a:tr>
              <a:tr h="622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AT" sz="1150" dirty="0" err="1"/>
                        <a:t>Identify</a:t>
                      </a:r>
                      <a:r>
                        <a:rPr lang="de-AT" sz="1150" dirty="0"/>
                        <a:t> sensitive </a:t>
                      </a:r>
                      <a:r>
                        <a:rPr lang="de-AT" sz="1150" dirty="0" err="1"/>
                        <a:t>data</a:t>
                      </a:r>
                      <a:r>
                        <a:rPr lang="de-AT" sz="1150" dirty="0"/>
                        <a:t> and </a:t>
                      </a:r>
                      <a:r>
                        <a:rPr lang="de-AT" sz="1150" dirty="0" err="1"/>
                        <a:t>how</a:t>
                      </a:r>
                      <a:r>
                        <a:rPr lang="de-AT" sz="1150" dirty="0"/>
                        <a:t> </a:t>
                      </a:r>
                      <a:r>
                        <a:rPr lang="de-AT" sz="1150" dirty="0" err="1"/>
                        <a:t>they</a:t>
                      </a:r>
                      <a:r>
                        <a:rPr lang="de-AT" sz="1150" dirty="0"/>
                        <a:t> </a:t>
                      </a:r>
                      <a:r>
                        <a:rPr lang="de-AT" sz="1150" dirty="0" err="1"/>
                        <a:t>should</a:t>
                      </a:r>
                      <a:r>
                        <a:rPr lang="de-AT" sz="1150" dirty="0"/>
                        <a:t> </a:t>
                      </a:r>
                      <a:r>
                        <a:rPr lang="de-AT" sz="1150" dirty="0" err="1"/>
                        <a:t>be</a:t>
                      </a:r>
                      <a:r>
                        <a:rPr lang="de-AT" sz="1150" dirty="0"/>
                        <a:t> </a:t>
                      </a:r>
                      <a:r>
                        <a:rPr lang="de-AT" sz="1150" dirty="0" err="1"/>
                        <a:t>handled</a:t>
                      </a:r>
                      <a:r>
                        <a:rPr lang="de-AT" sz="1150" dirty="0"/>
                        <a:t>.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Disclosure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dirty="0"/>
                        <a:t>Session Hijacking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dirty="0"/>
                        <a:t>Session Fixation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0082298"/>
                  </a:ext>
                </a:extLst>
              </a:tr>
              <a:tr h="293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150" dirty="0"/>
                        <a:t>Always </a:t>
                      </a:r>
                      <a:r>
                        <a:rPr lang="de-DE" sz="1150" dirty="0" err="1"/>
                        <a:t>consider</a:t>
                      </a:r>
                      <a:r>
                        <a:rPr lang="de-DE" sz="1150" dirty="0"/>
                        <a:t> </a:t>
                      </a:r>
                      <a:r>
                        <a:rPr lang="de-DE" sz="1150" dirty="0" err="1"/>
                        <a:t>the</a:t>
                      </a:r>
                      <a:r>
                        <a:rPr lang="de-DE" sz="1150" dirty="0"/>
                        <a:t> </a:t>
                      </a:r>
                      <a:r>
                        <a:rPr lang="de-DE" sz="1150" dirty="0" err="1"/>
                        <a:t>user</a:t>
                      </a:r>
                      <a:r>
                        <a:rPr lang="de-DE" sz="1150" dirty="0"/>
                        <a:t>.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15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0771746"/>
                  </a:ext>
                </a:extLst>
              </a:tr>
              <a:tr h="293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150" dirty="0" err="1"/>
                        <a:t>Understand</a:t>
                      </a:r>
                      <a:r>
                        <a:rPr lang="de-DE" sz="1150" dirty="0"/>
                        <a:t> </a:t>
                      </a:r>
                      <a:r>
                        <a:rPr lang="de-DE" sz="1150" dirty="0" err="1"/>
                        <a:t>how</a:t>
                      </a:r>
                      <a:r>
                        <a:rPr lang="de-DE" sz="1150" dirty="0"/>
                        <a:t> </a:t>
                      </a:r>
                      <a:r>
                        <a:rPr lang="de-DE" sz="1150" dirty="0" err="1"/>
                        <a:t>integrating</a:t>
                      </a:r>
                      <a:r>
                        <a:rPr lang="de-DE" sz="1150" dirty="0"/>
                        <a:t> external </a:t>
                      </a:r>
                      <a:r>
                        <a:rPr lang="de-DE" sz="1150" dirty="0" err="1"/>
                        <a:t>components</a:t>
                      </a:r>
                      <a:r>
                        <a:rPr lang="de-DE" sz="1150" dirty="0"/>
                        <a:t> </a:t>
                      </a:r>
                      <a:r>
                        <a:rPr lang="de-DE" sz="1150" dirty="0" err="1"/>
                        <a:t>changes</a:t>
                      </a:r>
                      <a:r>
                        <a:rPr lang="de-DE" sz="1150" dirty="0"/>
                        <a:t> </a:t>
                      </a:r>
                      <a:r>
                        <a:rPr lang="de-DE" sz="1150" dirty="0" err="1"/>
                        <a:t>your</a:t>
                      </a:r>
                      <a:r>
                        <a:rPr lang="de-DE" sz="1150" dirty="0"/>
                        <a:t> </a:t>
                      </a:r>
                      <a:r>
                        <a:rPr lang="de-DE" sz="1150" dirty="0" err="1"/>
                        <a:t>attack</a:t>
                      </a:r>
                      <a:r>
                        <a:rPr lang="de-DE" sz="1150" dirty="0"/>
                        <a:t> </a:t>
                      </a:r>
                      <a:r>
                        <a:rPr lang="de-DE" sz="1150" dirty="0" err="1"/>
                        <a:t>surface</a:t>
                      </a:r>
                      <a:r>
                        <a:rPr lang="de-DE" sz="1150" dirty="0"/>
                        <a:t>.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50" dirty="0" err="1"/>
                        <a:t>Vulnerabilities</a:t>
                      </a:r>
                      <a:r>
                        <a:rPr lang="de-AT" sz="1150" dirty="0"/>
                        <a:t> in 3rd Party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518316"/>
                  </a:ext>
                </a:extLst>
              </a:tr>
              <a:tr h="293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150" dirty="0"/>
                        <a:t>Be flexible </a:t>
                      </a:r>
                      <a:r>
                        <a:rPr lang="de-DE" sz="1150" dirty="0" err="1"/>
                        <a:t>when</a:t>
                      </a:r>
                      <a:r>
                        <a:rPr lang="de-DE" sz="1150" dirty="0"/>
                        <a:t> </a:t>
                      </a:r>
                      <a:r>
                        <a:rPr lang="de-DE" sz="1150" dirty="0" err="1"/>
                        <a:t>considering</a:t>
                      </a:r>
                      <a:r>
                        <a:rPr lang="de-DE" sz="1150" dirty="0"/>
                        <a:t> </a:t>
                      </a:r>
                      <a:r>
                        <a:rPr lang="de-DE" sz="1150" dirty="0" err="1"/>
                        <a:t>future</a:t>
                      </a:r>
                      <a:r>
                        <a:rPr lang="de-DE" sz="1150" dirty="0"/>
                        <a:t> </a:t>
                      </a:r>
                      <a:r>
                        <a:rPr lang="de-DE" sz="1150" dirty="0" err="1"/>
                        <a:t>changes</a:t>
                      </a:r>
                      <a:r>
                        <a:rPr lang="de-DE" sz="1150" dirty="0"/>
                        <a:t> </a:t>
                      </a:r>
                      <a:r>
                        <a:rPr lang="de-DE" sz="1150" dirty="0" err="1"/>
                        <a:t>to</a:t>
                      </a:r>
                      <a:r>
                        <a:rPr lang="de-DE" sz="1150" dirty="0"/>
                        <a:t> </a:t>
                      </a:r>
                      <a:r>
                        <a:rPr lang="de-DE" sz="1150" dirty="0" err="1"/>
                        <a:t>objects</a:t>
                      </a:r>
                      <a:r>
                        <a:rPr lang="de-DE" sz="1150" dirty="0"/>
                        <a:t> and </a:t>
                      </a:r>
                      <a:r>
                        <a:rPr lang="de-DE" sz="1150" dirty="0" err="1"/>
                        <a:t>actors</a:t>
                      </a:r>
                      <a:r>
                        <a:rPr lang="de-DE" sz="1150" dirty="0"/>
                        <a:t>.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15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555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06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5D8860BD-D050-495C-96AE-91829670CA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108038"/>
              </p:ext>
            </p:extLst>
          </p:nvPr>
        </p:nvGraphicFramePr>
        <p:xfrm>
          <a:off x="977462" y="2"/>
          <a:ext cx="10026869" cy="68548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538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512148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433322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b="1" i="0" u="none" dirty="0">
                          <a:latin typeface="+mj-lt"/>
                        </a:rPr>
                        <a:t>OWASP Top 10</a:t>
                      </a:r>
                      <a:endParaRPr lang="de-AT" sz="20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8753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A1:2017-Injection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/>
                        <a:t>SQL </a:t>
                      </a:r>
                      <a:r>
                        <a:rPr lang="de-AT" sz="1200" dirty="0" err="1"/>
                        <a:t>Injection</a:t>
                      </a:r>
                      <a:endParaRPr lang="de-AT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XPath</a:t>
                      </a:r>
                      <a:r>
                        <a:rPr lang="de-AT" sz="1200" dirty="0"/>
                        <a:t> </a:t>
                      </a:r>
                      <a:r>
                        <a:rPr lang="de-AT" sz="1200" dirty="0" err="1"/>
                        <a:t>Injection</a:t>
                      </a:r>
                      <a:endParaRPr lang="de-AT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/>
                        <a:t>OS Command </a:t>
                      </a:r>
                      <a:r>
                        <a:rPr lang="de-AT" sz="1200" dirty="0" err="1"/>
                        <a:t>Injection</a:t>
                      </a: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68753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A2:2017-Broken Authentication</a:t>
                      </a:r>
                      <a:endParaRPr lang="de-DE" sz="12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Authentication Automation Attacks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Session Hijacking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Session Fixation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845326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200" dirty="0"/>
                        <a:t>A3:2017-Sensitive Data Exposure</a:t>
                      </a:r>
                      <a:endParaRPr lang="de-AT" sz="12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Disclosure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Plaintext Transmission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Insecure</a:t>
                      </a:r>
                      <a:r>
                        <a:rPr lang="de-AT" sz="1200" dirty="0"/>
                        <a:t> Password Storage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/>
                        <a:t>Passwords in Source Code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94041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A4:2017-XML-External Entities (XXE)</a:t>
                      </a:r>
                      <a:endParaRPr lang="de-AT" sz="12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/>
                        <a:t>XML External </a:t>
                      </a:r>
                      <a:r>
                        <a:rPr lang="de-AT" sz="1200" dirty="0" err="1"/>
                        <a:t>Entitiy</a:t>
                      </a:r>
                      <a:r>
                        <a:rPr lang="de-AT" sz="1200" dirty="0"/>
                        <a:t> (XXE)</a:t>
                      </a:r>
                      <a:endParaRPr 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02189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A5:2017-Broken Access Control</a:t>
                      </a:r>
                      <a:endParaRPr lang="de-AT" sz="12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Client-side Manipulation (of cookies)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Forceful</a:t>
                      </a:r>
                      <a:r>
                        <a:rPr lang="de-AT" sz="1200" dirty="0"/>
                        <a:t> Browsing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Insec</a:t>
                      </a:r>
                      <a:r>
                        <a:rPr lang="de-AT" sz="1200" dirty="0"/>
                        <a:t>. </a:t>
                      </a:r>
                      <a:r>
                        <a:rPr lang="de-AT" sz="1200" dirty="0" err="1"/>
                        <a:t>Direct</a:t>
                      </a:r>
                      <a:r>
                        <a:rPr lang="de-AT" sz="1200" dirty="0"/>
                        <a:t> </a:t>
                      </a:r>
                      <a:r>
                        <a:rPr lang="de-AT" sz="1200" dirty="0" err="1"/>
                        <a:t>Object</a:t>
                      </a:r>
                      <a:r>
                        <a:rPr lang="de-AT" sz="1200" dirty="0"/>
                        <a:t> References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/>
                        <a:t>Path </a:t>
                      </a:r>
                      <a:r>
                        <a:rPr lang="de-AT" sz="1200" dirty="0" err="1"/>
                        <a:t>Traversal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TOCTOU (Race Condition)</a:t>
                      </a: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  <a:tr h="315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dirty="0"/>
                        <a:t>A6:2017-Security Misconfiguration</a:t>
                      </a:r>
                      <a:endParaRPr lang="de-AT" sz="12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/>
                        <a:t>Information Disclosure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23343"/>
                  </a:ext>
                </a:extLst>
              </a:tr>
              <a:tr h="315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dirty="0"/>
                        <a:t>A7:2017-Cross-Site Scripting (XSS)</a:t>
                      </a:r>
                      <a:endParaRPr lang="de-AT" sz="12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/>
                        <a:t>Cross-Site Scripting (XSS)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0082298"/>
                  </a:ext>
                </a:extLst>
              </a:tr>
              <a:tr h="315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dirty="0"/>
                        <a:t>A8:2017-Insecure Deserialization</a:t>
                      </a:r>
                      <a:endParaRPr lang="de-DE" sz="12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Insecure</a:t>
                      </a:r>
                      <a:r>
                        <a:rPr lang="de-AT" sz="1200" dirty="0"/>
                        <a:t> </a:t>
                      </a:r>
                      <a:r>
                        <a:rPr lang="de-AT" sz="1200" dirty="0" err="1"/>
                        <a:t>Deserialization</a:t>
                      </a: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0771746"/>
                  </a:ext>
                </a:extLst>
              </a:tr>
              <a:tr h="315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dirty="0"/>
                        <a:t>A9:2017-Using Components with Known Vulnerabilities</a:t>
                      </a:r>
                      <a:endParaRPr lang="de-DE" sz="12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Vulnerabilities</a:t>
                      </a:r>
                      <a:r>
                        <a:rPr lang="de-AT" sz="1200" dirty="0"/>
                        <a:t> in 3rd Party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518316"/>
                  </a:ext>
                </a:extLst>
              </a:tr>
              <a:tr h="315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dirty="0"/>
                        <a:t>A10:2017-Insufficient </a:t>
                      </a:r>
                      <a:r>
                        <a:rPr lang="en-US" sz="1200" dirty="0" err="1"/>
                        <a:t>Logging&amp;Monitoring</a:t>
                      </a:r>
                      <a:endParaRPr lang="de-DE" sz="12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Insufficient</a:t>
                      </a:r>
                      <a:r>
                        <a:rPr lang="de-AT" sz="1200" dirty="0"/>
                        <a:t> </a:t>
                      </a:r>
                      <a:r>
                        <a:rPr lang="de-AT" sz="1200" dirty="0" err="1"/>
                        <a:t>Logging</a:t>
                      </a:r>
                      <a:r>
                        <a:rPr lang="de-AT" sz="1200" dirty="0"/>
                        <a:t> and Monitoring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555106"/>
                  </a:ext>
                </a:extLst>
              </a:tr>
              <a:tr h="10218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200" dirty="0"/>
                        <a:t>Not in OWASP Top 10 2017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/>
                        <a:t>DNS Hijacking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/>
                        <a:t>CSRF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Insecure</a:t>
                      </a:r>
                      <a:r>
                        <a:rPr lang="de-AT" sz="1200" dirty="0"/>
                        <a:t> File Upload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Unverified</a:t>
                      </a:r>
                      <a:r>
                        <a:rPr lang="de-AT" sz="1200" dirty="0"/>
                        <a:t>/Open Redirects/Forwards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Clickjacking</a:t>
                      </a: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450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92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7CE16-39C3-4915-93F0-24CF7309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0324" cy="1325563"/>
          </a:xfrm>
        </p:spPr>
        <p:txBody>
          <a:bodyPr/>
          <a:lstStyle/>
          <a:p>
            <a:r>
              <a:rPr lang="en-US" dirty="0"/>
              <a:t>Most important security techniques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6B84F8-B7FF-4FD1-99A2-05B4DC2F5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07" y="1825625"/>
            <a:ext cx="12139448" cy="14585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/>
              <a:t>Most vulnerabilities can be avoided by a combination of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strong authentication and</a:t>
            </a:r>
            <a:br>
              <a:rPr lang="en-US" sz="2200" dirty="0"/>
            </a:br>
            <a:r>
              <a:rPr lang="en-US" sz="2200" dirty="0"/>
              <a:t>session management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52CAD16A-D737-404B-AF77-4019911CCE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2562554"/>
              </p:ext>
            </p:extLst>
          </p:nvPr>
        </p:nvGraphicFramePr>
        <p:xfrm>
          <a:off x="5517931" y="2511973"/>
          <a:ext cx="6674069" cy="4249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5112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408957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SQL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Injection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Client-side Manipulation (of cookies)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XPath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Injection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Forceful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Browsing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OS Command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Injection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Insec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Direct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Object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References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XML External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Entitiy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(XXE)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Path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Traversal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Authentication Automation Attacks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TOCTOU (Race Condition)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Session Hijacking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Cross-Site Scripting (XSS)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23343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Session Fixation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Insecure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Deserialization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0082298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Disclosure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Vulnerabilities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in 3rd Party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077174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Plaintext Transmission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Insufficient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Logging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and Monitoring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51831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Insecure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Password Storage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DNS Hijacking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55510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Passwords in Source Code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CSRF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45077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Insecure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File Upload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Unverified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/Open Redirects/Forwards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2758794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Clickjacking</a:t>
                      </a:r>
                      <a:endParaRPr lang="de-AT" sz="12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136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71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7CE16-39C3-4915-93F0-24CF7309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0324" cy="1325563"/>
          </a:xfrm>
        </p:spPr>
        <p:txBody>
          <a:bodyPr/>
          <a:lstStyle/>
          <a:p>
            <a:r>
              <a:rPr lang="en-US" dirty="0"/>
              <a:t>Most important security techniques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52CAD16A-D737-404B-AF77-4019911CCEA6}"/>
              </a:ext>
            </a:extLst>
          </p:cNvPr>
          <p:cNvGraphicFramePr>
            <a:graphicFrameLocks/>
          </p:cNvGraphicFramePr>
          <p:nvPr/>
        </p:nvGraphicFramePr>
        <p:xfrm>
          <a:off x="5517931" y="2511973"/>
          <a:ext cx="6674069" cy="4249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5112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408957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SQL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Injection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Client-side Manipulation (of cookies)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XPath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Injection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Forceful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Browsing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OS Command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Injection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Insec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Direct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Object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References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XML External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Entitiy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(XXE)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Path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Traversal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Authentication Automation Attacks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TOCTOU (Race Condition)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Session Hijacking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Cross-Site Scripting (XSS)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23343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Session Fixation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Insecure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Deserialization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0082298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Disclosure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Vulnerabilities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in 3rd Party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077174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Plaintext Transmission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Insufficient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Logging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and Monitoring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51831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Insecure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Password Storage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DNS Hijacking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55510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Passwords in Source Code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CSRF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45077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Insecure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File Upload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Unverified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/Open Redirects/Forwards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2758794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Clickjacking</a:t>
                      </a:r>
                      <a:endParaRPr lang="de-AT" sz="12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136793"/>
                  </a:ext>
                </a:extLst>
              </a:tr>
            </a:tbl>
          </a:graphicData>
        </a:graphic>
      </p:graphicFrame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1614AA7-CF11-4A75-A4AD-F786BDB0E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07" y="1825625"/>
            <a:ext cx="12139448" cy="14738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/>
              <a:t>Most vulnerabilities can be avoided by a combination of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strong authentication and</a:t>
            </a:r>
            <a:br>
              <a:rPr lang="en-US" sz="2200" dirty="0"/>
            </a:br>
            <a:r>
              <a:rPr lang="en-US" sz="2200" dirty="0"/>
              <a:t>session management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05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7CE16-39C3-4915-93F0-24CF7309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0324" cy="1325563"/>
          </a:xfrm>
        </p:spPr>
        <p:txBody>
          <a:bodyPr/>
          <a:lstStyle/>
          <a:p>
            <a:r>
              <a:rPr lang="en-US" dirty="0"/>
              <a:t>Most important security techniques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6B84F8-B7FF-4FD1-99A2-05B4DC2F5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07" y="1825625"/>
            <a:ext cx="12139448" cy="26701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/>
              <a:t>Most vulnerabilities can be avoided by a combination of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strong authentication and</a:t>
            </a:r>
            <a:br>
              <a:rPr lang="en-US" sz="2200" dirty="0"/>
            </a:br>
            <a:r>
              <a:rPr lang="en-US" sz="2200" dirty="0"/>
              <a:t>session management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consistent authorization</a:t>
            </a:r>
            <a:br>
              <a:rPr lang="en-US" sz="2200" dirty="0"/>
            </a:br>
            <a:r>
              <a:rPr lang="en-US" sz="2200" dirty="0"/>
              <a:t>checks</a:t>
            </a:r>
            <a:br>
              <a:rPr lang="en-US" sz="2200" dirty="0"/>
            </a:b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52CAD16A-D737-404B-AF77-4019911CCE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9143177"/>
              </p:ext>
            </p:extLst>
          </p:nvPr>
        </p:nvGraphicFramePr>
        <p:xfrm>
          <a:off x="5517931" y="2511973"/>
          <a:ext cx="6674069" cy="4249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5112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408957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SQL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Injection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Client-side Manipulation (of cookies)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XPath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Injection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Forceful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Browsing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OS Command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Injection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Insec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.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Direct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Object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References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XML External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Entitiy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(XXE)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Path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Traversal</a:t>
                      </a:r>
                      <a:endParaRPr lang="en-US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Authentication Automation Attacks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TOCTOU (Race Condition)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Session Hijacking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Cross-Site Scripting (XSS)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23343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Session Fixation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Insecure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Deserialization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0082298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Disclosure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Vulnerabilities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in 3rd Party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077174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Plaintext Transmission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Insufficient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Logging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and Monitoring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51831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Insecure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Password Storage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DNS Hijacking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55510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Passwords in Source Code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CSRF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45077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Insecure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File Upload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Unverified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/Open Redirects/Forwards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2758794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Clickjacking</a:t>
                      </a:r>
                      <a:endParaRPr lang="de-AT" sz="12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136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87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7CE16-39C3-4915-93F0-24CF7309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0324" cy="1325563"/>
          </a:xfrm>
        </p:spPr>
        <p:txBody>
          <a:bodyPr/>
          <a:lstStyle/>
          <a:p>
            <a:r>
              <a:rPr lang="en-US" dirty="0"/>
              <a:t>Most important security techniques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52CAD16A-D737-404B-AF77-4019911CCE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0026666"/>
              </p:ext>
            </p:extLst>
          </p:nvPr>
        </p:nvGraphicFramePr>
        <p:xfrm>
          <a:off x="5517931" y="2511973"/>
          <a:ext cx="6674069" cy="4249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5112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408957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SQL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Injection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Client-side Manipulation (of cookies)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XPath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Injection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Forceful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Browsing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OS Command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Injection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Insec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.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Direct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Object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References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XML External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Entitiy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(XXE)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Path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Traversal</a:t>
                      </a:r>
                      <a:endParaRPr lang="en-US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Authentication Automation Attacks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TOCTOU (Race Condition)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Session Hijacking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Cross-Site Scripting (XSS)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23343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Session Fixation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Insecure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Deserialization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0082298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Disclosure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Vulnerabilities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in 3rd Party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077174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Plaintext Transmission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Insufficient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Logging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and Monitoring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51831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Insecure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Password Storage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DNS Hijacking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55510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Passwords in Source Code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CSRF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45077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Insecure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File Upload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Unverified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/Open Redirects/Forwards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2758794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Clickjacking</a:t>
                      </a:r>
                      <a:endParaRPr lang="de-AT" sz="12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136793"/>
                  </a:ext>
                </a:extLst>
              </a:tr>
            </a:tbl>
          </a:graphicData>
        </a:graphic>
      </p:graphicFrame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468D9449-4601-48E0-82FC-0E651AB10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07" y="1825625"/>
            <a:ext cx="12139448" cy="41027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/>
              <a:t>Most vulnerabilities can be avoided by a combination of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strong authentication and</a:t>
            </a:r>
            <a:br>
              <a:rPr lang="en-US" sz="2200" dirty="0"/>
            </a:br>
            <a:r>
              <a:rPr lang="en-US" sz="2200" dirty="0"/>
              <a:t>session management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consistent authorization</a:t>
            </a:r>
            <a:br>
              <a:rPr lang="en-US" sz="2200" dirty="0"/>
            </a:br>
            <a:r>
              <a:rPr lang="en-US" sz="2200" dirty="0"/>
              <a:t>checks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strict input validation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context-sensitive output</a:t>
            </a:r>
            <a:br>
              <a:rPr lang="en-US" sz="2200" dirty="0"/>
            </a:br>
            <a:r>
              <a:rPr lang="en-US" sz="2200" dirty="0"/>
              <a:t>encoding/sanitization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6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884</Words>
  <Application>Microsoft Office PowerPoint</Application>
  <PresentationFormat>Breitbild</PresentationFormat>
  <Paragraphs>265</Paragraphs>
  <Slides>13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Verdana</vt:lpstr>
      <vt:lpstr>Office</vt:lpstr>
      <vt:lpstr>Conclusions</vt:lpstr>
      <vt:lpstr>Rough Overview</vt:lpstr>
      <vt:lpstr>PowerPoint-Präsentation</vt:lpstr>
      <vt:lpstr>PowerPoint-Präsentation</vt:lpstr>
      <vt:lpstr>PowerPoint-Präsentation</vt:lpstr>
      <vt:lpstr>Most important security techniques</vt:lpstr>
      <vt:lpstr>Most important security techniques</vt:lpstr>
      <vt:lpstr>Most important security techniques</vt:lpstr>
      <vt:lpstr>Most important security techniques</vt:lpstr>
      <vt:lpstr>Most important security techniques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2021-02-25T14:54:28Z</dcterms:modified>
</cp:coreProperties>
</file>