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5" r:id="rId3"/>
    <p:sldId id="293" r:id="rId4"/>
    <p:sldId id="294" r:id="rId5"/>
    <p:sldId id="295" r:id="rId6"/>
    <p:sldId id="302" r:id="rId7"/>
    <p:sldId id="296" r:id="rId8"/>
    <p:sldId id="297" r:id="rId9"/>
    <p:sldId id="299" r:id="rId10"/>
    <p:sldId id="298" r:id="rId11"/>
    <p:sldId id="307" r:id="rId12"/>
    <p:sldId id="301" r:id="rId13"/>
    <p:sldId id="306" r:id="rId14"/>
    <p:sldId id="30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647DF-3393-4D5E-8CD0-3A04015B3B9D}" v="12" dt="2023-04-13T16:34:38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129" d="100"/>
          <a:sy n="129" d="100"/>
        </p:scale>
        <p:origin x="74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DF3647DF-3393-4D5E-8CD0-3A04015B3B9D}"/>
    <pc:docChg chg="undo custSel addSld modSld">
      <pc:chgData name="Daniel Schwarz" userId="5bb35bb8-905a-4742-88d9-33d9089732e7" providerId="ADAL" clId="{DF3647DF-3393-4D5E-8CD0-3A04015B3B9D}" dt="2023-04-13T16:34:45.450" v="103" actId="20577"/>
      <pc:docMkLst>
        <pc:docMk/>
      </pc:docMkLst>
      <pc:sldChg chg="addSp delSp modSp mod">
        <pc:chgData name="Daniel Schwarz" userId="5bb35bb8-905a-4742-88d9-33d9089732e7" providerId="ADAL" clId="{DF3647DF-3393-4D5E-8CD0-3A04015B3B9D}" dt="2022-03-18T20:56:46.815" v="25" actId="1035"/>
        <pc:sldMkLst>
          <pc:docMk/>
          <pc:sldMk cId="47617300" sldId="297"/>
        </pc:sldMkLst>
        <pc:spChg chg="mod">
          <ac:chgData name="Daniel Schwarz" userId="5bb35bb8-905a-4742-88d9-33d9089732e7" providerId="ADAL" clId="{DF3647DF-3393-4D5E-8CD0-3A04015B3B9D}" dt="2022-03-18T20:56:39.252" v="1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DF3647DF-3393-4D5E-8CD0-3A04015B3B9D}" dt="2022-03-18T20:56:46.815" v="25" actId="1035"/>
          <ac:picMkLst>
            <pc:docMk/>
            <pc:sldMk cId="47617300" sldId="297"/>
            <ac:picMk id="3" creationId="{B56161FE-822C-4DC1-B6CB-06EB68A77C96}"/>
          </ac:picMkLst>
        </pc:picChg>
        <pc:picChg chg="del">
          <ac:chgData name="Daniel Schwarz" userId="5bb35bb8-905a-4742-88d9-33d9089732e7" providerId="ADAL" clId="{DF3647DF-3393-4D5E-8CD0-3A04015B3B9D}" dt="2022-03-18T20:52:57.981" v="0" actId="478"/>
          <ac:picMkLst>
            <pc:docMk/>
            <pc:sldMk cId="47617300" sldId="297"/>
            <ac:picMk id="7" creationId="{6B9567A5-D9EE-44DD-B0B8-393384111180}"/>
          </ac:picMkLst>
        </pc:picChg>
      </pc:sldChg>
      <pc:sldChg chg="addSp delSp modSp mod">
        <pc:chgData name="Daniel Schwarz" userId="5bb35bb8-905a-4742-88d9-33d9089732e7" providerId="ADAL" clId="{DF3647DF-3393-4D5E-8CD0-3A04015B3B9D}" dt="2022-03-18T20:59:16.659" v="36" actId="1076"/>
        <pc:sldMkLst>
          <pc:docMk/>
          <pc:sldMk cId="3792953039" sldId="298"/>
        </pc:sldMkLst>
        <pc:picChg chg="del">
          <ac:chgData name="Daniel Schwarz" userId="5bb35bb8-905a-4742-88d9-33d9089732e7" providerId="ADAL" clId="{DF3647DF-3393-4D5E-8CD0-3A04015B3B9D}" dt="2022-03-18T20:58:16.169" v="26" actId="478"/>
          <ac:picMkLst>
            <pc:docMk/>
            <pc:sldMk cId="3792953039" sldId="298"/>
            <ac:picMk id="5" creationId="{2DDC59B1-A654-47A8-9957-A4A33102AB2F}"/>
          </ac:picMkLst>
        </pc:picChg>
        <pc:picChg chg="add mod modCrop">
          <ac:chgData name="Daniel Schwarz" userId="5bb35bb8-905a-4742-88d9-33d9089732e7" providerId="ADAL" clId="{DF3647DF-3393-4D5E-8CD0-3A04015B3B9D}" dt="2022-03-18T20:59:16.659" v="36" actId="1076"/>
          <ac:picMkLst>
            <pc:docMk/>
            <pc:sldMk cId="3792953039" sldId="298"/>
            <ac:picMk id="6" creationId="{19AC13EC-836E-4CB3-8939-FBA32FEE95AA}"/>
          </ac:picMkLst>
        </pc:picChg>
      </pc:sldChg>
      <pc:sldChg chg="addSp delSp modSp new mod">
        <pc:chgData name="Daniel Schwarz" userId="5bb35bb8-905a-4742-88d9-33d9089732e7" providerId="ADAL" clId="{DF3647DF-3393-4D5E-8CD0-3A04015B3B9D}" dt="2023-04-10T14:19:50.303" v="82" actId="1076"/>
        <pc:sldMkLst>
          <pc:docMk/>
          <pc:sldMk cId="4186641867" sldId="307"/>
        </pc:sldMkLst>
        <pc:spChg chg="mod">
          <ac:chgData name="Daniel Schwarz" userId="5bb35bb8-905a-4742-88d9-33d9089732e7" providerId="ADAL" clId="{DF3647DF-3393-4D5E-8CD0-3A04015B3B9D}" dt="2023-04-10T14:18:25.282" v="61" actId="20577"/>
          <ac:spMkLst>
            <pc:docMk/>
            <pc:sldMk cId="4186641867" sldId="307"/>
            <ac:spMk id="2" creationId="{568DEAF1-7336-79AF-9058-50A7E8A6D001}"/>
          </ac:spMkLst>
        </pc:spChg>
        <pc:spChg chg="add del mod">
          <ac:chgData name="Daniel Schwarz" userId="5bb35bb8-905a-4742-88d9-33d9089732e7" providerId="ADAL" clId="{DF3647DF-3393-4D5E-8CD0-3A04015B3B9D}" dt="2023-04-10T14:19:35.095" v="77" actId="478"/>
          <ac:spMkLst>
            <pc:docMk/>
            <pc:sldMk cId="4186641867" sldId="307"/>
            <ac:spMk id="4" creationId="{7861C420-B920-FD14-9CA6-6C41580F8F05}"/>
          </ac:spMkLst>
        </pc:spChg>
        <pc:spChg chg="add mod">
          <ac:chgData name="Daniel Schwarz" userId="5bb35bb8-905a-4742-88d9-33d9089732e7" providerId="ADAL" clId="{DF3647DF-3393-4D5E-8CD0-3A04015B3B9D}" dt="2023-04-10T14:19:40.173" v="80"/>
          <ac:spMkLst>
            <pc:docMk/>
            <pc:sldMk cId="4186641867" sldId="307"/>
            <ac:spMk id="5" creationId="{D24E9FFC-ADC4-5E26-E756-71EA01C541C6}"/>
          </ac:spMkLst>
        </pc:spChg>
        <pc:picChg chg="add mod">
          <ac:chgData name="Daniel Schwarz" userId="5bb35bb8-905a-4742-88d9-33d9089732e7" providerId="ADAL" clId="{DF3647DF-3393-4D5E-8CD0-3A04015B3B9D}" dt="2023-04-10T14:19:50.303" v="82" actId="1076"/>
          <ac:picMkLst>
            <pc:docMk/>
            <pc:sldMk cId="4186641867" sldId="307"/>
            <ac:picMk id="1026" creationId="{02E02A53-2A47-0385-B9EB-2F877DF723FF}"/>
          </ac:picMkLst>
        </pc:picChg>
      </pc:sldChg>
      <pc:sldChg chg="addSp delSp modSp new mod modClrScheme chgLayout">
        <pc:chgData name="Daniel Schwarz" userId="5bb35bb8-905a-4742-88d9-33d9089732e7" providerId="ADAL" clId="{DF3647DF-3393-4D5E-8CD0-3A04015B3B9D}" dt="2023-04-13T16:34:45.450" v="103" actId="20577"/>
        <pc:sldMkLst>
          <pc:docMk/>
          <pc:sldMk cId="1966182388" sldId="308"/>
        </pc:sldMkLst>
        <pc:spChg chg="del">
          <ac:chgData name="Daniel Schwarz" userId="5bb35bb8-905a-4742-88d9-33d9089732e7" providerId="ADAL" clId="{DF3647DF-3393-4D5E-8CD0-3A04015B3B9D}" dt="2023-04-13T16:34:37.149" v="84" actId="700"/>
          <ac:spMkLst>
            <pc:docMk/>
            <pc:sldMk cId="1966182388" sldId="308"/>
            <ac:spMk id="2" creationId="{B6451A46-E0C8-1325-D828-47D76D9048AC}"/>
          </ac:spMkLst>
        </pc:spChg>
        <pc:spChg chg="del">
          <ac:chgData name="Daniel Schwarz" userId="5bb35bb8-905a-4742-88d9-33d9089732e7" providerId="ADAL" clId="{DF3647DF-3393-4D5E-8CD0-3A04015B3B9D}" dt="2023-04-13T16:34:37.149" v="84" actId="700"/>
          <ac:spMkLst>
            <pc:docMk/>
            <pc:sldMk cId="1966182388" sldId="308"/>
            <ac:spMk id="3" creationId="{A9E9A0FF-6C45-5BA4-09A7-B9D426DB9F82}"/>
          </ac:spMkLst>
        </pc:spChg>
        <pc:spChg chg="add mod">
          <ac:chgData name="Daniel Schwarz" userId="5bb35bb8-905a-4742-88d9-33d9089732e7" providerId="ADAL" clId="{DF3647DF-3393-4D5E-8CD0-3A04015B3B9D}" dt="2023-04-13T16:34:45.450" v="103" actId="20577"/>
          <ac:spMkLst>
            <pc:docMk/>
            <pc:sldMk cId="1966182388" sldId="308"/>
            <ac:spMk id="4" creationId="{8D768F65-A745-E8CF-BA70-B6F5446CBFEA}"/>
          </ac:spMkLst>
        </pc:spChg>
      </pc:sldChg>
    </pc:docChg>
  </pc:docChgLst>
  <pc:docChgLst>
    <pc:chgData name="Daniel Schwarz" userId="5bb35bb8-905a-4742-88d9-33d9089732e7" providerId="ADAL" clId="{2D404540-AFFE-4CC5-BC81-AA7E0252D251}"/>
    <pc:docChg chg="modSld">
      <pc:chgData name="Daniel Schwarz" userId="5bb35bb8-905a-4742-88d9-33d9089732e7" providerId="ADAL" clId="{2D404540-AFFE-4CC5-BC81-AA7E0252D251}" dt="2021-02-18T19:55:34.870" v="659" actId="20577"/>
      <pc:docMkLst>
        <pc:docMk/>
      </pc:docMkLst>
      <pc:sldChg chg="modNotesTx">
        <pc:chgData name="Daniel Schwarz" userId="5bb35bb8-905a-4742-88d9-33d9089732e7" providerId="ADAL" clId="{2D404540-AFFE-4CC5-BC81-AA7E0252D251}" dt="2021-02-18T19:55:34.870" v="659" actId="20577"/>
        <pc:sldMkLst>
          <pc:docMk/>
          <pc:sldMk cId="3756812701" sldId="294"/>
        </pc:sldMkLst>
      </pc:sldChg>
    </pc:docChg>
  </pc:docChgLst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69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13.04.2023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244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Saltzer</a:t>
            </a:r>
            <a:r>
              <a:rPr lang="de-DE" sz="1800" dirty="0"/>
              <a:t> &amp; Schröder, IEEE CSD,</a:t>
            </a:r>
            <a:br>
              <a:rPr lang="de-DE" sz="1800" dirty="0"/>
            </a:br>
            <a:r>
              <a:rPr lang="de-DE" sz="1800" dirty="0"/>
              <a:t>OWASP Top 10 / STG / ASVS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AC13EC-836E-4CB3-8939-FBA32FEE9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1577" r="2005"/>
          <a:stretch/>
        </p:blipFill>
        <p:spPr>
          <a:xfrm>
            <a:off x="4456384" y="1509815"/>
            <a:ext cx="3279228" cy="4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DEAF1-7336-79AF-9058-50A7E8A6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Cheat Sheet Series</a:t>
            </a:r>
          </a:p>
        </p:txBody>
      </p:sp>
      <p:pic>
        <p:nvPicPr>
          <p:cNvPr id="1026" name="Picture 2" descr="ProjectLogoOfficial">
            <a:extLst>
              <a:ext uri="{FF2B5EF4-FFF2-40B4-BE49-F238E27FC236}">
                <a16:creationId xmlns:a16="http://schemas.microsoft.com/office/drawing/2014/main" id="{02E02A53-2A47-0385-B9EB-2F877DF7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88" y="1571778"/>
            <a:ext cx="5753673" cy="443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24E9FFC-ADC4-5E26-E756-71EA01C541C6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https://cheatsheetseries.owasp.org/</a:t>
            </a:r>
          </a:p>
        </p:txBody>
      </p:sp>
    </p:spTree>
    <p:extLst>
      <p:ext uri="{BB962C8B-B14F-4D97-AF65-F5344CB8AC3E}">
        <p14:creationId xmlns:p14="http://schemas.microsoft.com/office/powerpoint/2010/main" val="418664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9BA24-DB51-435B-82D3-69A5E461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5D16E-58EA-45A1-A7D3-C9405935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endParaRPr lang="de-DE" dirty="0"/>
          </a:p>
          <a:p>
            <a:pPr lvl="1"/>
            <a:r>
              <a:rPr lang="de-DE" dirty="0" err="1"/>
              <a:t>Feross</a:t>
            </a:r>
            <a:r>
              <a:rPr lang="de-DE" dirty="0"/>
              <a:t> </a:t>
            </a:r>
            <a:r>
              <a:rPr lang="de-DE" dirty="0" err="1"/>
              <a:t>Aboukhadijeh</a:t>
            </a:r>
            <a:r>
              <a:rPr lang="de-DE" dirty="0"/>
              <a:t> (Stanford)</a:t>
            </a:r>
          </a:p>
          <a:p>
            <a:pPr lvl="2"/>
            <a:r>
              <a:rPr lang="de-AT" dirty="0"/>
              <a:t>https://web.stanford.edu/class/cs253/</a:t>
            </a:r>
            <a:endParaRPr lang="de-DE" dirty="0"/>
          </a:p>
          <a:p>
            <a:pPr lvl="1"/>
            <a:r>
              <a:rPr lang="de-AT" dirty="0"/>
              <a:t>Andreas Happe (FH/Technikum Wien)</a:t>
            </a:r>
          </a:p>
          <a:p>
            <a:pPr lvl="2"/>
            <a:r>
              <a:rPr lang="de-AT" dirty="0"/>
              <a:t>https://snikt.net/WebSec.pdf</a:t>
            </a:r>
          </a:p>
          <a:p>
            <a:pPr lvl="1"/>
            <a:r>
              <a:rPr lang="de-AT" dirty="0"/>
              <a:t>Björn </a:t>
            </a:r>
            <a:r>
              <a:rPr lang="de-AT" dirty="0" err="1"/>
              <a:t>Kimminich</a:t>
            </a:r>
            <a:endParaRPr lang="de-AT" dirty="0"/>
          </a:p>
          <a:p>
            <a:pPr lvl="2"/>
            <a:r>
              <a:rPr lang="de-AT" dirty="0"/>
              <a:t>https://github.com/bkimminich/it-security-lecture</a:t>
            </a:r>
          </a:p>
          <a:p>
            <a:pPr lvl="2"/>
            <a:endParaRPr lang="de-AT" dirty="0"/>
          </a:p>
          <a:p>
            <a:r>
              <a:rPr lang="de-AT" dirty="0" err="1"/>
              <a:t>PortSwigger</a:t>
            </a:r>
            <a:r>
              <a:rPr lang="de-AT" dirty="0"/>
              <a:t> Web Security Academy</a:t>
            </a:r>
          </a:p>
          <a:p>
            <a:pPr lvl="1"/>
            <a:r>
              <a:rPr lang="de-DE" dirty="0"/>
              <a:t>https://portswigger.net/web-security</a:t>
            </a:r>
          </a:p>
          <a:p>
            <a:pPr lvl="1"/>
            <a:endParaRPr lang="de-DE" dirty="0"/>
          </a:p>
          <a:p>
            <a:r>
              <a:rPr lang="de-DE" dirty="0"/>
              <a:t>Hacker101</a:t>
            </a:r>
          </a:p>
          <a:p>
            <a:pPr lvl="1"/>
            <a:r>
              <a:rPr lang="de-AT" dirty="0"/>
              <a:t>https://www.hacker101.com/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11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33F3-2523-4441-A86E-58E90AC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4A08-E85E-4EFB-8E90-949BBBFDB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Sticking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design </a:t>
            </a:r>
            <a:r>
              <a:rPr lang="de-DE" dirty="0" err="1"/>
              <a:t>principles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flaws</a:t>
            </a:r>
            <a:r>
              <a:rPr lang="de-DE" dirty="0"/>
              <a:t> and </a:t>
            </a:r>
            <a:r>
              <a:rPr lang="de-DE" dirty="0" err="1"/>
              <a:t>vulnerabilities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security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OWASP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friend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00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8D768F65-A745-E8CF-BA70-B6F5446CBFEA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Quiz Time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9661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are</a:t>
            </a:r>
            <a:r>
              <a:rPr lang="de-DE" sz="6600" dirty="0"/>
              <a:t> a </a:t>
            </a:r>
            <a:r>
              <a:rPr lang="de-DE" sz="6600" dirty="0" err="1"/>
              <a:t>few</a:t>
            </a:r>
            <a:r>
              <a:rPr lang="de-DE" sz="6600" dirty="0"/>
              <a:t> </a:t>
            </a:r>
            <a:r>
              <a:rPr lang="de-DE" sz="6600" dirty="0" err="1"/>
              <a:t>basic</a:t>
            </a:r>
            <a:r>
              <a:rPr lang="de-DE" sz="6600" dirty="0"/>
              <a:t> </a:t>
            </a:r>
            <a:r>
              <a:rPr lang="de-DE" sz="6600" dirty="0" err="1"/>
              <a:t>principles</a:t>
            </a:r>
            <a:r>
              <a:rPr lang="de-DE" sz="6600" dirty="0"/>
              <a:t> </a:t>
            </a:r>
            <a:r>
              <a:rPr lang="de-DE" sz="6600" dirty="0" err="1"/>
              <a:t>that</a:t>
            </a:r>
            <a:r>
              <a:rPr lang="de-DE" sz="6600" dirty="0"/>
              <a:t> </a:t>
            </a:r>
            <a:r>
              <a:rPr lang="de-DE" sz="6600" dirty="0" err="1"/>
              <a:t>apply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almost</a:t>
            </a:r>
            <a:r>
              <a:rPr lang="de-DE" sz="6600" dirty="0"/>
              <a:t> all </a:t>
            </a:r>
            <a:r>
              <a:rPr lang="de-DE" sz="6600" dirty="0" err="1"/>
              <a:t>vulnerabilities</a:t>
            </a:r>
            <a:r>
              <a:rPr lang="de-DE" sz="6600" dirty="0"/>
              <a:t>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Some</a:t>
            </a:r>
            <a:r>
              <a:rPr lang="de-DE" sz="6600" dirty="0"/>
              <a:t> </a:t>
            </a:r>
            <a:r>
              <a:rPr lang="de-DE" sz="6600" dirty="0" err="1"/>
              <a:t>resources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might</a:t>
            </a:r>
            <a:r>
              <a:rPr lang="de-DE" sz="6600" dirty="0"/>
              <a:t> </a:t>
            </a:r>
            <a:r>
              <a:rPr lang="de-DE" sz="6600" dirty="0" err="1"/>
              <a:t>be</a:t>
            </a:r>
            <a:r>
              <a:rPr lang="de-DE" sz="6600" dirty="0"/>
              <a:t> </a:t>
            </a:r>
            <a:r>
              <a:rPr lang="de-DE" sz="6600" dirty="0" err="1"/>
              <a:t>useful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59050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4047C36C-A5ED-4049-9F75-874F4B035BC4}"/>
              </a:ext>
            </a:extLst>
          </p:cNvPr>
          <p:cNvSpPr txBox="1">
            <a:spLocks/>
          </p:cNvSpPr>
          <p:nvPr/>
        </p:nvSpPr>
        <p:spPr>
          <a:xfrm>
            <a:off x="725213" y="2801189"/>
            <a:ext cx="10741573" cy="125562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OWASP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(Open Web </a:t>
            </a:r>
            <a:r>
              <a:rPr lang="de-DE" sz="6600" dirty="0" err="1"/>
              <a:t>Application</a:t>
            </a:r>
            <a:r>
              <a:rPr lang="de-DE" sz="6600" dirty="0"/>
              <a:t> Security Project)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95858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5924160"/>
            <a:ext cx="118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</a:p>
          <a:p>
            <a:pPr algn="ctr"/>
            <a:r>
              <a:rPr lang="de-AT" dirty="0"/>
              <a:t>https://owasp.org/Top10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161FE-822C-4DC1-B6CB-06EB68A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0" y="1969716"/>
            <a:ext cx="11130455" cy="3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Breitbild</PresentationFormat>
  <Paragraphs>123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Roboto</vt:lpstr>
      <vt:lpstr>Verdana</vt:lpstr>
      <vt:lpstr>Office</vt:lpstr>
      <vt:lpstr>Basic Principles and Resources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OWASP Top 10</vt:lpstr>
      <vt:lpstr>OWASP ASVS</vt:lpstr>
      <vt:lpstr>OWASP Web Security Testing Guide</vt:lpstr>
      <vt:lpstr>OWASP Cheat Sheet Series</vt:lpstr>
      <vt:lpstr>Some more interesting resources</vt:lpstr>
      <vt:lpstr>Key Messages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2023-04-13T16:34:49Z</dcterms:modified>
</cp:coreProperties>
</file>