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5" r:id="rId3"/>
    <p:sldId id="445" r:id="rId4"/>
    <p:sldId id="299" r:id="rId5"/>
    <p:sldId id="298" r:id="rId6"/>
    <p:sldId id="426" r:id="rId7"/>
    <p:sldId id="258" r:id="rId8"/>
    <p:sldId id="438" r:id="rId9"/>
    <p:sldId id="269" r:id="rId10"/>
    <p:sldId id="283" r:id="rId11"/>
    <p:sldId id="446" r:id="rId12"/>
    <p:sldId id="447" r:id="rId13"/>
    <p:sldId id="448" r:id="rId14"/>
    <p:sldId id="427" r:id="rId15"/>
    <p:sldId id="428" r:id="rId16"/>
    <p:sldId id="273" r:id="rId17"/>
    <p:sldId id="434" r:id="rId18"/>
    <p:sldId id="43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DE0C3-EE10-4509-BF44-D59D8C10DC16}" v="9" dt="2022-04-19T19:41:4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1FCDE0C3-EE10-4509-BF44-D59D8C10DC16}"/>
    <pc:docChg chg="addSld delSld modSld">
      <pc:chgData name="Daniel Schwarz" userId="5bb35bb8-905a-4742-88d9-33d9089732e7" providerId="ADAL" clId="{1FCDE0C3-EE10-4509-BF44-D59D8C10DC16}" dt="2022-04-19T19:41:43.311" v="12"/>
      <pc:docMkLst>
        <pc:docMk/>
      </pc:docMkLst>
      <pc:sldChg chg="del">
        <pc:chgData name="Daniel Schwarz" userId="5bb35bb8-905a-4742-88d9-33d9089732e7" providerId="ADAL" clId="{1FCDE0C3-EE10-4509-BF44-D59D8C10DC16}" dt="2022-04-19T19:41:33.062" v="7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1FCDE0C3-EE10-4509-BF44-D59D8C10DC16}" dt="2022-04-19T19:39:17.952" v="1" actId="47"/>
        <pc:sldMkLst>
          <pc:docMk/>
          <pc:sldMk cId="47617300" sldId="297"/>
        </pc:sldMkLst>
      </pc:sldChg>
      <pc:sldChg chg="del">
        <pc:chgData name="Daniel Schwarz" userId="5bb35bb8-905a-4742-88d9-33d9089732e7" providerId="ADAL" clId="{1FCDE0C3-EE10-4509-BF44-D59D8C10DC16}" dt="2022-04-19T19:40:39.830" v="3" actId="47"/>
        <pc:sldMkLst>
          <pc:docMk/>
          <pc:sldMk cId="3259584968" sldId="440"/>
        </pc:sldMkLst>
      </pc:sldChg>
      <pc:sldChg chg="del">
        <pc:chgData name="Daniel Schwarz" userId="5bb35bb8-905a-4742-88d9-33d9089732e7" providerId="ADAL" clId="{1FCDE0C3-EE10-4509-BF44-D59D8C10DC16}" dt="2022-04-19T19:40:56.031" v="5" actId="47"/>
        <pc:sldMkLst>
          <pc:docMk/>
          <pc:sldMk cId="758040534" sldId="444"/>
        </pc:sldMkLst>
      </pc:sldChg>
      <pc:sldChg chg="add">
        <pc:chgData name="Daniel Schwarz" userId="5bb35bb8-905a-4742-88d9-33d9089732e7" providerId="ADAL" clId="{1FCDE0C3-EE10-4509-BF44-D59D8C10DC16}" dt="2022-04-19T19:39:00.143" v="0"/>
        <pc:sldMkLst>
          <pc:docMk/>
          <pc:sldMk cId="2771310328" sldId="445"/>
        </pc:sldMkLst>
      </pc:sldChg>
      <pc:sldChg chg="add">
        <pc:chgData name="Daniel Schwarz" userId="5bb35bb8-905a-4742-88d9-33d9089732e7" providerId="ADAL" clId="{1FCDE0C3-EE10-4509-BF44-D59D8C10DC16}" dt="2022-04-19T19:40:33.088" v="2"/>
        <pc:sldMkLst>
          <pc:docMk/>
          <pc:sldMk cId="2283971043" sldId="446"/>
        </pc:sldMkLst>
      </pc:sldChg>
      <pc:sldChg chg="add">
        <pc:chgData name="Daniel Schwarz" userId="5bb35bb8-905a-4742-88d9-33d9089732e7" providerId="ADAL" clId="{1FCDE0C3-EE10-4509-BF44-D59D8C10DC16}" dt="2022-04-19T19:40:53.964" v="4"/>
        <pc:sldMkLst>
          <pc:docMk/>
          <pc:sldMk cId="888474986" sldId="447"/>
        </pc:sldMkLst>
      </pc:sldChg>
      <pc:sldChg chg="add modAnim">
        <pc:chgData name="Daniel Schwarz" userId="5bb35bb8-905a-4742-88d9-33d9089732e7" providerId="ADAL" clId="{1FCDE0C3-EE10-4509-BF44-D59D8C10DC16}" dt="2022-04-19T19:41:43.311" v="12"/>
        <pc:sldMkLst>
          <pc:docMk/>
          <pc:sldMk cId="3524196724" sldId="448"/>
        </pc:sldMkLst>
      </pc:sldChg>
    </pc:docChg>
  </pc:docChgLst>
  <pc:docChgLst>
    <pc:chgData name="Daniel Schwarz" userId="5bb35bb8-905a-4742-88d9-33d9089732e7" providerId="ADAL" clId="{6C00ADBC-A59E-4B2E-9F3B-DE4813814D5F}"/>
    <pc:docChg chg="custSel addSld delSld modSld">
      <pc:chgData name="Daniel Schwarz" userId="5bb35bb8-905a-4742-88d9-33d9089732e7" providerId="ADAL" clId="{6C00ADBC-A59E-4B2E-9F3B-DE4813814D5F}" dt="2020-11-20T00:13:02.757" v="63"/>
      <pc:docMkLst>
        <pc:docMk/>
      </pc:docMkLst>
      <pc:sldChg chg="del">
        <pc:chgData name="Daniel Schwarz" userId="5bb35bb8-905a-4742-88d9-33d9089732e7" providerId="ADAL" clId="{6C00ADBC-A59E-4B2E-9F3B-DE4813814D5F}" dt="2020-11-20T00:07:11.384" v="1" actId="47"/>
        <pc:sldMkLst>
          <pc:docMk/>
          <pc:sldMk cId="4073586220" sldId="256"/>
        </pc:sldMkLst>
      </pc:sldChg>
      <pc:sldChg chg="add modAnim">
        <pc:chgData name="Daniel Schwarz" userId="5bb35bb8-905a-4742-88d9-33d9089732e7" providerId="ADAL" clId="{6C00ADBC-A59E-4B2E-9F3B-DE4813814D5F}" dt="2020-11-20T00:11:56.687" v="27"/>
        <pc:sldMkLst>
          <pc:docMk/>
          <pc:sldMk cId="2198096012" sldId="258"/>
        </pc:sldMkLst>
      </pc:sldChg>
      <pc:sldChg chg="add modAnim">
        <pc:chgData name="Daniel Schwarz" userId="5bb35bb8-905a-4742-88d9-33d9089732e7" providerId="ADAL" clId="{6C00ADBC-A59E-4B2E-9F3B-DE4813814D5F}" dt="2020-11-20T00:12:05.456" v="29"/>
        <pc:sldMkLst>
          <pc:docMk/>
          <pc:sldMk cId="1748661716" sldId="269"/>
        </pc:sldMkLst>
      </pc:sldChg>
      <pc:sldChg chg="add modAnim">
        <pc:chgData name="Daniel Schwarz" userId="5bb35bb8-905a-4742-88d9-33d9089732e7" providerId="ADAL" clId="{6C00ADBC-A59E-4B2E-9F3B-DE4813814D5F}" dt="2020-11-20T00:12:58.519" v="62"/>
        <pc:sldMkLst>
          <pc:docMk/>
          <pc:sldMk cId="2308799344" sldId="273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2479954791" sldId="283"/>
        </pc:sldMkLst>
      </pc:sldChg>
      <pc:sldChg chg="add modAnim">
        <pc:chgData name="Daniel Schwarz" userId="5bb35bb8-905a-4742-88d9-33d9089732e7" providerId="ADAL" clId="{6C00ADBC-A59E-4B2E-9F3B-DE4813814D5F}" dt="2020-11-20T00:12:22.792" v="42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1739608523" sldId="293"/>
        </pc:sldMkLst>
      </pc:sldChg>
      <pc:sldChg chg="modAnim">
        <pc:chgData name="Daniel Schwarz" userId="5bb35bb8-905a-4742-88d9-33d9089732e7" providerId="ADAL" clId="{6C00ADBC-A59E-4B2E-9F3B-DE4813814D5F}" dt="2020-11-20T00:07:45.221" v="17"/>
        <pc:sldMkLst>
          <pc:docMk/>
          <pc:sldMk cId="3756812701" sldId="294"/>
        </pc:sldMkLst>
      </pc:sldChg>
      <pc:sldChg chg="modAnim">
        <pc:chgData name="Daniel Schwarz" userId="5bb35bb8-905a-4742-88d9-33d9089732e7" providerId="ADAL" clId="{6C00ADBC-A59E-4B2E-9F3B-DE4813814D5F}" dt="2020-11-20T00:11:14.514" v="23"/>
        <pc:sldMkLst>
          <pc:docMk/>
          <pc:sldMk cId="2300856582" sldId="295"/>
        </pc:sldMkLst>
      </pc:sldChg>
      <pc:sldChg chg="del">
        <pc:chgData name="Daniel Schwarz" userId="5bb35bb8-905a-4742-88d9-33d9089732e7" providerId="ADAL" clId="{6C00ADBC-A59E-4B2E-9F3B-DE4813814D5F}" dt="2020-11-20T00:07:50.787" v="19" actId="47"/>
        <pc:sldMkLst>
          <pc:docMk/>
          <pc:sldMk cId="958584882" sldId="296"/>
        </pc:sldMkLst>
      </pc:sldChg>
      <pc:sldChg chg="del">
        <pc:chgData name="Daniel Schwarz" userId="5bb35bb8-905a-4742-88d9-33d9089732e7" providerId="ADAL" clId="{6C00ADBC-A59E-4B2E-9F3B-DE4813814D5F}" dt="2020-11-20T00:07:56.817" v="20" actId="47"/>
        <pc:sldMkLst>
          <pc:docMk/>
          <pc:sldMk cId="168114193" sldId="301"/>
        </pc:sldMkLst>
      </pc:sldChg>
      <pc:sldChg chg="del">
        <pc:chgData name="Daniel Schwarz" userId="5bb35bb8-905a-4742-88d9-33d9089732e7" providerId="ADAL" clId="{6C00ADBC-A59E-4B2E-9F3B-DE4813814D5F}" dt="2020-11-20T00:07:46.724" v="18" actId="47"/>
        <pc:sldMkLst>
          <pc:docMk/>
          <pc:sldMk cId="590501299" sldId="302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3230129895" sldId="305"/>
        </pc:sldMkLst>
      </pc:sldChg>
      <pc:sldChg chg="del">
        <pc:chgData name="Daniel Schwarz" userId="5bb35bb8-905a-4742-88d9-33d9089732e7" providerId="ADAL" clId="{6C00ADBC-A59E-4B2E-9F3B-DE4813814D5F}" dt="2020-11-20T00:07:57.805" v="21" actId="47"/>
        <pc:sldMkLst>
          <pc:docMk/>
          <pc:sldMk cId="2430052296" sldId="306"/>
        </pc:sldMkLst>
      </pc:sldChg>
      <pc:sldChg chg="add del">
        <pc:chgData name="Daniel Schwarz" userId="5bb35bb8-905a-4742-88d9-33d9089732e7" providerId="ADAL" clId="{6C00ADBC-A59E-4B2E-9F3B-DE4813814D5F}" dt="2020-11-20T00:11:31.638" v="24" actId="47"/>
        <pc:sldMkLst>
          <pc:docMk/>
          <pc:sldMk cId="127418746" sldId="307"/>
        </pc:sldMkLst>
      </pc:sldChg>
      <pc:sldChg chg="delSp add mod delAnim">
        <pc:chgData name="Daniel Schwarz" userId="5bb35bb8-905a-4742-88d9-33d9089732e7" providerId="ADAL" clId="{6C00ADBC-A59E-4B2E-9F3B-DE4813814D5F}" dt="2020-11-20T00:11:36.469" v="26" actId="478"/>
        <pc:sldMkLst>
          <pc:docMk/>
          <pc:sldMk cId="1023509386" sldId="426"/>
        </pc:sldMkLst>
        <pc:spChg chg="del">
          <ac:chgData name="Daniel Schwarz" userId="5bb35bb8-905a-4742-88d9-33d9089732e7" providerId="ADAL" clId="{6C00ADBC-A59E-4B2E-9F3B-DE4813814D5F}" dt="2020-11-20T00:11:36.469" v="26" actId="478"/>
          <ac:spMkLst>
            <pc:docMk/>
            <pc:sldMk cId="1023509386" sldId="426"/>
            <ac:spMk id="2" creationId="{76FD6F19-51EC-4B7D-8EF6-594A8AA731EB}"/>
          </ac:spMkLst>
        </pc:spChg>
      </pc:sldChg>
      <pc:sldChg chg="add modAnim">
        <pc:chgData name="Daniel Schwarz" userId="5bb35bb8-905a-4742-88d9-33d9089732e7" providerId="ADAL" clId="{6C00ADBC-A59E-4B2E-9F3B-DE4813814D5F}" dt="2020-11-20T00:12:28.315" v="47"/>
        <pc:sldMkLst>
          <pc:docMk/>
          <pc:sldMk cId="1757018873" sldId="427"/>
        </pc:sldMkLst>
      </pc:sldChg>
      <pc:sldChg chg="add modAnim">
        <pc:chgData name="Daniel Schwarz" userId="5bb35bb8-905a-4742-88d9-33d9089732e7" providerId="ADAL" clId="{6C00ADBC-A59E-4B2E-9F3B-DE4813814D5F}" dt="2020-11-20T00:12:35.403" v="54"/>
        <pc:sldMkLst>
          <pc:docMk/>
          <pc:sldMk cId="643123613" sldId="428"/>
        </pc:sldMkLst>
      </pc:sldChg>
      <pc:sldChg chg="add modAnim">
        <pc:chgData name="Daniel Schwarz" userId="5bb35bb8-905a-4742-88d9-33d9089732e7" providerId="ADAL" clId="{6C00ADBC-A59E-4B2E-9F3B-DE4813814D5F}" dt="2020-11-20T00:13:02.757" v="63"/>
        <pc:sldMkLst>
          <pc:docMk/>
          <pc:sldMk cId="2838858073" sldId="434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864837315" sldId="438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3259584968" sldId="440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758040534" sldId="444"/>
        </pc:sldMkLst>
      </pc:sldChg>
    </pc:docChg>
  </pc:docChgLst>
  <pc:docChgLst>
    <pc:chgData name="Daniel Schwarz" userId="5bb35bb8-905a-4742-88d9-33d9089732e7" providerId="ADAL" clId="{45DDBC7B-0EF9-4769-90EF-0BD7B1418A09}"/>
    <pc:docChg chg="addSld modSld">
      <pc:chgData name="Daniel Schwarz" userId="5bb35bb8-905a-4742-88d9-33d9089732e7" providerId="ADAL" clId="{45DDBC7B-0EF9-4769-90EF-0BD7B1418A09}" dt="2021-02-18T22:09:44.139" v="2"/>
      <pc:docMkLst>
        <pc:docMk/>
      </pc:docMkLst>
      <pc:sldChg chg="modNotesTx">
        <pc:chgData name="Daniel Schwarz" userId="5bb35bb8-905a-4742-88d9-33d9089732e7" providerId="ADAL" clId="{45DDBC7B-0EF9-4769-90EF-0BD7B1418A09}" dt="2020-12-06T11:26:54.505" v="0" actId="20577"/>
        <pc:sldMkLst>
          <pc:docMk/>
          <pc:sldMk cId="1862711636" sldId="290"/>
        </pc:sldMkLst>
      </pc:sldChg>
      <pc:sldChg chg="add modAnim">
        <pc:chgData name="Daniel Schwarz" userId="5bb35bb8-905a-4742-88d9-33d9089732e7" providerId="ADAL" clId="{45DDBC7B-0EF9-4769-90EF-0BD7B1418A09}" dt="2021-02-18T22:09:44.139" v="2"/>
        <pc:sldMkLst>
          <pc:docMk/>
          <pc:sldMk cId="2258615398" sldId="431"/>
        </pc:sldMkLst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65 509 288,'0'0'965,"-11"-7"3473,11 8-4401,0-1-1,0 0 0,0 0 1,0 0-1,0 0 0,0 0 1,0 0-1,0 1 1,0-1-1,0 0 0,0 0 1,0 0-1,0 0 1,0 0-1,0 0 0,0 1 1,0-1-1,0 0 0,0 0 1,0 0-1,0 0 1,0 0-1,-1 0 0,1 0 1,0 1-1,0-1 0,0 0 1,0 0-1,0 0 1,0 0-1,0 0 0,0 0 1,-1 0-1,1 0 1,0 0-1,0 0 0,0 0 1,0 0-1,0 0 0,0 0 1,-1 0-1,1 0 1,0 0-1,0 0 0,0 0 1,0 0-1,0 0 1,-1 0-1,1 0 0,0 0 1,0 0-1,0 0 0,0 0 1,0 0-1,-1 0 1,-9-7 1143,-6-1 999,15 8-1624,-16 2 1767,12 1-1243,18-2-718,-12-1-341,1-1 235,-7-15 281,5 15-430,0 9 315,0-5-269,0-8 1720,1 4-1853,1 0 0,0 0-1,-1 0 1,0 0 0,1 0 0,-1-1-1,0 1 1,0-1 0,1 1 0,-1-1-1,0 1 1,-1-1 0,1 0 0,1-2-1,2-3 55,9-8 5,0 0 0,15-27-1,15-19 77,-36 52-152,-1 1-1,2 0 0,-1 0 1,1 1-1,11-9 0,-11 10 8,7-7 65,1 1 0,29-17-1,-8 6 596,-21 13-734,1 0 1,29-13-1,4 0 59,10-2 46,48-11-17,-93 33-16,0 0 0,1 1 0,0 1 1,-1 1-1,20 1 0,14 0 3,81-13 4,-93 14 19,-29 0-31,-1-2 1,1 1-1,0-1 1,0 0-1,0-1 1,15-2-1,-7 0 88,-1 1 1,30 0-1,149-11 427,-33 7 543,12-6-716,-107 18-346,8 0 16,-58-6-11,-11 0-1,-1-1 1,1 1-1,-1 1 0,1-1 1,-1 1-1,1 0 0,-1 0 1,0 0-1,1 0 1,-1 1-1,0 0 0,0 0 1,0 0-1,5 4 0,2 0 20,1 0-1,0 0 0,0-1 1,0-1-1,0 0 0,1-1 1,0 0-1,21 2 0,6 8 36,-34-10-45,0 0 0,0 0 0,0-1 0,0 0 0,1-1 0,9 2 0,28 10-155,-27-4 215,1-1-1,0-1 1,38 10 0,-46-13-68,0 0-1,-1 0 0,0 1 1,17 12-1,7 4-123,-22-15 88,0 0-1,0-1 0,1-1 0,-1 1 1,1-2-1,0 0 0,16 2 0,-26-5 36,0 0-1,0 1 0,0-1 1,0 1-1,0-1 0,0 1 0,0 0 1,0 0-1,-1 0 0,1 0 1,0 0-1,0 0 0,-1 0 1,1 1-1,-1-1 0,1 0 0,-1 1 1,0 0-1,1-1 0,1 4 1,15 12-94,10 7 305,-25-21-221,-1-1 0,0 0 1,0 0-1,-1 1 0,1-1 1,0 1-1,-1 0 0,1-1 1,-1 1-1,0 0 0,2 5 1,9 18 15,33 35-47,-40-56 54,11 13 0,0-2-1,21 16 0,-22-20-81,1 2 133,-16-14-67,0 0 0,0 0-1,0 0 1,1 0 0,-1 0 0,0 0-1,0 0 1,0 0 0,0 0-1,0 0 1,0 0 0,0 0 0,1 0-1,-1 1 1,0-1 0,0 0-1,0 0 1,0 0 0,0 0 0,0 0-1,0 0 1,1 0 0,-1 0 0,0 0-1,0 0 1,0 0 0,0 1-1,0-1 1,0 0 0,0 0 0,0 0-1,0 0 1,0 0 0,0 0-1,0 0 1,0 1 0,0-1 0,0 0-1,0 0 1,0 0 0,0 0 0,0 0-1,0 0 1,0 1 0,0-1-1,0 0 1,0 0 0,0 0 0,0 0-1,0 0 1,0 0 0,0 0-1,0 1 1,0-1 0,0 0 0,0 0-1,0 0 1,-1 0 0,1 0 0,0 0-1,0 0 1,0 0 0,0 0-1,0 0 1,0 1 0,0-1 0,0 0-1,-1 0 1,1 0-27,-1 0 1,1 0-1,-1 0 0,1 0 1,-1-1-1,1 1 0,-1 0 1,1 0-1,-1 0 0,1-1 1,-1 1-1,1 0 0,0 0 1,-1-1-1,1 1 0,-1 0 1,1-1-1,0 1 0,-1 0 1,1-1-1,0 1 0,-1-1 1,1 1-1,0 0 0,0-1 1,-1 1-1,1-1 0,0 1 1,0-1-1,0 1 0,0-1 1,0 1-1,-1-1 0,1 1 1,0-1-1,0 1 0,0-1 1,0 1-1,1-1 0,-1 1 1,0-2-1,7-28-4314,-3 9-73,-4-3-2387,0 12 3121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23 696,'11'-18'3752,"-12"18"-3438,1-1 0,-1 1 0,0 0 0,1-1 1,-1 1-1,0-1 0,0 1 0,1 0 0,-1 0 0,0-1 1,0 1-1,0 0 0,1 0 0,-1 0 0,0 0 0,0 0 1,0 0-1,1 0 0,-1 0 0,-1 1 0,-3 7-551,-4 27 1507,6-30-1146,2-1 0,-1 1 0,0 0 0,1 0 0,0-1 0,0 1 0,0 7 0,0 3 40,2 0 0,0 0 1,0 0-1,6 21 0,14 56 262,-3-19-311,29 101-9,-40-139-85,-7-32-21,1 1 1,-1 0 0,1-1 0,0 1-1,0 0 1,0-1 0,0 1-1,1-1 1,-1 1 0,5 4 0,-5-2 130,0-1 0,0 0 0,0 1 0,-1-1 0,0 1 1,0-1-1,0 1 0,-2 8 0,1 1 143,1-14-258,0 0 1,-1 0-1,1 0 0,0 0 1,0 0-1,0 0 1,0 0-1,0 0 0,0-1 1,0 1-1,0 0 1,0 0-1,0 0 0,1 0 1,-1 0-1,0 0 1,1 0-1,-1 0 0,0-1 1,1 1-1,-1 0 1,1 0-1,-1 0 0,1-1 1,0 1-1,-1 0 1,1-1-1,0 1 0,-1-1 1,1 1-1,0 0 1,0-1-1,0 0 0,0 1 1,-1-1-1,1 1 1,1-1-1,2-1 41,0 0 0,-1 0-1,1 0 1,0 0 0,-1-1 0,1 0 0,-1 1-1,4-4 1,-4 3-24,40-22 23,-1 0-17,46-20 0,-74 38-16,70-24 253,-79 28-277,1 1 0,1 0 0,-1 0 0,0 0 0,0 1 0,0 0 0,0 0 1,0 1-1,0 0 0,0 0 0,11 3 0,54 16-2784,-66-19 2088,-1 0 0,1-1 0,-1 1-1,1-1 1,0-1 0,-1 1 0,1-1 0,0 1-1,-1-1 1,1-1 0,-1 1 0,1-1 0,4-2-1,4-7-2506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5:37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3.71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5.1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2.5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5.78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9.61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0.86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2.29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3.9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2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2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14 1016,'0'0'1471,"-11"-5"3677,11 7-4568,0-6 1989,0 4-2501,0-1 0,0 1 0,0 0 0,-1-1 0,1 1 0,0 0 0,0 0 0,0-1 0,0 1-1,0 0 1,0 0 0,-1-1 0,1 1 0,0 0 0,0 0 0,0 0 0,0-1 0,-1 1 0,1 0 0,0 0 0,0 0 0,-1 0-1,1-1 1,0 1 0,0 0 0,-1 0 0,1 0 0,0 0 0,-1 0 0,1 0 0,0 0 0,0 0 0,-1 0 0,1 0 0,0 0-1,-1 0 1,1 0 0,0 0 0,0 0 0,-1 0 0,1 0 0,0 0 0,0 0 0,-1 0 0,1 1 0,-1-1 0,6 4 184,-2-3-195,-9 0 260,8 0-264,0-1 0,0 1 0,-1-1-1,1 1 1,0 0 0,0 0 0,-1 0-1,1 0 1,-1 0 0,1 0 0,-1 0-1,1 0 1,-1 1 0,0-1 0,1 1-1,-1-1 1,0 1 0,0-1 0,0 1-1,1 1 1,6 8 163,35 55 633,-38-50-735,2-2-84,-4-10 2,1-1 0,-2 1 1,1 0-1,0 0 0,-1 0 0,0 0 0,0 0 0,2 8 0,-3-9-28,1 1 0,-1-1-1,0 0 1,1 1 0,0-1-1,0 0 1,0 0 0,0 0-1,0 0 1,0-1 0,1 1-1,4 3 1,-5-4 3,0-1-1,0 1 1,0 0 0,0-1 0,0 1 0,-1 0-1,1 0 1,-1 0 0,0 1 0,1-1 0,-1 0-1,0 0 1,0 1 0,1 3 0,-1-3 23,0 0 1,0 0 0,1 0-1,-1 0 1,1-1-1,-1 1 1,1 0 0,0-1-1,4 5 1,14 10 138,-7-5-55,0-1 0,28 17 0,34 32 474,-57-48-531,-15-9-49,1 0-1,0-1 0,0 1 1,0-1-1,0 0 0,0 0 0,5 1 1,23 15 222,-28-17-198,1 1-1,-1 0 1,0 1 0,-1-1-1,1 1 1,0-1-1,3 5 1,-3-4-9,0 0 0,0 0 0,0 0 0,1 0 0,-1-1 0,1 1-1,6 1 1,86 39 230,-11-13 731,-50-20-753,0-1 0,1-2-1,57 4 1,28-5 148,-110-5-356,-7 0-11,0-1 0,0 0 1,1-1-1,-1 1 0,0-1 0,0 0 1,10-3-1,3 1-10,0 1 0,32 0-1,-30 1 31,1-1-1,30-7 1,-32 5-15,1 1 1,30-2 0,-26 4-21,-1-2-1,35-7 1,-33 5 8,50-11 11,-59 12-7,0-1-1,27-11 1,13-4 48,41-16-94,-71 28 61,0-1 0,0-1 1,38-22-1,-14 20-15,-46 10-9,0-1 0,0 1 0,0 0 0,0 1-1,0-1 1,0 1 0,8-2 0,-8 2 24,0 0 1,1 0-1,-1-1 0,0 1 1,0-1-1,0 0 0,6-4 0,-3 2 20,-3 3-30,-1-1 0,0 0-1,0 0 1,0 0 0,0 0-1,0 0 1,-1 0 0,1-1-1,3-3 1,-3 2-42,0 1-1,1-1 0,-1 1 1,1 0-1,0 1 1,0-1-1,0 1 1,0-1-1,5-1 1,-2 1 33,-1 0 1,1-1 0,-1 0-1,0 0 1,10-9 0,-15 11-3,1-1-6,0 1-1,0 0 1,0 0 0,0-1 0,1 1 0,-1 0 0,1 1 0,-1-1 0,1 0 0,-1 1 0,4-2 0,37-20-13,-3 0 56,-5 5-419,-17 7 482,15-21 480,-31 17-442,-2 8-104,0 10-1,0-2-30,-26 6-3323,7-1-1931,-3-12-3764,13 5 5435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3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41 122 292,'-23'11'7557,"23"-10"-7502,0-1 0,0 0 0,0 0-1,0 0 1,0 1 0,-1-1 0,1 0-1,0 0 1,0 0 0,0 1 0,0-1-1,-1 0 1,1 0 0,0 0 0,0 0-1,0 0 1,-1 0 0,1 0 0,0 1-1,0-1 1,0 0 0,-1 0-1,1 0 1,0 0 0,0 0 0,0 0-1,-1 0 1,1 0 0,0 0 0,0 0-1,-1 0 1,1 0 0,0 0 0,0 0-1,0 0 1,-1 0 0,1-1 0,0 1-1,0 0 1,0 0 0,-1 0 0,1 0-1,0 0 1,0 0 0,0-1 0,0 1-1,-1 0 1,1 0 0,0 0 0,0 0-1,0-1 1,0 1 0,0 0 0,0 0-1,-1 0 1,1-1 0,-8-9 3974,11 11-3863,-1 0 1,0-1-1,0 0 1,1 0-1,-1 1 1,0-1-1,0 0 0,1-1 1,-1 1-1,0 0 1,4-2-1,56-5 494,-4 1-339,59-17 68,152-39-403,-234 55-45,-15 2 19,0 1 0,0 1 1,0 0-1,0 1 0,0 2 0,1 0 0,-1 1 0,32 5 0,-49-5 46,0 0 0,0 0-1,0 1 1,-1-1 0,1 1 0,0-1-1,-1 1 1,1 0 0,-1 0 0,0 0-1,1 0 1,-1 1 0,0-1-1,0 1 1,-1-1 0,1 1 0,0-1-1,-1 1 1,1 0 0,-1 0 0,0 0-1,0 0 1,0 0 0,0 4-1,1 8 148,0 1-1,-1-1 1,-2 30-1,0-13 35,0-24-167,0-1 1,-1 0-1,1 1 0,-1-1 1,-1 0-1,-5 13 1,-8 24 14,11-27-16,-1 0 0,0-1-1,-10 18 1,8-17-4,0 1 0,-8 28 0,-9 9-36,11-26-31,1 0-1135,13-53-12772,0 7 10322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96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by</a:t>
            </a:r>
          </a:p>
          <a:p>
            <a:r>
              <a:rPr lang="en-US" dirty="0"/>
              <a:t> - ISPs to display advertisement or collect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Captive Portals for logon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de-AT" dirty="0"/>
              <a:t>http://labsdetectify.wpengine.com/2014/10/21/hostile-subdomain-takeover-using-herokugithubdesk-more/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= Representational State Transfer; </a:t>
            </a:r>
            <a:r>
              <a:rPr lang="en-US" dirty="0" err="1"/>
              <a:t>Architekturstil</a:t>
            </a:r>
            <a:r>
              <a:rPr lang="en-US" dirty="0"/>
              <a:t> / </a:t>
            </a:r>
            <a:r>
              <a:rPr lang="en-US" dirty="0" err="1"/>
              <a:t>Abstraktion</a:t>
            </a:r>
            <a:r>
              <a:rPr lang="en-US" dirty="0"/>
              <a:t> / </a:t>
            </a: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 / </a:t>
            </a:r>
            <a:r>
              <a:rPr lang="en-US" dirty="0" err="1"/>
              <a:t>Zustandslos</a:t>
            </a:r>
            <a:r>
              <a:rPr lang="en-US" dirty="0"/>
              <a:t> / URL-Path </a:t>
            </a:r>
            <a:r>
              <a:rPr lang="en-US" dirty="0" err="1"/>
              <a:t>gibt</a:t>
            </a:r>
            <a:r>
              <a:rPr lang="en-US" dirty="0"/>
              <a:t> Ort und Name der </a:t>
            </a:r>
            <a:r>
              <a:rPr lang="en-US" dirty="0" err="1"/>
              <a:t>Ressource</a:t>
            </a:r>
            <a:r>
              <a:rPr lang="en-US" dirty="0"/>
              <a:t> an</a:t>
            </a:r>
          </a:p>
          <a:p>
            <a:endParaRPr lang="en-US" dirty="0"/>
          </a:p>
          <a:p>
            <a:r>
              <a:rPr lang="en-US" dirty="0"/>
              <a:t>Connect: oft 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Proxies und HTTPS (https://developer.mozilla.org/en-US/docs/Web/HTTP/Methods/CONNECT)</a:t>
            </a:r>
          </a:p>
          <a:p>
            <a:r>
              <a:rPr lang="en-US" dirty="0"/>
              <a:t>Trace: Server </a:t>
            </a:r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(https://developer.mozilla.org/en-US/docs/Web/HTTP/Methods/TRACE)</a:t>
            </a:r>
          </a:p>
          <a:p>
            <a:r>
              <a:rPr lang="en-US" dirty="0"/>
              <a:t>	=&gt; man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was Proxies am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Safe: doesn't alter the state of the server – read-only (https://developer.mozilla.org/en-US/docs/Glossary/safe)</a:t>
            </a:r>
          </a:p>
          <a:p>
            <a:r>
              <a:rPr lang="en-US" dirty="0"/>
              <a:t>Idempotent: if an identical request can be made once or several times in a row with the same effect while leaving the server in the same state – no side-effects (https://developer.mozilla.org/en-US/docs/Glossary/idempotent)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66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70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69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Notiz für Zukunft: da TLS mittlerweile ein integraler Bestandteil des Webs ist könnte man es auch schon davor beim Verbindungsaufbau beschreiben.</a:t>
            </a:r>
          </a:p>
          <a:p>
            <a:endParaRPr lang="de-AT" dirty="0"/>
          </a:p>
          <a:p>
            <a:r>
              <a:rPr lang="de-DE" dirty="0"/>
              <a:t>https://transparencyreport.google.com/https/overview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7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7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customXml" Target="../ink/ink478.xml"/><Relationship Id="rId55" Type="http://schemas.openxmlformats.org/officeDocument/2006/relationships/customXml" Target="../ink/ink481.xml"/><Relationship Id="rId7" Type="http://schemas.openxmlformats.org/officeDocument/2006/relationships/image" Target="NULL"/><Relationship Id="rId2" Type="http://schemas.openxmlformats.org/officeDocument/2006/relationships/customXml" Target="../ink/ink452.xml"/><Relationship Id="rId16" Type="http://schemas.openxmlformats.org/officeDocument/2006/relationships/customXml" Target="../ink/ink459.xml"/><Relationship Id="rId20" Type="http://schemas.openxmlformats.org/officeDocument/2006/relationships/customXml" Target="../ink/ink461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4.xml"/><Relationship Id="rId11" Type="http://schemas.openxmlformats.org/officeDocument/2006/relationships/image" Target="NULL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NULL"/><Relationship Id="rId40" Type="http://schemas.openxmlformats.org/officeDocument/2006/relationships/customXml" Target="../ink/ink47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8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7.xml"/><Relationship Id="rId57" Type="http://schemas.openxmlformats.org/officeDocument/2006/relationships/customXml" Target="../ink/ink483.xml"/><Relationship Id="rId61" Type="http://schemas.openxmlformats.org/officeDocument/2006/relationships/image" Target="NULL"/><Relationship Id="rId10" Type="http://schemas.openxmlformats.org/officeDocument/2006/relationships/customXml" Target="../ink/ink45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73.xml"/><Relationship Id="rId52" Type="http://schemas.openxmlformats.org/officeDocument/2006/relationships/customXml" Target="../ink/ink479.xml"/><Relationship Id="rId60" Type="http://schemas.openxmlformats.org/officeDocument/2006/relationships/customXml" Target="../ink/ink485.xml"/><Relationship Id="rId4" Type="http://schemas.openxmlformats.org/officeDocument/2006/relationships/customXml" Target="../ink/ink453.xml"/><Relationship Id="rId9" Type="http://schemas.openxmlformats.org/officeDocument/2006/relationships/image" Target="NULL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NULL"/><Relationship Id="rId30" Type="http://schemas.openxmlformats.org/officeDocument/2006/relationships/customXml" Target="../ink/ink46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76.xml"/><Relationship Id="rId56" Type="http://schemas.openxmlformats.org/officeDocument/2006/relationships/customXml" Target="../ink/ink482.xml"/><Relationship Id="rId8" Type="http://schemas.openxmlformats.org/officeDocument/2006/relationships/customXml" Target="../ink/ink455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70.xml"/><Relationship Id="rId46" Type="http://schemas.openxmlformats.org/officeDocument/2006/relationships/customXml" Target="../ink/ink474.xml"/><Relationship Id="rId5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39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57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Response Status Codes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0124" y="1570223"/>
          <a:ext cx="9122980" cy="476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24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633773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Meaning</a:t>
                      </a:r>
                      <a:endParaRPr lang="de-AT" sz="2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Informational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doing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2xx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Success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Yes, </a:t>
                      </a:r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worked</a:t>
                      </a:r>
                      <a:r>
                        <a:rPr lang="de-DE" sz="1800" dirty="0"/>
                        <a:t> out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Redirection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Look at </a:t>
                      </a:r>
                      <a:r>
                        <a:rPr lang="de-DE" sz="1800" dirty="0" err="1"/>
                        <a:t>some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other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place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Client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Server </a:t>
                      </a:r>
                      <a:r>
                        <a:rPr lang="de-DE" sz="1800" dirty="0" err="1"/>
                        <a:t>doesn‘t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understand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do </a:t>
                      </a:r>
                      <a:r>
                        <a:rPr lang="de-DE" sz="1800" dirty="0" err="1"/>
                        <a:t>something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allowed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5xx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AT" sz="1800" dirty="0"/>
                        <a:t>Something </a:t>
                      </a:r>
                      <a:r>
                        <a:rPr lang="de-AT" sz="1800" dirty="0" err="1"/>
                        <a:t>didn‘t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work</a:t>
                      </a:r>
                      <a:r>
                        <a:rPr lang="de-AT" sz="1800" dirty="0"/>
                        <a:t> out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98141D4-9359-41FE-A016-93ABC68DFE82}"/>
              </a:ext>
            </a:extLst>
          </p:cNvPr>
          <p:cNvSpPr txBox="1"/>
          <p:nvPr/>
        </p:nvSpPr>
        <p:spPr>
          <a:xfrm>
            <a:off x="3021724" y="6492875"/>
            <a:ext cx="726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2479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Information Disclosure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useful information – either for direct use or for further attacks.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categories: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technical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e.g. HTTP Header, unhandled errors, status, directory index, robots.txt</a:t>
                      </a:r>
                      <a:br>
                        <a:rPr lang="en-US" dirty="0"/>
                      </a:br>
                      <a:r>
                        <a:rPr lang="en-US" dirty="0"/>
                        <a:t>   - business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authorization problems, </a:t>
                      </a:r>
                      <a:r>
                        <a:rPr lang="en-US" dirty="0" err="1"/>
                        <a:t>SQLi</a:t>
                      </a:r>
                      <a:r>
                        <a:rPr lang="en-US" dirty="0"/>
                        <a:t>, etc. – we will talk about that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Webserver configuration 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Error-Handling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Coding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A05:2021-Security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9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(Info-</a:t>
                      </a:r>
                      <a:r>
                        <a:rPr lang="de-DE" sz="3200" b="1" i="0" u="none" dirty="0" err="1">
                          <a:latin typeface="+mj-lt"/>
                        </a:rPr>
                        <a:t>Discl</a:t>
                      </a:r>
                      <a:r>
                        <a:rPr lang="de-DE" sz="3200" b="1" i="0" u="none" dirty="0">
                          <a:latin typeface="+mj-lt"/>
                        </a:rPr>
                        <a:t>.)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or modify data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47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E28C4-77E7-446D-82E1-1F1246C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 Layer Security (TLS)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E379-3A4D-4DFB-AA57-B1EAF62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0"/>
            <a:ext cx="10515600" cy="513955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TLS =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SSL (Secure Socket Layer)</a:t>
            </a:r>
          </a:p>
          <a:p>
            <a:pPr lvl="1"/>
            <a:r>
              <a:rPr lang="de-DE" dirty="0"/>
              <a:t>SSL 1.0 ~ 1994/1995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TLS 1.3 ~ 2018</a:t>
            </a:r>
          </a:p>
          <a:p>
            <a:pPr lvl="1"/>
            <a:endParaRPr lang="de-DE" dirty="0"/>
          </a:p>
          <a:p>
            <a:r>
              <a:rPr lang="de-DE" dirty="0"/>
              <a:t>Family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r>
              <a:rPr lang="de-DE" dirty="0"/>
              <a:t>Handshake, Change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., Alert, </a:t>
            </a:r>
            <a:r>
              <a:rPr lang="de-DE" dirty="0" err="1"/>
              <a:t>Application</a:t>
            </a:r>
            <a:r>
              <a:rPr lang="de-DE" dirty="0"/>
              <a:t> Data, </a:t>
            </a:r>
            <a:r>
              <a:rPr lang="de-DE" dirty="0" err="1"/>
              <a:t>Record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Builds</a:t>
            </a:r>
            <a:r>
              <a:rPr lang="de-DE" dirty="0"/>
              <a:t> an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tunnel</a:t>
            </a:r>
            <a:endParaRPr lang="de-DE" dirty="0"/>
          </a:p>
          <a:p>
            <a:pPr lvl="1"/>
            <a:r>
              <a:rPr lang="de-DE" dirty="0" err="1"/>
              <a:t>Authenticates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(at least)</a:t>
            </a:r>
          </a:p>
          <a:p>
            <a:pPr lvl="1"/>
            <a:r>
              <a:rPr lang="de-DE" dirty="0" err="1"/>
              <a:t>Protects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 </a:t>
            </a:r>
            <a:r>
              <a:rPr lang="de-DE" dirty="0" err="1"/>
              <a:t>over</a:t>
            </a:r>
            <a:r>
              <a:rPr lang="de-DE" dirty="0"/>
              <a:t> TLS = HTTPS  (</a:t>
            </a:r>
            <a:r>
              <a:rPr lang="de-DE" dirty="0" err="1"/>
              <a:t>port</a:t>
            </a:r>
            <a:r>
              <a:rPr lang="de-DE" dirty="0"/>
              <a:t> 443 </a:t>
            </a:r>
            <a:r>
              <a:rPr lang="de-DE" dirty="0" err="1"/>
              <a:t>for</a:t>
            </a:r>
            <a:r>
              <a:rPr lang="de-DE" dirty="0"/>
              <a:t> https://)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 </a:t>
            </a:r>
            <a:r>
              <a:rPr lang="de-DE" dirty="0" err="1"/>
              <a:t>usage</a:t>
            </a:r>
            <a:r>
              <a:rPr lang="de-DE" dirty="0"/>
              <a:t>: https://transparencyreport.google.com/https/overview</a:t>
            </a:r>
          </a:p>
          <a:p>
            <a:endParaRPr lang="de-DE" dirty="0"/>
          </a:p>
          <a:p>
            <a:r>
              <a:rPr lang="de-DE" dirty="0"/>
              <a:t>PKI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( &gt; 1000 CAs &amp; Intermediate CAs )</a:t>
            </a:r>
          </a:p>
        </p:txBody>
      </p:sp>
    </p:spTree>
    <p:extLst>
      <p:ext uri="{BB962C8B-B14F-4D97-AF65-F5344CB8AC3E}">
        <p14:creationId xmlns:p14="http://schemas.microsoft.com/office/powerpoint/2010/main" val="352419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B3D1C-6904-4EF3-8DE4-5D5B625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– Perfect Forward Secrecy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35186-DCE7-4B0A-A903-2B82457B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secret is just used for authentication of session specific Diffie-Hellman Key Exchange</a:t>
            </a:r>
          </a:p>
          <a:p>
            <a:endParaRPr lang="en-US" dirty="0"/>
          </a:p>
          <a:p>
            <a:r>
              <a:rPr lang="en-US" dirty="0"/>
              <a:t>previous sessions cannot be decrypted, even if </a:t>
            </a:r>
          </a:p>
          <a:p>
            <a:pPr lvl="1"/>
            <a:r>
              <a:rPr lang="en-US" dirty="0"/>
              <a:t>one of the old session keys is compromised</a:t>
            </a:r>
          </a:p>
          <a:p>
            <a:pPr lvl="1"/>
            <a:r>
              <a:rPr lang="en-US" dirty="0"/>
              <a:t>the long-term secret (server’s private key) is compromised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current TLS cipher suites implement PFS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4DB3-FCB7-4D24-BD9E-D5BACAD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HSTS – HTTP Strict Transport </a:t>
            </a:r>
            <a:r>
              <a:rPr lang="en-US" dirty="0" err="1"/>
              <a:t>Securtiy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69BA9-05B5-46F2-84A5-0865ABB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022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Tells the browser to always use HTTPS for this site</a:t>
            </a:r>
          </a:p>
          <a:p>
            <a:pPr lvl="1"/>
            <a:r>
              <a:rPr lang="en-US" dirty="0"/>
              <a:t>e.g. for one year: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</a:t>
            </a:r>
          </a:p>
          <a:p>
            <a:endParaRPr lang="en-US" dirty="0"/>
          </a:p>
          <a:p>
            <a:r>
              <a:rPr lang="en-US" dirty="0"/>
              <a:t>Of course, first visit is still not secure</a:t>
            </a:r>
          </a:p>
          <a:p>
            <a:pPr lvl="1"/>
            <a:r>
              <a:rPr lang="en-US" dirty="0"/>
              <a:t>possible solution: HSTS Preload list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max-age=31536000; </a:t>
            </a:r>
            <a:r>
              <a:rPr lang="en-US" dirty="0" err="1">
                <a:latin typeface="+mj-lt"/>
              </a:rPr>
              <a:t>includeSubDomains</a:t>
            </a:r>
            <a:r>
              <a:rPr lang="en-US" dirty="0">
                <a:latin typeface="+mj-lt"/>
              </a:rPr>
              <a:t>; preload</a:t>
            </a:r>
          </a:p>
          <a:p>
            <a:pPr lvl="2"/>
            <a:r>
              <a:rPr lang="en-US" dirty="0"/>
              <a:t>https://hstspreload.org/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9E95139-B5D5-4AAD-BFA6-E0F96B3067A0}"/>
              </a:ext>
            </a:extLst>
          </p:cNvPr>
          <p:cNvGrpSpPr/>
          <p:nvPr/>
        </p:nvGrpSpPr>
        <p:grpSpPr>
          <a:xfrm rot="16200000">
            <a:off x="8856763" y="3177165"/>
            <a:ext cx="1013760" cy="257040"/>
            <a:chOff x="2945806" y="2898674"/>
            <a:chExt cx="10137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14:cNvPr>
                <p14:cNvContentPartPr/>
                <p14:nvPr/>
              </p14:nvContentPartPr>
              <p14:xfrm>
                <a:off x="2992606" y="2898674"/>
                <a:ext cx="966960" cy="194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3606" y="2889674"/>
                  <a:ext cx="98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14:cNvPr>
                <p14:cNvContentPartPr/>
                <p14:nvPr/>
              </p14:nvContentPartPr>
              <p14:xfrm>
                <a:off x="2945806" y="2901554"/>
                <a:ext cx="244800" cy="254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6806" y="2892914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14:cNvPr>
              <p14:cNvContentPartPr/>
              <p14:nvPr/>
            </p14:nvContentPartPr>
            <p14:xfrm>
              <a:off x="5496450" y="2101620"/>
              <a:ext cx="669960" cy="5385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8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CB2FC4-B613-4B86-9008-FB1EB409ACC5}"/>
              </a:ext>
            </a:extLst>
          </p:cNvPr>
          <p:cNvGrpSpPr/>
          <p:nvPr/>
        </p:nvGrpSpPr>
        <p:grpSpPr>
          <a:xfrm>
            <a:off x="53007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14:cNvPr>
              <p14:cNvContentPartPr/>
              <p14:nvPr/>
            </p14:nvContentPartPr>
            <p14:xfrm>
              <a:off x="5307540" y="3045765"/>
              <a:ext cx="405000" cy="2066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900" y="3037125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14:cNvPr>
              <p14:cNvContentPartPr/>
              <p14:nvPr/>
            </p14:nvContentPartPr>
            <p14:xfrm>
              <a:off x="5724060" y="2986365"/>
              <a:ext cx="586440" cy="263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5060" y="297772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379564-6688-4766-A583-3A0336AC2262}"/>
              </a:ext>
            </a:extLst>
          </p:cNvPr>
          <p:cNvGrpSpPr/>
          <p:nvPr/>
        </p:nvGrpSpPr>
        <p:grpSpPr>
          <a:xfrm>
            <a:off x="56776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14:cNvPr>
              <p14:cNvContentPartPr/>
              <p14:nvPr/>
            </p14:nvContentPartPr>
            <p14:xfrm>
              <a:off x="1742175" y="2158950"/>
              <a:ext cx="669960" cy="538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3535" y="215031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0D79C1-E27D-4428-BEA4-5B9B9A18E25C}"/>
              </a:ext>
            </a:extLst>
          </p:cNvPr>
          <p:cNvGrpSpPr/>
          <p:nvPr/>
        </p:nvGrpSpPr>
        <p:grpSpPr>
          <a:xfrm>
            <a:off x="1673340" y="2923435"/>
            <a:ext cx="797330" cy="1985000"/>
            <a:chOff x="3473565" y="2715505"/>
            <a:chExt cx="797330" cy="19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14:cNvPr>
                <p14:cNvContentPartPr/>
                <p14:nvPr/>
              </p14:nvContentPartPr>
              <p14:xfrm>
                <a:off x="3775500" y="2715505"/>
                <a:ext cx="81360" cy="1062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6860" y="2706505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14:cNvPr>
                <p14:cNvContentPartPr/>
                <p14:nvPr/>
              </p14:nvContentPartPr>
              <p14:xfrm>
                <a:off x="3473565" y="3848455"/>
                <a:ext cx="413280" cy="485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4565" y="3839815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14:cNvPr>
                <p14:cNvContentPartPr/>
                <p14:nvPr/>
              </p14:nvContentPartPr>
              <p14:xfrm>
                <a:off x="3563495" y="4272465"/>
                <a:ext cx="707400" cy="4280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495" y="4263465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14:cNvPr>
              <p14:cNvContentPartPr/>
              <p14:nvPr/>
            </p14:nvContentPartPr>
            <p14:xfrm>
              <a:off x="1872190" y="2742520"/>
              <a:ext cx="405000" cy="2066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3550" y="2733880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14:cNvPr>
              <p14:cNvContentPartPr/>
              <p14:nvPr/>
            </p14:nvContentPartPr>
            <p14:xfrm>
              <a:off x="1753100" y="3871800"/>
              <a:ext cx="586440" cy="263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4100" y="3863160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0C87E45-4A6D-46E9-870F-58D0CA8E3255}"/>
              </a:ext>
            </a:extLst>
          </p:cNvPr>
          <p:cNvGrpSpPr/>
          <p:nvPr/>
        </p:nvGrpSpPr>
        <p:grpSpPr>
          <a:xfrm>
            <a:off x="1925685" y="2277645"/>
            <a:ext cx="284760" cy="326340"/>
            <a:chOff x="3715470" y="2117625"/>
            <a:chExt cx="284760" cy="326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14:cNvPr>
                <p14:cNvContentPartPr/>
                <p14:nvPr/>
              </p14:nvContentPartPr>
              <p14:xfrm>
                <a:off x="3855525" y="2117625"/>
                <a:ext cx="20880" cy="14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6525" y="210862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14:cNvPr>
                <p14:cNvContentPartPr/>
                <p14:nvPr/>
              </p14:nvContentPartPr>
              <p14:xfrm>
                <a:off x="3860310" y="2178540"/>
                <a:ext cx="18000" cy="140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131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14:cNvPr>
                <p14:cNvContentPartPr/>
                <p14:nvPr/>
              </p14:nvContentPartPr>
              <p14:xfrm>
                <a:off x="3836105" y="2253295"/>
                <a:ext cx="56520" cy="119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7465" y="2244655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14:cNvPr>
                <p14:cNvContentPartPr/>
                <p14:nvPr/>
              </p14:nvContentPartPr>
              <p14:xfrm>
                <a:off x="3715470" y="2357925"/>
                <a:ext cx="284760" cy="86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6830" y="2348925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971B7F4D-B607-4709-BD1C-9D1B42C95920}"/>
              </a:ext>
            </a:extLst>
          </p:cNvPr>
          <p:cNvSpPr txBox="1"/>
          <p:nvPr/>
        </p:nvSpPr>
        <p:spPr>
          <a:xfrm>
            <a:off x="1179553" y="97872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</a:t>
            </a:r>
            <a:r>
              <a:rPr lang="de-DE" sz="2800" dirty="0" err="1"/>
              <a:t>only</a:t>
            </a:r>
            <a:endParaRPr lang="de-AT" sz="28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5449F7-C7F9-473E-ABB9-7F76340D0E0A}"/>
              </a:ext>
            </a:extLst>
          </p:cNvPr>
          <p:cNvSpPr txBox="1"/>
          <p:nvPr/>
        </p:nvSpPr>
        <p:spPr>
          <a:xfrm>
            <a:off x="4681648" y="978720"/>
            <a:ext cx="246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</a:t>
            </a:r>
            <a:endParaRPr lang="de-AT" sz="2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6AE881D-9F2B-48A7-81C6-EE94272DFEBE}"/>
              </a:ext>
            </a:extLst>
          </p:cNvPr>
          <p:cNvSpPr txBox="1"/>
          <p:nvPr/>
        </p:nvSpPr>
        <p:spPr>
          <a:xfrm>
            <a:off x="7955202" y="978720"/>
            <a:ext cx="341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 + JS</a:t>
            </a:r>
            <a:endParaRPr lang="de-AT" sz="28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E1DE20-C28B-4C0D-BFB2-A690F942CDC1}"/>
              </a:ext>
            </a:extLst>
          </p:cNvPr>
          <p:cNvSpPr txBox="1"/>
          <p:nvPr/>
        </p:nvSpPr>
        <p:spPr>
          <a:xfrm>
            <a:off x="572877" y="5270500"/>
            <a:ext cx="340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algn="ctr"/>
            <a:r>
              <a:rPr lang="de-DE" sz="2000" dirty="0"/>
              <a:t>and a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AT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A0EEFD-819F-44E2-9D14-AFB68AF67BC6}"/>
              </a:ext>
            </a:extLst>
          </p:cNvPr>
          <p:cNvSpPr txBox="1"/>
          <p:nvPr/>
        </p:nvSpPr>
        <p:spPr>
          <a:xfrm>
            <a:off x="4715955" y="5371005"/>
            <a:ext cx="238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„</a:t>
            </a:r>
            <a:r>
              <a:rPr lang="de-DE" sz="2000" dirty="0" err="1"/>
              <a:t>pretty</a:t>
            </a:r>
            <a:r>
              <a:rPr lang="de-DE" sz="2000" dirty="0"/>
              <a:t>“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29EDA6-6450-4488-A589-FF4FB16454D1}"/>
              </a:ext>
            </a:extLst>
          </p:cNvPr>
          <p:cNvSpPr txBox="1"/>
          <p:nvPr/>
        </p:nvSpPr>
        <p:spPr>
          <a:xfrm>
            <a:off x="9134289" y="5371005"/>
            <a:ext cx="163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14:cNvPr>
              <p14:cNvContentPartPr/>
              <p14:nvPr/>
            </p14:nvContentPartPr>
            <p14:xfrm>
              <a:off x="9619650" y="2101620"/>
              <a:ext cx="669960" cy="5385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10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622755-8598-4A9E-94D9-C904420009E6}"/>
              </a:ext>
            </a:extLst>
          </p:cNvPr>
          <p:cNvGrpSpPr/>
          <p:nvPr/>
        </p:nvGrpSpPr>
        <p:grpSpPr>
          <a:xfrm>
            <a:off x="94239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14:cNvPr>
              <p14:cNvContentPartPr/>
              <p14:nvPr/>
            </p14:nvContentPartPr>
            <p14:xfrm>
              <a:off x="9430740" y="3045765"/>
              <a:ext cx="405000" cy="2066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1740" y="3036749"/>
                <a:ext cx="422640" cy="22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14:cNvPr>
              <p14:cNvContentPartPr/>
              <p14:nvPr/>
            </p14:nvContentPartPr>
            <p14:xfrm>
              <a:off x="9847260" y="2986365"/>
              <a:ext cx="586440" cy="2635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260" y="297736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A8A8F53-24B0-4E29-BA1C-BA40FF656E61}"/>
              </a:ext>
            </a:extLst>
          </p:cNvPr>
          <p:cNvGrpSpPr/>
          <p:nvPr/>
        </p:nvGrpSpPr>
        <p:grpSpPr>
          <a:xfrm>
            <a:off x="98008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B6A409-9D72-4125-BE8C-04A02DC7011B}"/>
              </a:ext>
            </a:extLst>
          </p:cNvPr>
          <p:cNvGrpSpPr/>
          <p:nvPr/>
        </p:nvGrpSpPr>
        <p:grpSpPr>
          <a:xfrm rot="16200000">
            <a:off x="10182533" y="3171386"/>
            <a:ext cx="908640" cy="260640"/>
            <a:chOff x="2988646" y="3354434"/>
            <a:chExt cx="908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14:cNvPr>
                <p14:cNvContentPartPr/>
                <p14:nvPr/>
              </p14:nvContentPartPr>
              <p14:xfrm>
                <a:off x="2988646" y="3386834"/>
                <a:ext cx="861840" cy="228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9646" y="3378194"/>
                  <a:ext cx="87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14:cNvPr>
                <p14:cNvContentPartPr/>
                <p14:nvPr/>
              </p14:nvContentPartPr>
              <p14:xfrm>
                <a:off x="3594526" y="3354434"/>
                <a:ext cx="302760" cy="207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526" y="3345794"/>
                  <a:ext cx="3204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87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AD562-9A83-44B8-9046-AE5F4D6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8188"/>
            <a:ext cx="7409792" cy="3211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7A1D07-0572-43BA-A8BC-2165DA35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3553091"/>
            <a:ext cx="10846676" cy="3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CD868-4823-4929-B3AF-FB3297E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D280-41D3-4CBC-979F-FD735E6C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 is a stateless application-layer protocol based on requests and responses</a:t>
            </a:r>
          </a:p>
          <a:p>
            <a:endParaRPr lang="en-US" dirty="0"/>
          </a:p>
          <a:p>
            <a:r>
              <a:rPr lang="en-US" dirty="0"/>
              <a:t>It’s plaintext, so wrap it in well configured TLS</a:t>
            </a:r>
          </a:p>
          <a:p>
            <a:endParaRPr lang="en-US" dirty="0"/>
          </a:p>
          <a:p>
            <a:r>
              <a:rPr lang="en-US" dirty="0"/>
              <a:t>Harden your webserver properly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8B5D4-D7F5-4511-9053-D56E2E16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googling</a:t>
            </a:r>
            <a:r>
              <a:rPr lang="de-DE" dirty="0"/>
              <a:t> it...)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URL</a:t>
            </a:r>
          </a:p>
          <a:p>
            <a:pPr marL="0" indent="0" algn="ctr">
              <a:buNone/>
            </a:pPr>
            <a:r>
              <a:rPr lang="de-DE" i="1" dirty="0"/>
              <a:t>Uniform </a:t>
            </a:r>
            <a:r>
              <a:rPr lang="de-DE" i="1" dirty="0" err="1"/>
              <a:t>Resource</a:t>
            </a:r>
            <a:r>
              <a:rPr lang="de-DE" i="1" dirty="0"/>
              <a:t> Locator</a:t>
            </a:r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and </a:t>
            </a:r>
            <a:r>
              <a:rPr lang="de-DE" i="1" dirty="0" err="1"/>
              <a:t>hit</a:t>
            </a:r>
            <a:r>
              <a:rPr lang="de-DE" i="1" dirty="0"/>
              <a:t> </a:t>
            </a:r>
            <a:r>
              <a:rPr lang="de-DE" i="1" dirty="0" err="1"/>
              <a:t>enter</a:t>
            </a:r>
            <a:r>
              <a:rPr lang="de-DE" i="1" dirty="0"/>
              <a:t>…</a:t>
            </a:r>
          </a:p>
          <a:p>
            <a:pPr marL="0" indent="0" algn="ctr">
              <a:buNone/>
            </a:pP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5C49E-CC50-4D1A-960A-FAE41828F9FC}"/>
              </a:ext>
            </a:extLst>
          </p:cNvPr>
          <p:cNvSpPr txBox="1"/>
          <p:nvPr/>
        </p:nvSpPr>
        <p:spPr>
          <a:xfrm>
            <a:off x="563558" y="3796920"/>
            <a:ext cx="11293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+mj-lt"/>
              </a:rPr>
              <a:t>http://example.com:8080/demos/demo1.html?id=123&amp;name=Luke#ref1</a:t>
            </a:r>
            <a:endParaRPr lang="de-AT" sz="2500" dirty="0">
              <a:latin typeface="+mj-lt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7A36863-CEEE-4D00-979D-79BC8B25FB8C}"/>
              </a:ext>
            </a:extLst>
          </p:cNvPr>
          <p:cNvSpPr/>
          <p:nvPr/>
        </p:nvSpPr>
        <p:spPr>
          <a:xfrm rot="16200000">
            <a:off x="902808" y="3920732"/>
            <a:ext cx="195479" cy="730606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33FCA-4907-497B-BEF9-59ED01A78CA5}"/>
              </a:ext>
            </a:extLst>
          </p:cNvPr>
          <p:cNvSpPr txBox="1"/>
          <p:nvPr/>
        </p:nvSpPr>
        <p:spPr>
          <a:xfrm>
            <a:off x="328569" y="438377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FF00"/>
                </a:solidFill>
              </a:rPr>
              <a:t>Protocol</a:t>
            </a:r>
            <a:endParaRPr lang="de-AT" dirty="0">
              <a:solidFill>
                <a:srgbClr val="00FF00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8B37FDA-CF06-405D-894F-49ACD746A095}"/>
              </a:ext>
            </a:extLst>
          </p:cNvPr>
          <p:cNvSpPr/>
          <p:nvPr/>
        </p:nvSpPr>
        <p:spPr>
          <a:xfrm rot="16200000">
            <a:off x="2742017" y="3299216"/>
            <a:ext cx="195477" cy="197407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335051-D01C-42D2-9521-FD0E822182D2}"/>
              </a:ext>
            </a:extLst>
          </p:cNvPr>
          <p:cNvSpPr txBox="1"/>
          <p:nvPr/>
        </p:nvSpPr>
        <p:spPr>
          <a:xfrm>
            <a:off x="1987707" y="43839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Hostname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DAF92272-DDA0-440B-B527-9C1B0BFA3C1C}"/>
              </a:ext>
            </a:extLst>
          </p:cNvPr>
          <p:cNvSpPr/>
          <p:nvPr/>
        </p:nvSpPr>
        <p:spPr>
          <a:xfrm rot="16200000">
            <a:off x="4208138" y="3936392"/>
            <a:ext cx="195476" cy="69972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DE272-0E1B-4BFF-A8BA-415739F53918}"/>
              </a:ext>
            </a:extLst>
          </p:cNvPr>
          <p:cNvSpPr txBox="1"/>
          <p:nvPr/>
        </p:nvSpPr>
        <p:spPr>
          <a:xfrm>
            <a:off x="3915476" y="4383993"/>
            <a:ext cx="8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F0"/>
                </a:solidFill>
              </a:rPr>
              <a:t>Port</a:t>
            </a:r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E8A636CF-95A4-48DD-A5DE-0A13437588D0}"/>
              </a:ext>
            </a:extLst>
          </p:cNvPr>
          <p:cNvSpPr/>
          <p:nvPr/>
        </p:nvSpPr>
        <p:spPr>
          <a:xfrm rot="16200000">
            <a:off x="6134502" y="2863185"/>
            <a:ext cx="194401" cy="284721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4184E-F99D-4A24-BE54-8336D5541E6A}"/>
              </a:ext>
            </a:extLst>
          </p:cNvPr>
          <p:cNvSpPr txBox="1"/>
          <p:nvPr/>
        </p:nvSpPr>
        <p:spPr>
          <a:xfrm>
            <a:off x="5815699" y="438399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Path</a:t>
            </a:r>
            <a:endParaRPr lang="de-AT" dirty="0">
              <a:solidFill>
                <a:srgbClr val="FFFF00"/>
              </a:solidFill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08ABD70-B647-4866-8699-A95E08577E35}"/>
              </a:ext>
            </a:extLst>
          </p:cNvPr>
          <p:cNvSpPr/>
          <p:nvPr/>
        </p:nvSpPr>
        <p:spPr>
          <a:xfrm rot="16200000">
            <a:off x="9105084" y="2894014"/>
            <a:ext cx="194401" cy="2785556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1387E7-0063-4F12-8DCA-8AB7BB08879A}"/>
              </a:ext>
            </a:extLst>
          </p:cNvPr>
          <p:cNvSpPr txBox="1"/>
          <p:nvPr/>
        </p:nvSpPr>
        <p:spPr>
          <a:xfrm>
            <a:off x="7249330" y="4383774"/>
            <a:ext cx="32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7030A0"/>
                </a:solidFill>
              </a:rPr>
              <a:t>Query / Parameters</a:t>
            </a:r>
            <a:endParaRPr lang="de-AT" dirty="0">
              <a:solidFill>
                <a:srgbClr val="7030A0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9288CB9C-FE9F-4BE9-A9A9-4E70AA89E076}"/>
              </a:ext>
            </a:extLst>
          </p:cNvPr>
          <p:cNvSpPr/>
          <p:nvPr/>
        </p:nvSpPr>
        <p:spPr>
          <a:xfrm rot="16200000">
            <a:off x="11047857" y="3921270"/>
            <a:ext cx="194401" cy="73060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5DB6A4-DEAA-4E09-A3CA-F5DCC6CEFC10}"/>
              </a:ext>
            </a:extLst>
          </p:cNvPr>
          <p:cNvSpPr txBox="1"/>
          <p:nvPr/>
        </p:nvSpPr>
        <p:spPr>
          <a:xfrm>
            <a:off x="10367982" y="4383774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Fragment</a:t>
            </a:r>
            <a:endParaRPr lang="de-AT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25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DNS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Redirect user to a rogue server by manipulation of DNS records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server attack, e.g. DNS spoofing / cache poisoning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DNS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Subdomain takeover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DNSSEC / TSIG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 aware of your subdomains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8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Request Verbs / Methods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069" y="1927579"/>
          <a:ext cx="11435254" cy="41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4191069233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382576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Safe / Idempotent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RESTful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(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 </a:t>
                      </a:r>
                      <a:r>
                        <a:rPr lang="de-DE" dirty="0" err="1"/>
                        <a:t>something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Create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Create/Update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DELETE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PATCH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a </a:t>
                      </a:r>
                      <a:r>
                        <a:rPr lang="de-AT" dirty="0" err="1"/>
                        <a:t>part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CONNECT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Establish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tunnel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List </a:t>
                      </a:r>
                      <a:r>
                        <a:rPr lang="de-AT" dirty="0" err="1"/>
                        <a:t>allowed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verbs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methods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loop-back </a:t>
                      </a:r>
                      <a:r>
                        <a:rPr lang="de-AT" dirty="0" err="1"/>
                        <a:t>test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324628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2A460F4-90A6-4A01-AA21-5D72A0AB9595}"/>
              </a:ext>
            </a:extLst>
          </p:cNvPr>
          <p:cNvSpPr txBox="1"/>
          <p:nvPr/>
        </p:nvSpPr>
        <p:spPr>
          <a:xfrm>
            <a:off x="3289738" y="6492875"/>
            <a:ext cx="87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1A9091-D251-4DD0-A667-B799E2F351E7}"/>
              </a:ext>
            </a:extLst>
          </p:cNvPr>
          <p:cNvSpPr txBox="1"/>
          <p:nvPr/>
        </p:nvSpPr>
        <p:spPr>
          <a:xfrm>
            <a:off x="4639193" y="143980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classic.com/</a:t>
            </a:r>
            <a:r>
              <a:rPr lang="en-US" dirty="0" err="1">
                <a:latin typeface="+mj-lt"/>
              </a:rPr>
              <a:t>customers?id</a:t>
            </a:r>
            <a:r>
              <a:rPr lang="en-US" dirty="0">
                <a:latin typeface="+mj-lt"/>
              </a:rPr>
              <a:t>=12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16DF4E-826E-45D9-B033-73E2A93423BD}"/>
              </a:ext>
            </a:extLst>
          </p:cNvPr>
          <p:cNvSpPr txBox="1"/>
          <p:nvPr/>
        </p:nvSpPr>
        <p:spPr>
          <a:xfrm>
            <a:off x="8479548" y="14398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restapi.com/customer/12</a:t>
            </a:r>
          </a:p>
        </p:txBody>
      </p:sp>
    </p:spTree>
    <p:extLst>
      <p:ext uri="{BB962C8B-B14F-4D97-AF65-F5344CB8AC3E}">
        <p14:creationId xmlns:p14="http://schemas.microsoft.com/office/powerpoint/2010/main" val="17486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1419</Words>
  <Application>Microsoft Office PowerPoint</Application>
  <PresentationFormat>Breitbild</PresentationFormat>
  <Paragraphs>271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OWASP Top 10</vt:lpstr>
      <vt:lpstr>OWASP ASVS</vt:lpstr>
      <vt:lpstr>OWASP Web Security Testing Guide</vt:lpstr>
      <vt:lpstr>PowerPoint-Präsentation</vt:lpstr>
      <vt:lpstr>PowerPoint-Präsentation</vt:lpstr>
      <vt:lpstr>PowerPoint-Präsentation</vt:lpstr>
      <vt:lpstr>HTTP Request Verbs / Methods</vt:lpstr>
      <vt:lpstr>HTTP Response Status Codes</vt:lpstr>
      <vt:lpstr>PowerPoint-Präsentation</vt:lpstr>
      <vt:lpstr>PowerPoint-Präsentation</vt:lpstr>
      <vt:lpstr>Transport Layer Security (TLS)</vt:lpstr>
      <vt:lpstr>PFS – Perfect Forward Secrecy</vt:lpstr>
      <vt:lpstr>HSTS – HTTP Strict Transport Securtiy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2022-04-19T19:41:53Z</dcterms:modified>
</cp:coreProperties>
</file>