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notesSlides/notesSlide12.xml" ContentType="application/vnd.openxmlformats-officedocument.presentationml.notesSlide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notesSlides/notesSlide13.xml" ContentType="application/vnd.openxmlformats-officedocument.presentationml.notesSlide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26" r:id="rId2"/>
    <p:sldId id="258" r:id="rId3"/>
    <p:sldId id="273" r:id="rId4"/>
    <p:sldId id="424" r:id="rId5"/>
    <p:sldId id="428" r:id="rId6"/>
    <p:sldId id="500" r:id="rId7"/>
    <p:sldId id="501" r:id="rId8"/>
    <p:sldId id="269" r:id="rId9"/>
    <p:sldId id="270" r:id="rId10"/>
    <p:sldId id="260" r:id="rId11"/>
    <p:sldId id="275" r:id="rId12"/>
    <p:sldId id="291" r:id="rId13"/>
    <p:sldId id="504" r:id="rId14"/>
    <p:sldId id="502" r:id="rId15"/>
    <p:sldId id="503" r:id="rId16"/>
    <p:sldId id="305" r:id="rId17"/>
    <p:sldId id="306" r:id="rId18"/>
    <p:sldId id="499" r:id="rId19"/>
    <p:sldId id="311" r:id="rId20"/>
    <p:sldId id="312" r:id="rId21"/>
    <p:sldId id="313" r:id="rId22"/>
    <p:sldId id="445" r:id="rId23"/>
    <p:sldId id="318" r:id="rId24"/>
    <p:sldId id="316" r:id="rId25"/>
    <p:sldId id="323" r:id="rId26"/>
    <p:sldId id="328" r:id="rId27"/>
    <p:sldId id="493" r:id="rId28"/>
    <p:sldId id="492" r:id="rId29"/>
    <p:sldId id="505" r:id="rId30"/>
    <p:sldId id="506" r:id="rId31"/>
    <p:sldId id="507" r:id="rId32"/>
    <p:sldId id="433" r:id="rId33"/>
    <p:sldId id="35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96773-4AA0-4ADC-ACF9-7B81EBACAEC0}" v="11" dt="2022-04-21T19:33:45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83777" autoAdjust="0"/>
  </p:normalViewPr>
  <p:slideViewPr>
    <p:cSldViewPr snapToGrid="0">
      <p:cViewPr varScale="1">
        <p:scale>
          <a:sx n="86" d="100"/>
          <a:sy n="86" d="100"/>
        </p:scale>
        <p:origin x="1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24B653DB-989A-4000-88FF-6AB4CED98EEB}"/>
    <pc:docChg chg="addSld modSld">
      <pc:chgData name="Daniel Schwarz" userId="5bb35bb8-905a-4742-88d9-33d9089732e7" providerId="ADAL" clId="{24B653DB-989A-4000-88FF-6AB4CED98EEB}" dt="2021-09-14T20:00:33.862" v="0"/>
      <pc:docMkLst>
        <pc:docMk/>
      </pc:docMkLst>
      <pc:sldChg chg="add">
        <pc:chgData name="Daniel Schwarz" userId="5bb35bb8-905a-4742-88d9-33d9089732e7" providerId="ADAL" clId="{24B653DB-989A-4000-88FF-6AB4CED98EEB}" dt="2021-09-14T20:00:33.862" v="0"/>
        <pc:sldMkLst>
          <pc:docMk/>
          <pc:sldMk cId="421665322" sldId="499"/>
        </pc:sldMkLst>
      </pc:sldChg>
    </pc:docChg>
  </pc:docChgLst>
  <pc:docChgLst>
    <pc:chgData name="Daniel Schwarz" userId="5bb35bb8-905a-4742-88d9-33d9089732e7" providerId="ADAL" clId="{09D97CA6-F797-403D-B59D-31097A81739D}"/>
    <pc:docChg chg="undo custSel addSld delSld modSld sldOrd">
      <pc:chgData name="Daniel Schwarz" userId="5bb35bb8-905a-4742-88d9-33d9089732e7" providerId="ADAL" clId="{09D97CA6-F797-403D-B59D-31097A81739D}" dt="2021-02-20T16:22:06.871" v="58" actId="20577"/>
      <pc:docMkLst>
        <pc:docMk/>
      </pc:docMkLst>
      <pc:sldChg chg="del">
        <pc:chgData name="Daniel Schwarz" userId="5bb35bb8-905a-4742-88d9-33d9089732e7" providerId="ADAL" clId="{09D97CA6-F797-403D-B59D-31097A81739D}" dt="2020-11-22T17:30:06.313" v="0" actId="47"/>
        <pc:sldMkLst>
          <pc:docMk/>
          <pc:sldMk cId="4073586220" sldId="256"/>
        </pc:sldMkLst>
      </pc:sldChg>
      <pc:sldChg chg="del">
        <pc:chgData name="Daniel Schwarz" userId="5bb35bb8-905a-4742-88d9-33d9089732e7" providerId="ADAL" clId="{09D97CA6-F797-403D-B59D-31097A81739D}" dt="2020-11-22T17:32:36.186" v="22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09D97CA6-F797-403D-B59D-31097A81739D}" dt="2020-11-22T17:32:17.620" v="18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2501499902" sldId="266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09D97CA6-F797-403D-B59D-31097A81739D}" dt="2020-11-22T17:30:13.872" v="2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09D97CA6-F797-403D-B59D-31097A81739D}" dt="2020-11-22T17:32:33.039" v="21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09D97CA6-F797-403D-B59D-31097A81739D}" dt="2020-11-22T17:30:19.451" v="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09D97CA6-F797-403D-B59D-31097A81739D}" dt="2020-11-22T17:30:27.719" v="5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09D97CA6-F797-403D-B59D-31097A81739D}" dt="2020-11-22T17:32:14.458" v="16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09D97CA6-F797-403D-B59D-31097A81739D}" dt="2020-11-22T17:32:46.723" v="2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09D97CA6-F797-403D-B59D-31097A81739D}" dt="2020-11-22T17:33:25.086" v="26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09D97CA6-F797-403D-B59D-31097A81739D}" dt="2020-11-22T17:34:19.882" v="32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198173701" sldId="310"/>
        </pc:sldMkLst>
      </pc:sldChg>
      <pc:sldChg chg="modNotesTx">
        <pc:chgData name="Daniel Schwarz" userId="5bb35bb8-905a-4742-88d9-33d9089732e7" providerId="ADAL" clId="{09D97CA6-F797-403D-B59D-31097A81739D}" dt="2020-12-06T11:27:48.960" v="52" actId="2057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09D97CA6-F797-403D-B59D-31097A81739D}" dt="2020-11-22T17:34:56.349" v="35" actId="47"/>
        <pc:sldMkLst>
          <pc:docMk/>
          <pc:sldMk cId="3352037997" sldId="315"/>
        </pc:sldMkLst>
      </pc:sldChg>
      <pc:sldChg chg="modNotesTx">
        <pc:chgData name="Daniel Schwarz" userId="5bb35bb8-905a-4742-88d9-33d9089732e7" providerId="ADAL" clId="{09D97CA6-F797-403D-B59D-31097A81739D}" dt="2020-12-06T11:27:56.057" v="54" actId="2057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09D97CA6-F797-403D-B59D-31097A81739D}" dt="2020-11-22T17:35:17.107" v="36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796534056" sldId="328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9D97CA6-F797-403D-B59D-31097A81739D}" dt="2020-11-22T17:30:25.770" v="4" actId="47"/>
        <pc:sldMkLst>
          <pc:docMk/>
          <pc:sldMk cId="2908151649" sldId="332"/>
        </pc:sldMkLst>
      </pc:sldChg>
      <pc:sldChg chg="del">
        <pc:chgData name="Daniel Schwarz" userId="5bb35bb8-905a-4742-88d9-33d9089732e7" providerId="ADAL" clId="{09D97CA6-F797-403D-B59D-31097A81739D}" dt="2021-02-18T11:40:46.597" v="56" actId="47"/>
        <pc:sldMkLst>
          <pc:docMk/>
          <pc:sldMk cId="3945651288" sldId="333"/>
        </pc:sldMkLst>
      </pc:sldChg>
      <pc:sldChg chg="add del">
        <pc:chgData name="Daniel Schwarz" userId="5bb35bb8-905a-4742-88d9-33d9089732e7" providerId="ADAL" clId="{09D97CA6-F797-403D-B59D-31097A81739D}" dt="2020-11-22T17:31:42.758" v="11" actId="47"/>
        <pc:sldMkLst>
          <pc:docMk/>
          <pc:sldMk cId="3422887687" sldId="334"/>
        </pc:sldMkLst>
      </pc:sldChg>
      <pc:sldChg chg="del">
        <pc:chgData name="Daniel Schwarz" userId="5bb35bb8-905a-4742-88d9-33d9089732e7" providerId="ADAL" clId="{09D97CA6-F797-403D-B59D-31097A81739D}" dt="2020-11-22T17:30:07.608" v="1" actId="47"/>
        <pc:sldMkLst>
          <pc:docMk/>
          <pc:sldMk cId="3230129895" sldId="335"/>
        </pc:sldMkLst>
      </pc:sldChg>
      <pc:sldChg chg="del">
        <pc:chgData name="Daniel Schwarz" userId="5bb35bb8-905a-4742-88d9-33d9089732e7" providerId="ADAL" clId="{09D97CA6-F797-403D-B59D-31097A81739D}" dt="2020-11-22T17:33:47.210" v="29" actId="47"/>
        <pc:sldMkLst>
          <pc:docMk/>
          <pc:sldMk cId="340010660" sldId="338"/>
        </pc:sldMkLst>
      </pc:sldChg>
      <pc:sldChg chg="add">
        <pc:chgData name="Daniel Schwarz" userId="5bb35bb8-905a-4742-88d9-33d9089732e7" providerId="ADAL" clId="{09D97CA6-F797-403D-B59D-31097A81739D}" dt="2020-11-22T17:38:12.644" v="49"/>
        <pc:sldMkLst>
          <pc:docMk/>
          <pc:sldMk cId="1448211368" sldId="350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3979401354" sldId="427"/>
        </pc:sldMkLst>
      </pc:sldChg>
      <pc:sldChg chg="del">
        <pc:chgData name="Daniel Schwarz" userId="5bb35bb8-905a-4742-88d9-33d9089732e7" providerId="ADAL" clId="{09D97CA6-F797-403D-B59D-31097A81739D}" dt="2020-11-22T17:31:56.280" v="13" actId="47"/>
        <pc:sldMkLst>
          <pc:docMk/>
          <pc:sldMk cId="737257765" sldId="428"/>
        </pc:sldMkLst>
      </pc:sldChg>
      <pc:sldChg chg="add">
        <pc:chgData name="Daniel Schwarz" userId="5bb35bb8-905a-4742-88d9-33d9089732e7" providerId="ADAL" clId="{09D97CA6-F797-403D-B59D-31097A81739D}" dt="2020-11-22T17:37:21.421" v="42"/>
        <pc:sldMkLst>
          <pc:docMk/>
          <pc:sldMk cId="779762014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154027235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526966060" sldId="430"/>
        </pc:sldMkLst>
      </pc:sldChg>
      <pc:sldChg chg="modSp add mod">
        <pc:chgData name="Daniel Schwarz" userId="5bb35bb8-905a-4742-88d9-33d9089732e7" providerId="ADAL" clId="{09D97CA6-F797-403D-B59D-31097A81739D}" dt="2021-02-20T16:22:06.871" v="58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09D97CA6-F797-403D-B59D-31097A81739D}" dt="2021-02-20T16:22:06.871" v="58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113730553" sldId="431"/>
        </pc:sldMkLst>
      </pc:sldChg>
      <pc:sldChg chg="add del">
        <pc:chgData name="Daniel Schwarz" userId="5bb35bb8-905a-4742-88d9-33d9089732e7" providerId="ADAL" clId="{09D97CA6-F797-403D-B59D-31097A81739D}" dt="2020-11-22T17:31:40.559" v="10" actId="47"/>
        <pc:sldMkLst>
          <pc:docMk/>
          <pc:sldMk cId="3580411433" sldId="432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281083742" sldId="433"/>
        </pc:sldMkLst>
      </pc:sldChg>
      <pc:sldChg chg="add">
        <pc:chgData name="Daniel Schwarz" userId="5bb35bb8-905a-4742-88d9-33d9089732e7" providerId="ADAL" clId="{09D97CA6-F797-403D-B59D-31097A81739D}" dt="2020-11-22T17:38:04.010" v="48"/>
        <pc:sldMkLst>
          <pc:docMk/>
          <pc:sldMk cId="1844189842" sldId="433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3105419592" sldId="434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915496937" sldId="435"/>
        </pc:sldMkLst>
      </pc:sldChg>
      <pc:sldChg chg="add ord">
        <pc:chgData name="Daniel Schwarz" userId="5bb35bb8-905a-4742-88d9-33d9089732e7" providerId="ADAL" clId="{09D97CA6-F797-403D-B59D-31097A81739D}" dt="2020-11-22T17:37:34.886" v="46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545706907" sldId="436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4097883433" sldId="437"/>
        </pc:sldMkLst>
      </pc:sldChg>
      <pc:sldChg chg="del">
        <pc:chgData name="Daniel Schwarz" userId="5bb35bb8-905a-4742-88d9-33d9089732e7" providerId="ADAL" clId="{09D97CA6-F797-403D-B59D-31097A81739D}" dt="2020-11-22T17:32:16.177" v="17" actId="47"/>
        <pc:sldMkLst>
          <pc:docMk/>
          <pc:sldMk cId="796652335" sldId="43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243638667" sldId="439"/>
        </pc:sldMkLst>
      </pc:sldChg>
      <pc:sldChg chg="modNotesTx">
        <pc:chgData name="Daniel Schwarz" userId="5bb35bb8-905a-4742-88d9-33d9089732e7" providerId="ADAL" clId="{09D97CA6-F797-403D-B59D-31097A81739D}" dt="2020-12-06T11:27:34.487" v="51" actId="2057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09D97CA6-F797-403D-B59D-31097A81739D}" dt="2020-11-22T17:33:45.151" v="28" actId="47"/>
        <pc:sldMkLst>
          <pc:docMk/>
          <pc:sldMk cId="1090805885" sldId="44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72977520" sldId="444"/>
        </pc:sldMkLst>
      </pc:sldChg>
      <pc:sldChg chg="modNotesTx">
        <pc:chgData name="Daniel Schwarz" userId="5bb35bb8-905a-4742-88d9-33d9089732e7" providerId="ADAL" clId="{09D97CA6-F797-403D-B59D-31097A81739D}" dt="2020-12-06T11:27:51.967" v="53" actId="20577"/>
        <pc:sldMkLst>
          <pc:docMk/>
          <pc:sldMk cId="2455244478" sldId="445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1701511435" sldId="44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3146890677" sldId="447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503781398" sldId="450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2041146857" sldId="451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803835514" sldId="45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919316775" sldId="45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585964374" sldId="454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30000846" sldId="455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780165641" sldId="456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4252825483" sldId="457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22990828" sldId="458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33724616" sldId="45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200023460" sldId="46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366465114" sldId="46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84000965" sldId="463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636110603" sldId="466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638007087" sldId="46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896810883" sldId="468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049243250" sldId="46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600929788" sldId="47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04120431" sldId="47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423714736" sldId="47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870080675" sldId="473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5337005" sldId="474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69500284" sldId="475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5804628" sldId="476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4007936575" sldId="477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3563213379" sldId="478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4769227" sldId="479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637969693" sldId="480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4151092760" sldId="481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1628687657" sldId="482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577026785" sldId="483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417082588" sldId="484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027103682" sldId="485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116855721" sldId="486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591567544" sldId="487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778463716" sldId="48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2910509827" sldId="489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086447156" sldId="490"/>
        </pc:sldMkLst>
      </pc:sldChg>
      <pc:sldChg chg="add">
        <pc:chgData name="Daniel Schwarz" userId="5bb35bb8-905a-4742-88d9-33d9089732e7" providerId="ADAL" clId="{09D97CA6-F797-403D-B59D-31097A81739D}" dt="2020-11-22T17:31:33.368" v="9"/>
        <pc:sldMkLst>
          <pc:docMk/>
          <pc:sldMk cId="3108390951" sldId="491"/>
        </pc:sldMkLst>
      </pc:sldChg>
      <pc:sldChg chg="add">
        <pc:chgData name="Daniel Schwarz" userId="5bb35bb8-905a-4742-88d9-33d9089732e7" providerId="ADAL" clId="{09D97CA6-F797-403D-B59D-31097A81739D}" dt="2020-11-22T17:36:56.751" v="40"/>
        <pc:sldMkLst>
          <pc:docMk/>
          <pc:sldMk cId="3792929657" sldId="492"/>
        </pc:sldMkLst>
      </pc:sldChg>
      <pc:sldChg chg="add del">
        <pc:chgData name="Daniel Schwarz" userId="5bb35bb8-905a-4742-88d9-33d9089732e7" providerId="ADAL" clId="{09D97CA6-F797-403D-B59D-31097A81739D}" dt="2020-11-22T17:37:23.972" v="43" actId="47"/>
        <pc:sldMkLst>
          <pc:docMk/>
          <pc:sldMk cId="456531497" sldId="493"/>
        </pc:sldMkLst>
      </pc:sldChg>
      <pc:sldChg chg="add">
        <pc:chgData name="Daniel Schwarz" userId="5bb35bb8-905a-4742-88d9-33d9089732e7" providerId="ADAL" clId="{09D97CA6-F797-403D-B59D-31097A81739D}" dt="2021-02-18T11:40:43.570" v="55"/>
        <pc:sldMkLst>
          <pc:docMk/>
          <pc:sldMk cId="3575834115" sldId="493"/>
        </pc:sldMkLst>
      </pc:sldChg>
    </pc:docChg>
  </pc:docChgLst>
  <pc:docChgLst>
    <pc:chgData name="Daniel Schwarz" userId="5bb35bb8-905a-4742-88d9-33d9089732e7" providerId="ADAL" clId="{B2570963-B9CB-47AD-A9FB-82DE2532D6AD}"/>
    <pc:docChg chg="undo redo custSel addSld delSld modSld sldOrd">
      <pc:chgData name="Daniel Schwarz" userId="5bb35bb8-905a-4742-88d9-33d9089732e7" providerId="ADAL" clId="{B2570963-B9CB-47AD-A9FB-82DE2532D6AD}" dt="2020-11-20T12:05:57.466" v="6668" actId="20577"/>
      <pc:docMkLst>
        <pc:docMk/>
      </pc:docMkLst>
      <pc:sldChg chg="modSp mod">
        <pc:chgData name="Daniel Schwarz" userId="5bb35bb8-905a-4742-88d9-33d9089732e7" providerId="ADAL" clId="{B2570963-B9CB-47AD-A9FB-82DE2532D6AD}" dt="2020-10-19T19:38:35.406" v="150" actId="404"/>
        <pc:sldMkLst>
          <pc:docMk/>
          <pc:sldMk cId="4073586220" sldId="256"/>
        </pc:sldMkLst>
        <pc:spChg chg="mod">
          <ac:chgData name="Daniel Schwarz" userId="5bb35bb8-905a-4742-88d9-33d9089732e7" providerId="ADAL" clId="{B2570963-B9CB-47AD-A9FB-82DE2532D6AD}" dt="2020-10-19T19:38:35.406" v="150" actId="404"/>
          <ac:spMkLst>
            <pc:docMk/>
            <pc:sldMk cId="4073586220" sldId="256"/>
            <ac:spMk id="3" creationId="{A705490D-FDBC-4842-87D1-73577E6541F1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10:01.354" v="682" actId="1076"/>
        <pc:sldMkLst>
          <pc:docMk/>
          <pc:sldMk cId="490495379" sldId="258"/>
        </pc:sldMkLst>
        <pc:grpChg chg="del">
          <ac:chgData name="Daniel Schwarz" userId="5bb35bb8-905a-4742-88d9-33d9089732e7" providerId="ADAL" clId="{B2570963-B9CB-47AD-A9FB-82DE2532D6AD}" dt="2020-11-15T11:00:32.347" v="477" actId="478"/>
          <ac:grpSpMkLst>
            <pc:docMk/>
            <pc:sldMk cId="490495379" sldId="258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0" creationId="{94CC0275-340B-40D3-B92E-B12A42DEA724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1" creationId="{31D1A1DC-73CD-40A6-B8D6-5EF53AC7EDAB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2" creationId="{556987D8-1294-4D7D-932E-8E94E21F8C5A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6" creationId="{582C8958-CDA3-4704-A814-892E78687767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7" creationId="{6E7174F5-6B2F-47BC-8CEA-A04971B7B751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80" creationId="{3046DF16-93F5-45CD-A718-8CEDFC0433DA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109" creationId="{2271E70E-D959-42BD-8763-6834E29292C0}"/>
          </ac:grpSpMkLst>
        </pc:grpChg>
        <pc:grpChg chg="add 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18" creationId="{0609AB94-5203-4AB5-AF05-DB307371AA22}"/>
          </ac:grpSpMkLst>
        </pc:grpChg>
        <pc:grpChg chg="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22" creationId="{BA851284-809D-4723-991E-330F6B3D31D2}"/>
          </ac:grpSpMkLst>
        </pc:grpChg>
        <pc:picChg chg="del">
          <ac:chgData name="Daniel Schwarz" userId="5bb35bb8-905a-4742-88d9-33d9089732e7" providerId="ADAL" clId="{B2570963-B9CB-47AD-A9FB-82DE2532D6AD}" dt="2020-11-15T11:00:15.165" v="474" actId="478"/>
          <ac:picMkLst>
            <pc:docMk/>
            <pc:sldMk cId="490495379" sldId="258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0:29.516" v="476" actId="478"/>
          <ac:inkMkLst>
            <pc:docMk/>
            <pc:sldMk cId="490495379" sldId="258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3" creationId="{6F822DE0-B8B4-4282-8A2D-73982DADE73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4" creationId="{5C7CF524-928E-4981-8AB5-6D7944A4847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5" creationId="{7BEA8BC9-4EE1-4C50-A814-86D2C5D0452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8" creationId="{C15A068E-03E5-4B22-BAE6-4F3285D608D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9" creationId="{7A516BFD-00C1-4106-BE3D-458CF75D537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1" creationId="{D28EB6EC-F67C-4BFB-B46D-7B8AB8BE7F1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2" creationId="{48E16D66-9033-4295-A9F5-F83CC5F8E8F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3" creationId="{DA583B85-EB82-4AEF-9E7D-ADEBE098BA4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4" creationId="{F3F46648-F905-4DFB-AEB4-965A5D5A60D2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9" creationId="{E0DD6F89-61D0-41BB-977B-13A157EFCB5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0" creationId="{C4306484-3958-4F81-91E3-70ADFB437EE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1" creationId="{A4EECEF1-3042-425F-AE3C-B04BCD0F7A0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2" creationId="{D0834608-F92B-4714-8872-8E3D5A1985E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2" creationId="{37A5E0C3-597B-4994-8F00-2D4EEED797B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6" creationId="{4ABFC8FD-D03A-4C2E-BD60-3AF269E340B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0" creationId="{9B6F4D40-6F3D-4079-8B4C-E4CA0B158C2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1" creationId="{6661A040-1C21-4459-A70D-E418DDCFB653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2" creationId="{AC3141C5-0254-4525-A85C-FCF16E3AFA9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3" creationId="{44BD837E-7C40-47E9-9174-FA631E103A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4" creationId="{B8104321-D820-49F0-B1F9-2E7DCD8132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5" creationId="{8D6D2044-62FF-49C6-8A76-4F598B44AB58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6" creationId="{D7822C21-16C1-4A7A-9C3A-5326C7370699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7" creationId="{EF3CAF10-D856-4B0A-B498-7901AB571BA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19" creationId="{9ED9297D-6E3F-44E0-9623-B07C43A23D7A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0" creationId="{24A5B39F-7A51-42D3-A62B-8F9AE78BE355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1" creationId="{B75F3520-6D1E-4830-A184-181D3A55BDF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3" creationId="{90896C38-D5AC-40CD-9BEF-0676BBDF0396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4" creationId="{3E80B1ED-B6BC-4F1E-BA69-9D9DB6B4A5D8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5" creationId="{5388AB2C-DE9E-41D1-A1AB-DD547F51CABC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6" creationId="{DAB66577-DC86-4B34-A643-30160320A24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7" creationId="{37794956-55FF-49CC-BE10-AB2D97CAD28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8" creationId="{96800825-464A-46A7-9851-359A2165BE1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9" creationId="{8E90BBF7-DF43-4C88-A9C2-473A3BA55AC3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0" creationId="{8DF74310-C2DD-4D34-A7F5-92A3B214AE5F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1" creationId="{A642FF4B-7B0C-477B-A1AD-45FE676B784E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2" creationId="{20EE73AD-F99B-47E2-9052-813582170C22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3" creationId="{710831DE-C29A-4E12-82A6-7258ACEC75C0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24:07.636" v="4908" actId="20577"/>
        <pc:sldMkLst>
          <pc:docMk/>
          <pc:sldMk cId="3628453235" sldId="261"/>
        </pc:sldMkLst>
        <pc:grpChg chg="del">
          <ac:chgData name="Daniel Schwarz" userId="5bb35bb8-905a-4742-88d9-33d9089732e7" providerId="ADAL" clId="{B2570963-B9CB-47AD-A9FB-82DE2532D6AD}" dt="2020-11-15T11:03:04.782" v="511" actId="478"/>
          <ac:grpSpMkLst>
            <pc:docMk/>
            <pc:sldMk cId="3628453235" sldId="26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27" creationId="{50606149-3800-4FCD-8859-F89E60AA40E5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8" creationId="{C6F9A5DA-B28B-42BE-B84C-0C2AF80C28E0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9" creationId="{D8AA647F-5940-4698-965F-D24CFD00A6DB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3" creationId="{4AB7CA7B-DF12-4CFF-95AD-282BE77E36CD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4" creationId="{8E8702E8-9BF2-4591-B40F-5760D9DFA039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7" creationId="{F198048B-08C1-4FD6-8BFC-A9EDCC1687D3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57" creationId="{93E466AC-8064-45A8-8420-DD9A22B0B1EC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61" creationId="{71D3C2E5-0264-438F-97C1-7F96E07FC958}"/>
          </ac:grpSpMkLst>
        </pc:grpChg>
        <pc:picChg chg="del">
          <ac:chgData name="Daniel Schwarz" userId="5bb35bb8-905a-4742-88d9-33d9089732e7" providerId="ADAL" clId="{B2570963-B9CB-47AD-A9FB-82DE2532D6AD}" dt="2020-11-15T11:03:02.336" v="510" actId="478"/>
          <ac:picMkLst>
            <pc:docMk/>
            <pc:sldMk cId="3628453235" sldId="26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0" creationId="{0E76A6ED-22CB-479D-8078-AA19202910E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1" creationId="{1682EE63-AC4B-452F-A573-7169D4AA0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2" creationId="{7C80EE1B-BCC3-4BA5-9190-BEB2CCBCFC3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5" creationId="{6ADDA9E1-8FA7-4E5B-8A78-73244E81763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6" creationId="{9D9BD07F-A88A-4342-8E8A-5FD3B034620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8" creationId="{11ADEB7C-D044-430A-B3C8-AE53F493A3E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9" creationId="{C10DB3FF-8BC1-4284-B0E6-70024F31C59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0" creationId="{C5B563E6-0B0A-427E-B9A0-95E30BA63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1" creationId="{DEC9C136-16B7-45DF-98E5-84E67928482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2" creationId="{71F332AD-AE79-4710-90DF-93E294931B9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3" creationId="{8DBA4822-43CA-411A-AD00-D000C87C9AC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4" creationId="{0F540FB8-534D-47EA-AD71-7DEA5AFD935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5" creationId="{5DB138FE-BCC3-4508-80FE-AB9E757E69D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6" creationId="{94E3F3BE-A6A1-485D-8984-02B8ECDEE9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7" creationId="{744A66AC-570B-4F9F-A9E8-E754F104FEAC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9" creationId="{7F2EA2E7-B77D-4C8F-B8C3-B596118F8CC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0" creationId="{74E173FE-67D0-4AF4-827B-F4B022CA4C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1" creationId="{4D7A3F30-F465-47C9-B0E4-36DEDE3BE3C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2" creationId="{66C1B197-AF7F-43DC-9F87-23420DAA2D6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3" creationId="{3352A215-C25A-498F-9E12-8BB2BA008F2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4" creationId="{5F73DD06-0EC6-4F15-ABAD-4CDDFABC6A0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5" creationId="{A89BD160-5CFA-4D22-976A-2CBE21F6286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6" creationId="{502C2AB0-008D-4D03-B673-636B7491638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8" creationId="{03E41DF4-FA24-443D-A3EB-AF0054852D5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9" creationId="{DC8B268A-274C-4538-9ECF-7FC6E881D73F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0" creationId="{121219A1-CE11-472E-B12E-1D54EE57887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2" creationId="{767E5948-ABD5-4046-8B84-E2F37C62F51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3" creationId="{94B1D16D-6C77-4632-B301-EC6D5385737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4" creationId="{DF100D5D-4478-44E8-A1F8-1CE97CC5BDD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5" creationId="{8655C71E-753B-4488-A5F1-120324E710B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6" creationId="{C705646D-D633-434A-B36D-33E2AC41BAA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7" creationId="{7D8B85E5-7B14-49CC-8985-5CD2B5FE274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8" creationId="{4BA9DD1E-3929-4426-A1A0-04CF9FEE251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9" creationId="{4E3C3DD3-5D54-429A-9CD9-8E397152353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0" creationId="{EE380B7A-6463-4B32-A846-F83BA8DFF12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2" creationId="{94F3853F-980F-4105-B419-899E0473659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4" creationId="{56A8A807-ED56-402E-B060-F9D068D969A4}"/>
          </ac:inkMkLst>
        </pc:inkChg>
      </pc:sldChg>
      <pc:sldChg chg="del modNotesTx">
        <pc:chgData name="Daniel Schwarz" userId="5bb35bb8-905a-4742-88d9-33d9089732e7" providerId="ADAL" clId="{B2570963-B9CB-47AD-A9FB-82DE2532D6AD}" dt="2020-11-15T11:39:05.435" v="878" actId="47"/>
        <pc:sldMkLst>
          <pc:docMk/>
          <pc:sldMk cId="2229056209" sldId="267"/>
        </pc:sldMkLst>
      </pc:sldChg>
      <pc:sldChg chg="addSp delSp modSp mod">
        <pc:chgData name="Daniel Schwarz" userId="5bb35bb8-905a-4742-88d9-33d9089732e7" providerId="ADAL" clId="{B2570963-B9CB-47AD-A9FB-82DE2532D6AD}" dt="2020-11-15T11:03:22.744" v="536"/>
        <pc:sldMkLst>
          <pc:docMk/>
          <pc:sldMk cId="1552914273" sldId="268"/>
        </pc:sldMkLst>
        <pc:grpChg chg="del">
          <ac:chgData name="Daniel Schwarz" userId="5bb35bb8-905a-4742-88d9-33d9089732e7" providerId="ADAL" clId="{B2570963-B9CB-47AD-A9FB-82DE2532D6AD}" dt="2020-11-15T11:03:22.361" v="535" actId="478"/>
          <ac:grpSpMkLst>
            <pc:docMk/>
            <pc:sldMk cId="1552914273" sldId="268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0" creationId="{1C1B7727-67DF-4676-9389-113010472D8C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1" creationId="{1F8505FF-9C22-42C1-8BDA-33480CCEF8E2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2" creationId="{AA3EE5D0-92E5-4BC3-9503-5385E5A0AEB8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6" creationId="{849EA62C-F599-42B7-B8F6-02275C70269E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7" creationId="{3672308B-7B5F-4E02-A20D-25DA792AB6D1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40" creationId="{E6174FB7-1EE3-4057-B70F-D4ACA8B333D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0" creationId="{B67AB64D-DC6C-4F2E-B52F-33477855DE84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4" creationId="{D2CCD2EE-E6C5-44D1-B846-A9AC6367B118}"/>
          </ac:grpSpMkLst>
        </pc:grpChg>
        <pc:picChg chg="del">
          <ac:chgData name="Daniel Schwarz" userId="5bb35bb8-905a-4742-88d9-33d9089732e7" providerId="ADAL" clId="{B2570963-B9CB-47AD-A9FB-82DE2532D6AD}" dt="2020-11-15T11:03:19.422" v="534" actId="478"/>
          <ac:picMkLst>
            <pc:docMk/>
            <pc:sldMk cId="1552914273" sldId="268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3" creationId="{9D7C01D3-D43F-4208-9634-079FF3CD5DC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4" creationId="{22E42E1D-F3C8-4858-9E26-298127ACC5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5" creationId="{F3E00CB0-537F-4591-977D-79833457246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8" creationId="{FE38198B-4E27-404A-A99D-540A5B5E839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9" creationId="{74D1AC7E-30C4-4C6F-B20A-2824259FE9C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1" creationId="{93480A37-B820-4192-9D90-22F4D081982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2" creationId="{50E4E2D9-4B31-4752-BCC7-0114FB5C07C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3" creationId="{A9AB0537-87CD-40A5-BCEC-77946AFA41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4" creationId="{51FA4AC7-1E22-4D57-98F4-F5B5589A2DE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5" creationId="{2D18B79A-9278-466A-89C3-82CEEE4D3AD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6" creationId="{678038B8-E356-497D-BCF6-17D539A38962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7" creationId="{1FEDD9BC-84F7-4F38-91AA-346E5EC3EFD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9" creationId="{CA81A058-1C75-46E0-B556-E72260B516C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0" creationId="{8C4E0FCF-03CC-4CF7-BEE5-A3B60AF1E63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1" creationId="{E5DEC7B5-FA4E-4665-ACC4-1143EBD3BF6F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2" creationId="{12AE2EB4-0911-42E4-BF6E-B5B42B4634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3" creationId="{5FF44262-5AF3-4E76-8F31-4CA3660A143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4" creationId="{77E8345E-CAC7-4E00-864F-4428F7362BAA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5" creationId="{00953665-A9BC-466C-9D70-AA3967EA5C2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6" creationId="{D9938EBE-4C9D-4ADE-BAB8-22A8AC1A106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7" creationId="{D2083A57-75A4-45CB-B467-628D026BDD4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8" creationId="{2E1BFF9C-723A-4A2A-8238-03CBAA1D4E5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9" creationId="{E9451C97-6A4D-4E11-A2C2-317AC861EC1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1" creationId="{263F74D5-3C7E-4E93-B760-7568EE04EC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2" creationId="{0C0B9CDD-235B-44CB-B40C-C6D0003B1304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3" creationId="{FC916F06-1F8C-46ED-A5E1-3327047450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5" creationId="{A5D9383B-361C-421E-82C3-12FEA0EEA86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6" creationId="{6D901A09-715E-4443-BCBC-771A8C196B8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7" creationId="{1B6AFE46-DD03-4445-A24D-071A0D67068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8" creationId="{634F111B-850D-4882-9D9A-011BAA1E9E2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9" creationId="{F10C414C-A66E-4765-ABB5-7609CEA4610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0" creationId="{1B767716-105E-48F1-AE3D-E508B2209D7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2" creationId="{7D4F5F14-40F0-4B47-B159-0558D4B8DAA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3" creationId="{D3D92078-9215-4C3B-98DB-C8A55D6D9EA1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4" creationId="{3D472868-F3CD-42F8-86B7-A88ACD66DF5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5" creationId="{45880B21-35DB-4BCD-A643-F77228E23E9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6" creationId="{219BC183-99F7-4D47-AAF7-EEB4845424A8}"/>
          </ac:inkMkLst>
        </pc:inkChg>
      </pc:sldChg>
      <pc:sldChg chg="modSp mod modAnim">
        <pc:chgData name="Daniel Schwarz" userId="5bb35bb8-905a-4742-88d9-33d9089732e7" providerId="ADAL" clId="{B2570963-B9CB-47AD-A9FB-82DE2532D6AD}" dt="2020-11-19T19:30:25.859" v="4959" actId="20577"/>
        <pc:sldMkLst>
          <pc:docMk/>
          <pc:sldMk cId="666307553" sldId="269"/>
        </pc:sldMkLst>
        <pc:spChg chg="mod">
          <ac:chgData name="Daniel Schwarz" userId="5bb35bb8-905a-4742-88d9-33d9089732e7" providerId="ADAL" clId="{B2570963-B9CB-47AD-A9FB-82DE2532D6AD}" dt="2020-11-19T19:30:25.859" v="4959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modSp mod modAnim modNotesTx">
        <pc:chgData name="Daniel Schwarz" userId="5bb35bb8-905a-4742-88d9-33d9089732e7" providerId="ADAL" clId="{B2570963-B9CB-47AD-A9FB-82DE2532D6AD}" dt="2020-11-19T19:51:36.266" v="5246" actId="20577"/>
        <pc:sldMkLst>
          <pc:docMk/>
          <pc:sldMk cId="3995743560" sldId="270"/>
        </pc:sldMkLst>
        <pc:spChg chg="mod">
          <ac:chgData name="Daniel Schwarz" userId="5bb35bb8-905a-4742-88d9-33d9089732e7" providerId="ADAL" clId="{B2570963-B9CB-47AD-A9FB-82DE2532D6AD}" dt="2020-11-19T19:33:49.988" v="4961" actId="20577"/>
          <ac:spMkLst>
            <pc:docMk/>
            <pc:sldMk cId="3995743560" sldId="270"/>
            <ac:spMk id="3" creationId="{1F1FFDC8-4934-4C55-BADC-5DA3C9A52106}"/>
          </ac:spMkLst>
        </pc:spChg>
      </pc:sldChg>
      <pc:sldChg chg="addSp delSp modSp mod modNotesTx">
        <pc:chgData name="Daniel Schwarz" userId="5bb35bb8-905a-4742-88d9-33d9089732e7" providerId="ADAL" clId="{B2570963-B9CB-47AD-A9FB-82DE2532D6AD}" dt="2020-11-19T19:45:52.554" v="5120" actId="20577"/>
        <pc:sldMkLst>
          <pc:docMk/>
          <pc:sldMk cId="3811953920" sldId="271"/>
        </pc:sldMkLst>
        <pc:grpChg chg="del">
          <ac:chgData name="Daniel Schwarz" userId="5bb35bb8-905a-4742-88d9-33d9089732e7" providerId="ADAL" clId="{B2570963-B9CB-47AD-A9FB-82DE2532D6AD}" dt="2020-11-15T11:03:29.825" v="538" actId="478"/>
          <ac:grpSpMkLst>
            <pc:docMk/>
            <pc:sldMk cId="3811953920" sldId="27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7" creationId="{3C10A9A6-B6E4-4A93-99E9-0BE548AA2AC7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8" creationId="{675E370A-F8A7-4EAE-9A78-D4EC6F76A8B9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9" creationId="{8C010619-E763-420F-BD15-B52FCA406CB0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3" creationId="{C6A694CF-71BD-4E70-ABD7-B54599680C5B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4" creationId="{2B9827D4-5545-4D32-9872-C5C33E401F4A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7" creationId="{33754E5A-ACCA-404B-A814-14554EAC58BF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57" creationId="{696662D2-9CF9-453D-A2C6-425B3AF8E656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61" creationId="{E4F0CB87-E6F2-45C9-BCEF-9CB714E21789}"/>
          </ac:grpSpMkLst>
        </pc:grpChg>
        <pc:picChg chg="del">
          <ac:chgData name="Daniel Schwarz" userId="5bb35bb8-905a-4742-88d9-33d9089732e7" providerId="ADAL" clId="{B2570963-B9CB-47AD-A9FB-82DE2532D6AD}" dt="2020-11-15T11:03:27.002" v="537" actId="478"/>
          <ac:picMkLst>
            <pc:docMk/>
            <pc:sldMk cId="3811953920" sldId="27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0" creationId="{4A69E1CB-02ED-4AAE-93D6-EC1B12615709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1" creationId="{D7AC7706-8093-4733-BA2F-0BC137DBBE5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2" creationId="{E02D0369-1CDB-4747-A4B3-B13ED699B8C4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5" creationId="{E603DC9D-66C7-46CE-B84E-D44B14F3BEC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6" creationId="{51D0526D-7576-4FD9-8082-A691741EB4D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8" creationId="{4E38A64B-2A76-4E67-BF4F-3C5AC4077B9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9" creationId="{FADC99C8-DB25-457D-9E79-C63CDE52B18C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0" creationId="{7A7C7C91-C49F-42F7-A2A3-CBB9A261ABA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1" creationId="{491C844A-7BB3-49FE-AB5C-A1BEA6757FA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2" creationId="{CFC674BC-BD91-4F77-855C-7C22D39126A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3" creationId="{0B4C095A-D633-411E-B395-F14BF151B28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4" creationId="{269C2AC5-8428-41A0-ABCF-36D07BBA5E33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5" creationId="{50108094-C8AC-4C7A-82C6-42E4B2530EF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6" creationId="{0B3C4F4E-F38E-4B2E-9998-D5EE773000F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7" creationId="{4B57A6D1-406F-4DF3-98D0-C132E3B0811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9" creationId="{E88F280E-DD80-465B-BC46-0E7135B7602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0" creationId="{74B23840-7B48-41E3-969E-0F3E67BE4C4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1" creationId="{E8C64BF8-0EBB-4E25-A37F-97449771357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2" creationId="{EACADC2C-DAB5-48ED-B58E-670094AA83A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3" creationId="{006FE30A-BD65-42BF-918E-5142C1343B1E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4" creationId="{66FD8041-B99F-418F-9CD8-4E3DF44CFF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5" creationId="{53DA39FC-466F-47C8-A9E4-7384E62371B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6" creationId="{508C3866-CFD9-4F57-A816-98CF98F29CC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8" creationId="{AC2F98A4-5129-4B83-BFB1-E1D67851011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9" creationId="{9142F087-F0C1-4092-ADFF-B68C346D662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0" creationId="{EE9C2121-DA93-45E6-A972-6F3F631BCE2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2" creationId="{7A9FB064-634E-42B3-9E39-26AF35A2E26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3" creationId="{0BA7F55A-C5C9-486C-A451-3E2F8C1BCFF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4" creationId="{2E5908C3-8EDA-4D97-A630-ACF6B0FB525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5" creationId="{7AF22648-3FA5-4643-B333-8F844BDA6AE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6" creationId="{4B26B662-2A8F-4E61-8466-6540C0F191E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7" creationId="{22B95BB1-8292-49FD-98EF-05220826B12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8" creationId="{08215D13-544F-4176-A17C-498DE68ABDF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9" creationId="{F6769239-80D6-4774-AED6-237EE12752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0" creationId="{FA781BF2-A918-43D1-BF0C-860487F2852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2" creationId="{836D92B9-BF46-4A8C-B495-B95EC93DDA2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4" creationId="{CD6DB69B-3EE1-4CFF-BA36-2E42D3D53DD6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44:57.754" v="5012" actId="20577"/>
        <pc:sldMkLst>
          <pc:docMk/>
          <pc:sldMk cId="1476773835" sldId="272"/>
        </pc:sldMkLst>
        <pc:grpChg chg="del">
          <ac:chgData name="Daniel Schwarz" userId="5bb35bb8-905a-4742-88d9-33d9089732e7" providerId="ADAL" clId="{B2570963-B9CB-47AD-A9FB-82DE2532D6AD}" dt="2020-11-15T11:03:36.917" v="541" actId="478"/>
          <ac:grpSpMkLst>
            <pc:docMk/>
            <pc:sldMk cId="1476773835" sldId="27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28" creationId="{A18106D7-FB97-4A31-8D7F-A7F57FCC72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0" creationId="{A66DF961-3DFE-4234-B998-886B93085DE2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1" creationId="{89FDABB3-D777-4093-A630-74102971D78A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5" creationId="{F59BA31D-B3CD-46DE-8F26-31082D4B41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6" creationId="{A2341B62-1F58-47CB-A3FF-F27F2C02848C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9" creationId="{89C1AAA0-8136-41CF-A88F-9195FEDEC008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59" creationId="{FBD8D2B5-B888-41B1-BC95-009D880C8467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63" creationId="{4E2A7B30-4D1B-4CEF-BD8C-5CC15B8773E7}"/>
          </ac:grpSpMkLst>
        </pc:grpChg>
        <pc:picChg chg="del">
          <ac:chgData name="Daniel Schwarz" userId="5bb35bb8-905a-4742-88d9-33d9089732e7" providerId="ADAL" clId="{B2570963-B9CB-47AD-A9FB-82DE2532D6AD}" dt="2020-11-15T11:03:34.036" v="540" actId="478"/>
          <ac:picMkLst>
            <pc:docMk/>
            <pc:sldMk cId="1476773835" sldId="27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2" creationId="{F2825EB0-D1AF-47AF-B19C-B75F933015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3" creationId="{DDDC506B-2E31-4353-8EE4-761D1B812BB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4" creationId="{E5E91CE3-6AA8-4104-B442-2C75142BA1E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7" creationId="{58DBE644-B167-4A02-82E5-C10BC25130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8" creationId="{E0DC9F2E-EC6E-41EB-8C29-B2D9E5E29AC4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0" creationId="{53980091-8C54-47C8-BACD-92ECC2929D7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1" creationId="{1F2F898F-199A-4774-93B6-BF5CAF3AF4B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2" creationId="{69F914D2-9ACC-47B4-BFE7-3AE71929DDFD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3" creationId="{FC669DC7-2BDE-4467-8070-1925C6C8090F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4" creationId="{7A557A17-9901-45FE-8C9E-E48986137A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5" creationId="{937BD296-58C6-4CBE-BEB4-B3D0332E99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6" creationId="{A037256D-ACB6-42E7-8E88-C9C1EE7091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7" creationId="{CDEE45B8-06C1-40BF-BE35-5FF2B31D7A5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9" creationId="{A7C0BEFA-7C84-4B8D-8A35-2C7AB3F453E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0" creationId="{51E94D17-5BFD-440A-AFC6-8025FAF0E3E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1" creationId="{F78030C7-23DA-47A5-AE4D-3340666AAB2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2" creationId="{F0635A25-1086-409B-853F-19764251DC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3" creationId="{97718A11-19B5-43F6-B41D-80A62E5A4E5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4" creationId="{137A5314-7408-40FD-A39C-46495CF9B74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5" creationId="{2FDF8AB4-4D75-464C-8BCA-D07D58F0C115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6" creationId="{5C1E8C38-5FFF-42D5-B1A7-7D4ABB8178D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7" creationId="{23BFD6D5-5623-4910-BF9E-38947E3A538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8" creationId="{7B481F07-14CA-4F42-9836-FCC12B88485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0" creationId="{7EA135AD-451C-4274-868B-B4DD0081D1A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1" creationId="{510E67D9-0E2D-4189-970F-70E2F8468BB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2" creationId="{C56E72B4-8546-46E6-826B-66C55CE353C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4" creationId="{E45801C8-99E4-4923-959B-41536350E0A1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5" creationId="{1FA56C3F-7E79-4105-B667-4417ADE79A6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6" creationId="{10A6E3EB-B9DD-49B0-A404-AA221137AFF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7" creationId="{36B7E0BE-E5A3-42E7-A471-9C20E525633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8" creationId="{C60F2DB4-15C3-4B47-B200-EF3B413EEA6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9" creationId="{0992113E-7745-49FB-9BF5-F0C483AC5DD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0" creationId="{A9FEC325-E332-4AAA-8D36-E4C10D9A2CE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2" creationId="{C1DF7BD1-9C8C-4D7B-9090-93940368EF8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3" creationId="{5D117C72-4B41-428E-8882-23A3834467B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4" creationId="{8001CEEE-3598-471B-A3B0-453B2C94A28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5" creationId="{D4E4A925-4A3E-4591-97D9-E5F592AE56A7}"/>
          </ac:inkMkLst>
        </pc:inkChg>
      </pc:sldChg>
      <pc:sldChg chg="addSp modSp mod modAnim modNotesTx">
        <pc:chgData name="Daniel Schwarz" userId="5bb35bb8-905a-4742-88d9-33d9089732e7" providerId="ADAL" clId="{B2570963-B9CB-47AD-A9FB-82DE2532D6AD}" dt="2020-11-19T20:05:20.604" v="5251" actId="20577"/>
        <pc:sldMkLst>
          <pc:docMk/>
          <pc:sldMk cId="666803453" sldId="275"/>
        </pc:sldMkLst>
        <pc:spChg chg="add mod">
          <ac:chgData name="Daniel Schwarz" userId="5bb35bb8-905a-4742-88d9-33d9089732e7" providerId="ADAL" clId="{B2570963-B9CB-47AD-A9FB-82DE2532D6AD}" dt="2020-11-18T12:01:41.797" v="4431" actId="20577"/>
          <ac:spMkLst>
            <pc:docMk/>
            <pc:sldMk cId="666803453" sldId="275"/>
            <ac:spMk id="3" creationId="{0103A871-EB0E-417D-A98D-71D9579752AF}"/>
          </ac:spMkLst>
        </pc:spChg>
        <pc:spChg chg="mod">
          <ac:chgData name="Daniel Schwarz" userId="5bb35bb8-905a-4742-88d9-33d9089732e7" providerId="ADAL" clId="{B2570963-B9CB-47AD-A9FB-82DE2532D6AD}" dt="2020-11-19T20:05:20.604" v="5251" actId="20577"/>
          <ac:spMkLst>
            <pc:docMk/>
            <pc:sldMk cId="666803453" sldId="275"/>
            <ac:spMk id="12" creationId="{6E7C7324-5CCF-43C2-B2E5-9C7ECF89AD3F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30:44.808" v="760" actId="20577"/>
        <pc:sldMkLst>
          <pc:docMk/>
          <pc:sldMk cId="2801355083" sldId="277"/>
        </pc:sldMkLst>
        <pc:spChg chg="mod">
          <ac:chgData name="Daniel Schwarz" userId="5bb35bb8-905a-4742-88d9-33d9089732e7" providerId="ADAL" clId="{B2570963-B9CB-47AD-A9FB-82DE2532D6AD}" dt="2020-11-15T11:30:44.808" v="760" actId="20577"/>
          <ac:spMkLst>
            <pc:docMk/>
            <pc:sldMk cId="2801355083" sldId="277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14.473" v="481" actId="478"/>
          <ac:grpSpMkLst>
            <pc:docMk/>
            <pc:sldMk cId="2801355083" sldId="277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30" creationId="{3A46D7FC-1D3D-4DCB-8EAD-22CCD131746C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1" creationId="{EBCF2356-333E-422F-A2EA-1D96A3437E6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2" creationId="{AE00F499-7B45-4007-90FA-C6FB898E98B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6" creationId="{7F2B5750-2213-4155-ABE5-E405EECB0CE8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7" creationId="{970892CF-E1FF-45BF-A654-50C878B2F38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40" creationId="{7E89A477-CB80-41D9-9FC1-F3C0882B021F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59" creationId="{CBD3C049-B301-4B79-AA71-E3BCE4FE22D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63" creationId="{38B1D7CE-3C55-4188-BC6A-BA00C467AE29}"/>
          </ac:grpSpMkLst>
        </pc:grpChg>
        <pc:picChg chg="del">
          <ac:chgData name="Daniel Schwarz" userId="5bb35bb8-905a-4742-88d9-33d9089732e7" providerId="ADAL" clId="{B2570963-B9CB-47AD-A9FB-82DE2532D6AD}" dt="2020-11-15T11:02:13.445" v="480" actId="478"/>
          <ac:picMkLst>
            <pc:docMk/>
            <pc:sldMk cId="2801355083" sldId="277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3" creationId="{BF9C5055-2E85-4179-A616-889E5FFAA7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4" creationId="{CFF0616C-B509-4404-8E5E-43B1CAD7176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5" creationId="{62119BC5-F51D-4F98-8AE3-A0E34EF602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8" creationId="{7590D444-D223-4976-BB5F-5431F62E3BB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9" creationId="{2D22E97C-A473-4F52-984A-4A77B0B7DEC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1" creationId="{A3737E79-D6AA-4D35-AAE7-D57C8D3CB16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2" creationId="{A07263A9-9176-4AB9-8FCC-B2772A9BED8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3" creationId="{C668B8B5-3286-4E35-8730-367550048B6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4" creationId="{D010AEA1-3437-47A1-9FFB-9361C83035E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5" creationId="{7C03BE66-152C-4CF0-A358-3EC6A9CEFB2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6" creationId="{E87D6BC4-2CAF-4240-9A8F-A0407A9C263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7" creationId="{9AFF02A5-3420-421A-B85E-5C4C45A4392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8" creationId="{C91E4163-869C-4DB9-9A97-511232A746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9" creationId="{6E1B5449-22E6-4E44-8A8D-C27C23F4F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0" creationId="{EB7B6536-C617-4183-A401-12A6A1E721F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1" creationId="{9184B089-B47D-4E63-8905-C8E77C3B258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2" creationId="{C19182D2-F1EB-45F7-9165-CA89B786ECD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3" creationId="{0CC4979E-B5E2-450E-A458-D23330DB9CD3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4" creationId="{20DA49F8-37A3-4BAD-BBA6-7166DD4E2DB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5" creationId="{3A12F838-0350-48F3-9303-8BF6C6F755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6" creationId="{57ED5D7D-9BF6-4DE5-BAC3-CE831026386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7" creationId="{66211EF1-7D8E-41FF-97F9-86FED9946E1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8" creationId="{732635F7-EC12-4C3D-AF13-7080295388F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0" creationId="{50EC840B-C6D0-4A00-B3E6-B25BFC03F8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1" creationId="{5F2D64E8-3460-4109-95BB-6FC4507334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2" creationId="{DB32CDA6-088E-487B-89CC-AEE225CB118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4" creationId="{1ED0FEB9-C04D-424C-82C1-C9B89995CD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5" creationId="{5227ADD0-73C1-427D-ADEB-A658EF1A92E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6" creationId="{5A753CA3-6F0A-47BD-AA68-82C2FA6FB2C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7" creationId="{3B6AE52C-ED6A-4EE4-A2AF-B7935AC5DCD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8" creationId="{EF6238DA-1F3F-4FCC-BF56-3B512F3E61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9" creationId="{46E994A7-9942-4E84-AC3B-AC4F7CB2B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0" creationId="{522A9230-7319-4E9A-B608-1F760BF7374B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2" creationId="{A55BD055-0E90-4D24-8B7C-FAF0AB1DD38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3" creationId="{310AF072-C10C-4341-81CB-D60EA068D4A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4" creationId="{7C48B418-094A-4BAB-8BF3-FBCBC30AD79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5" creationId="{33229CDD-0584-4E6C-8173-328DB9B7230C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8T22:08:21.343" v="4857"/>
        <pc:sldMkLst>
          <pc:docMk/>
          <pc:sldMk cId="3714673380" sldId="279"/>
        </pc:sldMkLst>
        <pc:spChg chg="mod">
          <ac:chgData name="Daniel Schwarz" userId="5bb35bb8-905a-4742-88d9-33d9089732e7" providerId="ADAL" clId="{B2570963-B9CB-47AD-A9FB-82DE2532D6AD}" dt="2020-11-15T12:32:00.751" v="1452" actId="20577"/>
          <ac:spMkLst>
            <pc:docMk/>
            <pc:sldMk cId="3714673380" sldId="279"/>
            <ac:spMk id="3" creationId="{65E7F3F9-E740-45BA-BC30-E3406703E415}"/>
          </ac:spMkLst>
        </pc:spChg>
        <pc:spChg chg="mod">
          <ac:chgData name="Daniel Schwarz" userId="5bb35bb8-905a-4742-88d9-33d9089732e7" providerId="ADAL" clId="{B2570963-B9CB-47AD-A9FB-82DE2532D6AD}" dt="2020-11-18T11:57:51.453" v="4390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B2570963-B9CB-47AD-A9FB-82DE2532D6AD}" dt="2020-11-15T12:28:34.009" v="1408" actId="47"/>
        <pc:sldMkLst>
          <pc:docMk/>
          <pc:sldMk cId="367984464" sldId="281"/>
        </pc:sldMkLst>
      </pc:sldChg>
      <pc:sldChg chg="modNotesTx">
        <pc:chgData name="Daniel Schwarz" userId="5bb35bb8-905a-4742-88d9-33d9089732e7" providerId="ADAL" clId="{B2570963-B9CB-47AD-A9FB-82DE2532D6AD}" dt="2020-11-18T22:02:15.448" v="4836" actId="2057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B2570963-B9CB-47AD-A9FB-82DE2532D6AD}" dt="2020-11-15T12:31:10.346" v="1431" actId="47"/>
        <pc:sldMkLst>
          <pc:docMk/>
          <pc:sldMk cId="3394653921" sldId="284"/>
        </pc:sldMkLst>
      </pc:sldChg>
      <pc:sldChg chg="addSp delSp modSp mod">
        <pc:chgData name="Daniel Schwarz" userId="5bb35bb8-905a-4742-88d9-33d9089732e7" providerId="ADAL" clId="{B2570963-B9CB-47AD-A9FB-82DE2532D6AD}" dt="2020-11-15T11:10:29.385" v="721" actId="208"/>
        <pc:sldMkLst>
          <pc:docMk/>
          <pc:sldMk cId="2902405349" sldId="286"/>
        </pc:sldMkLst>
        <pc:spChg chg="mod">
          <ac:chgData name="Daniel Schwarz" userId="5bb35bb8-905a-4742-88d9-33d9089732e7" providerId="ADAL" clId="{B2570963-B9CB-47AD-A9FB-82DE2532D6AD}" dt="2020-11-15T11:10:23.540" v="720" actId="1038"/>
          <ac:spMkLst>
            <pc:docMk/>
            <pc:sldMk cId="2902405349" sldId="286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4:55.311" v="564" actId="478"/>
          <ac:grpSpMkLst>
            <pc:docMk/>
            <pc:sldMk cId="2902405349" sldId="286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29.385" v="721" actId="208"/>
          <ac:grpSpMkLst>
            <pc:docMk/>
            <pc:sldMk cId="2902405349" sldId="286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4" creationId="{47A6613B-A0BB-46AA-AB58-C54219FFB621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5" creationId="{B89BC7E1-B84F-4DB0-84F2-4C3465C4A729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6" creationId="{463B3D34-9E7B-4032-BB17-3EAAFCD987AB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0" creationId="{19601CFC-256F-46BD-A43F-E70BC8C0A12E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1" creationId="{D66B37E6-F6E3-4E6C-A145-425F34B7696A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4" creationId="{6701428C-FFAD-499A-A713-101FEED4F433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86" creationId="{34CCB687-8765-4F9A-A9FF-05D578FDF0C0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90" creationId="{74A5A964-AB85-4714-8E65-4B502296C7B3}"/>
          </ac:grpSpMkLst>
        </pc:grpChg>
        <pc:picChg chg="del">
          <ac:chgData name="Daniel Schwarz" userId="5bb35bb8-905a-4742-88d9-33d9089732e7" providerId="ADAL" clId="{B2570963-B9CB-47AD-A9FB-82DE2532D6AD}" dt="2020-11-15T11:04:52.631" v="563" actId="478"/>
          <ac:picMkLst>
            <pc:docMk/>
            <pc:sldMk cId="2902405349" sldId="286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7" creationId="{1926BA19-4885-4F75-80D1-F06E04652F4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8" creationId="{24277F6E-B237-4A93-BEEF-699C86E742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9" creationId="{B7A84FB9-EA3C-4D5A-9D1A-50E3C7C16AD3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2" creationId="{A79EF152-0CCE-47DD-B864-18C2C84235C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3" creationId="{29E9844A-2B33-42E8-8E35-F55FDCBC2A6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5" creationId="{32610464-83A2-4D83-BBC7-133FFCEC11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6" creationId="{B6B4A895-0829-4F6A-8012-74000DA9321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7" creationId="{996AE1A0-E3B3-4726-9790-C17296C7345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8" creationId="{B00A8DFE-039A-4F57-A628-277067FB60A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9" creationId="{761BCD76-5303-47A5-8DFF-F9B125CBF22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3" creationId="{20786684-8C90-4396-8940-A51C39812A7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4" creationId="{029873DA-2017-4291-B1A0-C2C48F71380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5" creationId="{9A558E0D-932E-45EE-80B1-D404916F837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6" creationId="{AB9B4A90-1C46-4330-BA24-70D3CD0A943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7" creationId="{7D7F3B75-4ED6-4712-B5E0-569D5655D76E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8" creationId="{984BE54F-A90B-4E41-A6A6-4A3B089F7CEF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9" creationId="{777B7D50-534E-446A-93F4-40D587F2286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0" creationId="{F6D71C81-8BAC-41B1-A875-D89C7E432E08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1" creationId="{8CEBDF16-00B6-4C2E-963E-5DD877E5F3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2" creationId="{499528BC-77D9-4C14-AE7C-FFDA583829E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3" creationId="{9972DC4E-1F2A-4C84-95DF-60ED39417BC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4" creationId="{99EAF008-FCFF-4A90-BF5A-8340F575690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5" creationId="{9F53C351-15AA-43D4-BEAE-4D57CDB58A8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7" creationId="{787F5C30-CF6C-4813-8E1E-9C72F2AAEF9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8" creationId="{8DE1D433-2113-4D6F-BDD6-C5097EB80B4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9" creationId="{95B63B41-9413-421F-B0AE-46F37CC28C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1" creationId="{62E624C0-4AC4-4D34-8521-867E74EE72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2" creationId="{8884AA4F-3308-4C47-AB25-9033E08E067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3" creationId="{76BBC580-835E-4840-8E6B-99A63BAED71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4" creationId="{302DB86A-A6EB-4BFD-A0AF-C4C4DD2FF5F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5" creationId="{6C5465FB-D548-4E3F-9955-C1485851B6A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6" creationId="{8E5CF457-3D9F-4BF3-8244-9406ABC2649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7" creationId="{238D209B-921C-433E-8F6C-4AA433FBF82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8" creationId="{408CEAB5-E9F1-4FDD-9654-81D3AAA7C52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9" creationId="{82D23D0C-DE89-408E-BB25-061D734BB47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0" creationId="{050B4A60-CB04-4E0C-92CD-D0DED7AD16A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1" creationId="{A0802DB1-5E00-418B-A9CE-1FCD51C7FECC}"/>
          </ac:inkMkLst>
        </pc:inkChg>
      </pc:sldChg>
      <pc:sldChg chg="addSp delSp modSp mod delAnim modAnim">
        <pc:chgData name="Daniel Schwarz" userId="5bb35bb8-905a-4742-88d9-33d9089732e7" providerId="ADAL" clId="{B2570963-B9CB-47AD-A9FB-82DE2532D6AD}" dt="2020-11-15T11:04:17.172" v="559"/>
        <pc:sldMkLst>
          <pc:docMk/>
          <pc:sldMk cId="3154159029" sldId="287"/>
        </pc:sldMkLst>
        <pc:grpChg chg="add mod">
          <ac:chgData name="Daniel Schwarz" userId="5bb35bb8-905a-4742-88d9-33d9089732e7" providerId="ADAL" clId="{B2570963-B9CB-47AD-A9FB-82DE2532D6AD}" dt="2020-11-15T11:04:10.451" v="546" actId="1076"/>
          <ac:grpSpMkLst>
            <pc:docMk/>
            <pc:sldMk cId="3154159029" sldId="287"/>
            <ac:grpSpMk id="122" creationId="{7402A287-92EE-4E14-9FEA-9BB3435A15FC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3" creationId="{28A76050-BCE3-462C-A7EF-EF585CF70CB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6" creationId="{EE925A78-1477-4680-891D-D3ACA4A3C11E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4" creationId="{DD7A8DDD-A00F-4274-8BF9-A9DA2BBE0685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5" creationId="{6AFFFC83-EDC1-4BD4-BEDE-B99DEB2008F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8" creationId="{8C1CADD7-33EE-4F78-9AC6-2511F03280C2}"/>
          </ac:grpSpMkLst>
        </pc:grpChg>
        <pc:grpChg chg="add del mod">
          <ac:chgData name="Daniel Schwarz" userId="5bb35bb8-905a-4742-88d9-33d9089732e7" providerId="ADAL" clId="{B2570963-B9CB-47AD-A9FB-82DE2532D6AD}" dt="2020-11-15T11:04:03.411" v="544" actId="478"/>
          <ac:grpSpMkLst>
            <pc:docMk/>
            <pc:sldMk cId="3154159029" sldId="287"/>
            <ac:grpSpMk id="185" creationId="{11636C7E-5ABD-4102-9093-67F9844BA974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97" creationId="{C767881B-EC88-4C26-A9D4-5B17388B12B6}"/>
          </ac:grpSpMkLst>
        </pc:grpChg>
        <pc:picChg chg="del">
          <ac:chgData name="Daniel Schwarz" userId="5bb35bb8-905a-4742-88d9-33d9089732e7" providerId="ADAL" clId="{B2570963-B9CB-47AD-A9FB-82DE2532D6AD}" dt="2020-11-15T11:04:06.006" v="545" actId="478"/>
          <ac:picMkLst>
            <pc:docMk/>
            <pc:sldMk cId="3154159029" sldId="287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1" creationId="{7C88CA20-7832-4A22-B93B-3D770EB77F6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2" creationId="{5E7D4AE6-DDA3-4E95-B9FB-FD89865717F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3" creationId="{C3796137-3C30-4ECA-978F-98194BDF069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6" creationId="{8E99CE67-C398-4BEB-930D-70165A48FF0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7" creationId="{A250414C-D7E9-4581-B8EC-79B888B6C75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9" creationId="{8E467EC9-FA8A-4717-8171-1695932E104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0" creationId="{8887234B-AD38-463F-99D9-C7E18A6985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1" creationId="{63AED351-2FF2-4BD0-AC3A-5A7161C561B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2" creationId="{BD37F52C-262C-4820-B4E3-24A05DFE1BE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3" creationId="{CCA397B9-DD3B-4DD3-8E6A-92BD6AF61F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4" creationId="{F9980091-BDBE-4011-AC33-66FADF58236D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5" creationId="{117DB0FC-21A9-4D20-B319-E1FC5009E1E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6" creationId="{06987A70-6D3E-46D6-9C32-21A2E53A60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7" creationId="{013CCA46-5EE8-4890-AC11-6D12C52EDF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8" creationId="{306A5C86-3205-4F52-95C7-EB4ABB888B3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9" creationId="{A7183008-2F79-4BDE-BEC0-DD72A08EE2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0" creationId="{06BFE947-590C-47F9-A803-FA5065E0030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1" creationId="{A903AA07-55D3-4792-A36D-1B9E5DA00C6A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2" creationId="{BF0F4F27-485E-4935-A16A-8CB2DA04DB7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3" creationId="{061A92F0-77C2-4F78-A55B-5185C843FD9C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4" creationId="{11B87DBD-3515-4E7B-AD8E-78CF8D009EC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5" creationId="{104AF0D7-9224-4962-B0C3-3B13FFA6060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6" creationId="{962EE2A3-51EA-410D-92EF-DD5B698483D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6" creationId="{C8E7A395-0E7E-4782-B76B-50D807420E4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7" creationId="{9AC69963-50FA-4B8C-9BDD-DC4D21210FB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6" creationId="{093450B2-AFA3-4894-83C6-542982AC3F5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8" creationId="{116849FE-DA0D-4F6D-803A-8CFFCA1D143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9" creationId="{F2260D19-85EC-44DC-A9B5-49C187E6BC1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3" creationId="{F45352B7-5EA7-42E8-A315-827E5B934B5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4" creationId="{EB863AB9-E55C-4CFC-8741-190230CD229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5" creationId="{0807FB49-B0D3-4477-9261-59035AB72A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6" creationId="{E98F127B-C1E4-40BE-A194-6A559C526DD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2" creationId="{E6774B83-4A2B-4292-9138-0816EDFAE5F2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4" creationId="{6E84A9D5-CE2A-455B-BFE9-B8C3D1E9665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5" creationId="{CFCB9B84-BCDD-4B93-B066-FF4AB8734F2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6" creationId="{29114941-989D-43DE-AD28-3429EFC1F2F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7" creationId="{AF280D53-F71E-4D96-B293-31A11BF34661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5T11:04:34.298" v="562"/>
        <pc:sldMkLst>
          <pc:docMk/>
          <pc:sldMk cId="1254561628" sldId="288"/>
        </pc:sldMkLst>
        <pc:grpChg chg="add 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0" creationId="{95E54BFC-9552-45F6-9032-4E2D2D04910A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4" creationId="{4E566FAA-DD36-446C-BCAD-1DE31B604EAE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5" creationId="{80FBDA39-5F0C-4A7E-A48B-11418072E358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34" creationId="{959EF109-909D-49BA-8918-40AC6A74BFC1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3" creationId="{8DF6EE5D-D754-493E-92E1-591DE0785AFC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6" creationId="{9CC1EBA2-CF80-4232-A9D6-8EA614A47A51}"/>
          </ac:grpSpMkLst>
        </pc:grpChg>
        <pc:picChg chg="del">
          <ac:chgData name="Daniel Schwarz" userId="5bb35bb8-905a-4742-88d9-33d9089732e7" providerId="ADAL" clId="{B2570963-B9CB-47AD-A9FB-82DE2532D6AD}" dt="2020-11-15T11:04:31.566" v="560" actId="478"/>
          <ac:picMkLst>
            <pc:docMk/>
            <pc:sldMk cId="1254561628" sldId="288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7" creationId="{FFFC06A7-C0BD-42E1-8ED0-9C0BCB6B264F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9" creationId="{DB29C126-8D90-4AA2-9BC4-9F030B25674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33" creationId="{CEC871A0-5F73-4296-8E78-4AD05D33B44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4" creationId="{71F9A5D8-2BB5-40B7-9049-6AA3CA453DC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5" creationId="{15919BC6-09AA-4B8E-A1E5-BEF9DCEC63E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7" creationId="{C6CDEA1B-AF04-451C-A431-EAC7D0698D8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8" creationId="{17F97FF0-3917-4503-AF5C-3282AEE0FF27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9" creationId="{2A3B0061-FFA2-43F8-907E-DFB13F79052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0" creationId="{9522CFBC-0606-4DCA-BCFE-FB42F330966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1" creationId="{9A1F2256-A833-4834-B3CA-851A26DFF136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2" creationId="{382A7D44-DD35-4713-9D44-442E4645EA1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3" creationId="{43E15687-2BEC-41E7-85BB-4A945D5301A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4" creationId="{B877759B-0447-4130-A44A-3D28B7778A1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5" creationId="{A2A741A4-35C7-4974-BC17-CA22BBAE5F5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6" creationId="{C1835587-6D8D-4E3B-BF44-24B05D2F6CBE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7" creationId="{11A5C4A1-BCCF-4869-9895-A64EB5BE4F0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8" creationId="{507E785B-8175-4F28-974E-CF1E22E3B7B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9" creationId="{3035DD43-FBC6-4149-87C4-A0E1ECBB3071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0" creationId="{330DB0A9-EB43-4360-A7B2-5D9B6BF5B3E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1" creationId="{D46023D5-F908-4F4C-8063-3E468F49FF4D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2" creationId="{2333CF2D-F6E2-414F-AE75-645100334EF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3" creationId="{2735E5E4-AF21-496B-A4BE-88C685DB5A6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4" creationId="{1625E502-4886-4E6A-8871-5998428BA9A1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9T20:25:26.165" v="5393" actId="20577"/>
        <pc:sldMkLst>
          <pc:docMk/>
          <pc:sldMk cId="3419683313" sldId="290"/>
        </pc:sldMkLst>
        <pc:spChg chg="mod">
          <ac:chgData name="Daniel Schwarz" userId="5bb35bb8-905a-4742-88d9-33d9089732e7" providerId="ADAL" clId="{B2570963-B9CB-47AD-A9FB-82DE2532D6AD}" dt="2020-11-18T12:06:03.290" v="4565" actId="20577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5:23.362" v="569" actId="1076"/>
        <pc:sldMkLst>
          <pc:docMk/>
          <pc:sldMk cId="1414232668" sldId="292"/>
        </pc:sldMkLst>
        <pc:grpChg chg="del">
          <ac:chgData name="Daniel Schwarz" userId="5bb35bb8-905a-4742-88d9-33d9089732e7" providerId="ADAL" clId="{B2570963-B9CB-47AD-A9FB-82DE2532D6AD}" dt="2020-11-15T11:05:14.093" v="567" actId="478"/>
          <ac:grpSpMkLst>
            <pc:docMk/>
            <pc:sldMk cId="1414232668" sldId="292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29" creationId="{2A15D44D-8C41-4AAB-9E71-3AB693734DAF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0" creationId="{F4302427-E816-479A-88BF-10C0585131F8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1" creationId="{AC5C2147-442D-4C98-8D3D-99FAAC311D8B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5" creationId="{B5F825EF-6A1B-4844-8F95-C07CA54E6B79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6" creationId="{C2B49D1F-18DD-43CF-896D-65ABA6792C53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9" creationId="{42B37B5B-EBF5-4527-8EE4-491F9B771820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58" creationId="{2062F812-B783-4812-888E-577E382487A2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62" creationId="{E72380B4-3BD0-45D9-8240-2BD1C3078CC2}"/>
          </ac:grpSpMkLst>
        </pc:grpChg>
        <pc:picChg chg="del">
          <ac:chgData name="Daniel Schwarz" userId="5bb35bb8-905a-4742-88d9-33d9089732e7" providerId="ADAL" clId="{B2570963-B9CB-47AD-A9FB-82DE2532D6AD}" dt="2020-11-15T11:05:11.134" v="566" actId="478"/>
          <ac:picMkLst>
            <pc:docMk/>
            <pc:sldMk cId="1414232668" sldId="292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2" creationId="{16E893FA-E603-4973-989E-B667E0B7CBC5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3" creationId="{7B274422-6B5A-4DD4-B7B7-1CC85D470FB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4" creationId="{B295395A-83AC-4E9E-AFA1-48F8246C4D5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7" creationId="{12A99C25-8245-4BCF-923F-2B2593DB74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8" creationId="{5922F1F9-4E84-4661-8C03-4C43D77625B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0" creationId="{F4CCC583-EB52-44A3-867F-E8F0D6E7E1B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1" creationId="{D5C6141A-ACAD-435C-BC79-9F0CF6C738F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2" creationId="{CE43B86C-0D61-4DCC-BF35-869E7F42241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3" creationId="{B1387D11-1F96-47E0-A49C-57537DFB0D6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4" creationId="{E65F3ACB-FBCA-414D-ABA0-DAAD4296383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5" creationId="{74687032-14D9-45CB-9578-E160C46E932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6" creationId="{3BCBD0A6-8ECB-4B7B-AA9F-CF90CA088D4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7" creationId="{755273EF-8847-413B-9F28-18A47AF5C3AD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8" creationId="{19A6524A-03EC-484E-835C-EA737B3B274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9" creationId="{99A3A195-E59A-464A-88E6-822CFF887A0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0" creationId="{C567AF24-4D48-493D-8676-414C3F805F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1" creationId="{70214748-CF11-4F69-B189-349E086A895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2" creationId="{9A85F4C1-B603-476B-A6FB-171031FA2A2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3" creationId="{C2242497-E893-4A68-B8BD-75D264BB507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4" creationId="{2A368D05-1915-42D5-A595-D810AC30283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5" creationId="{510EA374-3431-439B-8F69-670E7A0F194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6" creationId="{6B50979B-3A89-497C-8C1F-8723782211D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7" creationId="{DB7A9F7F-9F6D-40FA-9C54-E1C966EDFA5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9" creationId="{0886A297-FAB6-402A-A6ED-F7DBEB55414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0" creationId="{F58DF06F-603C-4C26-BD5F-C7B9F129CDB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1" creationId="{42B0B277-C5C3-495B-9503-CFF304C645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3" creationId="{B80574E7-0473-4411-84A7-73FC83DAA74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4" creationId="{9BDEF65E-11F1-493C-ACC6-4AAFF5FCB82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5" creationId="{D1A6B10A-C040-469E-BD76-CB25B22FF72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6" creationId="{90A010BE-3F4A-4A47-986B-D73A7F53C2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7" creationId="{C842EF5C-6779-4BE8-960A-94DD2248030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8" creationId="{20F31B5C-F2E2-4D5A-8AA1-FA276F3AFE81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9" creationId="{3F335F98-69C3-4AB4-ADDD-D07B9B2A9D7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0" creationId="{360DA47C-2A9C-4FA3-BBC2-E5BDAA39F8E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1" creationId="{FF14C6F6-1DD1-4038-9BC0-1CF238F09CB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2" creationId="{E4FAFE02-B4BE-4341-ADB1-A67E9756BA4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3" creationId="{457FE22A-D372-4830-AAEA-76A16ABAE858}"/>
          </ac:inkMkLst>
        </pc:inkChg>
      </pc:sldChg>
      <pc:sldChg chg="del">
        <pc:chgData name="Daniel Schwarz" userId="5bb35bb8-905a-4742-88d9-33d9089732e7" providerId="ADAL" clId="{B2570963-B9CB-47AD-A9FB-82DE2532D6AD}" dt="2020-11-15T14:50:38.667" v="3006" actId="47"/>
        <pc:sldMkLst>
          <pc:docMk/>
          <pc:sldMk cId="1327118210" sldId="296"/>
        </pc:sldMkLst>
      </pc:sldChg>
      <pc:sldChg chg="addSp delSp modSp mod">
        <pc:chgData name="Daniel Schwarz" userId="5bb35bb8-905a-4742-88d9-33d9089732e7" providerId="ADAL" clId="{B2570963-B9CB-47AD-A9FB-82DE2532D6AD}" dt="2020-11-15T11:05:54.892" v="639" actId="1038"/>
        <pc:sldMkLst>
          <pc:docMk/>
          <pc:sldMk cId="2711963194" sldId="297"/>
        </pc:sldMkLst>
        <pc:grpChg chg="del">
          <ac:chgData name="Daniel Schwarz" userId="5bb35bb8-905a-4742-88d9-33d9089732e7" providerId="ADAL" clId="{B2570963-B9CB-47AD-A9FB-82DE2532D6AD}" dt="2020-11-15T11:05:41.262" v="571" actId="478"/>
          <ac:grpSpMkLst>
            <pc:docMk/>
            <pc:sldMk cId="2711963194" sldId="297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06" creationId="{53F468E2-00C7-49D5-80C0-E6EDD166120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1" creationId="{FA4C2CF3-FD2E-4090-8D76-8B24B5F5C953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8" creationId="{2326B9BE-AA6F-4634-8B12-CAA4684976D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34" creationId="{64AF4EDE-587A-45EB-83CB-9E8430F791A7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5" creationId="{405B8EBE-1338-43A4-AB13-60A0D964B24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8" creationId="{AE3B4CB7-ED12-4F45-8CBD-75183F270376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67" creationId="{59FED082-87CE-4D27-8DB7-02E86D934BA6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71" creationId="{B4EC2E44-A4E1-4F54-8D8E-3F73BDB20A80}"/>
          </ac:grpSpMkLst>
        </pc:grpChg>
        <pc:picChg chg="del">
          <ac:chgData name="Daniel Schwarz" userId="5bb35bb8-905a-4742-88d9-33d9089732e7" providerId="ADAL" clId="{B2570963-B9CB-47AD-A9FB-82DE2532D6AD}" dt="2020-11-15T11:05:34.560" v="570" actId="478"/>
          <ac:picMkLst>
            <pc:docMk/>
            <pc:sldMk cId="2711963194" sldId="297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25" creationId="{53EA16D7-4D44-493C-A6D7-3C81D991DB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2" creationId="{62DADD6C-4471-4672-9994-BCA95C64520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3" creationId="{BC572D41-5E48-47B8-AF23-AA6C5DC1DE9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6" creationId="{60C393D0-B4AD-4027-9A0A-7B40F7A6D14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7" creationId="{FBFD334D-254F-4D20-B436-B81C1B3A11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9" creationId="{ED6F59A9-12A3-458D-A4EA-D13FC851854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0" creationId="{9184C72A-7BF9-47F8-BEA5-461C1129865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1" creationId="{661877FF-F90C-49E5-B475-7E3DDF9B596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2" creationId="{D18DA2FC-F326-4B47-894A-E2CF32B054A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3" creationId="{58476E17-3750-451B-B863-FB87891C7ED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4" creationId="{5EED3F93-5E58-41AB-A05F-20936870D23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5" creationId="{27F71863-6502-4E3B-B46D-87FCFE1A728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6" creationId="{CD1D3EA7-2763-45F2-B222-C502C95E7E90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7" creationId="{6D2DB5AA-E8C0-42A0-922D-D8045FD0FD0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8" creationId="{0E637CCC-DBF7-4141-9508-BEB66483257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9" creationId="{CFC43F74-2987-4F4A-A3CD-5DD5C9635CAA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0" creationId="{FA6FF7F0-248F-44A6-906A-A96A172696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1" creationId="{279E8249-23E1-41F3-A36C-B1E9A77A21F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2" creationId="{EF4B04FF-6EC3-4BE3-A839-37FE93C6C58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3" creationId="{97B51AE0-2235-449D-B480-3B4973646DB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4" creationId="{97692965-214F-4886-9BEE-97D862EF552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5" creationId="{F8B3D519-785E-4E8F-88DD-B8884E8AE40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6" creationId="{5640A782-328F-46D5-B327-BDB41DFFF5C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8" creationId="{5D161E45-D8AB-42DE-8B4C-082550AE062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9" creationId="{9489E6AB-772F-4C8D-995C-E6FF1FD8950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0" creationId="{9340E8DA-BBDF-49FB-B552-42B8FC3360E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2" creationId="{598FC27A-8640-47D6-8F0D-25416AE67F4F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3" creationId="{64539488-A7E0-4ADB-BA16-E09D9C6E18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4" creationId="{19A3AB4D-C4AD-4972-BCB4-BC984EAC328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5" creationId="{236B6209-1D38-4C52-B4AF-DEC2B801EC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6" creationId="{036CCDA0-7DF0-4901-B344-B98D068EAF5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7" creationId="{EBC67056-1F86-4CBB-A8C9-D3003F5276D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8" creationId="{D4A4FA00-FC95-4F64-8C93-0C2342A6A18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9" creationId="{19C1937C-5BDC-4B53-8B3B-FF10D83AA5A7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0" creationId="{F0F4A54A-FC53-4180-9FEF-F212BA32F5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1" creationId="{6EA0BAB2-1DAA-4057-8B06-440220BF6F0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2" creationId="{37631B35-DB1A-4E7A-A169-DBCBEDE8309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09.277" v="642"/>
        <pc:sldMkLst>
          <pc:docMk/>
          <pc:sldMk cId="4212880305" sldId="299"/>
        </pc:sldMkLst>
        <pc:grpChg chg="del">
          <ac:chgData name="Daniel Schwarz" userId="5bb35bb8-905a-4742-88d9-33d9089732e7" providerId="ADAL" clId="{B2570963-B9CB-47AD-A9FB-82DE2532D6AD}" dt="2020-11-15T11:06:08.797" v="641" actId="478"/>
          <ac:grpSpMkLst>
            <pc:docMk/>
            <pc:sldMk cId="4212880305" sldId="299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7" creationId="{EB7CF9A6-2236-40B8-AF44-C75A06CA09AD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8" creationId="{5B8D90CC-E8C7-4822-B0E7-003E53D120DB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9" creationId="{BBE477D9-51CA-45B3-8F2E-FE464289EEFC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25" creationId="{DCB9CB69-7D7F-45F1-95BC-8ED1AAE75138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32" creationId="{7FD10507-89E5-476F-80D8-8CDD65E85526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45" creationId="{4D58E608-ABB3-4228-BB24-18FD2E853D90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5" creationId="{599920CC-7684-4455-AB47-896431B29355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9" creationId="{CA4EFEBF-82AF-40A9-9703-4B71674E1F35}"/>
          </ac:grpSpMkLst>
        </pc:grpChg>
        <pc:picChg chg="del">
          <ac:chgData name="Daniel Schwarz" userId="5bb35bb8-905a-4742-88d9-33d9089732e7" providerId="ADAL" clId="{B2570963-B9CB-47AD-A9FB-82DE2532D6AD}" dt="2020-11-15T11:06:05.206" v="640" actId="478"/>
          <ac:picMkLst>
            <pc:docMk/>
            <pc:sldMk cId="4212880305" sldId="299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93" creationId="{4EEEA400-E8E7-4A8F-B7B2-E0E868A0D4D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1" creationId="{12D353E9-2D7A-4B1D-9644-36F67953FE7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8" creationId="{A26D0A9B-8490-43F8-9843-62939A39209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3" creationId="{29B1AACA-784C-4541-83CF-4054DDAD223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4" creationId="{8BF1131D-AEFB-4B14-86BD-9B91FE0D8DC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6" creationId="{B50CEB6C-22C5-408B-A5F0-E3FA4B75FF2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7" creationId="{4FDEDEBC-6A62-443E-AA82-FC1D1D05E6F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8" creationId="{7E62A534-15CC-4C3A-AF64-1B61738E022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9" creationId="{5DBB5AC6-DA3E-41BD-80C4-B725DD8B43D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0" creationId="{333E4B15-7209-4651-8230-ED2A581BB6B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1" creationId="{DA41C60A-A748-4F85-824F-8937FCF373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2" creationId="{20230DA3-69CA-40C1-99FE-1EBF21031B9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3" creationId="{D4BCD46B-F84F-45BB-A55B-27A37EC3D96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5" creationId="{2E132B61-601E-4F81-87A1-E941888620C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6" creationId="{FB2C304C-4792-4511-9C4B-58AF4E96ABA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7" creationId="{CC27C577-9FCC-41E4-B40F-536ACFC8F6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8" creationId="{0C8B753D-4E63-400C-98D2-B687B177E6B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9" creationId="{47409D0A-99DF-4665-88E9-6A4E9AD56DF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0" creationId="{699954E8-4730-466D-BE9D-9016251895F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1" creationId="{8E8E51E2-0933-402E-A462-9E9164B1F5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2" creationId="{2CF5E7EF-3E81-4DE7-9052-DD30D02FEA6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3" creationId="{2E9CF164-4EA6-48A6-8106-18A9E489804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4" creationId="{4C891079-C3AD-410E-8B6C-19A420ABCA1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6" creationId="{5EEE5CFC-7550-42BE-A8A7-52C05AAE271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7" creationId="{DC188ED0-BF07-4C86-A83C-5084A1727FC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8" creationId="{87C7139B-8281-4AFE-B769-84915015BA1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0" creationId="{5F3F8B9A-7EB1-41FF-95AB-5BBF9D67622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1" creationId="{08E44830-A25C-4411-AC00-39AFDD7EB33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2" creationId="{396EE346-05C3-4D8D-AB73-2CE39E7EDF7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3" creationId="{6200E678-4141-4B38-A2DB-2FDDA9E8EB4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4" creationId="{AC02402D-B41B-49DE-A1F2-BBAA87C7958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5" creationId="{5E92C95A-0633-463A-B422-30BD9F131B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6" creationId="{F7A9B24F-1DFC-49DE-BBAB-F5A5196E429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7" creationId="{B186494D-F4E1-4BD0-ADB2-A000061B60E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8" creationId="{1584BA17-C72C-47C0-8447-991A253A397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9" creationId="{560708C8-562E-4814-A470-F48AAAAB786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80" creationId="{85347670-00CF-4585-A54D-9B2DD7457CE2}"/>
          </ac:inkMkLst>
        </pc:inkChg>
      </pc:sldChg>
      <pc:sldChg chg="del">
        <pc:chgData name="Daniel Schwarz" userId="5bb35bb8-905a-4742-88d9-33d9089732e7" providerId="ADAL" clId="{B2570963-B9CB-47AD-A9FB-82DE2532D6AD}" dt="2020-11-15T15:06:26.305" v="3780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B2570963-B9CB-47AD-A9FB-82DE2532D6AD}" dt="2020-11-15T15:12:12.374" v="3915" actId="47"/>
        <pc:sldMkLst>
          <pc:docMk/>
          <pc:sldMk cId="203430102" sldId="301"/>
        </pc:sldMkLst>
      </pc:sldChg>
      <pc:sldChg chg="addSp delSp modSp mod">
        <pc:chgData name="Daniel Schwarz" userId="5bb35bb8-905a-4742-88d9-33d9089732e7" providerId="ADAL" clId="{B2570963-B9CB-47AD-A9FB-82DE2532D6AD}" dt="2020-11-15T11:06:19.700" v="645"/>
        <pc:sldMkLst>
          <pc:docMk/>
          <pc:sldMk cId="945803796" sldId="304"/>
        </pc:sldMkLst>
        <pc:grpChg chg="del">
          <ac:chgData name="Daniel Schwarz" userId="5bb35bb8-905a-4742-88d9-33d9089732e7" providerId="ADAL" clId="{B2570963-B9CB-47AD-A9FB-82DE2532D6AD}" dt="2020-11-15T11:06:19.023" v="644" actId="478"/>
          <ac:grpSpMkLst>
            <pc:docMk/>
            <pc:sldMk cId="945803796" sldId="304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8" creationId="{083E8497-1827-457A-B155-63CA819F4969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9" creationId="{DAEB194A-6431-4303-AD85-2F29B3F17267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93" creationId="{7AFD59F3-B8CD-477B-B8DA-C49B7D7A7DA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2" creationId="{146643D2-604F-4F4B-B7E8-C628F86C685F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3" creationId="{1124CF21-155D-42C8-8BBD-20571410512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46" creationId="{DE913E36-84B4-47AE-9A04-A6912ABFFBAB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66" creationId="{668DDE61-153C-46ED-B567-96BE16C14470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70" creationId="{F63D1DC8-B3B5-45B0-89ED-9A9949A3B679}"/>
          </ac:grpSpMkLst>
        </pc:grpChg>
        <pc:picChg chg="del">
          <ac:chgData name="Daniel Schwarz" userId="5bb35bb8-905a-4742-88d9-33d9089732e7" providerId="ADAL" clId="{B2570963-B9CB-47AD-A9FB-82DE2532D6AD}" dt="2020-11-15T11:06:13.909" v="643" actId="478"/>
          <ac:picMkLst>
            <pc:docMk/>
            <pc:sldMk cId="945803796" sldId="304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1" creationId="{4805B0CE-1A4A-4A47-BEE8-2DC7AC14402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8" creationId="{DA84FB77-5FDD-4F43-ADA0-56B8B2875D9A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25" creationId="{9C44E460-9786-4099-8B48-3CE7F261E21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34" creationId="{165AF06A-4954-45D7-BB66-FF6D3D50B4F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5" creationId="{E1BDDE45-7657-40DF-99C8-E6F26446933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7" creationId="{B625259E-9D9B-4020-944E-CDE9BDD0A54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8" creationId="{82A258F1-B3FE-4D55-A3B7-FF3F39D027D3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9" creationId="{73449A56-7FC4-448B-A17E-25FE261B681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0" creationId="{3F08E6CB-0919-482D-AF17-48131945D559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1" creationId="{02152644-0E47-4913-A5AE-94E3AD47366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2" creationId="{A95DD73C-FEF2-4C59-AE13-8E0E338A9DC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3" creationId="{FDD847E0-B924-4BEC-8F9E-AB1C211FA39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5" creationId="{7D495122-AF36-4B85-8266-DEC3C7AACCA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6" creationId="{363B2E21-F649-4F40-8592-0E9BEA60D17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7" creationId="{A5182E33-E1DF-4467-A99F-29406D4104C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8" creationId="{CEF41099-5872-4E2C-8566-0355EAC9DAF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9" creationId="{DAB49C64-D8E2-456B-8DFB-DC0116B88DD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0" creationId="{B1310AD3-7B8B-4166-BBC5-D32E835A201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1" creationId="{F3F13709-3D0D-4D0E-A6BF-E35BF023FF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2" creationId="{5E6BBAAA-3309-4584-A4E8-E67181F020E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3" creationId="{B56DB30B-DFE9-4EF3-83FE-EA16551A07F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4" creationId="{1A31CBF9-19AA-432C-95E6-76E27D46D5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5" creationId="{E804F6C1-4F6B-4E3B-919C-0943D26760A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7" creationId="{EAD38FE3-CD5B-42FE-AD21-C749693294E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8" creationId="{CAADC906-AE69-48E1-B084-A5FA31E1B08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9" creationId="{B3871D20-D183-4E46-AD94-99F798B8803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1" creationId="{3BDFD4E6-112E-47F9-85BD-B290942633D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2" creationId="{DBCCB014-5FAF-4DB5-84E1-405FE6FD667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3" creationId="{35181CC7-6562-4C41-9578-BAC613EF4E0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4" creationId="{B087A78F-46A4-4890-AED3-40BA2011F6F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5" creationId="{339B24F1-506F-4A3D-82D4-87B47242ECB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6" creationId="{EFE3D9A5-DC4F-4C85-872D-28610D9D558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7" creationId="{330F22DA-AA7C-427B-96A7-7A5CBC223DB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8" creationId="{10641CAE-5200-482E-BA5C-9278F600DBB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9" creationId="{254CED5A-BFEC-4649-A294-687DD318FF6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0" creationId="{B8FA0461-7AFD-4B43-B456-C4C45C50537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1" creationId="{94297EEE-38B5-46B3-A8EB-7ADE084F88D6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50.063" v="648" actId="1076"/>
        <pc:sldMkLst>
          <pc:docMk/>
          <pc:sldMk cId="4190681715" sldId="305"/>
        </pc:sldMkLst>
        <pc:grpChg chg="add mod">
          <ac:chgData name="Daniel Schwarz" userId="5bb35bb8-905a-4742-88d9-33d9089732e7" providerId="ADAL" clId="{B2570963-B9CB-47AD-A9FB-82DE2532D6AD}" dt="2020-11-15T11:06:50.063" v="648" actId="1076"/>
          <ac:grpSpMkLst>
            <pc:docMk/>
            <pc:sldMk cId="4190681715" sldId="305"/>
            <ac:grpSpMk id="192" creationId="{20149D5B-F17D-40D6-9577-C2EB9AAC5247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0" creationId="{D0F3D377-A783-4F41-9CF3-7855949A4300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3" creationId="{C83F8440-6F0A-48C1-AB55-01F476CE097C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7" creationId="{33A54CBA-A7B4-4514-9BC3-2CC072D7C406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8" creationId="{AA03A577-3B55-4275-90B1-4EE2360350F3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11" creationId="{4B6CB21F-B848-4C9F-9DC1-DECF8DFAADF1}"/>
          </ac:grpSpMkLst>
        </pc:grpChg>
        <pc:picChg chg="del">
          <ac:chgData name="Daniel Schwarz" userId="5bb35bb8-905a-4742-88d9-33d9089732e7" providerId="ADAL" clId="{B2570963-B9CB-47AD-A9FB-82DE2532D6AD}" dt="2020-11-15T11:06:42.676" v="646" actId="478"/>
          <ac:picMkLst>
            <pc:docMk/>
            <pc:sldMk cId="4190681715" sldId="305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4" creationId="{8024EBCD-AB1E-4DB9-A803-F162915307E0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5" creationId="{DE945C14-004A-4B3A-B841-B528F065BBD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6" creationId="{4747C4F0-A6B8-4C56-8ACB-AB51255BA99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9" creationId="{42419D07-DBE8-4E14-B36F-BA7665B5F39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0" creationId="{039F7601-0315-448F-9CAF-FA395A540B3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2" creationId="{E446C963-58BB-4F1B-BC03-508B31AFB2B7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3" creationId="{C210B400-AACC-445A-A56F-293C3C77FDA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4" creationId="{F3A3D708-70CE-46BC-B683-200E6246535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5" creationId="{F2377852-B53D-488F-9676-7ABB9C0648B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6" creationId="{71314280-453C-44F5-919F-C184FDD8000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7" creationId="{439B5890-A1BC-4643-852C-3EE8A991B071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8" creationId="{A25FC23A-CE99-400B-9B9C-CDE9646A486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9" creationId="{89FD90A6-90DB-4DF2-8A6C-AA87FC1A295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0" creationId="{74AC5D80-F43F-435B-BA63-8A54FB028DC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1" creationId="{09670DA4-5D60-4F5A-B064-B9AC7C080B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2" creationId="{8DB7C56D-AB6A-4E0B-AAFE-8AC3287425A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3" creationId="{CF95AAC5-001B-4D8B-BA4D-8FA49F6D72D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4" creationId="{25FFCEF1-ADC1-4A41-B341-D6F5A7CD3D76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8" creationId="{2E2C2073-9C10-4340-9B63-1B1FC9FDF3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9" creationId="{B1D6EF28-F8BB-4F8F-B4A2-6BFFFC81BADD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5" creationId="{3E05A08B-4A1B-47C6-AC98-6DD86F9E619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8" creationId="{E1CDD231-7E15-48FA-B58C-26CC8B3E7F5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45" creationId="{EFB4A7DF-D5B0-45DE-9CEC-9D411FEBFF4D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7:02.433" v="650"/>
        <pc:sldMkLst>
          <pc:docMk/>
          <pc:sldMk cId="3207985538" sldId="306"/>
        </pc:sldMkLst>
        <pc:grpChg chg="add 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1" creationId="{12A17DFE-1212-425C-B28D-A80E055D3750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2" creationId="{C0B73ABD-F1DE-4177-B063-A280040C178F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3" creationId="{BACC2BD3-AFEC-4C27-936B-BE24D03A5BFB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9" creationId="{0CAEC287-3373-47E0-9925-B9F2C2C19E56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60" creationId="{386939D1-68E8-4648-A1F8-825E5DC02904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78" creationId="{5C666E9E-D4FE-49C7-9590-1EF6712DFE07}"/>
          </ac:grpSpMkLst>
        </pc:grpChg>
        <pc:picChg chg="del">
          <ac:chgData name="Daniel Schwarz" userId="5bb35bb8-905a-4742-88d9-33d9089732e7" providerId="ADAL" clId="{B2570963-B9CB-47AD-A9FB-82DE2532D6AD}" dt="2020-11-15T11:07:02.022" v="649" actId="478"/>
          <ac:picMkLst>
            <pc:docMk/>
            <pc:sldMk cId="3207985538" sldId="306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4" creationId="{8A840736-51A4-4114-94F0-4E364382784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6" creationId="{84663893-22A2-482F-9ECB-B1FB2CD4C389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7" creationId="{B9F5690B-3EB5-4D4B-8D11-4D5DD127C49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1" creationId="{DCF0D676-D525-49C3-B796-FB114149560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2" creationId="{21E24430-F65C-42FE-AA09-9C9E4132FEE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2" creationId="{4BFF56C6-8DCA-4F9D-9E5D-93B512B513A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6" creationId="{4D4054BA-F883-4EC4-8700-E692A4F23B3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7" creationId="{0B2E7BE0-859A-42E0-9E68-7D01CE1F75D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8" creationId="{266CFB77-9A14-4CE9-8996-2FA32A414A5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9" creationId="{7499AB7C-551A-43D9-ACF4-A943FC54D343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0" creationId="{A763CF5A-2E39-4D0C-BB7F-C6D6C7DA915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1" creationId="{756BED3A-4CE3-48FC-8BB8-5F1058A2F7F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2" creationId="{107A32BD-A93E-4B41-87EC-89738E2AC064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4" creationId="{392CB6EB-6B09-4087-AC31-1A413294C7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5" creationId="{B16CBB0C-1B26-444F-8360-CF2E19EB4DE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6" creationId="{60B4EBBF-C3F4-4807-93A8-97FBADDA92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7" creationId="{10A74D03-BA04-457A-B9EB-DB2BC69375C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8" creationId="{BE0FF78A-992A-4B3E-8FA5-6035A8C3C67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9" creationId="{856F504B-8D7F-4AA6-9B5D-501ED30923B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0" creationId="{C6926808-5BF1-453A-9CDB-850977BF61E2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1" creationId="{6AF2953C-ABFF-4DE0-9DCE-341B4C3B00F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2" creationId="{A44234F8-95EF-432C-BE6C-9C55960A4F6F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3" creationId="{178BFDBD-4649-4396-8255-BFD04D3DE6F5}"/>
          </ac:inkMkLst>
        </pc:inkChg>
      </pc:sldChg>
      <pc:sldChg chg="modSp modAnim">
        <pc:chgData name="Daniel Schwarz" userId="5bb35bb8-905a-4742-88d9-33d9089732e7" providerId="ADAL" clId="{B2570963-B9CB-47AD-A9FB-82DE2532D6AD}" dt="2020-11-19T22:24:10.236" v="6013" actId="2711"/>
        <pc:sldMkLst>
          <pc:docMk/>
          <pc:sldMk cId="3828723883" sldId="308"/>
        </pc:sldMkLst>
        <pc:spChg chg="mod">
          <ac:chgData name="Daniel Schwarz" userId="5bb35bb8-905a-4742-88d9-33d9089732e7" providerId="ADAL" clId="{B2570963-B9CB-47AD-A9FB-82DE2532D6AD}" dt="2020-11-19T22:24:10.236" v="6013" actId="2711"/>
          <ac:spMkLst>
            <pc:docMk/>
            <pc:sldMk cId="3828723883" sldId="308"/>
            <ac:spMk id="8" creationId="{C9962E24-A29C-40C9-ADC2-EC3B49598726}"/>
          </ac:spMkLst>
        </pc:spChg>
      </pc:sldChg>
      <pc:sldChg chg="addSp delSp modSp mod">
        <pc:chgData name="Daniel Schwarz" userId="5bb35bb8-905a-4742-88d9-33d9089732e7" providerId="ADAL" clId="{B2570963-B9CB-47AD-A9FB-82DE2532D6AD}" dt="2020-11-19T21:39:57.700" v="5720" actId="21"/>
        <pc:sldMkLst>
          <pc:docMk/>
          <pc:sldMk cId="2031995165" sldId="311"/>
        </pc:sldMkLst>
        <pc:spChg chg="add del mod">
          <ac:chgData name="Daniel Schwarz" userId="5bb35bb8-905a-4742-88d9-33d9089732e7" providerId="ADAL" clId="{B2570963-B9CB-47AD-A9FB-82DE2532D6AD}" dt="2020-11-19T21:39:57.700" v="5720" actId="21"/>
          <ac:spMkLst>
            <pc:docMk/>
            <pc:sldMk cId="2031995165" sldId="311"/>
            <ac:spMk id="99" creationId="{39D94BE4-0E61-444E-879E-CD2A09C382BC}"/>
          </ac:spMkLst>
        </pc:spChg>
        <pc:grpChg chg="add del mod">
          <ac:chgData name="Daniel Schwarz" userId="5bb35bb8-905a-4742-88d9-33d9089732e7" providerId="ADAL" clId="{B2570963-B9CB-47AD-A9FB-82DE2532D6AD}" dt="2020-11-15T11:07:43.648" v="659" actId="478"/>
          <ac:grpSpMkLst>
            <pc:docMk/>
            <pc:sldMk cId="2031995165" sldId="311"/>
            <ac:grpSpMk id="70" creationId="{8B7EBEEA-B5AD-4917-81A3-2B2E07B04F42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3" creationId="{3D717F65-F107-46FE-ADB1-00F5CC7A5823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5" creationId="{8E75E7F1-98B2-4622-B361-8FE819A198A1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1" creationId="{DE71D38D-49AD-4DE9-BCCA-2A87EA822A2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8" creationId="{5EDF57C4-EEB1-4151-919A-693EC89FDE4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93" creationId="{58FB9CC2-3DB8-4FC3-83AE-EA53AD513A70}"/>
          </ac:grpSpMkLst>
        </pc:grpChg>
        <pc:grpChg chg="add 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2" creationId="{7C73E4AE-D04C-4923-A78B-8492E2355359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3" creationId="{68D9892F-C3C6-41C4-8317-2B3AB14A836C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4" creationId="{4B6407C5-3D6B-4EA7-A391-05903D53BBC0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8" creationId="{E561F554-6FA6-4788-82F5-15FDE83CF58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9" creationId="{5CFBB867-836C-4656-9D09-87FA250182F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22" creationId="{80DF390D-A399-4F5D-B000-5EA24B94C527}"/>
          </ac:grpSpMkLst>
        </pc:grpChg>
        <pc:picChg chg="del">
          <ac:chgData name="Daniel Schwarz" userId="5bb35bb8-905a-4742-88d9-33d9089732e7" providerId="ADAL" clId="{B2570963-B9CB-47AD-A9FB-82DE2532D6AD}" dt="2020-11-15T11:07:14.455" v="651" actId="478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7" creationId="{1A879E55-4C0C-45EF-B74D-7E54F274103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8" creationId="{E37A4AA1-40B1-4FC6-A4E3-1766C193310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80" creationId="{CE5D8100-8C41-44A8-8E4B-ADC3322A882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0" creationId="{3A62E76F-95E3-46FE-8695-859E17713DC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1" creationId="{529FB711-26F3-4F32-9B46-0EB9F449F7F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4" creationId="{81883A4B-C82A-4FB9-811B-7F9076CCF628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5" creationId="{62C11D35-7C4E-490D-8F85-6289FC13841D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6" creationId="{CCEE3D56-2E69-45BB-8A4E-A6E203A6F7C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7" creationId="{19F64316-A5DB-4A7E-9EFC-19AFCC4C5F1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8" creationId="{839DA90A-1BF5-45B1-8A8B-47B678DC058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9" creationId="{59724870-09DF-4531-8667-D66835BC9E09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0" creationId="{8C7148DF-1E6D-4ED6-839E-EB30D4059D0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1" creationId="{15D9D865-2085-49F4-8543-FA41A79E5A5A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2" creationId="{EE3FDABE-9F4C-4D54-A37C-97937D5C69DF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3" creationId="{67435CD2-D6AC-4933-A445-A02B5EDC561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4" creationId="{D810F3EF-8EA2-416C-9EAD-8E3C7B903BA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5" creationId="{CBC3F222-22D8-4CDB-BFC0-1B75F75AF3B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6" creationId="{498F128E-9E57-41BB-A4C8-BE6B2A17F94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7" creationId="{50AFC81E-202B-490C-8B6D-4B2FC62CFA7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8" creationId="{601D34DF-5444-4AEC-8EA2-50E1B9D0A26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9" creationId="{277094DE-E6C5-425E-A631-91E1DF9DA4B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0" creationId="{8A951016-7528-434F-909D-F869001C1D9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1" creationId="{73D78BA6-D7BB-4F75-BB47-C8778FA3DCA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5" creationId="{27AAF9AB-9493-45E7-A057-9F7821E0AB6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6" creationId="{F925A074-C1A1-45A3-A8BA-6B3C42EEF39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7" creationId="{58A0725E-CE4E-44F1-B049-D58B93DC00F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0" creationId="{DDECEB90-229E-41FC-8F63-BE300FF7F7D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1" creationId="{4DCCB43D-B238-452E-979C-8F542D68AC6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3" creationId="{83F6D4BF-FE05-4833-804A-796B946EEB3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4" creationId="{CC9D40FF-DDC3-4E08-A9E1-48E563CBEA4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5" creationId="{9774C6C7-9CF5-4ED3-B6D5-57F6D49EA609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6" creationId="{9907E5C1-36D0-4827-8A8C-3E9A75CEA98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7" creationId="{FBE02FEF-7E24-458C-B062-9548F4DE6EA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8" creationId="{EB1BCC6A-B020-431F-94BD-2BCCB4C511E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9" creationId="{586DB723-0255-4A9F-85A1-CEBB68586952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0" creationId="{4123DD34-553E-4070-B1B9-C1FC9CDB3DE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1" creationId="{8FF0B51C-6213-4A95-B8B9-36AA0D5D1BD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2" creationId="{7A2753D2-6C95-4418-8B2C-666063DC87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3" creationId="{19CDB3AA-39E0-43EF-8E36-488D4CCED09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4" creationId="{C38FCC94-D47C-4C05-A692-B737B94A9703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5" creationId="{EB8BF9F8-68D5-4FEC-9B90-360B811F6F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6" creationId="{E9F9E7E1-BAEA-4E99-A9A8-9AA984B1902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7" creationId="{762468C0-A92F-4916-BDFB-AEA9D12DEFA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8" creationId="{A5696DD2-F610-4B8D-92B2-CF1A43977DF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9" creationId="{3A107B6E-3D28-471A-B139-FE62ECBC0FC1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40" creationId="{76684B28-410F-4A62-9EAF-1B4D03D906DE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9T21:41:44.990" v="5775"/>
        <pc:sldMkLst>
          <pc:docMk/>
          <pc:sldMk cId="907307255" sldId="312"/>
        </pc:sldMkLst>
        <pc:spChg chg="mod">
          <ac:chgData name="Daniel Schwarz" userId="5bb35bb8-905a-4742-88d9-33d9089732e7" providerId="ADAL" clId="{B2570963-B9CB-47AD-A9FB-82DE2532D6AD}" dt="2020-11-19T21:40:37.048" v="5721" actId="1076"/>
          <ac:spMkLst>
            <pc:docMk/>
            <pc:sldMk cId="907307255" sldId="312"/>
            <ac:spMk id="77" creationId="{030AFBD4-08A2-458D-BA96-A9380573787F}"/>
          </ac:spMkLst>
        </pc:spChg>
        <pc:spChg chg="add mod">
          <ac:chgData name="Daniel Schwarz" userId="5bb35bb8-905a-4742-88d9-33d9089732e7" providerId="ADAL" clId="{B2570963-B9CB-47AD-A9FB-82DE2532D6AD}" dt="2020-11-19T21:41:33.473" v="5773" actId="1076"/>
          <ac:spMkLst>
            <pc:docMk/>
            <pc:sldMk cId="907307255" sldId="312"/>
            <ac:spMk id="100" creationId="{725F5A5D-EC47-40CF-9AC1-35C9BE54EE08}"/>
          </ac:spMkLst>
        </pc:spChg>
        <pc:grpChg chg="add del mod">
          <ac:chgData name="Daniel Schwarz" userId="5bb35bb8-905a-4742-88d9-33d9089732e7" providerId="ADAL" clId="{B2570963-B9CB-47AD-A9FB-82DE2532D6AD}" dt="2020-11-15T11:07:29.599" v="656" actId="478"/>
          <ac:grpSpMkLst>
            <pc:docMk/>
            <pc:sldMk cId="907307255" sldId="312"/>
            <ac:grpSpMk id="73" creationId="{77F08E67-5EEC-40E5-A9B0-572A73F8002D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5" creationId="{48878DF0-5FF1-421C-B010-CA3F461AA83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8" creationId="{27814D97-CD77-4475-8EFA-5315A82705D9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0" creationId="{52CDC8B6-CBFB-424A-9DF3-FE450D7D60D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1" creationId="{8E49F728-75C2-4564-BA48-2C026CE772BC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4" creationId="{5B146CB1-261C-467A-95B4-66457CFC6562}"/>
          </ac:grpSpMkLst>
        </pc:grpChg>
        <pc:grpChg chg="add mod">
          <ac:chgData name="Daniel Schwarz" userId="5bb35bb8-905a-4742-88d9-33d9089732e7" providerId="ADAL" clId="{B2570963-B9CB-47AD-A9FB-82DE2532D6AD}" dt="2020-11-15T11:07:37.861" v="658" actId="1076"/>
          <ac:grpSpMkLst>
            <pc:docMk/>
            <pc:sldMk cId="907307255" sldId="312"/>
            <ac:grpSpMk id="113" creationId="{5E14899A-C1F8-4E34-995A-B79908D6CA35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4" creationId="{1347516E-6047-4F6A-845E-8E2E35F83A5C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5" creationId="{C487D66F-6F66-480E-9443-D0190BF2109B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9" creationId="{4BF742FD-DB18-4B98-9DD2-A5E51E654B08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0" creationId="{74D14609-659C-4298-A0E7-E3D03A0327E3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3" creationId="{2D065F4D-0D75-4E7B-BC3F-917FC84C9FF1}"/>
          </ac:grpSpMkLst>
        </pc:grpChg>
        <pc:picChg chg="del">
          <ac:chgData name="Daniel Schwarz" userId="5bb35bb8-905a-4742-88d9-33d9089732e7" providerId="ADAL" clId="{B2570963-B9CB-47AD-A9FB-82DE2532D6AD}" dt="2020-11-15T11:07:25.591" v="654" actId="478"/>
          <ac:picMkLst>
            <pc:docMk/>
            <pc:sldMk cId="907307255" sldId="312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0" creationId="{75A1C196-1C5E-4125-8A68-5C74112211C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1" creationId="{DB0DC72F-E2F5-477E-A6B7-CF917B61B1F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8" creationId="{657426AF-B0F9-4714-8008-7B9EF9B4532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2" creationId="{0EB6F7C3-0C90-49B2-B697-3F3C80EC8D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3" creationId="{0FCB4C34-2C44-4AB2-B041-2E328E593CB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5" creationId="{95E9BA60-A597-4B45-8DE0-669AB006F92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6" creationId="{BEE63224-4F30-4DE3-8966-3988610D0D0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7" creationId="{2B1E0BBA-669D-4C60-AD10-2356B60246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8" creationId="{92235F57-4921-4BD7-8399-B686B309FE42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9" creationId="{7D7DAB04-E5B4-40C3-8A1B-A66B2EF7451E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0" creationId="{3D236CCE-984F-4A57-98F7-4BC263BF4BEA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1" creationId="{FC6CC92A-EC37-475B-A461-FAC407A3BC7F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2" creationId="{EF2C4179-94B4-4FB2-BE85-D4BBAB93EF0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3" creationId="{363AF328-EE32-4673-BC0B-0D1F588F9D8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4" creationId="{1728E717-A0E4-4D82-AF2E-525E988C979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5" creationId="{B9766D02-2230-433F-A42E-FB76C9FD497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6" creationId="{B1C9ABD6-4E6D-4A92-B88A-65F34C42D913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7" creationId="{D56CA841-DCF4-4A95-9316-4E8F01A6B5A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8" creationId="{26E711BD-931E-4534-A37E-42DDE40F9F06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9" creationId="{837A19B8-B250-48CC-954C-551B53563B3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0" creationId="{933142B9-0068-47D2-B7CB-F2D313BB685C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1" creationId="{F108AF08-571B-4B85-B1D5-004E22E2D27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2" creationId="{D485A869-F2B5-435A-B3F5-DB001F680DF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6" creationId="{EE854B8B-672C-48FF-9707-7A4B50CA0C8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7" creationId="{3F7F730C-69CF-4DDD-89EE-7C3BFCF251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8" creationId="{2DFDECA2-2B1F-4F18-B7EB-84A5C23D7C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1" creationId="{628C82CB-D854-4EEE-8F9F-641151156FDC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2" creationId="{992B90E2-A977-4CCF-B41B-21B7D52923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4" creationId="{5364A32E-EB47-42BD-9595-EF243BE009D9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5" creationId="{7451BDA8-6E86-444E-A602-F801567F0B3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6" creationId="{903D4975-23DB-493D-AFC5-6D6090589706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7" creationId="{131A0986-9716-4539-B257-E13A880DB0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8" creationId="{E547AD33-A78F-462A-B400-53FF577D8DA0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9" creationId="{52285F72-B0C4-4846-9857-F9445D5D66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0" creationId="{8119DF52-7954-4C04-87A2-E262F81F9B4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1" creationId="{C15AA8CB-1006-4975-99B7-D3E0CA819CD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2" creationId="{CAB30E3B-3FA0-47F1-90C5-2D5DFE7A6EA4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3" creationId="{8BCDCCB8-AAB9-47B2-BF99-B09857F7ED4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4" creationId="{915EF5AE-1E33-49A2-ABC0-F3751E4893FD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5" creationId="{A29DBC4C-376B-42E0-B364-ACE8437D621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6" creationId="{7A6578D8-4C0B-464B-B4A0-D965702B028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7" creationId="{6672859C-0B9C-45CE-AF13-449BBD0A39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8" creationId="{83BBE654-81DA-44F2-9C29-8BCDC1C77D6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9" creationId="{F3FA5E3D-8DDE-430B-A141-9B207E938D9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0" creationId="{B8BAFE97-525D-4BF3-A068-2916ADBFBF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1" creationId="{1BB921C4-EEF2-4A1F-B54D-BC995FDF6EE9}"/>
          </ac:inkMkLst>
        </pc:inkChg>
        <pc:cxnChg chg="mod">
          <ac:chgData name="Daniel Schwarz" userId="5bb35bb8-905a-4742-88d9-33d9089732e7" providerId="ADAL" clId="{B2570963-B9CB-47AD-A9FB-82DE2532D6AD}" dt="2020-11-15T11:07:25.591" v="654" actId="478"/>
          <ac:cxnSpMkLst>
            <pc:docMk/>
            <pc:sldMk cId="907307255" sldId="312"/>
            <ac:cxnSpMk id="8" creationId="{CBBF26EC-D89C-4834-BB0F-F111E5FB842B}"/>
          </ac:cxnSpMkLst>
        </pc:cxnChg>
      </pc:sldChg>
      <pc:sldChg chg="addSp delSp modSp mod modNotesTx">
        <pc:chgData name="Daniel Schwarz" userId="5bb35bb8-905a-4742-88d9-33d9089732e7" providerId="ADAL" clId="{B2570963-B9CB-47AD-A9FB-82DE2532D6AD}" dt="2020-11-20T00:15:33.551" v="6544"/>
        <pc:sldMkLst>
          <pc:docMk/>
          <pc:sldMk cId="1494571397" sldId="313"/>
        </pc:sldMkLst>
        <pc:grpChg chg="add 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0" creationId="{5AD0C9B8-0DBF-49A2-B96B-E62539EA049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3" creationId="{9ADEEF1B-0688-48D0-8BC6-99EB13EDB589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81" creationId="{4C6765DB-33A8-44F8-B19F-BB97EB9246D0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4" creationId="{EA0E5455-B70F-47F3-9098-2392FC27C24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5" creationId="{0ADA7CC6-1788-4F81-8346-61FB1AEF7867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8" creationId="{DACFF53F-4087-4DDC-9DFC-1B958199092A}"/>
          </ac:grpSpMkLst>
        </pc:grpChg>
        <pc:picChg chg="del">
          <ac:chgData name="Daniel Schwarz" userId="5bb35bb8-905a-4742-88d9-33d9089732e7" providerId="ADAL" clId="{B2570963-B9CB-47AD-A9FB-82DE2532D6AD}" dt="2020-11-15T11:07:49.322" v="661" actId="478"/>
          <ac:picMkLst>
            <pc:docMk/>
            <pc:sldMk cId="1494571397" sldId="313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1" creationId="{B28BC65A-C8D3-4104-A5E4-D1F13380F7E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2" creationId="{234B87C6-BCC9-425E-87DD-60082F2DD3B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3" creationId="{6520D372-501E-4033-B485-064F7F347B0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6" creationId="{72F0FAFC-68E6-440B-9A91-F617C379D80C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7" creationId="{5EB7C6BE-2F3F-4298-A146-BEA86B43005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9" creationId="{D7F49A8C-A0C5-4959-911C-5303CB7C2A7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0" creationId="{DEB5190D-0DE7-4C87-95CA-C35E8795E0A1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1" creationId="{95E3DC39-7288-4C2D-8AEB-F30EA6AC4A3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2" creationId="{C89B88D0-B70C-48A6-BE93-AE9E7F5EAA8A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3" creationId="{DD25E7DA-1CA8-4A76-A41A-976E64E7131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4" creationId="{EFE9FB44-DA77-4B29-8C19-F60B1EF070D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5" creationId="{7CAE277A-BFC5-461D-8E8C-52F4B8AFC9A3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6" creationId="{94FFB451-1C29-4672-86E4-01918A52FBD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7" creationId="{C91CE3D7-C94E-4478-AE80-B3C82E6E9040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8" creationId="{D01B416E-D448-4BE6-83ED-F75C5706525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9" creationId="{1A196DEC-28D4-4754-AC7E-0BF38529FEF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0" creationId="{5C23FA1F-C4A6-4177-832F-756F01EBC32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1" creationId="{DF0A346F-99A1-4606-9A41-C0290CFDEDA7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2" creationId="{871D8B86-597F-4E75-B0CB-9AFAF06E34C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3" creationId="{4B5D2A27-9B6B-4AAD-9398-6308253D9566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4" creationId="{147E5288-D71C-45F8-A030-304A6856B4F2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5" creationId="{E932ABA1-A371-47CA-8154-DF45494A164B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6" creationId="{ACEB6FF2-0680-4228-AF64-14519FBBE377}"/>
          </ac:inkMkLst>
        </pc:inkChg>
        <pc:cxnChg chg="mod">
          <ac:chgData name="Daniel Schwarz" userId="5bb35bb8-905a-4742-88d9-33d9089732e7" providerId="ADAL" clId="{B2570963-B9CB-47AD-A9FB-82DE2532D6AD}" dt="2020-11-15T11:07:49.322" v="661" actId="478"/>
          <ac:cxnSpMkLst>
            <pc:docMk/>
            <pc:sldMk cId="1494571397" sldId="313"/>
            <ac:cxnSpMk id="8" creationId="{CBBF26EC-D89C-4834-BB0F-F111E5FB842B}"/>
          </ac:cxnSpMkLst>
        </pc:cxnChg>
      </pc:sldChg>
      <pc:sldChg chg="del">
        <pc:chgData name="Daniel Schwarz" userId="5bb35bb8-905a-4742-88d9-33d9089732e7" providerId="ADAL" clId="{B2570963-B9CB-47AD-A9FB-82DE2532D6AD}" dt="2020-11-15T15:24:19.004" v="4118" actId="47"/>
        <pc:sldMkLst>
          <pc:docMk/>
          <pc:sldMk cId="4222635270" sldId="314"/>
        </pc:sldMkLst>
      </pc:sldChg>
      <pc:sldChg chg="modSp mod modNotesTx">
        <pc:chgData name="Daniel Schwarz" userId="5bb35bb8-905a-4742-88d9-33d9089732e7" providerId="ADAL" clId="{B2570963-B9CB-47AD-A9FB-82DE2532D6AD}" dt="2020-11-19T23:15:55.200" v="6524" actId="20577"/>
        <pc:sldMkLst>
          <pc:docMk/>
          <pc:sldMk cId="3352037997" sldId="315"/>
        </pc:sldMkLst>
        <pc:spChg chg="mod">
          <ac:chgData name="Daniel Schwarz" userId="5bb35bb8-905a-4742-88d9-33d9089732e7" providerId="ADAL" clId="{B2570963-B9CB-47AD-A9FB-82DE2532D6AD}" dt="2020-11-15T15:24:39.881" v="4123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modAnim">
        <pc:chgData name="Daniel Schwarz" userId="5bb35bb8-905a-4742-88d9-33d9089732e7" providerId="ADAL" clId="{B2570963-B9CB-47AD-A9FB-82DE2532D6AD}" dt="2020-11-19T22:47:48.257" v="6456"/>
        <pc:sldMkLst>
          <pc:docMk/>
          <pc:sldMk cId="318208907" sldId="316"/>
        </pc:sldMkLst>
      </pc:sldChg>
      <pc:sldChg chg="addSp delSp modSp mod">
        <pc:chgData name="Daniel Schwarz" userId="5bb35bb8-905a-4742-88d9-33d9089732e7" providerId="ADAL" clId="{B2570963-B9CB-47AD-A9FB-82DE2532D6AD}" dt="2020-11-15T11:08:05.588" v="665" actId="1076"/>
        <pc:sldMkLst>
          <pc:docMk/>
          <pc:sldMk cId="4042374777" sldId="318"/>
        </pc:sldMkLst>
        <pc:grpChg chg="add mod">
          <ac:chgData name="Daniel Schwarz" userId="5bb35bb8-905a-4742-88d9-33d9089732e7" providerId="ADAL" clId="{B2570963-B9CB-47AD-A9FB-82DE2532D6AD}" dt="2020-11-15T11:08:05.588" v="665" actId="1076"/>
          <ac:grpSpMkLst>
            <pc:docMk/>
            <pc:sldMk cId="4042374777" sldId="318"/>
            <ac:grpSpMk id="53" creationId="{0BAB96F9-6754-4BB9-8F0C-9313CA1FA89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4" creationId="{91026C42-963F-4B8C-A9F4-F5EBECD4E722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5" creationId="{3DA9CFE9-5C42-44EF-BA44-FCF31E74F194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9" creationId="{97B77444-8EC2-4C46-967F-172BD429DB76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0" creationId="{0C81FD20-C21A-4DC1-8F30-F43271764F7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3" creationId="{CB8A1561-B80C-4229-944D-52B6E933F5F8}"/>
          </ac:grpSpMkLst>
        </pc:grpChg>
        <pc:picChg chg="del">
          <ac:chgData name="Daniel Schwarz" userId="5bb35bb8-905a-4742-88d9-33d9089732e7" providerId="ADAL" clId="{B2570963-B9CB-47AD-A9FB-82DE2532D6AD}" dt="2020-11-15T11:07:57.470" v="663" actId="478"/>
          <ac:picMkLst>
            <pc:docMk/>
            <pc:sldMk cId="4042374777" sldId="31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6" creationId="{86186B82-743A-4771-B9A9-9D14A805F6A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7" creationId="{88124ACA-5F6F-482C-BFA4-3FBB660B41E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8" creationId="{01490A9D-1372-4AE7-9FAF-906E15AE243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1" creationId="{59F86402-E815-45D4-8026-A720CF143824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2" creationId="{BF8E2B80-80A8-40A3-BCB5-2403382C2F8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7" creationId="{EE62AB3B-3971-4FCF-BA5B-5A726F9D8BB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1" creationId="{150C7F0E-B953-4C66-AF47-7D8AAF8140D8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4" creationId="{E5CAE93B-64A8-4046-8B69-139B730453C1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6" creationId="{06C8B509-E408-4E14-9AC7-84B422FD8F3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9" creationId="{FF7CA806-E67C-4AA1-8062-0D78F143AB09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2" creationId="{0E0B9799-F851-41FA-886E-684A16D560C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3" creationId="{C6C89D0A-8668-400B-AE43-924A1B58E37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5" creationId="{2CF0C955-4A1B-42BE-9107-928D76D6FAD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8" creationId="{72405024-223D-49AD-B1D0-F7A149F9AFFF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9" creationId="{6C5FD4FF-EB2C-4DB4-9318-29B667ACEEFC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0" creationId="{2B151C8F-BF63-41CB-8C79-C21593F2285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1" creationId="{236D14A4-C6D6-4601-9C8F-94D704043E1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2" creationId="{CD654F30-563A-4202-9027-51545A2A99D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3" creationId="{DCB23ADA-A7AB-466F-93C9-D90589D9C36A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4" creationId="{2B337252-1F37-4D7C-ADB8-7E528FEDC70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5" creationId="{E8C6B761-3B4F-4CC7-B669-D6A688B057F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6" creationId="{C458B6B7-A2AF-4823-BF34-0B4DE35437A3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7" creationId="{1B2BF405-153D-46C6-B262-BF709A209737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2.683" v="667"/>
        <pc:sldMkLst>
          <pc:docMk/>
          <pc:sldMk cId="1605790671" sldId="319"/>
        </pc:sldMkLst>
        <pc:grpChg chg="add 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59" creationId="{18B5C44C-86B7-4703-A7FA-25D2690ADD93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0" creationId="{1C8C7DA6-22F3-476D-BD73-A4A97604D884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1" creationId="{17403E54-6166-4C90-BD7D-C55B637ED867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1" creationId="{D42756A6-292A-4223-89D2-89BE403363DE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4" creationId="{8FCD5C87-9951-4197-AA3E-7F5D9FB0DCA2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8" creationId="{6BAD634F-D6FD-48A0-9B1C-CC356A11C6A3}"/>
          </ac:grpSpMkLst>
        </pc:grpChg>
        <pc:picChg chg="del">
          <ac:chgData name="Daniel Schwarz" userId="5bb35bb8-905a-4742-88d9-33d9089732e7" providerId="ADAL" clId="{B2570963-B9CB-47AD-A9FB-82DE2532D6AD}" dt="2020-11-15T11:08:12.225" v="666" actId="478"/>
          <ac:picMkLst>
            <pc:docMk/>
            <pc:sldMk cId="1605790671" sldId="319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2" creationId="{9117A09D-8C75-461F-8814-026711070594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3" creationId="{E9239B6F-27D5-4B43-B141-6C04A54218FA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7" creationId="{63D408AE-8B83-4B18-853E-71319F7FD231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6" creationId="{642C800F-9710-44D1-AD76-AEA929AEA63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7" creationId="{0EC715C3-3C9F-4F6E-B1D6-51E0C5BD162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9" creationId="{F6444797-AA41-46FB-B029-213934DDE48F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1" creationId="{7275F792-9C40-4CE1-A180-5FEE154013D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2" creationId="{C6AE43B2-0DDE-4447-B4DE-8951814AB56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3" creationId="{FFEB996A-2327-47B6-94BD-BF099804518B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4" creationId="{5846361A-53DB-4EF1-BD1A-E462A4173E8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5" creationId="{15B23A36-3453-4C2D-BC1C-B7F979BE1F3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6" creationId="{9F5EB186-3220-4A4B-8618-8ABC91CE467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7" creationId="{5FDC2259-8CEB-4799-9AFB-188D584E0C5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8" creationId="{80072EFD-F67D-4F6C-8240-C5CB3842880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9" creationId="{EA262FA5-3AFC-4579-B1B3-7563681BCFD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0" creationId="{18F165C0-6585-48F9-9F84-1835E320CF5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1" creationId="{CD7A54AB-6CE4-4B17-8CE5-95E1D69C3583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2" creationId="{FE898861-F789-40B6-B69D-C243095EF0F7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3" creationId="{2276645F-7289-4AF8-97CE-91ECE9328590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4" creationId="{268E74FD-497C-4C5B-A680-E82F994EB3E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5" creationId="{B5B7FEFD-C62D-49F1-87D6-3687EDACE81E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6" creationId="{B382071F-6643-4B2D-B3C2-9D25542E08E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7" creationId="{89ACC7FC-28BA-407D-ADFA-1D761AC4205A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8.190" v="669"/>
        <pc:sldMkLst>
          <pc:docMk/>
          <pc:sldMk cId="506725017" sldId="320"/>
        </pc:sldMkLst>
        <pc:grpChg chg="add 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53" creationId="{4D25B765-63AD-4ADA-9246-74E2E85A5D72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0" creationId="{71771D36-466A-41EF-8C93-23AA48517860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1" creationId="{8871FA2E-E309-46A5-BB1F-CA08737983AD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1" creationId="{E3F820CE-F7A9-4FC7-A61E-6BFAFAB2043B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4" creationId="{3D7B8974-0AD3-4861-AB06-AD9F5A835EB3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8" creationId="{E474EA01-FC21-488B-91C0-42445DEF5DA4}"/>
          </ac:grpSpMkLst>
        </pc:grpChg>
        <pc:picChg chg="del">
          <ac:chgData name="Daniel Schwarz" userId="5bb35bb8-905a-4742-88d9-33d9089732e7" providerId="ADAL" clId="{B2570963-B9CB-47AD-A9FB-82DE2532D6AD}" dt="2020-11-15T11:08:17.830" v="668" actId="478"/>
          <ac:picMkLst>
            <pc:docMk/>
            <pc:sldMk cId="506725017" sldId="320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2" creationId="{7D2042B8-9EE4-4AF3-8E3B-FE838E6CC819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3" creationId="{EC6EC50B-D835-4A78-AC9A-C080DFC3DD1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7" creationId="{70171E74-039A-496C-88F0-2B5B1132543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6" creationId="{4E1A446D-EDB8-4BB4-8C4E-24CC6FA179A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7" creationId="{4298B96D-D42F-4F9D-A20B-A51280C7757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9" creationId="{3A6F7DC5-E507-4BF4-B14A-1EF6B0BC32D5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1" creationId="{A373867B-9A00-4255-A606-CF92BBE2074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2" creationId="{15049B76-48E9-40B0-BA07-68933B900588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3" creationId="{33DC57E3-EFE2-4A91-9F61-362411608331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4" creationId="{6F8C4BD9-6B21-4E12-BE63-147420FE5FD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5" creationId="{1C6150FB-DC9B-4098-83EE-9B1772FC3D02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6" creationId="{7D00576D-078F-4E10-98D8-9905DCFC37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7" creationId="{9AC4948F-4474-495E-98F7-FF6A8348DAC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8" creationId="{60720ADC-4677-458C-ABE3-413AFF8A523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9" creationId="{C4CC003F-8D67-41D8-A7D0-898E192C29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0" creationId="{0347BB46-A049-48D9-8AD5-40876B0A385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1" creationId="{8CD98523-6383-4BC4-995F-8E374202F69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2" creationId="{E8A72DB7-6803-4732-9BAD-FCAD40D596AE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3" creationId="{EE109446-8E45-4C20-B459-4477017674F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4" creationId="{9B7AEADF-37FF-4399-B092-ACE48A4967C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5" creationId="{6D83C754-579B-4A13-8501-17BC3D41C14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6" creationId="{FE5DA3CC-5E4A-4F83-848D-53CBEA32E7AB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7" creationId="{9B763A06-6989-4B09-81EF-16156C6F413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35.595" v="672" actId="1076"/>
        <pc:sldMkLst>
          <pc:docMk/>
          <pc:sldMk cId="289691000" sldId="321"/>
        </pc:sldMkLst>
        <pc:grpChg chg="add mod">
          <ac:chgData name="Daniel Schwarz" userId="5bb35bb8-905a-4742-88d9-33d9089732e7" providerId="ADAL" clId="{B2570963-B9CB-47AD-A9FB-82DE2532D6AD}" dt="2020-11-15T11:08:35.595" v="672" actId="1076"/>
          <ac:grpSpMkLst>
            <pc:docMk/>
            <pc:sldMk cId="289691000" sldId="321"/>
            <ac:grpSpMk id="57" creationId="{A7C7F0C0-1A90-4F4B-8C3F-DEFB197A6C28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8" creationId="{51EC7ADB-751F-4657-9AA4-15F7C6F5A64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9" creationId="{2DE74B70-63CA-41BD-A856-9BC80B2B0F2C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63" creationId="{3799A814-4363-4DE8-949B-59D1BFA63FF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4" creationId="{ECAC82CE-E62E-4C80-8688-451C4E6BE15B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8" creationId="{BC0F3ABF-825B-45D9-98E4-2AEE91298D1E}"/>
          </ac:grpSpMkLst>
        </pc:grpChg>
        <pc:picChg chg="del">
          <ac:chgData name="Daniel Schwarz" userId="5bb35bb8-905a-4742-88d9-33d9089732e7" providerId="ADAL" clId="{B2570963-B9CB-47AD-A9FB-82DE2532D6AD}" dt="2020-11-15T11:08:27.502" v="670" actId="478"/>
          <ac:picMkLst>
            <pc:docMk/>
            <pc:sldMk cId="289691000" sldId="321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0" creationId="{CF2E8999-4261-409D-A5C9-E417DE28FDC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1" creationId="{BD724DE5-4AF2-4267-9BFB-B1FEADBE0CD8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2" creationId="{CC052CC3-EEF1-435F-8534-BC9B7DF0F7F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6" creationId="{B13E20FA-C599-4C80-9CAC-21A9B0B702A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7" creationId="{590A2F0A-E7B8-40C7-A4B3-DAA9E3F2271A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9" creationId="{472BBC12-B34F-496E-B3F6-534DB187E61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0" creationId="{2B7F366F-FA6C-4851-B819-61572A0134D5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1" creationId="{572B5683-0345-41CF-B97C-31170128B310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2" creationId="{53C3E4A0-10F7-4B98-AF94-2117B9D338BF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3" creationId="{16240CCB-D7C6-405D-96ED-42B7BFA8356B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4" creationId="{6FF776BA-914B-46F8-8A91-7A727F5B8C9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5" creationId="{2A732D05-A7E5-43F3-B93F-7FA27DA9B76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6" creationId="{1E3AE392-CD83-4BC1-846E-4BEB00F4701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7" creationId="{CEDA4E5B-61E6-4BAB-A513-A130140D4C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8" creationId="{71D355BF-57FD-41C3-8E00-D22D6623380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9" creationId="{DD9C9A71-43E1-4765-8D0E-1AFF75C0925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0" creationId="{547EA03F-CC7D-497D-9499-645C630B814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1" creationId="{F8011AC1-C645-4B69-A420-497DD3C0FF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2" creationId="{8D8B8C5D-1D4D-4EF5-9869-D4156D39E6B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3" creationId="{3627FBDC-0770-4239-AEA2-AA4DC319837C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4" creationId="{C0E41E39-6149-418F-BC91-0F307FFE206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5" creationId="{F38975AE-7264-4E86-9723-534D2F82F7FE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6" creationId="{FC5FAA55-620E-47E1-8C26-6D585C36C0C8}"/>
          </ac:inkMkLst>
        </pc:inkChg>
      </pc:sldChg>
      <pc:sldChg chg="modAnim">
        <pc:chgData name="Daniel Schwarz" userId="5bb35bb8-905a-4742-88d9-33d9089732e7" providerId="ADAL" clId="{B2570963-B9CB-47AD-A9FB-82DE2532D6AD}" dt="2020-11-19T22:56:07.375" v="6460"/>
        <pc:sldMkLst>
          <pc:docMk/>
          <pc:sldMk cId="3930679725" sldId="323"/>
        </pc:sldMkLst>
      </pc:sldChg>
      <pc:sldChg chg="modSp modAnim">
        <pc:chgData name="Daniel Schwarz" userId="5bb35bb8-905a-4742-88d9-33d9089732e7" providerId="ADAL" clId="{B2570963-B9CB-47AD-A9FB-82DE2532D6AD}" dt="2020-11-19T22:50:29.188" v="6459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B2570963-B9CB-47AD-A9FB-82DE2532D6AD}" dt="2020-11-19T22:50:29.188" v="6459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8:48.474" v="675" actId="1076"/>
        <pc:sldMkLst>
          <pc:docMk/>
          <pc:sldMk cId="2484432896" sldId="327"/>
        </pc:sldMkLst>
        <pc:grpChg chg="add mod">
          <ac:chgData name="Daniel Schwarz" userId="5bb35bb8-905a-4742-88d9-33d9089732e7" providerId="ADAL" clId="{B2570963-B9CB-47AD-A9FB-82DE2532D6AD}" dt="2020-11-15T11:08:48.474" v="675" actId="1076"/>
          <ac:grpSpMkLst>
            <pc:docMk/>
            <pc:sldMk cId="2484432896" sldId="327"/>
            <ac:grpSpMk id="53" creationId="{21B13698-7C9F-4135-BCCB-93D894A9F368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0" creationId="{B9EE2AE7-C02E-46E2-A5C5-4360146EE594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1" creationId="{6CD87692-8787-4C3C-A72A-66C187BC01D7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1" creationId="{AC94B589-62CF-46C4-B3F5-161704B4CE3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4" creationId="{62A0B8D0-574F-46DD-AE22-60B526147E4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8" creationId="{C9BED7A2-35FC-4604-AB95-4D81F75B6FE9}"/>
          </ac:grpSpMkLst>
        </pc:grpChg>
        <pc:picChg chg="del">
          <ac:chgData name="Daniel Schwarz" userId="5bb35bb8-905a-4742-88d9-33d9089732e7" providerId="ADAL" clId="{B2570963-B9CB-47AD-A9FB-82DE2532D6AD}" dt="2020-11-15T11:08:43.057" v="673" actId="478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2" creationId="{5C6E2C6B-6E7E-4585-9E54-7C24AA3D01E7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3" creationId="{42E1DBDA-005D-4E46-ACCD-E7932D95082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7" creationId="{70A7497A-AC98-49F1-8612-32C2DA61ABF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6" creationId="{7763F6EB-6D3D-4760-9E62-B58A43BEC9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7" creationId="{E9BD25ED-6A3D-4173-AC28-555C418B3B3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9" creationId="{4CB112D9-6AC5-4B26-9325-8F8323319249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1" creationId="{03342894-8CA4-4BB8-957F-6ECC14F10811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2" creationId="{B50DA0EC-D585-4438-B9B8-826CA9570F2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3" creationId="{02B7FDF4-0C8E-4632-A8C1-1A10D1C09E5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4" creationId="{3CE0FF63-52E0-48A8-9887-C46242A1233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5" creationId="{538F885E-8153-45EC-ADA1-B251CB33708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6" creationId="{6930C034-741A-497A-8E80-781B29F3A8D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7" creationId="{BDF2AD4C-409D-4CF9-B630-EA648BA22BD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8" creationId="{60098FA0-686F-47BD-B545-A682627EAAC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9" creationId="{5B5D2856-956D-4092-B842-D63387301CB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0" creationId="{EA1936E1-8B58-42B7-A636-62BA51B8AA0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1" creationId="{E4794C63-5860-483A-A23C-8828C59488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2" creationId="{193E1BB3-E364-40E3-B389-E419A82B972D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3" creationId="{EBA2D35A-BB56-40F2-9652-06767E835C6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4" creationId="{30EB5ED8-E4A7-4018-8E14-E0FEB0C4259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5" creationId="{4C2884CB-E99C-43A6-9EF5-69826256005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6" creationId="{398CF685-9FAF-4DE4-87D9-0FEAC27DBD4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7" creationId="{656D8965-1F1C-4246-90AE-8E65901FC60E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58.743" v="678" actId="1076"/>
        <pc:sldMkLst>
          <pc:docMk/>
          <pc:sldMk cId="3796534056" sldId="328"/>
        </pc:sldMkLst>
        <pc:grpChg chg="add mod">
          <ac:chgData name="Daniel Schwarz" userId="5bb35bb8-905a-4742-88d9-33d9089732e7" providerId="ADAL" clId="{B2570963-B9CB-47AD-A9FB-82DE2532D6AD}" dt="2020-11-15T11:08:58.743" v="678" actId="1076"/>
          <ac:grpSpMkLst>
            <pc:docMk/>
            <pc:sldMk cId="3796534056" sldId="328"/>
            <ac:grpSpMk id="56" creationId="{FDB1B4C2-8119-4FE6-B18F-6402EA944A90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8" creationId="{D788CB3A-0C6C-4632-A788-1920637B32E1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9" creationId="{9FA686F9-A7A1-4C17-8561-A94114D95487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1" creationId="{18075475-A616-4C0E-A470-5D8C33E2F635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4" creationId="{00B9F8AA-1A4D-423C-B4BB-2BA2BC7EB2CC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8" creationId="{2ED8C539-0560-4D83-9605-E748CF934B68}"/>
          </ac:grpSpMkLst>
        </pc:grpChg>
        <pc:picChg chg="del">
          <ac:chgData name="Daniel Schwarz" userId="5bb35bb8-905a-4742-88d9-33d9089732e7" providerId="ADAL" clId="{B2570963-B9CB-47AD-A9FB-82DE2532D6AD}" dt="2020-11-15T11:08:51.706" v="676" actId="478"/>
          <ac:picMkLst>
            <pc:docMk/>
            <pc:sldMk cId="3796534056" sldId="32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0" creationId="{4B3E4873-F259-4385-BF89-1B2AA26E28A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2" creationId="{75F302EE-4B26-481F-B8DC-FFCF60AF806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3" creationId="{ED3876BA-0467-4AE6-B6B2-848F559D8467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6" creationId="{240EC309-CD8D-4495-8803-D423FB90CEAD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7" creationId="{899B2299-B2C3-44F7-A044-C9A9590B168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9" creationId="{CD02EA43-8052-4422-81FA-B4C900B7FA5A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0" creationId="{828C7583-5C38-4CD9-AC8D-5CD034803F5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1" creationId="{B4AA6F17-E41F-48A5-8814-08AF575AD2F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2" creationId="{D9091A74-1183-46C4-8566-557CCCD5635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3" creationId="{B855AD7D-D8EF-49EF-985D-DE84FAAE6DE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4" creationId="{D13DC509-4DF8-4682-8CFB-576FE23AC41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5" creationId="{09F71BD4-7117-4D35-BFBA-3C23B104218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6" creationId="{A3A2ABF2-33C4-4E0A-86C5-B8B5655DD1F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7" creationId="{C5ED2296-6D0B-49E8-B61A-318669D6F26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8" creationId="{E585B3CB-C544-407F-94FA-A94F4786355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9" creationId="{2FBA4673-C7CA-472D-A8A0-453B3898035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0" creationId="{4E9FC57C-A432-4FC2-AD5A-F6C79F711892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1" creationId="{8F2D7928-1A5D-4BC2-8E0B-DD4445F9C2F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2" creationId="{59B3E16B-D633-4165-9316-3A9A2C742789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3" creationId="{A9E7555F-CDB2-411B-98BA-D5F62E95F5CC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4" creationId="{C4622E40-6CEF-4DDC-BE9E-46DA8630887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5" creationId="{83525E6D-DFA5-4BA2-B165-0F758E87B64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6" creationId="{BDF2B0FF-9EA9-43CD-952D-0F072D842DA2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10:54.164" v="723" actId="1076"/>
        <pc:sldMkLst>
          <pc:docMk/>
          <pc:sldMk cId="355301462" sldId="329"/>
        </pc:sldMkLst>
        <pc:spChg chg="mod">
          <ac:chgData name="Daniel Schwarz" userId="5bb35bb8-905a-4742-88d9-33d9089732e7" providerId="ADAL" clId="{B2570963-B9CB-47AD-A9FB-82DE2532D6AD}" dt="2020-11-15T11:10:54.164" v="723" actId="1076"/>
          <ac:spMkLst>
            <pc:docMk/>
            <pc:sldMk cId="355301462" sldId="329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9:20.261" v="680" actId="478"/>
          <ac:grpSpMkLst>
            <pc:docMk/>
            <pc:sldMk cId="355301462" sldId="329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54.164" v="723" actId="1076"/>
          <ac:grpSpMkLst>
            <pc:docMk/>
            <pc:sldMk cId="355301462" sldId="329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4" creationId="{244CDD57-0154-40DB-BCE6-ABB2A8B95D69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5" creationId="{9D86C36A-174A-414F-9FFF-A8AA018252CA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6" creationId="{F3E781B8-66BB-45C7-A337-B43E5EC8F9E8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0" creationId="{8998E40D-84D2-41BD-B450-D75CB2F2C5B0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1" creationId="{032C614C-6BB4-4426-A535-6DEA4E7950FF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4" creationId="{8D0B3ED3-AE9A-42A8-BA76-6CFF787D8137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86" creationId="{F43A71CF-C2CE-4B93-8DD1-62F4109C9B47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90" creationId="{1668FAA9-4462-4C14-8005-D24749B09E84}"/>
          </ac:grpSpMkLst>
        </pc:grpChg>
        <pc:picChg chg="del">
          <ac:chgData name="Daniel Schwarz" userId="5bb35bb8-905a-4742-88d9-33d9089732e7" providerId="ADAL" clId="{B2570963-B9CB-47AD-A9FB-82DE2532D6AD}" dt="2020-11-15T11:09:14.433" v="679" actId="478"/>
          <ac:picMkLst>
            <pc:docMk/>
            <pc:sldMk cId="355301462" sldId="329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7" creationId="{1BA1BC9E-91A0-44CE-8C15-0E3E7E2501C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8" creationId="{C84FFCF1-9833-4997-BC15-82AFB138966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9" creationId="{BA512E73-04C3-4075-8ACF-E3C309AFA9B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2" creationId="{EB63D8D1-D426-4D4B-9EDE-6AF65F23E8D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3" creationId="{687304DD-1FF4-489F-8CD3-14E1954299E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5" creationId="{2DA78CAA-6EF1-4A8C-8742-CA2D2B48EFF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6" creationId="{B1C06E2F-25E1-4B14-BB9E-BC7AB2BDF7E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7" creationId="{6DB42776-109D-456F-B405-150B3F7E01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8" creationId="{A0F2A9E8-330A-4B62-BBA0-1AF9EE2924C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9" creationId="{CEA86A7D-3A73-4F60-9BF6-9615DF79935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3" creationId="{79F3C3BF-2F04-4CEA-97C1-A300DF9BBBA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4" creationId="{0C394DF0-DF74-4BFD-81D5-086292516BC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5" creationId="{18B14AE7-4F4C-4DBB-81DB-CB2585366C4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6" creationId="{EA2DBDC0-8551-46C2-A4ED-5F4490E7661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7" creationId="{4CEDE46F-69A3-4FEC-81BC-4A347544A88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8" creationId="{642DD1A0-3F59-4506-BC81-B18BC248CF4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9" creationId="{BE1AC914-8008-4803-80EE-C1E91ADA7AA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0" creationId="{310D06F1-F588-4933-A8CB-474A48D13D7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1" creationId="{4F4C2687-61F7-4699-8F70-28C18011A6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2" creationId="{3FB7592C-999B-45B9-84FB-4EE4B39C0F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3" creationId="{54F6910B-6516-4E28-A721-D6FB91EDBA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4" creationId="{D92CC538-88AB-488C-96DA-D2744957EA6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5" creationId="{1B9872F6-3DD4-4E36-8C5F-4893E695DAB9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7" creationId="{07EFBB68-692C-4461-A031-F459E2912F3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8" creationId="{664BD5F3-1157-4E47-9D53-4D327EA712C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9" creationId="{C4F9064B-410D-4972-AF90-F69F213CD8E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1" creationId="{1CDFCA8C-20D7-4510-8BD5-1D0E3A4067C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2" creationId="{AA3CDAAA-E2A4-4343-8E78-FE73DADD3B5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3" creationId="{33C8BF98-C97A-4CA1-AAF0-FDF37B03B96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4" creationId="{53670E3F-26A8-442E-B41F-68635E64E3D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5" creationId="{3EF7031B-2DEF-4E89-83B0-E47E8819D19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6" creationId="{F5AAA13B-8891-4507-92F5-15247D3EB00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7" creationId="{7D560292-309E-4D0A-AFDC-764C31106F8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8" creationId="{3DB47F5F-36C5-433C-A6B7-4D6F6FC854D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9" creationId="{69F7EDF4-BF1B-4480-9CD9-7861C231CD8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0" creationId="{02E8D2E7-AE6B-4ECB-ACC4-B3EB09C494B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1" creationId="{34FA7DEA-8808-4E85-B197-87938AD879DC}"/>
          </ac:inkMkLst>
        </pc:inkChg>
      </pc:sldChg>
      <pc:sldChg chg="del">
        <pc:chgData name="Daniel Schwarz" userId="5bb35bb8-905a-4742-88d9-33d9089732e7" providerId="ADAL" clId="{B2570963-B9CB-47AD-A9FB-82DE2532D6AD}" dt="2020-11-18T21:36:41.222" v="4754" actId="47"/>
        <pc:sldMkLst>
          <pc:docMk/>
          <pc:sldMk cId="2101057785" sldId="331"/>
        </pc:sldMkLst>
      </pc:sldChg>
      <pc:sldChg chg="addSp delSp modSp mod">
        <pc:chgData name="Daniel Schwarz" userId="5bb35bb8-905a-4742-88d9-33d9089732e7" providerId="ADAL" clId="{B2570963-B9CB-47AD-A9FB-82DE2532D6AD}" dt="2020-11-18T21:38:20.315" v="4755" actId="478"/>
        <pc:sldMkLst>
          <pc:docMk/>
          <pc:sldMk cId="2908151649" sldId="332"/>
        </pc:sldMkLst>
        <pc:spChg chg="del">
          <ac:chgData name="Daniel Schwarz" userId="5bb35bb8-905a-4742-88d9-33d9089732e7" providerId="ADAL" clId="{B2570963-B9CB-47AD-A9FB-82DE2532D6AD}" dt="2020-11-18T21:38:20.315" v="4755" actId="478"/>
          <ac:spMkLst>
            <pc:docMk/>
            <pc:sldMk cId="2908151649" sldId="332"/>
            <ac:spMk id="29" creationId="{4EE59C2C-56E3-49F0-9B1E-8DAFB080B2E5}"/>
          </ac:spMkLst>
        </pc:spChg>
        <pc:spChg chg="mod">
          <ac:chgData name="Daniel Schwarz" userId="5bb35bb8-905a-4742-88d9-33d9089732e7" providerId="ADAL" clId="{B2570963-B9CB-47AD-A9FB-82DE2532D6AD}" dt="2020-11-15T11:32:58.732" v="804" actId="20577"/>
          <ac:spMkLst>
            <pc:docMk/>
            <pc:sldMk cId="2908151649" sldId="332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38.309" v="508" actId="478"/>
          <ac:grpSpMkLst>
            <pc:docMk/>
            <pc:sldMk cId="2908151649" sldId="33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0" creationId="{DBE9F9D1-5341-4662-8835-69D720B3F424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1" creationId="{8D58AA35-0048-4EB2-A389-339A6C691DF8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2" creationId="{F14A63E8-3D90-425B-BAA3-C1F0AF1A305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6" creationId="{FB6A3F11-A43C-4EBE-806D-EAE051E99E2A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7" creationId="{75762E57-21AD-42E8-ADD5-F94F2DA3C210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40" creationId="{4AD3DFC0-7BE8-4731-88F9-9D3B1A6E2B08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59" creationId="{90108417-3870-46EC-8E9B-4586D43DFB8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63" creationId="{E487EC68-CC91-44B9-B406-E9BDB64A92E7}"/>
          </ac:grpSpMkLst>
        </pc:grpChg>
        <pc:picChg chg="del">
          <ac:chgData name="Daniel Schwarz" userId="5bb35bb8-905a-4742-88d9-33d9089732e7" providerId="ADAL" clId="{B2570963-B9CB-47AD-A9FB-82DE2532D6AD}" dt="2020-11-15T11:02:36.032" v="507" actId="478"/>
          <ac:picMkLst>
            <pc:docMk/>
            <pc:sldMk cId="2908151649" sldId="33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3" creationId="{BB530CC5-C8E9-4354-AFF0-F0CA152E6B8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4" creationId="{C27205DE-8400-4CD8-9C06-000CC959C2C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5" creationId="{12B48B34-9C68-4021-B6E1-67FC47BA7C3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8" creationId="{19968D68-9C2E-46B8-BA2A-7F3FB6B9C21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9" creationId="{9962ADD2-20F9-440B-8DBD-060C2CB93E1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1" creationId="{C360CDAB-BED6-4EC8-A0BB-19CFDC74261E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2" creationId="{69C59950-7D66-4FC7-BD9F-222C8DB3EFC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3" creationId="{6E076931-4D67-4DEF-B48E-7AAF3E67438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4" creationId="{67C69D0B-AC8E-4470-84E7-FE00A7F2EB0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5" creationId="{6C458765-89C8-406A-BD4B-696F13BB006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6" creationId="{128A657D-8F8F-4F18-9AD9-AE468A25A4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7" creationId="{C8A4FE0A-C94B-4CA4-B72F-CBB337178C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8" creationId="{89A8B125-93AD-4CED-AD4B-D873B35EE9A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9" creationId="{C3A1FD24-8B5D-46FA-8B1D-69B9CC6DE6FC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0" creationId="{F66A21B2-C49C-44B6-8495-DE16301994A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1" creationId="{F2C3D78A-1093-40BF-BD0C-BA9A1D5F1AE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2" creationId="{8B987FB4-2941-4C27-B445-A62920DE96B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3" creationId="{965CEBD7-A503-4E3F-9DA6-E16C3FC1D36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4" creationId="{5E7E3BF3-71AB-4C6E-A0A1-6DF4EFE740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5" creationId="{53712A55-AB76-4979-86C0-ACFA9EBB231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6" creationId="{A69BE445-7E54-41EF-A9CE-63542574EDC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7" creationId="{E7657355-FA51-4376-B068-718C367A6F8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8" creationId="{6E2FA69F-B592-46D4-BEBA-844619D05ED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0" creationId="{EE334A39-0687-4A92-9828-FC0C1A4C00E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1" creationId="{B87850D1-D126-4A79-A6F7-041CC890A0E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2" creationId="{B4C6CC57-D11A-4B3E-AF89-2DAA173DD38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4" creationId="{91A46C0C-3614-4D17-A1C6-4AB2BD2C9B5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5" creationId="{BCB95351-4B13-49AC-952C-25BCE46BC501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6" creationId="{43692AEE-8ABF-4BDC-BBFC-367E41235FB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7" creationId="{F256E9D5-28F9-4E98-8DCE-FF27D8D085C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8" creationId="{E7CF523B-52AB-4F9A-A999-D9E95EFE2A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9" creationId="{7321D096-1828-4F2D-A503-E4DB408C469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0" creationId="{F10A4A2B-1F38-4F99-BC44-F649037B2F4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2" creationId="{A054D773-0932-4AAA-9C76-AC9F15A2EBD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3" creationId="{253EC3E5-50A6-4006-84BA-565D531718C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4" creationId="{12DBF4C0-2148-4AF6-83F8-0D4EAD93B50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5" creationId="{C31BC1AC-0941-4CCD-BC99-EDF47142A455}"/>
          </ac:inkMkLst>
        </pc:inkChg>
      </pc:sldChg>
      <pc:sldChg chg="addSp delSp modSp new mod modClrScheme modAnim chgLayout">
        <pc:chgData name="Daniel Schwarz" userId="5bb35bb8-905a-4742-88d9-33d9089732e7" providerId="ADAL" clId="{B2570963-B9CB-47AD-A9FB-82DE2532D6AD}" dt="2020-11-19T23:00:10.816" v="6461"/>
        <pc:sldMkLst>
          <pc:docMk/>
          <pc:sldMk cId="3945651288" sldId="333"/>
        </pc:sldMkLst>
        <pc:spChg chg="add mod">
          <ac:chgData name="Daniel Schwarz" userId="5bb35bb8-905a-4742-88d9-33d9089732e7" providerId="ADAL" clId="{B2570963-B9CB-47AD-A9FB-82DE2532D6AD}" dt="2020-11-15T15:29:28.819" v="4126" actId="20577"/>
          <ac:spMkLst>
            <pc:docMk/>
            <pc:sldMk cId="3945651288" sldId="333"/>
            <ac:spMk id="2" creationId="{55F4FD50-2FF8-42BB-9CB2-BB2612163C2B}"/>
          </ac:spMkLst>
        </pc:spChg>
        <pc:spChg chg="add mod">
          <ac:chgData name="Daniel Schwarz" userId="5bb35bb8-905a-4742-88d9-33d9089732e7" providerId="ADAL" clId="{B2570963-B9CB-47AD-A9FB-82DE2532D6AD}" dt="2020-11-15T15:30:01.522" v="4209" actId="20577"/>
          <ac:spMkLst>
            <pc:docMk/>
            <pc:sldMk cId="3945651288" sldId="333"/>
            <ac:spMk id="3" creationId="{33D1F37F-1471-4291-BE46-E9C2BDE4FD53}"/>
          </ac:spMkLst>
        </pc:spChg>
        <pc:picChg chg="add del">
          <ac:chgData name="Daniel Schwarz" userId="5bb35bb8-905a-4742-88d9-33d9089732e7" providerId="ADAL" clId="{B2570963-B9CB-47AD-A9FB-82DE2532D6AD}" dt="2020-11-10T19:54:51.594" v="457"/>
          <ac:picMkLst>
            <pc:docMk/>
            <pc:sldMk cId="3945651288" sldId="333"/>
            <ac:picMk id="4" creationId="{93C6BA7A-8D10-454E-AAF4-21BF44483D25}"/>
          </ac:picMkLst>
        </pc:picChg>
      </pc:sldChg>
      <pc:sldChg chg="addSp delSp modSp new del mod modClrScheme chgLayout">
        <pc:chgData name="Daniel Schwarz" userId="5bb35bb8-905a-4742-88d9-33d9089732e7" providerId="ADAL" clId="{B2570963-B9CB-47AD-A9FB-82DE2532D6AD}" dt="2020-11-18T12:09:07.515" v="4570" actId="2696"/>
        <pc:sldMkLst>
          <pc:docMk/>
          <pc:sldMk cId="224767965" sldId="334"/>
        </pc:sldMkLst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2" creationId="{CD014CF8-A915-48E6-8854-1DACDD93CEC6}"/>
          </ac:spMkLst>
        </pc:spChg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3" creationId="{A1AB42A4-CD15-4C49-81D1-ACED9861A4E5}"/>
          </ac:spMkLst>
        </pc:spChg>
        <pc:spChg chg="add mod">
          <ac:chgData name="Daniel Schwarz" userId="5bb35bb8-905a-4742-88d9-33d9089732e7" providerId="ADAL" clId="{B2570963-B9CB-47AD-A9FB-82DE2532D6AD}" dt="2020-11-10T19:56:18.498" v="465" actId="1076"/>
          <ac:spMkLst>
            <pc:docMk/>
            <pc:sldMk cId="224767965" sldId="334"/>
            <ac:spMk id="6" creationId="{24DA44AA-3EE1-4882-8A76-C0E05CBEACE7}"/>
          </ac:spMkLst>
        </pc:spChg>
        <pc:picChg chg="add mod">
          <ac:chgData name="Daniel Schwarz" userId="5bb35bb8-905a-4742-88d9-33d9089732e7" providerId="ADAL" clId="{B2570963-B9CB-47AD-A9FB-82DE2532D6AD}" dt="2020-11-10T19:55:48.938" v="462" actId="1076"/>
          <ac:picMkLst>
            <pc:docMk/>
            <pc:sldMk cId="224767965" sldId="334"/>
            <ac:picMk id="4" creationId="{596999C6-5CA1-4E55-9912-330EFF4344A6}"/>
          </ac:picMkLst>
        </pc:picChg>
      </pc:sldChg>
      <pc:sldChg chg="add">
        <pc:chgData name="Daniel Schwarz" userId="5bb35bb8-905a-4742-88d9-33d9089732e7" providerId="ADAL" clId="{B2570963-B9CB-47AD-A9FB-82DE2532D6AD}" dt="2020-11-18T21:47:47.403" v="4810"/>
        <pc:sldMkLst>
          <pc:docMk/>
          <pc:sldMk cId="3422887687" sldId="334"/>
        </pc:sldMkLst>
      </pc:sldChg>
      <pc:sldChg chg="add del">
        <pc:chgData name="Daniel Schwarz" userId="5bb35bb8-905a-4742-88d9-33d9089732e7" providerId="ADAL" clId="{B2570963-B9CB-47AD-A9FB-82DE2532D6AD}" dt="2020-11-18T21:47:44.383" v="4809" actId="2696"/>
        <pc:sldMkLst>
          <pc:docMk/>
          <pc:sldMk cId="3898326020" sldId="334"/>
        </pc:sldMkLst>
      </pc:sldChg>
      <pc:sldChg chg="modSp add mod">
        <pc:chgData name="Daniel Schwarz" userId="5bb35bb8-905a-4742-88d9-33d9089732e7" providerId="ADAL" clId="{B2570963-B9CB-47AD-A9FB-82DE2532D6AD}" dt="2020-11-15T10:59:42.242" v="473"/>
        <pc:sldMkLst>
          <pc:docMk/>
          <pc:sldMk cId="3230129895" sldId="335"/>
        </pc:sldMkLst>
        <pc:spChg chg="mod">
          <ac:chgData name="Daniel Schwarz" userId="5bb35bb8-905a-4742-88d9-33d9089732e7" providerId="ADAL" clId="{B2570963-B9CB-47AD-A9FB-82DE2532D6AD}" dt="2020-11-15T10:59:42.242" v="473"/>
          <ac:spMkLst>
            <pc:docMk/>
            <pc:sldMk cId="3230129895" sldId="33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B2570963-B9CB-47AD-A9FB-82DE2532D6AD}" dt="2020-11-15T14:57:04.009" v="3688"/>
        <pc:sldMkLst>
          <pc:docMk/>
          <pc:sldMk cId="340010660" sldId="338"/>
        </pc:sldMkLst>
      </pc:sldChg>
      <pc:sldChg chg="modSp add mod">
        <pc:chgData name="Daniel Schwarz" userId="5bb35bb8-905a-4742-88d9-33d9089732e7" providerId="ADAL" clId="{B2570963-B9CB-47AD-A9FB-82DE2532D6AD}" dt="2020-11-18T11:46:56.922" v="4210" actId="113"/>
        <pc:sldMkLst>
          <pc:docMk/>
          <pc:sldMk cId="2611642911" sldId="424"/>
        </pc:sldMkLst>
        <pc:graphicFrameChg chg="mod modGraphic">
          <ac:chgData name="Daniel Schwarz" userId="5bb35bb8-905a-4742-88d9-33d9089732e7" providerId="ADAL" clId="{B2570963-B9CB-47AD-A9FB-82DE2532D6AD}" dt="2020-11-18T11:46:56.922" v="4210" actId="113"/>
          <ac:graphicFrameMkLst>
            <pc:docMk/>
            <pc:sldMk cId="2611642911" sldId="424"/>
            <ac:graphicFrameMk id="5" creationId="{A69A059B-B37F-41C3-8C58-3F944E58EF29}"/>
          </ac:graphicFrameMkLst>
        </pc:graphicFrameChg>
        <pc:graphicFrameChg chg="modGraphic">
          <ac:chgData name="Daniel Schwarz" userId="5bb35bb8-905a-4742-88d9-33d9089732e7" providerId="ADAL" clId="{B2570963-B9CB-47AD-A9FB-82DE2532D6AD}" dt="2020-11-15T11:31:54.424" v="767" actId="14734"/>
          <ac:graphicFrameMkLst>
            <pc:docMk/>
            <pc:sldMk cId="2611642911" sldId="424"/>
            <ac:graphicFrameMk id="6" creationId="{9C17828D-ECCF-4B0E-829E-45E1CB731EA5}"/>
          </ac:graphicFrameMkLst>
        </pc:graphicFrameChg>
      </pc:sldChg>
      <pc:sldChg chg="addSp delSp modSp add mod modAnim">
        <pc:chgData name="Daniel Schwarz" userId="5bb35bb8-905a-4742-88d9-33d9089732e7" providerId="ADAL" clId="{B2570963-B9CB-47AD-A9FB-82DE2532D6AD}" dt="2020-11-15T11:14:24.550" v="734"/>
        <pc:sldMkLst>
          <pc:docMk/>
          <pc:sldMk cId="1023509386" sldId="426"/>
        </pc:sldMkLst>
        <pc:spChg chg="add mod">
          <ac:chgData name="Daniel Schwarz" userId="5bb35bb8-905a-4742-88d9-33d9089732e7" providerId="ADAL" clId="{B2570963-B9CB-47AD-A9FB-82DE2532D6AD}" dt="2020-11-15T11:14:18.390" v="733" actId="14100"/>
          <ac:spMkLst>
            <pc:docMk/>
            <pc:sldMk cId="1023509386" sldId="426"/>
            <ac:spMk id="2" creationId="{76FD6F19-51EC-4B7D-8EF6-594A8AA731EB}"/>
          </ac:spMkLst>
        </pc:spChg>
        <pc:grpChg chg="del">
          <ac:chgData name="Daniel Schwarz" userId="5bb35bb8-905a-4742-88d9-33d9089732e7" providerId="ADAL" clId="{B2570963-B9CB-47AD-A9FB-82DE2532D6AD}" dt="2020-11-15T11:13:24.974" v="727" actId="478"/>
          <ac:grpSpMkLst>
            <pc:docMk/>
            <pc:sldMk cId="1023509386" sldId="426"/>
            <ac:grpSpMk id="558" creationId="{48D7D685-68EC-4A88-AB68-742070FA2C61}"/>
          </ac:grpSpMkLst>
        </pc:grp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6" creationId="{FA550E59-FCAA-440C-9D61-F3F1C3A1E8C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8" creationId="{B9F21123-59AD-4690-AB6E-D364DEE9BFFD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7" creationId="{A8EAAB31-C049-4836-9E81-E0E9C685398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8" creationId="{A25CF576-B0AF-47A2-88BA-224BF256B135}"/>
          </ac:inkMkLst>
        </pc:inkChg>
      </pc:sldChg>
      <pc:sldChg chg="new del">
        <pc:chgData name="Daniel Schwarz" userId="5bb35bb8-905a-4742-88d9-33d9089732e7" providerId="ADAL" clId="{B2570963-B9CB-47AD-A9FB-82DE2532D6AD}" dt="2020-11-15T11:31:29.919" v="763" actId="47"/>
        <pc:sldMkLst>
          <pc:docMk/>
          <pc:sldMk cId="1206149011" sldId="427"/>
        </pc:sldMkLst>
      </pc:sldChg>
      <pc:sldChg chg="modSp add mod modNotesTx">
        <pc:chgData name="Daniel Schwarz" userId="5bb35bb8-905a-4742-88d9-33d9089732e7" providerId="ADAL" clId="{B2570963-B9CB-47AD-A9FB-82DE2532D6AD}" dt="2020-11-20T11:54:33.721" v="6562" actId="20577"/>
        <pc:sldMkLst>
          <pc:docMk/>
          <pc:sldMk cId="3979401354" sldId="427"/>
        </pc:sldMkLst>
        <pc:graphicFrameChg chg="mod modGraphic">
          <ac:chgData name="Daniel Schwarz" userId="5bb35bb8-905a-4742-88d9-33d9089732e7" providerId="ADAL" clId="{B2570963-B9CB-47AD-A9FB-82DE2532D6AD}" dt="2020-11-20T11:54:33.721" v="6562" actId="20577"/>
          <ac:graphicFrameMkLst>
            <pc:docMk/>
            <pc:sldMk cId="3979401354" sldId="42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B2570963-B9CB-47AD-A9FB-82DE2532D6AD}" dt="2020-11-18T21:44:31.156" v="4808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B2570963-B9CB-47AD-A9FB-82DE2532D6AD}" dt="2020-11-18T21:44:31.156" v="4808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5T11:39:49.816" v="880" actId="2696"/>
        <pc:sldMkLst>
          <pc:docMk/>
          <pc:sldMk cId="2633542214" sldId="428"/>
        </pc:sldMkLst>
      </pc:sldChg>
      <pc:sldChg chg="modSp add mod modNotesTx">
        <pc:chgData name="Daniel Schwarz" userId="5bb35bb8-905a-4742-88d9-33d9089732e7" providerId="ADAL" clId="{B2570963-B9CB-47AD-A9FB-82DE2532D6AD}" dt="2020-11-20T11:54:28.006" v="6557" actId="20577"/>
        <pc:sldMkLst>
          <pc:docMk/>
          <pc:sldMk cId="1154027235" sldId="429"/>
        </pc:sldMkLst>
        <pc:graphicFrameChg chg="mod modGraphic">
          <ac:chgData name="Daniel Schwarz" userId="5bb35bb8-905a-4742-88d9-33d9089732e7" providerId="ADAL" clId="{B2570963-B9CB-47AD-A9FB-82DE2532D6AD}" dt="2020-11-20T11:54:28.006" v="6557" actId="20577"/>
          <ac:graphicFrameMkLst>
            <pc:docMk/>
            <pc:sldMk cId="1154027235" sldId="42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1:54:03.305" v="6550" actId="20577"/>
        <pc:sldMkLst>
          <pc:docMk/>
          <pc:sldMk cId="1526966060" sldId="430"/>
        </pc:sldMkLst>
        <pc:graphicFrameChg chg="mod modGraphic">
          <ac:chgData name="Daniel Schwarz" userId="5bb35bb8-905a-4742-88d9-33d9089732e7" providerId="ADAL" clId="{B2570963-B9CB-47AD-A9FB-82DE2532D6AD}" dt="2020-11-20T11:54:03.305" v="6550" actId="20577"/>
          <ac:graphicFrameMkLst>
            <pc:docMk/>
            <pc:sldMk cId="1526966060" sldId="430"/>
            <ac:graphicFrameMk id="5" creationId="{A69A059B-B37F-41C3-8C58-3F944E58EF29}"/>
          </ac:graphicFrameMkLst>
        </pc:graphicFrameChg>
      </pc:sldChg>
      <pc:sldChg chg="new del">
        <pc:chgData name="Daniel Schwarz" userId="5bb35bb8-905a-4742-88d9-33d9089732e7" providerId="ADAL" clId="{B2570963-B9CB-47AD-A9FB-82DE2532D6AD}" dt="2020-11-15T11:40:52.151" v="889" actId="47"/>
        <pc:sldMkLst>
          <pc:docMk/>
          <pc:sldMk cId="3582855027" sldId="430"/>
        </pc:sldMkLst>
      </pc:sldChg>
      <pc:sldChg chg="addSp modSp new mod modAnim modNotesTx">
        <pc:chgData name="Daniel Schwarz" userId="5bb35bb8-905a-4742-88d9-33d9089732e7" providerId="ADAL" clId="{B2570963-B9CB-47AD-A9FB-82DE2532D6AD}" dt="2020-11-15T11:48:37.473" v="949" actId="20577"/>
        <pc:sldMkLst>
          <pc:docMk/>
          <pc:sldMk cId="113730553" sldId="431"/>
        </pc:sldMkLst>
        <pc:spChg chg="add mod">
          <ac:chgData name="Daniel Schwarz" userId="5bb35bb8-905a-4742-88d9-33d9089732e7" providerId="ADAL" clId="{B2570963-B9CB-47AD-A9FB-82DE2532D6AD}" dt="2020-11-15T11:44:30.921" v="932" actId="1076"/>
          <ac:spMkLst>
            <pc:docMk/>
            <pc:sldMk cId="113730553" sldId="431"/>
            <ac:spMk id="6" creationId="{40BA47CE-1E9E-4BF3-9758-D1F679D19591}"/>
          </ac:spMkLst>
        </pc:sp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2" creationId="{4394E317-CA55-4874-BD1D-F40B8882848C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3" creationId="{B935915F-803F-460D-B9ED-078CE0B04008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4" creationId="{CED28B06-87B7-4303-B243-E1B9813E32E2}"/>
          </ac:picMkLst>
        </pc:picChg>
      </pc:sldChg>
      <pc:sldChg chg="addSp modSp new mod">
        <pc:chgData name="Daniel Schwarz" userId="5bb35bb8-905a-4742-88d9-33d9089732e7" providerId="ADAL" clId="{B2570963-B9CB-47AD-A9FB-82DE2532D6AD}" dt="2020-11-15T11:49:01.563" v="955" actId="1076"/>
        <pc:sldMkLst>
          <pc:docMk/>
          <pc:sldMk cId="3580411433" sldId="432"/>
        </pc:sldMkLst>
        <pc:spChg chg="add">
          <ac:chgData name="Daniel Schwarz" userId="5bb35bb8-905a-4742-88d9-33d9089732e7" providerId="ADAL" clId="{B2570963-B9CB-47AD-A9FB-82DE2532D6AD}" dt="2020-11-15T11:48:55.620" v="954" actId="22"/>
          <ac:spMkLst>
            <pc:docMk/>
            <pc:sldMk cId="3580411433" sldId="432"/>
            <ac:spMk id="4" creationId="{400F1502-F575-4783-B157-74256FA2DE00}"/>
          </ac:spMkLst>
        </pc:spChg>
        <pc:picChg chg="add mod">
          <ac:chgData name="Daniel Schwarz" userId="5bb35bb8-905a-4742-88d9-33d9089732e7" providerId="ADAL" clId="{B2570963-B9CB-47AD-A9FB-82DE2532D6AD}" dt="2020-11-15T11:49:01.563" v="955" actId="1076"/>
          <ac:picMkLst>
            <pc:docMk/>
            <pc:sldMk cId="3580411433" sldId="432"/>
            <ac:picMk id="2" creationId="{DC169A11-0B94-4801-B258-43EC4FF7B6F0}"/>
          </ac:picMkLst>
        </pc:picChg>
      </pc:sldChg>
      <pc:sldChg chg="modSp add mod modNotesTx">
        <pc:chgData name="Daniel Schwarz" userId="5bb35bb8-905a-4742-88d9-33d9089732e7" providerId="ADAL" clId="{B2570963-B9CB-47AD-A9FB-82DE2532D6AD}" dt="2020-11-18T21:44:23.277" v="4806"/>
        <pc:sldMkLst>
          <pc:docMk/>
          <pc:sldMk cId="281083742" sldId="433"/>
        </pc:sldMkLst>
        <pc:graphicFrameChg chg="mod modGraphic">
          <ac:chgData name="Daniel Schwarz" userId="5bb35bb8-905a-4742-88d9-33d9089732e7" providerId="ADAL" clId="{B2570963-B9CB-47AD-A9FB-82DE2532D6AD}" dt="2020-11-18T21:44:23.277" v="4806"/>
          <ac:graphicFrameMkLst>
            <pc:docMk/>
            <pc:sldMk cId="281083742" sldId="433"/>
            <ac:graphicFrameMk id="5" creationId="{A69A059B-B37F-41C3-8C58-3F944E58EF29}"/>
          </ac:graphicFrameMkLst>
        </pc:graphicFrameChg>
      </pc:sldChg>
      <pc:sldChg chg="addSp modSp new mod modAnim modNotesTx">
        <pc:chgData name="Daniel Schwarz" userId="5bb35bb8-905a-4742-88d9-33d9089732e7" providerId="ADAL" clId="{B2570963-B9CB-47AD-A9FB-82DE2532D6AD}" dt="2020-11-20T00:13:30.529" v="6536" actId="20577"/>
        <pc:sldMkLst>
          <pc:docMk/>
          <pc:sldMk cId="3105419592" sldId="434"/>
        </pc:sldMkLst>
        <pc:spChg chg="add mod">
          <ac:chgData name="Daniel Schwarz" userId="5bb35bb8-905a-4742-88d9-33d9089732e7" providerId="ADAL" clId="{B2570963-B9CB-47AD-A9FB-82DE2532D6AD}" dt="2020-11-15T11:50:55.069" v="968" actId="1076"/>
          <ac:spMkLst>
            <pc:docMk/>
            <pc:sldMk cId="3105419592" sldId="434"/>
            <ac:spMk id="3" creationId="{F5A44470-6253-404E-A9B8-A5413D02FA52}"/>
          </ac:spMkLst>
        </pc:spChg>
        <pc:spChg chg="add mod">
          <ac:chgData name="Daniel Schwarz" userId="5bb35bb8-905a-4742-88d9-33d9089732e7" providerId="ADAL" clId="{B2570963-B9CB-47AD-A9FB-82DE2532D6AD}" dt="2020-11-15T11:51:58.756" v="1033" actId="1076"/>
          <ac:spMkLst>
            <pc:docMk/>
            <pc:sldMk cId="3105419592" sldId="434"/>
            <ac:spMk id="5" creationId="{B435AD71-8E78-4E2A-989F-24CB3CBE2245}"/>
          </ac:spMkLst>
        </pc:spChg>
        <pc:picChg chg="add mod">
          <ac:chgData name="Daniel Schwarz" userId="5bb35bb8-905a-4742-88d9-33d9089732e7" providerId="ADAL" clId="{B2570963-B9CB-47AD-A9FB-82DE2532D6AD}" dt="2020-11-15T11:51:15.847" v="970" actId="1076"/>
          <ac:picMkLst>
            <pc:docMk/>
            <pc:sldMk cId="3105419592" sldId="434"/>
            <ac:picMk id="4" creationId="{595D3DEF-6F1F-4528-ADAF-3139F5171AF2}"/>
          </ac:picMkLst>
        </pc:picChg>
      </pc:sldChg>
      <pc:sldChg chg="modSp add mod ord">
        <pc:chgData name="Daniel Schwarz" userId="5bb35bb8-905a-4742-88d9-33d9089732e7" providerId="ADAL" clId="{B2570963-B9CB-47AD-A9FB-82DE2532D6AD}" dt="2020-11-18T21:44:26.845" v="4807"/>
        <pc:sldMkLst>
          <pc:docMk/>
          <pc:sldMk cId="915496937" sldId="435"/>
        </pc:sldMkLst>
        <pc:graphicFrameChg chg="mod modGraphic">
          <ac:chgData name="Daniel Schwarz" userId="5bb35bb8-905a-4742-88d9-33d9089732e7" providerId="ADAL" clId="{B2570963-B9CB-47AD-A9FB-82DE2532D6AD}" dt="2020-11-18T21:44:26.845" v="4807"/>
          <ac:graphicFrameMkLst>
            <pc:docMk/>
            <pc:sldMk cId="915496937" sldId="435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1:58:38.671" v="4819" actId="20577"/>
        <pc:sldMkLst>
          <pc:docMk/>
          <pc:sldMk cId="2545706907" sldId="436"/>
        </pc:sldMkLst>
        <pc:graphicFrameChg chg="mod modGraphic">
          <ac:chgData name="Daniel Schwarz" userId="5bb35bb8-905a-4742-88d9-33d9089732e7" providerId="ADAL" clId="{B2570963-B9CB-47AD-A9FB-82DE2532D6AD}" dt="2020-11-18T21:58:38.671" v="4819" actId="20577"/>
          <ac:graphicFrameMkLst>
            <pc:docMk/>
            <pc:sldMk cId="2545706907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2:07:09.833" v="4854" actId="20577"/>
        <pc:sldMkLst>
          <pc:docMk/>
          <pc:sldMk cId="4097883433" sldId="437"/>
        </pc:sldMkLst>
        <pc:graphicFrameChg chg="mod modGraphic">
          <ac:chgData name="Daniel Schwarz" userId="5bb35bb8-905a-4742-88d9-33d9089732e7" providerId="ADAL" clId="{B2570963-B9CB-47AD-A9FB-82DE2532D6AD}" dt="2020-11-18T22:07:09.833" v="4854" actId="20577"/>
          <ac:graphicFrameMkLst>
            <pc:docMk/>
            <pc:sldMk cId="4097883433" sldId="437"/>
            <ac:graphicFrameMk id="5" creationId="{A69A059B-B37F-41C3-8C58-3F944E58EF29}"/>
          </ac:graphicFrameMkLst>
        </pc:graphicFrameChg>
      </pc:sldChg>
      <pc:sldChg chg="addSp delSp modSp new mod modClrScheme chgLayout">
        <pc:chgData name="Daniel Schwarz" userId="5bb35bb8-905a-4742-88d9-33d9089732e7" providerId="ADAL" clId="{B2570963-B9CB-47AD-A9FB-82DE2532D6AD}" dt="2020-11-15T12:47:08.382" v="1885" actId="1038"/>
        <pc:sldMkLst>
          <pc:docMk/>
          <pc:sldMk cId="796652335" sldId="438"/>
        </pc:sldMkLst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2" creationId="{A1947559-F840-4CD0-BA60-DCFE4E14FE99}"/>
          </ac:spMkLst>
        </pc:spChg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3" creationId="{F2C6C3C6-6C57-4544-A64E-7E6804F7522B}"/>
          </ac:spMkLst>
        </pc:spChg>
        <pc:spChg chg="add mod">
          <ac:chgData name="Daniel Schwarz" userId="5bb35bb8-905a-4742-88d9-33d9089732e7" providerId="ADAL" clId="{B2570963-B9CB-47AD-A9FB-82DE2532D6AD}" dt="2020-11-15T12:46:56.884" v="1852" actId="1037"/>
          <ac:spMkLst>
            <pc:docMk/>
            <pc:sldMk cId="796652335" sldId="438"/>
            <ac:spMk id="6" creationId="{63CE310B-E747-49D2-90BA-44F1DA37BC6A}"/>
          </ac:spMkLst>
        </pc:spChg>
        <pc:spChg chg="add mod">
          <ac:chgData name="Daniel Schwarz" userId="5bb35bb8-905a-4742-88d9-33d9089732e7" providerId="ADAL" clId="{B2570963-B9CB-47AD-A9FB-82DE2532D6AD}" dt="2020-11-15T12:47:08.382" v="1885" actId="1038"/>
          <ac:spMkLst>
            <pc:docMk/>
            <pc:sldMk cId="796652335" sldId="438"/>
            <ac:spMk id="9" creationId="{8A3E471F-396B-4432-BE7A-C3D5CB8B8BAD}"/>
          </ac:spMkLst>
        </pc:spChg>
        <pc:picChg chg="add mod">
          <ac:chgData name="Daniel Schwarz" userId="5bb35bb8-905a-4742-88d9-33d9089732e7" providerId="ADAL" clId="{B2570963-B9CB-47AD-A9FB-82DE2532D6AD}" dt="2020-11-15T12:46:56.884" v="1852" actId="1037"/>
          <ac:picMkLst>
            <pc:docMk/>
            <pc:sldMk cId="796652335" sldId="438"/>
            <ac:picMk id="1026" creationId="{5DC8C608-E75C-4EA0-A8E4-6F057F55F4EB}"/>
          </ac:picMkLst>
        </pc:picChg>
        <pc:picChg chg="add mod">
          <ac:chgData name="Daniel Schwarz" userId="5bb35bb8-905a-4742-88d9-33d9089732e7" providerId="ADAL" clId="{B2570963-B9CB-47AD-A9FB-82DE2532D6AD}" dt="2020-11-15T12:47:03.422" v="1867" actId="1038"/>
          <ac:picMkLst>
            <pc:docMk/>
            <pc:sldMk cId="796652335" sldId="438"/>
            <ac:picMk id="1028" creationId="{16555AF6-D73F-4ABE-9484-865E41A54E29}"/>
          </ac:picMkLst>
        </pc:picChg>
      </pc:sldChg>
      <pc:sldChg chg="modSp add mod">
        <pc:chgData name="Daniel Schwarz" userId="5bb35bb8-905a-4742-88d9-33d9089732e7" providerId="ADAL" clId="{B2570963-B9CB-47AD-A9FB-82DE2532D6AD}" dt="2020-11-15T13:10:58.733" v="2894" actId="20577"/>
        <pc:sldMkLst>
          <pc:docMk/>
          <pc:sldMk cId="3243638667" sldId="439"/>
        </pc:sldMkLst>
        <pc:spChg chg="mod">
          <ac:chgData name="Daniel Schwarz" userId="5bb35bb8-905a-4742-88d9-33d9089732e7" providerId="ADAL" clId="{B2570963-B9CB-47AD-A9FB-82DE2532D6AD}" dt="2020-11-15T13:10:58.733" v="2894" actId="20577"/>
          <ac:spMkLst>
            <pc:docMk/>
            <pc:sldMk cId="3243638667" sldId="439"/>
            <ac:spMk id="2" creationId="{FA327C3F-F562-4E4F-85F5-70B825B07186}"/>
          </ac:spMkLst>
        </pc:spChg>
      </pc:sldChg>
      <pc:sldChg chg="new del">
        <pc:chgData name="Daniel Schwarz" userId="5bb35bb8-905a-4742-88d9-33d9089732e7" providerId="ADAL" clId="{B2570963-B9CB-47AD-A9FB-82DE2532D6AD}" dt="2020-11-15T12:56:10.318" v="2527" actId="47"/>
        <pc:sldMkLst>
          <pc:docMk/>
          <pc:sldMk cId="433777808" sldId="440"/>
        </pc:sldMkLst>
      </pc:sldChg>
      <pc:sldChg chg="modSp add mod modAnim modNotesTx">
        <pc:chgData name="Daniel Schwarz" userId="5bb35bb8-905a-4742-88d9-33d9089732e7" providerId="ADAL" clId="{B2570963-B9CB-47AD-A9FB-82DE2532D6AD}" dt="2020-11-19T23:07:14.950" v="6490" actId="20577"/>
        <pc:sldMkLst>
          <pc:docMk/>
          <pc:sldMk cId="3364504754" sldId="440"/>
        </pc:sldMkLst>
        <pc:spChg chg="mod">
          <ac:chgData name="Daniel Schwarz" userId="5bb35bb8-905a-4742-88d9-33d9089732e7" providerId="ADAL" clId="{B2570963-B9CB-47AD-A9FB-82DE2532D6AD}" dt="2020-11-19T20:33:32.433" v="5403" actId="14100"/>
          <ac:spMkLst>
            <pc:docMk/>
            <pc:sldMk cId="3364504754" sldId="440"/>
            <ac:spMk id="2" creationId="{FA327C3F-F562-4E4F-85F5-70B825B07186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5T14:50:50.148" v="3019" actId="20577"/>
        <pc:sldMkLst>
          <pc:docMk/>
          <pc:sldMk cId="3978178322" sldId="441"/>
        </pc:sldMkLst>
        <pc:graphicFrameChg chg="mod modGraphic">
          <ac:chgData name="Daniel Schwarz" userId="5bb35bb8-905a-4742-88d9-33d9089732e7" providerId="ADAL" clId="{B2570963-B9CB-47AD-A9FB-82DE2532D6AD}" dt="2020-11-15T14:50:50.148" v="3019" actId="20577"/>
          <ac:graphicFrameMkLst>
            <pc:docMk/>
            <pc:sldMk cId="3978178322" sldId="441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B2570963-B9CB-47AD-A9FB-82DE2532D6AD}" dt="2020-11-19T20:58:00.664" v="5505"/>
        <pc:sldMkLst>
          <pc:docMk/>
          <pc:sldMk cId="1090805885" sldId="442"/>
        </pc:sldMkLst>
        <pc:spChg chg="add mod">
          <ac:chgData name="Daniel Schwarz" userId="5bb35bb8-905a-4742-88d9-33d9089732e7" providerId="ADAL" clId="{B2570963-B9CB-47AD-A9FB-82DE2532D6AD}" dt="2020-11-15T14:51:19.292" v="3041" actId="20577"/>
          <ac:spMkLst>
            <pc:docMk/>
            <pc:sldMk cId="1090805885" sldId="442"/>
            <ac:spMk id="2" creationId="{07D327CE-A1A9-4893-B2CA-F7EE60FC370D}"/>
          </ac:spMkLst>
        </pc:spChg>
        <pc:spChg chg="add mod">
          <ac:chgData name="Daniel Schwarz" userId="5bb35bb8-905a-4742-88d9-33d9089732e7" providerId="ADAL" clId="{B2570963-B9CB-47AD-A9FB-82DE2532D6AD}" dt="2020-11-15T14:57:37.309" v="3691" actId="27636"/>
          <ac:spMkLst>
            <pc:docMk/>
            <pc:sldMk cId="1090805885" sldId="442"/>
            <ac:spMk id="3" creationId="{54D8EFE8-48E1-4F3D-9B5F-417B2D8CC43A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9T21:03:44.693" v="5506"/>
        <pc:sldMkLst>
          <pc:docMk/>
          <pc:sldMk cId="883651605" sldId="443"/>
        </pc:sldMkLst>
        <pc:graphicFrameChg chg="mod modGraphic">
          <ac:chgData name="Daniel Schwarz" userId="5bb35bb8-905a-4742-88d9-33d9089732e7" providerId="ADAL" clId="{B2570963-B9CB-47AD-A9FB-82DE2532D6AD}" dt="2020-11-19T21:03:44.693" v="5506"/>
          <ac:graphicFrameMkLst>
            <pc:docMk/>
            <pc:sldMk cId="883651605" sldId="44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00:15:09.246" v="6540" actId="313"/>
        <pc:sldMkLst>
          <pc:docMk/>
          <pc:sldMk cId="172977520" sldId="444"/>
        </pc:sldMkLst>
        <pc:graphicFrameChg chg="mod modGraphic">
          <ac:chgData name="Daniel Schwarz" userId="5bb35bb8-905a-4742-88d9-33d9089732e7" providerId="ADAL" clId="{B2570963-B9CB-47AD-A9FB-82DE2532D6AD}" dt="2020-11-19T21:28:14.974" v="5695"/>
          <ac:graphicFrameMkLst>
            <pc:docMk/>
            <pc:sldMk cId="172977520" sldId="44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2:05:57.466" v="6668" actId="20577"/>
        <pc:sldMkLst>
          <pc:docMk/>
          <pc:sldMk cId="2455244478" sldId="445"/>
        </pc:sldMkLst>
        <pc:graphicFrameChg chg="mod modGraphic">
          <ac:chgData name="Daniel Schwarz" userId="5bb35bb8-905a-4742-88d9-33d9089732e7" providerId="ADAL" clId="{B2570963-B9CB-47AD-A9FB-82DE2532D6AD}" dt="2020-11-19T22:34:32.971" v="6065" actId="20577"/>
          <ac:graphicFrameMkLst>
            <pc:docMk/>
            <pc:sldMk cId="2455244478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1:58:45.713" v="4822" actId="20577"/>
        <pc:sldMkLst>
          <pc:docMk/>
          <pc:sldMk cId="1701511435" sldId="446"/>
        </pc:sldMkLst>
        <pc:graphicFrameChg chg="modGraphic">
          <ac:chgData name="Daniel Schwarz" userId="5bb35bb8-905a-4742-88d9-33d9089732e7" providerId="ADAL" clId="{B2570963-B9CB-47AD-A9FB-82DE2532D6AD}" dt="2020-11-18T21:58:45.713" v="4822" actId="20577"/>
          <ac:graphicFrameMkLst>
            <pc:docMk/>
            <pc:sldMk cId="1701511435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34.527" v="4867" actId="20577"/>
        <pc:sldMkLst>
          <pc:docMk/>
          <pc:sldMk cId="3146890677" sldId="447"/>
        </pc:sldMkLst>
        <pc:graphicFrameChg chg="modGraphic">
          <ac:chgData name="Daniel Schwarz" userId="5bb35bb8-905a-4742-88d9-33d9089732e7" providerId="ADAL" clId="{B2570963-B9CB-47AD-A9FB-82DE2532D6AD}" dt="2020-11-19T17:54:34.527" v="4867" actId="20577"/>
          <ac:graphicFrameMkLst>
            <pc:docMk/>
            <pc:sldMk cId="3146890677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49.840" v="4869" actId="20577"/>
        <pc:sldMkLst>
          <pc:docMk/>
          <pc:sldMk cId="1647304141" sldId="448"/>
        </pc:sldMkLst>
        <pc:graphicFrameChg chg="modGraphic">
          <ac:chgData name="Daniel Schwarz" userId="5bb35bb8-905a-4742-88d9-33d9089732e7" providerId="ADAL" clId="{B2570963-B9CB-47AD-A9FB-82DE2532D6AD}" dt="2020-11-19T17:54:49.840" v="4869" actId="20577"/>
          <ac:graphicFrameMkLst>
            <pc:docMk/>
            <pc:sldMk cId="1647304141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7:15.858" v="4856" actId="20577"/>
        <pc:sldMkLst>
          <pc:docMk/>
          <pc:sldMk cId="453598902" sldId="449"/>
        </pc:sldMkLst>
        <pc:graphicFrameChg chg="modGraphic">
          <ac:chgData name="Daniel Schwarz" userId="5bb35bb8-905a-4742-88d9-33d9089732e7" providerId="ADAL" clId="{B2570963-B9CB-47AD-A9FB-82DE2532D6AD}" dt="2020-11-18T22:07:15.858" v="4856" actId="20577"/>
          <ac:graphicFrameMkLst>
            <pc:docMk/>
            <pc:sldMk cId="453598902" sldId="449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20.115" v="4843" actId="47"/>
        <pc:sldMkLst>
          <pc:docMk/>
          <pc:sldMk cId="1469649811" sldId="450"/>
        </pc:sldMkLst>
      </pc:sldChg>
      <pc:sldChg chg="modSp add mod">
        <pc:chgData name="Daniel Schwarz" userId="5bb35bb8-905a-4742-88d9-33d9089732e7" providerId="ADAL" clId="{B2570963-B9CB-47AD-A9FB-82DE2532D6AD}" dt="2020-11-18T22:07:02.433" v="4852" actId="20577"/>
        <pc:sldMkLst>
          <pc:docMk/>
          <pc:sldMk cId="3503781398" sldId="450"/>
        </pc:sldMkLst>
        <pc:graphicFrameChg chg="modGraphic">
          <ac:chgData name="Daniel Schwarz" userId="5bb35bb8-905a-4742-88d9-33d9089732e7" providerId="ADAL" clId="{B2570963-B9CB-47AD-A9FB-82DE2532D6AD}" dt="2020-11-18T22:07:02.433" v="4852" actId="20577"/>
          <ac:graphicFrameMkLst>
            <pc:docMk/>
            <pc:sldMk cId="350378139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5:50.334" v="4848" actId="20577"/>
        <pc:sldMkLst>
          <pc:docMk/>
          <pc:sldMk cId="2041146857" sldId="451"/>
        </pc:sldMkLst>
        <pc:graphicFrameChg chg="modGraphic">
          <ac:chgData name="Daniel Schwarz" userId="5bb35bb8-905a-4742-88d9-33d9089732e7" providerId="ADAL" clId="{B2570963-B9CB-47AD-A9FB-82DE2532D6AD}" dt="2020-11-18T22:05:50.334" v="4848" actId="20577"/>
          <ac:graphicFrameMkLst>
            <pc:docMk/>
            <pc:sldMk cId="2041146857" sldId="451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18.755" v="4842" actId="47"/>
        <pc:sldMkLst>
          <pc:docMk/>
          <pc:sldMk cId="3708068927" sldId="451"/>
        </pc:sldMkLst>
      </pc:sldChg>
      <pc:sldChg chg="add del">
        <pc:chgData name="Daniel Schwarz" userId="5bb35bb8-905a-4742-88d9-33d9089732e7" providerId="ADAL" clId="{B2570963-B9CB-47AD-A9FB-82DE2532D6AD}" dt="2020-11-18T22:05:17.446" v="4841" actId="47"/>
        <pc:sldMkLst>
          <pc:docMk/>
          <pc:sldMk cId="710645063" sldId="452"/>
        </pc:sldMkLst>
      </pc:sldChg>
      <pc:sldChg chg="modSp add mod">
        <pc:chgData name="Daniel Schwarz" userId="5bb35bb8-905a-4742-88d9-33d9089732e7" providerId="ADAL" clId="{B2570963-B9CB-47AD-A9FB-82DE2532D6AD}" dt="2020-11-18T22:05:59.425" v="4850" actId="20577"/>
        <pc:sldMkLst>
          <pc:docMk/>
          <pc:sldMk cId="803835514" sldId="452"/>
        </pc:sldMkLst>
        <pc:graphicFrameChg chg="modGraphic">
          <ac:chgData name="Daniel Schwarz" userId="5bb35bb8-905a-4742-88d9-33d9089732e7" providerId="ADAL" clId="{B2570963-B9CB-47AD-A9FB-82DE2532D6AD}" dt="2020-11-18T22:05:59.425" v="4850" actId="20577"/>
          <ac:graphicFrameMkLst>
            <pc:docMk/>
            <pc:sldMk cId="803835514" sldId="452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711972132" sldId="453"/>
        </pc:sldMkLst>
      </pc:sldChg>
      <pc:sldChg chg="modSp add mod">
        <pc:chgData name="Daniel Schwarz" userId="5bb35bb8-905a-4742-88d9-33d9089732e7" providerId="ADAL" clId="{B2570963-B9CB-47AD-A9FB-82DE2532D6AD}" dt="2020-11-19T20:39:33.851" v="5409" actId="20577"/>
        <pc:sldMkLst>
          <pc:docMk/>
          <pc:sldMk cId="1919316775" sldId="453"/>
        </pc:sldMkLst>
        <pc:graphicFrameChg chg="modGraphic">
          <ac:chgData name="Daniel Schwarz" userId="5bb35bb8-905a-4742-88d9-33d9089732e7" providerId="ADAL" clId="{B2570963-B9CB-47AD-A9FB-82DE2532D6AD}" dt="2020-11-19T20:39:33.851" v="5409" actId="20577"/>
          <ac:graphicFrameMkLst>
            <pc:docMk/>
            <pc:sldMk cId="1919316775" sldId="45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336406854" sldId="454"/>
        </pc:sldMkLst>
      </pc:sldChg>
      <pc:sldChg chg="modSp add mod">
        <pc:chgData name="Daniel Schwarz" userId="5bb35bb8-905a-4742-88d9-33d9089732e7" providerId="ADAL" clId="{B2570963-B9CB-47AD-A9FB-82DE2532D6AD}" dt="2020-11-19T20:42:45.235" v="5437" actId="20577"/>
        <pc:sldMkLst>
          <pc:docMk/>
          <pc:sldMk cId="3585964374" sldId="454"/>
        </pc:sldMkLst>
        <pc:graphicFrameChg chg="modGraphic">
          <ac:chgData name="Daniel Schwarz" userId="5bb35bb8-905a-4742-88d9-33d9089732e7" providerId="ADAL" clId="{B2570963-B9CB-47AD-A9FB-82DE2532D6AD}" dt="2020-11-19T20:42:45.235" v="5437" actId="20577"/>
          <ac:graphicFrameMkLst>
            <pc:docMk/>
            <pc:sldMk cId="3585964374" sldId="45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39:48.624" v="5413" actId="20577"/>
        <pc:sldMkLst>
          <pc:docMk/>
          <pc:sldMk cId="330000846" sldId="455"/>
        </pc:sldMkLst>
        <pc:graphicFrameChg chg="modGraphic">
          <ac:chgData name="Daniel Schwarz" userId="5bb35bb8-905a-4742-88d9-33d9089732e7" providerId="ADAL" clId="{B2570963-B9CB-47AD-A9FB-82DE2532D6AD}" dt="2020-11-19T20:39:48.624" v="5413" actId="20577"/>
          <ac:graphicFrameMkLst>
            <pc:docMk/>
            <pc:sldMk cId="330000846" sldId="455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225908996" sldId="455"/>
        </pc:sldMkLst>
      </pc:sldChg>
      <pc:sldChg chg="modSp add mod">
        <pc:chgData name="Daniel Schwarz" userId="5bb35bb8-905a-4742-88d9-33d9089732e7" providerId="ADAL" clId="{B2570963-B9CB-47AD-A9FB-82DE2532D6AD}" dt="2020-11-19T20:40:01.436" v="5415" actId="20577"/>
        <pc:sldMkLst>
          <pc:docMk/>
          <pc:sldMk cId="2780165641" sldId="456"/>
        </pc:sldMkLst>
        <pc:graphicFrameChg chg="modGraphic">
          <ac:chgData name="Daniel Schwarz" userId="5bb35bb8-905a-4742-88d9-33d9089732e7" providerId="ADAL" clId="{B2570963-B9CB-47AD-A9FB-82DE2532D6AD}" dt="2020-11-19T20:40:01.436" v="5415" actId="20577"/>
          <ac:graphicFrameMkLst>
            <pc:docMk/>
            <pc:sldMk cId="2780165641" sldId="45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B2570963-B9CB-47AD-A9FB-82DE2532D6AD}" dt="2020-11-19T20:41:12.377" v="5416"/>
        <pc:sldMkLst>
          <pc:docMk/>
          <pc:sldMk cId="4252825483" sldId="457"/>
        </pc:sldMkLst>
      </pc:sldChg>
      <pc:sldChg chg="modSp add mod modNotesTx">
        <pc:chgData name="Daniel Schwarz" userId="5bb35bb8-905a-4742-88d9-33d9089732e7" providerId="ADAL" clId="{B2570963-B9CB-47AD-A9FB-82DE2532D6AD}" dt="2020-11-19T20:43:47.378" v="5503" actId="20577"/>
        <pc:sldMkLst>
          <pc:docMk/>
          <pc:sldMk cId="3422990828" sldId="458"/>
        </pc:sldMkLst>
        <pc:graphicFrameChg chg="modGraphic">
          <ac:chgData name="Daniel Schwarz" userId="5bb35bb8-905a-4742-88d9-33d9089732e7" providerId="ADAL" clId="{B2570963-B9CB-47AD-A9FB-82DE2532D6AD}" dt="2020-11-19T20:42:39.917" v="5436" actId="20577"/>
          <ac:graphicFrameMkLst>
            <pc:docMk/>
            <pc:sldMk cId="3422990828" sldId="45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42:32.055" v="5431" actId="20577"/>
        <pc:sldMkLst>
          <pc:docMk/>
          <pc:sldMk cId="3433724616" sldId="459"/>
        </pc:sldMkLst>
        <pc:graphicFrameChg chg="modGraphic">
          <ac:chgData name="Daniel Schwarz" userId="5bb35bb8-905a-4742-88d9-33d9089732e7" providerId="ADAL" clId="{B2570963-B9CB-47AD-A9FB-82DE2532D6AD}" dt="2020-11-19T20:42:32.055" v="5431" actId="20577"/>
          <ac:graphicFrameMkLst>
            <pc:docMk/>
            <pc:sldMk cId="3433724616" sldId="45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29.884" v="5509" actId="20577"/>
        <pc:sldMkLst>
          <pc:docMk/>
          <pc:sldMk cId="2200023460" sldId="460"/>
        </pc:sldMkLst>
        <pc:graphicFrameChg chg="modGraphic">
          <ac:chgData name="Daniel Schwarz" userId="5bb35bb8-905a-4742-88d9-33d9089732e7" providerId="ADAL" clId="{B2570963-B9CB-47AD-A9FB-82DE2532D6AD}" dt="2020-11-19T21:04:29.884" v="5509" actId="20577"/>
          <ac:graphicFrameMkLst>
            <pc:docMk/>
            <pc:sldMk cId="2200023460" sldId="46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38.811" v="5511" actId="20577"/>
        <pc:sldMkLst>
          <pc:docMk/>
          <pc:sldMk cId="3366465114" sldId="461"/>
        </pc:sldMkLst>
        <pc:graphicFrameChg chg="modGraphic">
          <ac:chgData name="Daniel Schwarz" userId="5bb35bb8-905a-4742-88d9-33d9089732e7" providerId="ADAL" clId="{B2570963-B9CB-47AD-A9FB-82DE2532D6AD}" dt="2020-11-19T21:04:38.811" v="5511" actId="20577"/>
          <ac:graphicFrameMkLst>
            <pc:docMk/>
            <pc:sldMk cId="3366465114" sldId="46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714717546" sldId="462"/>
        </pc:sldMkLst>
        <pc:graphicFrameChg chg="modGraphic">
          <ac:chgData name="Daniel Schwarz" userId="5bb35bb8-905a-4742-88d9-33d9089732e7" providerId="ADAL" clId="{B2570963-B9CB-47AD-A9FB-82DE2532D6AD}" dt="2020-11-19T21:07:25.149" v="5554" actId="20577"/>
          <ac:graphicFrameMkLst>
            <pc:docMk/>
            <pc:sldMk cId="1714717546" sldId="46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6.558" v="5596" actId="20577"/>
        <pc:sldMkLst>
          <pc:docMk/>
          <pc:sldMk cId="1284000965" sldId="463"/>
        </pc:sldMkLst>
        <pc:graphicFrameChg chg="modGraphic">
          <ac:chgData name="Daniel Schwarz" userId="5bb35bb8-905a-4742-88d9-33d9089732e7" providerId="ADAL" clId="{B2570963-B9CB-47AD-A9FB-82DE2532D6AD}" dt="2020-11-19T21:08:36.558" v="5596" actId="20577"/>
          <ac:graphicFrameMkLst>
            <pc:docMk/>
            <pc:sldMk cId="1284000965" sldId="463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132993149" sldId="464"/>
        </pc:sldMkLst>
        <pc:graphicFrameChg chg="modGraphic">
          <ac:chgData name="Daniel Schwarz" userId="5bb35bb8-905a-4742-88d9-33d9089732e7" providerId="ADAL" clId="{B2570963-B9CB-47AD-A9FB-82DE2532D6AD}" dt="2020-11-19T21:07:32.362" v="5563" actId="20577"/>
          <ac:graphicFrameMkLst>
            <pc:docMk/>
            <pc:sldMk cId="1132993149" sldId="464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487439101" sldId="465"/>
        </pc:sldMkLst>
        <pc:graphicFrameChg chg="modGraphic">
          <ac:chgData name="Daniel Schwarz" userId="5bb35bb8-905a-4742-88d9-33d9089732e7" providerId="ADAL" clId="{B2570963-B9CB-47AD-A9FB-82DE2532D6AD}" dt="2020-11-19T21:08:26.839" v="5578" actId="20577"/>
          <ac:graphicFrameMkLst>
            <pc:docMk/>
            <pc:sldMk cId="487439101" sldId="46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1.687" v="5587" actId="20577"/>
        <pc:sldMkLst>
          <pc:docMk/>
          <pc:sldMk cId="2636110603" sldId="466"/>
        </pc:sldMkLst>
        <pc:graphicFrameChg chg="modGraphic">
          <ac:chgData name="Daniel Schwarz" userId="5bb35bb8-905a-4742-88d9-33d9089732e7" providerId="ADAL" clId="{B2570963-B9CB-47AD-A9FB-82DE2532D6AD}" dt="2020-11-19T21:08:31.687" v="5587" actId="20577"/>
          <ac:graphicFrameMkLst>
            <pc:docMk/>
            <pc:sldMk cId="2636110603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613262032" sldId="467"/>
        </pc:sldMkLst>
        <pc:graphicFrameChg chg="modGraphic">
          <ac:chgData name="Daniel Schwarz" userId="5bb35bb8-905a-4742-88d9-33d9089732e7" providerId="ADAL" clId="{B2570963-B9CB-47AD-A9FB-82DE2532D6AD}" dt="2020-11-19T21:06:34.042" v="5530" actId="20577"/>
          <ac:graphicFrameMkLst>
            <pc:docMk/>
            <pc:sldMk cId="1613262032" sldId="46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1:16:10.542" v="5644" actId="20577"/>
        <pc:sldMkLst>
          <pc:docMk/>
          <pc:sldMk cId="3638007087" sldId="467"/>
        </pc:sldMkLst>
        <pc:graphicFrameChg chg="mod modGraphic">
          <ac:chgData name="Daniel Schwarz" userId="5bb35bb8-905a-4742-88d9-33d9089732e7" providerId="ADAL" clId="{B2570963-B9CB-47AD-A9FB-82DE2532D6AD}" dt="2020-11-19T21:11:00.529" v="5619" actId="20577"/>
          <ac:graphicFrameMkLst>
            <pc:docMk/>
            <pc:sldMk cId="3638007087" sldId="46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18.946" v="5625" actId="20577"/>
        <pc:sldMkLst>
          <pc:docMk/>
          <pc:sldMk cId="2896810883" sldId="468"/>
        </pc:sldMkLst>
        <pc:graphicFrameChg chg="modGraphic">
          <ac:chgData name="Daniel Schwarz" userId="5bb35bb8-905a-4742-88d9-33d9089732e7" providerId="ADAL" clId="{B2570963-B9CB-47AD-A9FB-82DE2532D6AD}" dt="2020-11-19T21:11:18.946" v="5625" actId="20577"/>
          <ac:graphicFrameMkLst>
            <pc:docMk/>
            <pc:sldMk cId="2896810883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096629079" sldId="468"/>
        </pc:sldMkLst>
        <pc:graphicFrameChg chg="modGraphic">
          <ac:chgData name="Daniel Schwarz" userId="5bb35bb8-905a-4742-88d9-33d9089732e7" providerId="ADAL" clId="{B2570963-B9CB-47AD-A9FB-82DE2532D6AD}" dt="2020-11-19T21:06:42.184" v="5533" actId="20577"/>
          <ac:graphicFrameMkLst>
            <pc:docMk/>
            <pc:sldMk cId="3096629079" sldId="46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33.281" v="5628" actId="20577"/>
        <pc:sldMkLst>
          <pc:docMk/>
          <pc:sldMk cId="1049243250" sldId="469"/>
        </pc:sldMkLst>
        <pc:graphicFrameChg chg="modGraphic">
          <ac:chgData name="Daniel Schwarz" userId="5bb35bb8-905a-4742-88d9-33d9089732e7" providerId="ADAL" clId="{B2570963-B9CB-47AD-A9FB-82DE2532D6AD}" dt="2020-11-19T21:11:33.281" v="5628" actId="20577"/>
          <ac:graphicFrameMkLst>
            <pc:docMk/>
            <pc:sldMk cId="1049243250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213632638" sldId="469"/>
        </pc:sldMkLst>
        <pc:graphicFrameChg chg="modGraphic">
          <ac:chgData name="Daniel Schwarz" userId="5bb35bb8-905a-4742-88d9-33d9089732e7" providerId="ADAL" clId="{B2570963-B9CB-47AD-A9FB-82DE2532D6AD}" dt="2020-11-19T21:06:51.825" v="5537" actId="20577"/>
          <ac:graphicFrameMkLst>
            <pc:docMk/>
            <pc:sldMk cId="3213632638" sldId="46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27.183" v="5638" actId="20577"/>
        <pc:sldMkLst>
          <pc:docMk/>
          <pc:sldMk cId="600929788" sldId="470"/>
        </pc:sldMkLst>
        <pc:graphicFrameChg chg="modGraphic">
          <ac:chgData name="Daniel Schwarz" userId="5bb35bb8-905a-4742-88d9-33d9089732e7" providerId="ADAL" clId="{B2570963-B9CB-47AD-A9FB-82DE2532D6AD}" dt="2020-11-19T21:12:27.183" v="5638" actId="20577"/>
          <ac:graphicFrameMkLst>
            <pc:docMk/>
            <pc:sldMk cId="600929788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173595861" sldId="470"/>
        </pc:sldMkLst>
        <pc:graphicFrameChg chg="modGraphic">
          <ac:chgData name="Daniel Schwarz" userId="5bb35bb8-905a-4742-88d9-33d9089732e7" providerId="ADAL" clId="{B2570963-B9CB-47AD-A9FB-82DE2532D6AD}" dt="2020-11-19T21:07:02.045" v="5541" actId="20577"/>
          <ac:graphicFrameMkLst>
            <pc:docMk/>
            <pc:sldMk cId="2173595861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36.388" v="5640" actId="20577"/>
        <pc:sldMkLst>
          <pc:docMk/>
          <pc:sldMk cId="1204120431" sldId="471"/>
        </pc:sldMkLst>
        <pc:graphicFrameChg chg="modGraphic">
          <ac:chgData name="Daniel Schwarz" userId="5bb35bb8-905a-4742-88d9-33d9089732e7" providerId="ADAL" clId="{B2570963-B9CB-47AD-A9FB-82DE2532D6AD}" dt="2020-11-19T21:12:36.388" v="5640" actId="20577"/>
          <ac:graphicFrameMkLst>
            <pc:docMk/>
            <pc:sldMk cId="1204120431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446996193" sldId="471"/>
        </pc:sldMkLst>
        <pc:graphicFrameChg chg="modGraphic">
          <ac:chgData name="Daniel Schwarz" userId="5bb35bb8-905a-4742-88d9-33d9089732e7" providerId="ADAL" clId="{B2570963-B9CB-47AD-A9FB-82DE2532D6AD}" dt="2020-11-19T21:07:18.632" v="5545" actId="20577"/>
          <ac:graphicFrameMkLst>
            <pc:docMk/>
            <pc:sldMk cId="2446996193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52.891" v="5643" actId="20577"/>
        <pc:sldMkLst>
          <pc:docMk/>
          <pc:sldMk cId="1423714736" sldId="472"/>
        </pc:sldMkLst>
        <pc:graphicFrameChg chg="modGraphic">
          <ac:chgData name="Daniel Schwarz" userId="5bb35bb8-905a-4742-88d9-33d9089732e7" providerId="ADAL" clId="{B2570963-B9CB-47AD-A9FB-82DE2532D6AD}" dt="2020-11-19T21:12:52.891" v="5643" actId="20577"/>
          <ac:graphicFrameMkLst>
            <pc:docMk/>
            <pc:sldMk cId="1423714736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2.966" v="5694"/>
        <pc:sldMkLst>
          <pc:docMk/>
          <pc:sldMk cId="1870080675" sldId="473"/>
        </pc:sldMkLst>
        <pc:graphicFrameChg chg="mod modGraphic">
          <ac:chgData name="Daniel Schwarz" userId="5bb35bb8-905a-4742-88d9-33d9089732e7" providerId="ADAL" clId="{B2570963-B9CB-47AD-A9FB-82DE2532D6AD}" dt="2020-11-19T21:28:12.966" v="5694"/>
          <ac:graphicFrameMkLst>
            <pc:docMk/>
            <pc:sldMk cId="1870080675" sldId="47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1.362" v="5693"/>
        <pc:sldMkLst>
          <pc:docMk/>
          <pc:sldMk cId="1955337005" sldId="474"/>
        </pc:sldMkLst>
        <pc:graphicFrameChg chg="mod modGraphic">
          <ac:chgData name="Daniel Schwarz" userId="5bb35bb8-905a-4742-88d9-33d9089732e7" providerId="ADAL" clId="{B2570963-B9CB-47AD-A9FB-82DE2532D6AD}" dt="2020-11-19T21:28:11.362" v="5693"/>
          <ac:graphicFrameMkLst>
            <pc:docMk/>
            <pc:sldMk cId="1955337005" sldId="47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9.501" v="5692"/>
        <pc:sldMkLst>
          <pc:docMk/>
          <pc:sldMk cId="69500284" sldId="475"/>
        </pc:sldMkLst>
        <pc:graphicFrameChg chg="mod modGraphic">
          <ac:chgData name="Daniel Schwarz" userId="5bb35bb8-905a-4742-88d9-33d9089732e7" providerId="ADAL" clId="{B2570963-B9CB-47AD-A9FB-82DE2532D6AD}" dt="2020-11-19T21:28:09.501" v="5692"/>
          <ac:graphicFrameMkLst>
            <pc:docMk/>
            <pc:sldMk cId="69500284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4.031" v="5691" actId="20577"/>
        <pc:sldMkLst>
          <pc:docMk/>
          <pc:sldMk cId="5804628" sldId="476"/>
        </pc:sldMkLst>
        <pc:graphicFrameChg chg="modGraphic">
          <ac:chgData name="Daniel Schwarz" userId="5bb35bb8-905a-4742-88d9-33d9089732e7" providerId="ADAL" clId="{B2570963-B9CB-47AD-A9FB-82DE2532D6AD}" dt="2020-11-19T21:28:04.031" v="5691" actId="20577"/>
          <ac:graphicFrameMkLst>
            <pc:docMk/>
            <pc:sldMk cId="5804628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7:58.936" v="5681" actId="20577"/>
        <pc:sldMkLst>
          <pc:docMk/>
          <pc:sldMk cId="4007936575" sldId="477"/>
        </pc:sldMkLst>
        <pc:graphicFrameChg chg="modGraphic">
          <ac:chgData name="Daniel Schwarz" userId="5bb35bb8-905a-4742-88d9-33d9089732e7" providerId="ADAL" clId="{B2570963-B9CB-47AD-A9FB-82DE2532D6AD}" dt="2020-11-19T21:27:58.936" v="5681" actId="20577"/>
          <ac:graphicFrameMkLst>
            <pc:docMk/>
            <pc:sldMk cId="4007936575" sldId="47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3:59.568" v="5663" actId="20577"/>
        <pc:sldMkLst>
          <pc:docMk/>
          <pc:sldMk cId="3563213379" sldId="478"/>
        </pc:sldMkLst>
        <pc:graphicFrameChg chg="modGraphic">
          <ac:chgData name="Daniel Schwarz" userId="5bb35bb8-905a-4742-88d9-33d9089732e7" providerId="ADAL" clId="{B2570963-B9CB-47AD-A9FB-82DE2532D6AD}" dt="2020-11-19T21:23:59.568" v="5663" actId="20577"/>
          <ac:graphicFrameMkLst>
            <pc:docMk/>
            <pc:sldMk cId="3563213379" sldId="47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23.898" v="5668" actId="20577"/>
        <pc:sldMkLst>
          <pc:docMk/>
          <pc:sldMk cId="1954769227" sldId="479"/>
        </pc:sldMkLst>
        <pc:graphicFrameChg chg="modGraphic">
          <ac:chgData name="Daniel Schwarz" userId="5bb35bb8-905a-4742-88d9-33d9089732e7" providerId="ADAL" clId="{B2570963-B9CB-47AD-A9FB-82DE2532D6AD}" dt="2020-11-19T21:24:23.898" v="5668" actId="20577"/>
          <ac:graphicFrameMkLst>
            <pc:docMk/>
            <pc:sldMk cId="1954769227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32.815" v="5671" actId="20577"/>
        <pc:sldMkLst>
          <pc:docMk/>
          <pc:sldMk cId="1637969693" sldId="480"/>
        </pc:sldMkLst>
        <pc:graphicFrameChg chg="modGraphic">
          <ac:chgData name="Daniel Schwarz" userId="5bb35bb8-905a-4742-88d9-33d9089732e7" providerId="ADAL" clId="{B2570963-B9CB-47AD-A9FB-82DE2532D6AD}" dt="2020-11-19T21:24:32.815" v="5671" actId="20577"/>
          <ac:graphicFrameMkLst>
            <pc:docMk/>
            <pc:sldMk cId="1637969693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8.090" v="6060" actId="20577"/>
        <pc:sldMkLst>
          <pc:docMk/>
          <pc:sldMk cId="4151092760" sldId="481"/>
        </pc:sldMkLst>
        <pc:graphicFrameChg chg="mod modGraphic">
          <ac:chgData name="Daniel Schwarz" userId="5bb35bb8-905a-4742-88d9-33d9089732e7" providerId="ADAL" clId="{B2570963-B9CB-47AD-A9FB-82DE2532D6AD}" dt="2020-11-19T22:34:28.090" v="6060" actId="20577"/>
          <ac:graphicFrameMkLst>
            <pc:docMk/>
            <pc:sldMk cId="4151092760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2.245" v="6055" actId="20577"/>
        <pc:sldMkLst>
          <pc:docMk/>
          <pc:sldMk cId="1628687657" sldId="482"/>
        </pc:sldMkLst>
        <pc:graphicFrameChg chg="mod modGraphic">
          <ac:chgData name="Daniel Schwarz" userId="5bb35bb8-905a-4742-88d9-33d9089732e7" providerId="ADAL" clId="{B2570963-B9CB-47AD-A9FB-82DE2532D6AD}" dt="2020-11-19T22:34:22.245" v="6055" actId="20577"/>
          <ac:graphicFrameMkLst>
            <pc:docMk/>
            <pc:sldMk cId="1628687657" sldId="48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2:38:50.158" v="6453" actId="20577"/>
        <pc:sldMkLst>
          <pc:docMk/>
          <pc:sldMk cId="577026785" sldId="483"/>
        </pc:sldMkLst>
        <pc:graphicFrameChg chg="mod modGraphic">
          <ac:chgData name="Daniel Schwarz" userId="5bb35bb8-905a-4742-88d9-33d9089732e7" providerId="ADAL" clId="{B2570963-B9CB-47AD-A9FB-82DE2532D6AD}" dt="2020-11-19T22:34:12.316" v="6044" actId="20577"/>
          <ac:graphicFrameMkLst>
            <pc:docMk/>
            <pc:sldMk cId="577026785" sldId="48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01.999" v="6043" actId="20577"/>
        <pc:sldMkLst>
          <pc:docMk/>
          <pc:sldMk cId="2417082588" sldId="484"/>
        </pc:sldMkLst>
        <pc:graphicFrameChg chg="mod modGraphic">
          <ac:chgData name="Daniel Schwarz" userId="5bb35bb8-905a-4742-88d9-33d9089732e7" providerId="ADAL" clId="{B2570963-B9CB-47AD-A9FB-82DE2532D6AD}" dt="2020-11-19T22:34:01.999" v="6043" actId="20577"/>
          <ac:graphicFrameMkLst>
            <pc:docMk/>
            <pc:sldMk cId="2417082588" sldId="48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5:11.030" v="5879"/>
        <pc:sldMkLst>
          <pc:docMk/>
          <pc:sldMk cId="2027103682" sldId="485"/>
        </pc:sldMkLst>
        <pc:graphicFrameChg chg="mod modGraphic">
          <ac:chgData name="Daniel Schwarz" userId="5bb35bb8-905a-4742-88d9-33d9089732e7" providerId="ADAL" clId="{B2570963-B9CB-47AD-A9FB-82DE2532D6AD}" dt="2020-11-19T21:55:11.030" v="5879"/>
          <ac:graphicFrameMkLst>
            <pc:docMk/>
            <pc:sldMk cId="2027103682" sldId="48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4:57.205" v="5878" actId="20577"/>
        <pc:sldMkLst>
          <pc:docMk/>
          <pc:sldMk cId="2116855721" sldId="486"/>
        </pc:sldMkLst>
        <pc:graphicFrameChg chg="modGraphic">
          <ac:chgData name="Daniel Schwarz" userId="5bb35bb8-905a-4742-88d9-33d9089732e7" providerId="ADAL" clId="{B2570963-B9CB-47AD-A9FB-82DE2532D6AD}" dt="2020-11-19T21:54:57.205" v="5878" actId="20577"/>
          <ac:graphicFrameMkLst>
            <pc:docMk/>
            <pc:sldMk cId="2116855721" sldId="48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3:05.270" v="5804" actId="20577"/>
        <pc:sldMkLst>
          <pc:docMk/>
          <pc:sldMk cId="3591567544" sldId="487"/>
        </pc:sldMkLst>
        <pc:graphicFrameChg chg="modGraphic">
          <ac:chgData name="Daniel Schwarz" userId="5bb35bb8-905a-4742-88d9-33d9089732e7" providerId="ADAL" clId="{B2570963-B9CB-47AD-A9FB-82DE2532D6AD}" dt="2020-11-19T21:53:05.270" v="5804" actId="20577"/>
          <ac:graphicFrameMkLst>
            <pc:docMk/>
            <pc:sldMk cId="3591567544" sldId="487"/>
            <ac:graphicFrameMk id="5" creationId="{A69A059B-B37F-41C3-8C58-3F944E58EF29}"/>
          </ac:graphicFrameMkLst>
        </pc:graphicFrameChg>
      </pc:sldChg>
      <pc:sldChg chg="addSp delSp modSp new mod modAnim">
        <pc:chgData name="Daniel Schwarz" userId="5bb35bb8-905a-4742-88d9-33d9089732e7" providerId="ADAL" clId="{B2570963-B9CB-47AD-A9FB-82DE2532D6AD}" dt="2020-11-19T22:28:29.391" v="6024" actId="1076"/>
        <pc:sldMkLst>
          <pc:docMk/>
          <pc:sldMk cId="3778463716" sldId="488"/>
        </pc:sldMkLst>
        <pc:picChg chg="add del mod">
          <ac:chgData name="Daniel Schwarz" userId="5bb35bb8-905a-4742-88d9-33d9089732e7" providerId="ADAL" clId="{B2570963-B9CB-47AD-A9FB-82DE2532D6AD}" dt="2020-11-19T22:07:20.576" v="5902" actId="478"/>
          <ac:picMkLst>
            <pc:docMk/>
            <pc:sldMk cId="3778463716" sldId="488"/>
            <ac:picMk id="2" creationId="{946DD63E-DDC8-49A9-BB7D-956BD3E21855}"/>
          </ac:picMkLst>
        </pc:picChg>
        <pc:picChg chg="add del mod">
          <ac:chgData name="Daniel Schwarz" userId="5bb35bb8-905a-4742-88d9-33d9089732e7" providerId="ADAL" clId="{B2570963-B9CB-47AD-A9FB-82DE2532D6AD}" dt="2020-11-19T22:07:17.437" v="5901" actId="478"/>
          <ac:picMkLst>
            <pc:docMk/>
            <pc:sldMk cId="3778463716" sldId="488"/>
            <ac:picMk id="3" creationId="{C62E9A05-01C9-4A3D-A7E6-E53D2F1AF7D8}"/>
          </ac:picMkLst>
        </pc:picChg>
        <pc:picChg chg="add mod">
          <ac:chgData name="Daniel Schwarz" userId="5bb35bb8-905a-4742-88d9-33d9089732e7" providerId="ADAL" clId="{B2570963-B9CB-47AD-A9FB-82DE2532D6AD}" dt="2020-11-19T22:28:29.391" v="6024" actId="1076"/>
          <ac:picMkLst>
            <pc:docMk/>
            <pc:sldMk cId="3778463716" sldId="488"/>
            <ac:picMk id="4" creationId="{10149519-03B2-4974-B7D2-52EC9BD8CDF1}"/>
          </ac:picMkLst>
        </pc:picChg>
        <pc:picChg chg="add mod">
          <ac:chgData name="Daniel Schwarz" userId="5bb35bb8-905a-4742-88d9-33d9089732e7" providerId="ADAL" clId="{B2570963-B9CB-47AD-A9FB-82DE2532D6AD}" dt="2020-11-19T22:28:09.233" v="6022" actId="1076"/>
          <ac:picMkLst>
            <pc:docMk/>
            <pc:sldMk cId="3778463716" sldId="488"/>
            <ac:picMk id="5" creationId="{73F7A2B0-2212-41EA-A3C7-7B0572849ECE}"/>
          </ac:picMkLst>
        </pc:picChg>
      </pc:sldChg>
      <pc:sldChg chg="addSp delSp modSp new mod modClrScheme delAnim modAnim chgLayout">
        <pc:chgData name="Daniel Schwarz" userId="5bb35bb8-905a-4742-88d9-33d9089732e7" providerId="ADAL" clId="{B2570963-B9CB-47AD-A9FB-82DE2532D6AD}" dt="2020-11-19T22:21:55.262" v="6011" actId="20577"/>
        <pc:sldMkLst>
          <pc:docMk/>
          <pc:sldMk cId="2910509827" sldId="489"/>
        </pc:sldMkLst>
        <pc:spChg chg="del mod ord">
          <ac:chgData name="Daniel Schwarz" userId="5bb35bb8-905a-4742-88d9-33d9089732e7" providerId="ADAL" clId="{B2570963-B9CB-47AD-A9FB-82DE2532D6AD}" dt="2020-11-19T22:13:03.194" v="5904" actId="700"/>
          <ac:spMkLst>
            <pc:docMk/>
            <pc:sldMk cId="2910509827" sldId="489"/>
            <ac:spMk id="2" creationId="{882C422B-B2DF-46F9-9247-C8E0E8691BA8}"/>
          </ac:spMkLst>
        </pc:spChg>
        <pc:spChg chg="add mod ord">
          <ac:chgData name="Daniel Schwarz" userId="5bb35bb8-905a-4742-88d9-33d9089732e7" providerId="ADAL" clId="{B2570963-B9CB-47AD-A9FB-82DE2532D6AD}" dt="2020-11-19T22:21:55.262" v="6011" actId="20577"/>
          <ac:spMkLst>
            <pc:docMk/>
            <pc:sldMk cId="2910509827" sldId="489"/>
            <ac:spMk id="3" creationId="{DCB52E77-DD4A-43BD-8927-B6DC1E92A59F}"/>
          </ac:spMkLst>
        </pc:spChg>
        <pc:spChg chg="add del mod ord">
          <ac:chgData name="Daniel Schwarz" userId="5bb35bb8-905a-4742-88d9-33d9089732e7" providerId="ADAL" clId="{B2570963-B9CB-47AD-A9FB-82DE2532D6AD}" dt="2020-11-19T22:13:19.916" v="5932" actId="700"/>
          <ac:spMkLst>
            <pc:docMk/>
            <pc:sldMk cId="2910509827" sldId="489"/>
            <ac:spMk id="4" creationId="{32234915-BA48-4692-8FB0-ABD8C7B4F9CD}"/>
          </ac:spMkLst>
        </pc:spChg>
        <pc:spChg chg="add mod">
          <ac:chgData name="Daniel Schwarz" userId="5bb35bb8-905a-4742-88d9-33d9089732e7" providerId="ADAL" clId="{B2570963-B9CB-47AD-A9FB-82DE2532D6AD}" dt="2020-11-19T22:16:27.382" v="5983" actId="1076"/>
          <ac:spMkLst>
            <pc:docMk/>
            <pc:sldMk cId="2910509827" sldId="489"/>
            <ac:spMk id="9" creationId="{F9C253C2-2418-4CEF-9D5B-546938CEF311}"/>
          </ac:spMkLst>
        </pc:spChg>
        <pc:picChg chg="add del mod">
          <ac:chgData name="Daniel Schwarz" userId="5bb35bb8-905a-4742-88d9-33d9089732e7" providerId="ADAL" clId="{B2570963-B9CB-47AD-A9FB-82DE2532D6AD}" dt="2020-11-19T22:18:18.677" v="5987" actId="478"/>
          <ac:picMkLst>
            <pc:docMk/>
            <pc:sldMk cId="2910509827" sldId="489"/>
            <ac:picMk id="5" creationId="{6B12C378-CC42-4E0A-8416-94DFFAFBDB90}"/>
          </ac:picMkLst>
        </pc:picChg>
        <pc:picChg chg="add del mod">
          <ac:chgData name="Daniel Schwarz" userId="5bb35bb8-905a-4742-88d9-33d9089732e7" providerId="ADAL" clId="{B2570963-B9CB-47AD-A9FB-82DE2532D6AD}" dt="2020-11-19T22:13:53.567" v="5940" actId="478"/>
          <ac:picMkLst>
            <pc:docMk/>
            <pc:sldMk cId="2910509827" sldId="489"/>
            <ac:picMk id="6" creationId="{9DAF16E8-07A3-44C5-8224-772831BCCC14}"/>
          </ac:picMkLst>
        </pc:picChg>
        <pc:picChg chg="add mod">
          <ac:chgData name="Daniel Schwarz" userId="5bb35bb8-905a-4742-88d9-33d9089732e7" providerId="ADAL" clId="{B2570963-B9CB-47AD-A9FB-82DE2532D6AD}" dt="2020-11-19T22:16:22.902" v="5982" actId="1037"/>
          <ac:picMkLst>
            <pc:docMk/>
            <pc:sldMk cId="2910509827" sldId="489"/>
            <ac:picMk id="7" creationId="{B6D71660-C944-48F6-A327-0F1F4D8CF38B}"/>
          </ac:picMkLst>
        </pc:picChg>
        <pc:picChg chg="add del mod">
          <ac:chgData name="Daniel Schwarz" userId="5bb35bb8-905a-4742-88d9-33d9089732e7" providerId="ADAL" clId="{B2570963-B9CB-47AD-A9FB-82DE2532D6AD}" dt="2020-11-19T22:19:23.742" v="5994" actId="478"/>
          <ac:picMkLst>
            <pc:docMk/>
            <pc:sldMk cId="2910509827" sldId="489"/>
            <ac:picMk id="10" creationId="{8B16B30D-002C-4D05-A990-6A23056D5485}"/>
          </ac:picMkLst>
        </pc:picChg>
        <pc:picChg chg="add mod">
          <ac:chgData name="Daniel Schwarz" userId="5bb35bb8-905a-4742-88d9-33d9089732e7" providerId="ADAL" clId="{B2570963-B9CB-47AD-A9FB-82DE2532D6AD}" dt="2020-11-19T22:19:44.967" v="5997" actId="14100"/>
          <ac:picMkLst>
            <pc:docMk/>
            <pc:sldMk cId="2910509827" sldId="489"/>
            <ac:picMk id="11" creationId="{E2045A43-5E89-4C7F-AE5A-D3E17E4CB972}"/>
          </ac:picMkLst>
        </pc:picChg>
      </pc:sldChg>
      <pc:sldChg chg="modSp add mod">
        <pc:chgData name="Daniel Schwarz" userId="5bb35bb8-905a-4742-88d9-33d9089732e7" providerId="ADAL" clId="{B2570963-B9CB-47AD-A9FB-82DE2532D6AD}" dt="2020-11-19T22:34:51.693" v="6066" actId="20577"/>
        <pc:sldMkLst>
          <pc:docMk/>
          <pc:sldMk cId="3086447156" sldId="490"/>
        </pc:sldMkLst>
        <pc:graphicFrameChg chg="modGraphic">
          <ac:chgData name="Daniel Schwarz" userId="5bb35bb8-905a-4742-88d9-33d9089732e7" providerId="ADAL" clId="{B2570963-B9CB-47AD-A9FB-82DE2532D6AD}" dt="2020-11-19T22:34:51.693" v="6066" actId="20577"/>
          <ac:graphicFrameMkLst>
            <pc:docMk/>
            <pc:sldMk cId="3086447156" sldId="49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7F396773-4AA0-4ADC-ACF9-7B81EBACAEC0}"/>
    <pc:docChg chg="addSld delSld modSld">
      <pc:chgData name="Daniel Schwarz" userId="5bb35bb8-905a-4742-88d9-33d9089732e7" providerId="ADAL" clId="{7F396773-4AA0-4ADC-ACF9-7B81EBACAEC0}" dt="2022-04-21T19:33:48.379" v="20" actId="47"/>
      <pc:docMkLst>
        <pc:docMk/>
      </pc:docMkLst>
      <pc:sldChg chg="add">
        <pc:chgData name="Daniel Schwarz" userId="5bb35bb8-905a-4742-88d9-33d9089732e7" providerId="ADAL" clId="{7F396773-4AA0-4ADC-ACF9-7B81EBACAEC0}" dt="2022-04-21T19:32:46.963" v="14"/>
        <pc:sldMkLst>
          <pc:docMk/>
          <pc:sldMk cId="3796534056" sldId="328"/>
        </pc:sldMkLst>
      </pc:sldChg>
      <pc:sldChg chg="add del">
        <pc:chgData name="Daniel Schwarz" userId="5bb35bb8-905a-4742-88d9-33d9089732e7" providerId="ADAL" clId="{7F396773-4AA0-4ADC-ACF9-7B81EBACAEC0}" dt="2022-04-19T19:43:30.387" v="1"/>
        <pc:sldMkLst>
          <pc:docMk/>
          <pc:sldMk cId="2611642911" sldId="424"/>
        </pc:sldMkLst>
      </pc:sldChg>
      <pc:sldChg chg="add">
        <pc:chgData name="Daniel Schwarz" userId="5bb35bb8-905a-4742-88d9-33d9089732e7" providerId="ADAL" clId="{7F396773-4AA0-4ADC-ACF9-7B81EBACAEC0}" dt="2022-04-19T19:43:42.285" v="2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7F396773-4AA0-4ADC-ACF9-7B81EBACAEC0}" dt="2022-04-21T19:33:33.578" v="18" actId="47"/>
        <pc:sldMkLst>
          <pc:docMk/>
          <pc:sldMk cId="779762014" sldId="429"/>
        </pc:sldMkLst>
      </pc:sldChg>
      <pc:sldChg chg="del">
        <pc:chgData name="Daniel Schwarz" userId="5bb35bb8-905a-4742-88d9-33d9089732e7" providerId="ADAL" clId="{7F396773-4AA0-4ADC-ACF9-7B81EBACAEC0}" dt="2022-04-21T19:33:48.379" v="20" actId="47"/>
        <pc:sldMkLst>
          <pc:docMk/>
          <pc:sldMk cId="1719675218" sldId="430"/>
        </pc:sldMkLst>
      </pc:sldChg>
      <pc:sldChg chg="del">
        <pc:chgData name="Daniel Schwarz" userId="5bb35bb8-905a-4742-88d9-33d9089732e7" providerId="ADAL" clId="{7F396773-4AA0-4ADC-ACF9-7B81EBACAEC0}" dt="2022-04-21T19:33:18.056" v="16" actId="47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7F396773-4AA0-4ADC-ACF9-7B81EBACAEC0}" dt="2022-04-20T19:35:55.612" v="13" actId="47"/>
        <pc:sldMkLst>
          <pc:docMk/>
          <pc:sldMk cId="3364504754" sldId="440"/>
        </pc:sldMkLst>
      </pc:sldChg>
      <pc:sldChg chg="del">
        <pc:chgData name="Daniel Schwarz" userId="5bb35bb8-905a-4742-88d9-33d9089732e7" providerId="ADAL" clId="{7F396773-4AA0-4ADC-ACF9-7B81EBACAEC0}" dt="2022-04-19T19:44:51.212" v="9" actId="4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7F396773-4AA0-4ADC-ACF9-7B81EBACAEC0}" dt="2022-04-19T19:45:05.923" v="11" actId="47"/>
        <pc:sldMkLst>
          <pc:docMk/>
          <pc:sldMk cId="883651605" sldId="443"/>
        </pc:sldMkLst>
      </pc:sldChg>
      <pc:sldChg chg="del">
        <pc:chgData name="Daniel Schwarz" userId="5bb35bb8-905a-4742-88d9-33d9089732e7" providerId="ADAL" clId="{7F396773-4AA0-4ADC-ACF9-7B81EBACAEC0}" dt="2022-04-19T19:43:59.992" v="5" actId="47"/>
        <pc:sldMkLst>
          <pc:docMk/>
          <pc:sldMk cId="1647304141" sldId="448"/>
        </pc:sldMkLst>
      </pc:sldChg>
      <pc:sldChg chg="del">
        <pc:chgData name="Daniel Schwarz" userId="5bb35bb8-905a-4742-88d9-33d9089732e7" providerId="ADAL" clId="{7F396773-4AA0-4ADC-ACF9-7B81EBACAEC0}" dt="2022-04-19T19:44:15.691" v="7" actId="47"/>
        <pc:sldMkLst>
          <pc:docMk/>
          <pc:sldMk cId="453598902" sldId="449"/>
        </pc:sldMkLst>
      </pc:sldChg>
      <pc:sldChg chg="del">
        <pc:chgData name="Daniel Schwarz" userId="5bb35bb8-905a-4742-88d9-33d9089732e7" providerId="ADAL" clId="{7F396773-4AA0-4ADC-ACF9-7B81EBACAEC0}" dt="2022-04-19T19:43:48.098" v="3" actId="47"/>
        <pc:sldMkLst>
          <pc:docMk/>
          <pc:sldMk cId="3108390951" sldId="491"/>
        </pc:sldMkLst>
      </pc:sldChg>
      <pc:sldChg chg="add">
        <pc:chgData name="Daniel Schwarz" userId="5bb35bb8-905a-4742-88d9-33d9089732e7" providerId="ADAL" clId="{7F396773-4AA0-4ADC-ACF9-7B81EBACAEC0}" dt="2022-04-19T19:43:57.735" v="4"/>
        <pc:sldMkLst>
          <pc:docMk/>
          <pc:sldMk cId="2384018515" sldId="500"/>
        </pc:sldMkLst>
      </pc:sldChg>
      <pc:sldChg chg="add">
        <pc:chgData name="Daniel Schwarz" userId="5bb35bb8-905a-4742-88d9-33d9089732e7" providerId="ADAL" clId="{7F396773-4AA0-4ADC-ACF9-7B81EBACAEC0}" dt="2022-04-19T19:44:13.708" v="6"/>
        <pc:sldMkLst>
          <pc:docMk/>
          <pc:sldMk cId="3637590539" sldId="501"/>
        </pc:sldMkLst>
      </pc:sldChg>
      <pc:sldChg chg="add">
        <pc:chgData name="Daniel Schwarz" userId="5bb35bb8-905a-4742-88d9-33d9089732e7" providerId="ADAL" clId="{7F396773-4AA0-4ADC-ACF9-7B81EBACAEC0}" dt="2022-04-19T19:44:49.270" v="8"/>
        <pc:sldMkLst>
          <pc:docMk/>
          <pc:sldMk cId="1985705206" sldId="502"/>
        </pc:sldMkLst>
      </pc:sldChg>
      <pc:sldChg chg="add">
        <pc:chgData name="Daniel Schwarz" userId="5bb35bb8-905a-4742-88d9-33d9089732e7" providerId="ADAL" clId="{7F396773-4AA0-4ADC-ACF9-7B81EBACAEC0}" dt="2022-04-19T19:45:03.874" v="10"/>
        <pc:sldMkLst>
          <pc:docMk/>
          <pc:sldMk cId="1904972085" sldId="503"/>
        </pc:sldMkLst>
      </pc:sldChg>
      <pc:sldChg chg="add">
        <pc:chgData name="Daniel Schwarz" userId="5bb35bb8-905a-4742-88d9-33d9089732e7" providerId="ADAL" clId="{7F396773-4AA0-4ADC-ACF9-7B81EBACAEC0}" dt="2022-04-20T19:35:54.308" v="12"/>
        <pc:sldMkLst>
          <pc:docMk/>
          <pc:sldMk cId="2614887184" sldId="504"/>
        </pc:sldMkLst>
      </pc:sldChg>
      <pc:sldChg chg="add">
        <pc:chgData name="Daniel Schwarz" userId="5bb35bb8-905a-4742-88d9-33d9089732e7" providerId="ADAL" clId="{7F396773-4AA0-4ADC-ACF9-7B81EBACAEC0}" dt="2022-04-21T19:33:15.954" v="15"/>
        <pc:sldMkLst>
          <pc:docMk/>
          <pc:sldMk cId="3108595313" sldId="505"/>
        </pc:sldMkLst>
      </pc:sldChg>
      <pc:sldChg chg="add">
        <pc:chgData name="Daniel Schwarz" userId="5bb35bb8-905a-4742-88d9-33d9089732e7" providerId="ADAL" clId="{7F396773-4AA0-4ADC-ACF9-7B81EBACAEC0}" dt="2022-04-21T19:33:29.015" v="17"/>
        <pc:sldMkLst>
          <pc:docMk/>
          <pc:sldMk cId="512177610" sldId="506"/>
        </pc:sldMkLst>
      </pc:sldChg>
      <pc:sldChg chg="add">
        <pc:chgData name="Daniel Schwarz" userId="5bb35bb8-905a-4742-88d9-33d9089732e7" providerId="ADAL" clId="{7F396773-4AA0-4ADC-ACF9-7B81EBACAEC0}" dt="2022-04-21T19:33:45.514" v="19"/>
        <pc:sldMkLst>
          <pc:docMk/>
          <pc:sldMk cId="2381541393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 50 172,'0'0'3041,"11"-7"-1200,-11-16 9845,0 22-11646,0 1 0,0-1 0,0 1 0,0 0 0,0-1 0,0 1 0,0-1 0,-1 1 0,1 0 0,0-1 0,0 1 0,0 0 0,-1-1 0,1 1 0,0 0 0,0-1 0,-1 1 0,1 0 0,0-1 0,-1 1 0,1 0 0,0 0 0,-1-1 0,1 1 0,0 0 0,-1 0 0,1 0 0,0 0 0,-1 0 0,1-1 0,-1 1 0,1 0 0,0 0 0,-1 0 0,1 0 0,-1 0 0,0 0 0,-18-2 551,17 2-504,-32-7 1122,26 7-1051,0 0 0,0 0 0,0 1 0,0 0 0,0 0 0,0 1 0,0 0 0,1 0 0,-1 1 0,1 0 0,-1 0 0,-6 5 0,9-5-152,1-2 4,1 0 1,0 1 0,0 0-1,0-1 1,0 1-1,1 0 1,-1 1 0,0-1-1,1 0 1,0 1-1,-3 3 1,-30 29 13,-4 20-85,37-49 65,2-5-4,1-1 0,-1 1 0,0-1 0,0 1 0,0-1 1,0 1-1,0-1 0,0 1 0,0 0 0,0-1 0,0 1 0,0-1 0,0 1 1,0-1-1,0 1 0,0-1 0,0 1 0,-1 0 0,1-1 0,0 1 1,0-1-1,-1 1 0,1-1 0,0 0 0,-1 1 0,1-1 0,0 1 0,-1-1 1,1 1-1,-1-1 0,1 0 0,-1 1 0,0-1 0,1 0 0,0 1 0,-1-1 1,1 0-1,0 0 0,-1 0 0,1 1 0,0-1 0,-1 0 0,1 0 0,0 1 0,0-1 0,-1 0 1,1 1-1,0-1 0,0 0 0,0 1 0,-1-1 0,1 0 0,0 1 0,0-1 0,0 0 0,0 1 0,0-1 1,0 1-1,0-1 0,0 0 0,0 1 0,0-1 0,0 1 0,0-1 0,0 0 0,0 1 0,0-1 1,0 1-1,0-1 0,2 2-3,5 3-1,-6-4 4,-1-1 0,0 0 0,1 0 0,-1 0-1,0 1 1,0-1 0,1 0 0,-1 1 0,0-1 0,0 0 0,0 1 0,1-1 0,-1 0-1,0 1 1,0-1 0,0 0 0,0 1 0,0-1 0,0 0 0,0 1 0,0-1 0,0 0-1,0 1 1,0-1 0,0 0 0,0 1 0,0-1 0,0 1 0,0-1 0,0 0 0,0 1-1,0-1 1,0 0 0,-1 1 0,1-1 0,0 1 0,1 4 1,40 32-5,67 30-29,-105-65 26,0 0 1,0 0-1,0 0 1,0 1-1,0-1 1,0 1-1,-1 0 1,0 0-1,1 0 0,-1 0 1,0 0-1,-1 1 1,1-1-1,0 0 1,-1 1-1,0-1 1,0 1-1,0 0 0,0-1 1,-1 1-1,1 0 1,-1 0-1,0 3 1,-2-2-2,0 0 0,0 0-1,-1-1 1,1 1 0,-1-1 0,0 0 0,0 1 0,-1-2 0,-4 6 0,-25 21 29,20-22-17,0 0 0,-1-1-1,-1-1 1,1 0 0,-1-1 0,0-1 0,0 0 0,-30 3 0,13-6 4,22-1 7,0 1-1,0-2 0,0 1 0,0-1 1,-18-4-1,-24-13-1727,52 18 1560,-1 0 1,1 0-1,-1 0 0,1 0 0,-1-1 1,1 1-1,0 0 0,-1 0 0,1 0 1,-1 0-1,1 0 0,0 0 0,-1-1 0,1 1 1,0 0-1,-1 0 0,1 0 0,0-1 1,-1 1-1,1 0 0,0-1 0,-1 1 1,1 0-1,0-1 0,0 1 0,-1 0 1,1-1-1,0 1 0,0 0 0,0-1 0,-1 1 1,1-1-1,0 1 0,0 0 0,0-1 1,0 1-1,0-1 0,0 1 0,0-1 1,0 1-1,0 0 0,0-1 0,0 1 0,0-1 1,1 1-1,-1 0 0,0-1 0,0 1 1,0-1-1,0 1 0,1 0 0,-1-1 1,0 1-1,1-1 0,3-8-1690,0-4-1762,5-4-86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1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1056,'0'-5'2431,"-1"5"-2300,1-1-1,0 1 0,0 0 0,0-1 0,0 1 0,0-1 0,0 1 0,0 0 1,0-1-1,0 1 0,0-1 0,0 1 0,0 0 0,0-1 0,0 1 1,0-1-1,0 1 0,0 0 0,0-1 0,0 1 0,1-1 0,-1 1 0,0 0 1,0-1-1,1 1 0,-1 0 0,0-1 0,0 1 0,1 0 0,-1 0 1,0-1-1,1 1 0,-1 0 0,0 0 0,1-1 0,-1 1 0,0 0 1,1 0-1,-1 0 0,1 0 0,-1 0 0,0 0 0,1 0 0,-1-1 0,1 1 1,-1 0-1,0 0 0,1 0 0,-1 1 0,1-1 0,10 24 3007,-11-16-2829,-1 7 31,1 0 0,1-1 1,0 1-1,0 0 0,2 0 0,0-1 1,9 27-1,-9-35-178,-1 1 1,0 0-1,0 0 1,-1 0 0,0 1-1,1 11 1,-7-7-154,4-10-8,1-1 0,-1 1 1,0-1-1,0 1 0,1-1 1,-1 1-1,1 0 1,-1-1-1,1 1 0,0 0 1,0-1-1,0 1 1,0 2-1,0-187 923,2 175-876,1 1 0,0 0 0,0 0-1,1 1 1,4-8 0,-4 10-62,-1 0 21,0 0 0,1 0 0,0 0 1,-1 1-1,1-1 0,1 1 0,-1 0 0,0 0 1,10-4-1,42-30-42,-55 36 31,0 1 3,0-1 0,0 1 0,0-1 0,0 0 0,0 1 0,0 0 0,0-1 0,0 1 0,0 0 0,0-1 0,0 1 0,0 0 0,0 0 0,0 0 0,0 0 0,1 0 0,-1 0 0,0 0 0,0 0 0,0 0-1,0 1 1,0-1 0,0 0 0,0 1 0,0-1 0,0 1 0,0-1 0,0 1 0,0 0 0,0-1 0,-1 1 0,1 0 0,0-1 0,0 1 0,-1 0 0,1 0 0,0 0 0,0 1 0,0 0 1,0 0 1,0 0-1,-1 0 1,1 1-1,0-1 1,-1 0-1,0 0 1,0 0-1,0 0 1,0 0-1,0 0 1,0 1-1,0-1 1,0 0-1,-1 0 1,1 0-1,-1 0 1,0 0-1,0 0 1,0 0-1,0 0 1,-1 2-1,-4 13-3,6-14 4,0-1-1,0 1 0,-1-1 0,1 1 0,-1-1 1,0 1-1,0-1 0,0 1 0,0-1 0,0 0 0,-2 3 1,1-3-2,1 1 1,0-1-1,-1 1 1,1-1-1,0 1 1,1 0-1,-1-1 0,0 1 1,1 0-1,-1 0 1,1 3-1,-1-4 13,1 0 0,0 1 0,-1-1-1,0 0 1,0 0 0,0 0 0,0 1 0,0-1-1,0 0 1,0-1 0,-1 1 0,1 0 0,-1 0-1,1 0 1,-1-1 0,-3 3 0,29-46 231,-19 36-176,0 0 0,1 1 0,0 0 0,0 0 0,0 0 0,12-6 0,-16 10-52,1-1 0,0 1 1,-1-1-1,1 1 0,0 0 1,0 0-1,0 0 0,0 0 1,0 1-1,0-1 0,0 1 1,0 0-1,0 0 0,0 0 0,0 0 1,0 0-1,0 1 0,0-1 1,0 1-1,0 0 0,0 0 1,0 0-1,-1 0 0,1 0 1,0 1-1,-1-1 0,1 1 1,-1 0-1,4 2 0,-3 0 9,1-1 0,-1 0 0,1 1 0,-1 0 0,0 0 0,-1 0 0,1 0 0,-1 0 0,0 1 0,0-1 0,0 1 0,0-1 0,-1 1 0,0 0 0,0-1 0,0 1 0,0 0 0,-1 0 0,0 0 0,0 0 0,0 0 0,-1-1 0,0 1 0,0 0 0,0 0 0,-3 8 0,-7 35-509,7-36-32,-3 3-1423,-3-12-2268,8-22-4725,2 8 5718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1 168,'0'0'1536,"-11"6"5996,9-7-7009,1 1 0,-1 0 0,0 0 0,0 1 0,0-1-1,0 0 1,0 1 0,0-1 0,0 1 0,0-1 0,1 1 0,-1 0 0,-2 1-1,2-1-989,-12 22 1236,5-14-646,6-6-44,0 0-1,0-1 1,0 1-1,0 1 1,1-1-1,0 0 1,-1 1-1,1-1 1,0 1-1,1-1 1,-1 1-1,1 0 1,-2 5-1,-8 33-187,12-39 109,-1 0 0,1 0-1,0 0 1,0 0 0,0 0 0,0 0 0,0 0 0,1 0-1,-1 0 1,1-1 0,-1 1 0,1-1 0,0 1 0,0-1-1,1 0 1,-1 0 0,0 0 0,1 0 0,-1 0 0,5 2-1,-2-1 7,0 0 0,0 0 0,1 0 0,-1-1 0,1 0 0,0 0 0,-1-1 0,1 0 0,0 0-1,9 1 1,13-2 28,-25 1-45,0-1 0,0 0 1,0 0-1,0 1 0,1-2 0,-1 1 1,0 0-1,0-1 0,0 1 1,0-1-1,0 0 0,0 0 0,0 0 1,0-1-1,4-1 0,-3 1 11,8-3 48,1-3 2,15-17-33,-22 19-15,-3 4 0,-1-1 0,1 1-1,-1-1 1,1 0 0,-1 1 0,0-1-1,0 0 1,-1 0 0,1-1 0,-1 1 0,1 0-1,-1-1 1,0 1 0,1-4 0,8-25 5,-10 32-15,1-1 0,-1 0 0,0 0 0,-1 0 0,1 0 1,0 0-1,0 0 0,0 0 0,0 0 0,-1 0 0,1 0 0,0 1 0,-1-1 0,1 0 0,-1 0 0,1 0 1,-1 1-1,1-1 0,-1 0 0,0 0 0,1 1 0,-1-1 0,0 1 0,0-1 0,1 1 0,-1-1 0,0 1 1,0-1-1,0 1 0,0 0 0,0-1 0,-1 1 0,-11-7 141,9 5-31,0 1-92,1 0 1,-1 0 0,1-1-1,0 0 1,0 1-1,0-1 1,0 0 0,0-1-1,0 1 1,0 0 0,-3-5-1,-28 0-36,-16 7 536,48 0-486,0 0-17,-5 0-4,5 0-4,0 0 3,-5 0 1,12 0 4,-4 0-18,-2 0 9,0 0 0,0 1 0,1-1 0,-1 0 0,0 0 0,0 1 0,0-1 0,0 1 0,0-1 0,1 1 0,-1-1 0,0 1 0,0-1 0,1 1 0,-1 0 0,0-1 0,1 1 0,-1 0 0,1-1 0,-1 1 0,1 0 0,-1 0 0,1 0 0,0 0 0,-1-1 0,1 1 0,-1 2 0,-9 27 32,9-10-58,1 19 31,0-38-2,0 0 1,0 1 0,1-1 0,-1 0 0,0 1-1,1-1 1,-1 0 0,1 1 0,-1-1 0,1 0-1,0 0 1,-1 1 0,1-1 0,0 0-1,0 0 1,0 0 0,0 0 0,0 0 0,1 1-1,1 0-1,0-1-1,0 0 1,-1 1-1,1-1 1,0 0-1,0-1 0,0 1 1,1-1-1,-1 1 1,0-1-1,0 0 0,0 0 1,0 0-1,0 0 1,0-1-1,5 0 1,3-3-3,-1 0 1,0 0 0,16-11 0,-20 12 2,35-22 64,-41 26-65,0 3-1,-1-1 1,1 1 0,0 0 0,0 0-1,0 0 1,1 0 0,0 0-1,-1 0 1,1-1 0,1 1 0,-1 0-1,0-1 1,1 1 0,0 0 0,0-1-1,0 0 1,4 5 0,12 18-22,-16-22 24,0 0 1,1 0-1,-1-1 0,1 1 0,0-1 0,0 0 1,0 0-1,0 0 0,1 0 0,5 4 0,47 24-1651,-48-22 301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1 300,'0'0'365,"14"9"10585,-10-6-9971,-4-3-893,0 0 0,0-1 0,-1 1 0,1 0 1,0 0-1,0 0 0,-1 0 0,1 0 0,0 0 0,0 0 1,0 0-1,-1 0 0,1 0 0,0 0 0,0 0 0,-1 1 1,1-1-1,0 0 0,0 0 0,0 0 0,-1 0 0,1 0 0,0 0 1,0 0-1,0 1 0,-1-1 0,1 0 0,0 0 0,0 0 1,0 0-1,0 1 0,0-1 0,-1 0 0,1 0 0,0 0 1,0 1-1,0-1 0,0 0 0,0 0 0,0 0 0,0 1 1,0-1-1,0 0 0,0 0 0,0 1 0,0-1 0,0 0 0,0 0 1,0 0-1,0 1 0,0 22-198,0-10 540,0 127-42,-11-110-367,11-18-28,0 16-2,0-27 11,-1-1 0,1 1 0,0-1 0,0 1 0,1-1 0,-1 1 0,0 0 0,0-1 0,0 1 1,0-1-1,0 1 0,1-1 0,-1 1 0,0-1 0,0 1 0,1-1 0,-1 1 0,0-1 0,1 0 0,-1 1 1,0-1-1,1 1 0,-1-1 0,1 0 0,-1 1 0,1-1 0,-1 0 0,1 0 0,-1 1 0,1-1 0,-1 0 1,1 0-1,1 1 1,-2 3 0,0-3 31,-1-1-28,0 0 0,1-1-1,-1 1 1,0-1 0,0 1-1,1-1 1,-1 0 0,0 1-1,1-1 1,-1 0 0,1 1-1,-1-1 1,1 0 0,-1 0-1,1 1 1,0-1 0,-1 0-1,1 0 1,0 0 0,-1 0-1,1 0 1,0 1 0,0-1 0,0 0-1,0 0 1,0 0 0,0 0-1,0-2 1,1-38 49,-1 28-69,11-19-29,-8 24 38,0 1 0,0-1 1,1 0-1,6-10 0,-3 8 2,-4 6 9,0 1 1,-1-1-1,0 1 0,1-1 0,-1 0 0,-1 0 0,1 0 1,-1 0-1,1-1 0,-1 1 0,1-9 0,-2 13-2,0-1-1,0 0 0,0 0 1,0 1-1,1-1 0,-1 0 1,0 1-1,0-1 0,1 0 1,-1 1-1,0-1 0,1 1 1,-1-1-1,1 0 0,-1 1 1,0-1-1,1 1 0,0-1 1,-1 1-1,1 0 0,-1-1 1,1 1-1,-1-1 0,1 1 1,0 0-1,-1-1 0,1 1 1,0 0-1,-1 0 0,2 0 1,29-2-15,23 14-58,-47-9-327,0-1-4961,-23-9-2316,5 2 4473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1 252,'-2'0'421,"0"1"0,0 0-1,0 0 1,0 0 0,0 0 0,0 0-1,1 0 1,-1 0 0,0 1 0,1-1 0,-1 1-1,1-1 1,-1 1 0,1-1 0,0 1-1,0 0 1,0 0 0,0-1 0,-1 5 946,2 38 4956,10 27-5010,-10 270 1319,-1-336-2632,0-4 0,0-1 0,0 1 0,0 0 0,0 0 0,0 0 0,0 0 0,1 0 0,-1 0 1,0 0-1,1 1 0,-1-1 0,1 0 0,-1 0 0,1 0 0,0 1 0,-1-1 0,1 0 0,0 3 0,-6 4 2,0 1-819,6-10 780,0 1-1,0 0 1,0 0-1,0 0 1,0-1-1,0 1 1,1 0-1,-1 0 1,0 0-1,0 0 1,0-1-1,0 1 1,0 0-1,0 0 0,-1 0 1,1-1-1,0 1 1,0 0-1,0 0 1,0 0-1,0-1 1,0 1-1,0 0 1,0 0-1,0 0 1,0 0-1,-1-1 0,1 1 1,0 0-1,0 0 1,0 0-1,0 0 1,0 0-1,-1 0 1,1-1-1,0 1 1,0 0-1,0 0 1,0 0-1,-1 0 0,1 0 1,0 0-1,0 0 1,0 0-1,-1 0 1,1 0-1,0 0 1,0 0-1,0 0 1,-1 0-1,1 0 1,0 0-1,0 0 1,0 0-1,0 0 0,-1 0 1,1 0-1,0 0 1,0 1-1,0-1 1,0 0-1,-1 0 1,1 0-1,-13-53-13092,4 35 9994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5 592,'-9'0'5366,"41"-2"-379,-23 1-4479,0 0 1,0 1-1,-1 0 1,1 0-1,0 1 1,12 3-1,26 10 800,-24-6-1053,-1-1 0,1-2 0,0 0 0,44 3 0,-49-5-194,-16-3-64,-1 1-1,0-1 0,1 0 0,-1 0 1,1 1-1,-1-1 0,0 0 1,1 0-1,-1 0 0,1 0 0,-1-1 1,1 1-1,-1 0 0,0-1 0,1 1 1,1-2-1,11-4-428,-13 6 269,0 0-1,-1 0 1,1 0 0,-1 0-1,1 0 1,0-1 0,-1 1-1,1 0 1,-1 0-1,1-1 1,-1 1 0,1 0-1,-1-1 1,1 1 0,-1-1-1,1 1 1,-1 0-1,0-1 1,1 1 0,-1-1-1,1 1 1,-1-1-1,0 0 1,0 1 0,1-1-1,-1 1 1,0-1 0,0 1-1,0-1 1,0 0-1,1 1 1,-1-1 0,0 1-1,0-1 1,0 0 0,0 1-1,-1-1 1,1 0-1,0 1 1,0-1 0,0 1-1,0-1 1,-1 1-1,1-1 1,0 0 0,0 1-1,-1-1 1,1 1 0,0-1-1,-1 1 1,1-1-1,-1 1 1,0-1 0,-1-10-3108,2 4 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0 340,'0'0'1729,"0"16"7958,0 18-6635,-1 1-1967,0-19-909,0-1-1,1 0 1,1 0 0,1 0 0,0 0 0,5 16 0,-5-20-119,-1-1 1,1 1-1,-2 0 1,1-1 0,-1 1-1,-3 14 1,1 13 43,2-10-8,-1-18-36,0 0 0,1 0 0,1 1 0,0-1 1,0 0-1,1 0 0,4 16 0,-4-23-41,-1 1 1,0 0 0,-1 0 0,1 0-1,-1 0 1,1 0 0,-2 8 0,-1-8-1437,1-26-3251,2 13 2208,-4-8-2202,-6 6 1924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11 396,'0'0'4393,"11"1"-334,-11-2-3557,0 1-386,1 1 0,-1-1 0,0 0 1,1 0-1,-1 0 0,0 0 1,1 0-1,-1 0 0,0 0 1,1 0-1,-1 0 0,0 0 0,1 0 1,-1 0-1,0 0 0,0 0 1,1 0-1,-1 0 0,0 0 1,1 0-1,-1 0 0,0-1 0,1 1 1,-1 0-1,0 0 0,0 0 1,1 0-1,-1-1 0,0 1 1,0 0-1,1 0 0,-1-1 1,0 1-1,0 0 0,0 0 0,0-1 1,1 1-1,-1 0 0,0-1 1,0 1-1,0 0 0,0 0 1,0-1-1,0 1 0,0 0 0,0-1 1,0 1-1,0 0 0,0-1 1,0 1-1,0 0 0,1-4 2558,7 8-3477,-6-3 999,-2 164 1912,11-118-2074,-1 50 397,-10 38 539,11-105-444,-11-11-361,0-16-288,0-15-511,-11-27-2939,-21-24-7580,21 45 7430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1 240,'21'5'7683,"-21"-4"-7241,10-3 1957,-9 1-2317,-1 1 0,1-1 0,-1 1 0,1-1 0,-1 1 0,1 0 0,-1 0 0,1-1 0,-1 1 0,1 0 0,0 0 0,-1-1 0,1 1 0,0 0 0,-1 0 0,1 0 0,-1 0 0,1 0 0,0 0 0,-1 0 0,1 0 0,0 0 0,-1 1 0,1-1 0,-1 0 0,1 0 0,0 0 0,-1 1 0,1-1 0,-1 0 0,1 1 0,-1-1 1,1 0-1,-1 1 0,1-1 0,-1 1 0,1-1 0,-1 1 0,4 1 122,-1-1 1,0 1 0,0-1-1,1 0 1,-1 0-1,0-1 1,1 1 0,-1 0-1,1-1 1,-1 0 0,5 0-1,12 2 285,-3 2-222,0 0 0,0-2 0,29 1 0,-41-1-399,-1-1 0,1 1 0,0-1 0,0-1-1,0 1 1,7-1 0,-16 1-887,0 0 0,0 0 0,-1-1 1,1 0-1,0 0 0,-1 0 0,1 0 0,0-1 0,-1 0 0,-4-1 0,8 1 684,-19-4-3168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8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1132,'0'0'6498,"-30"12"-571,12 5-4135,-11 16-253,27-28-1500,0 0 1,0 0-1,0 0 0,1 0 0,0 1 1,0-1-1,1 0 0,-1 1 0,1-1 0,0 1 1,0-1-1,1 1 0,0-1 0,0 0 1,0 1-1,3 6 0,2 4 6,0 1 0,1-1-1,14 23 1,-20-37-43,0-1-1,0 1 0,1-1 1,-1 1-1,0-1 1,1 0-1,-1 0 0,1 0 1,-1 0-1,1 0 1,0 0-1,-1 0 0,1 0 1,0-1-1,0 1 0,-1-1 1,1 1-1,0-1 1,0 0-1,0 1 0,0-1 1,0 0-1,-1 0 1,1-1-1,3 1 0,1-1 7,0-1 1,0 1-1,0-1 0,0 0 0,0 0 0,8-6 1,6-2 18,-15 8-25,0 0 1,-1-1-1,1 0 0,0 0 0,-1 0 1,0-1-1,0 1 0,5-6 1,7-7-17,-12 13 14,-1 1 1,0-1-1,0 0 0,0 1 0,0-2 0,-1 1 1,1 0-1,-1 0 0,0-1 0,0 1 0,0-1 1,0 0-1,2-6 0,1-11 23,-4 20-21,-1 0-1,1 0 0,-1 0 0,1 0 0,-1 0 0,0 0 0,1 0 0,-1 0 0,0 0 0,0 0 0,0 0 0,0-1 0,0 1 0,0 0 1,0 0-1,0 0 0,0 0 0,0 0 0,-1 0 0,1 0 0,0-1 0,-1 1 0,1 0 0,-1 0 0,1 0 0,-1 0 0,1 0 0,-1 1 1,0-1-1,-1-1 0,-1-2 11,-1 1 1,1 0 0,-1-1-1,0 2 1,0-1 0,0 0 0,-1 1-1,1 0 1,-1 0 0,1 0-1,-1 0 1,1 1 0,-1 0 0,0 0-1,0 0 1,0 0 0,0 1-1,0 0 1,0 0 0,1 0 0,-1 1-1,-8 1 1,-3 2-15,0 1 0,1 0-1,-1 1 1,1 0 0,-21 14 0,-3-2-1880,28-16-1924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50 800,'0'0'7220,"11"-5"-3008,-11 62-549,0 79-2553,0-135-1100,-1 0 1,1 0-1,0 0 1,-1 0-1,1 1 1,-1-1 0,1 0-1,-1 0 1,1 0-1,-1 0 1,0-1-1,1 1 1,-1 0-1,0 0 1,0 0-1,0 0 1,0-1-1,-1 2 1,2-2-4,0 0 1,0 0 0,0 0-1,0 0 1,1 0 0,-1 0-1,0 0 1,0 0-1,0 1 1,0-1 0,0 0-1,0 0 1,1 0 0,-1 0-1,0 0 1,0 0 0,0 0-1,0 1 1,0-1-1,0 0 1,0 0 0,0 0-1,0 0 1,0 0 0,0 0-1,1 1 1,-1-1-1,0 0 1,0 0 0,0 0-1,0 0 1,0 1 0,0-1-1,0 0 1,0 0 0,0 0-1,-1 1 804,1-49-237,11 5-518,-11 39-55,1 0 0,0 0 0,0 0-1,1 0 1,-1 0 0,1 0-1,-1 0 1,1 0 0,0 1 0,1-1-1,-1 0 1,1 1 0,-1 0-1,5-4 1,6-29 28,9 11-16,-21 23-17,0-1 0,1 1 1,-1 0-1,1 0 0,0-1 0,0 1 0,0 0 1,0 1-1,0-1 0,4-2 0,3-3-10,-7 5 15,0 0-1,0 1 0,0-1 1,0 1-1,1 0 0,-1 0 1,0 0-1,1 0 0,-1 0 0,1 0 1,4 0-1,4 1 1,9-1 18,-20 1-19,0-1 0,1 1 0,-1 0 0,0 0-1,1 0 1,-1 0 0,1 0 0,-1-1 0,0 1 0,1 0 0,-1 0 0,0 0 0,1 0 0,-1 0-1,0 0 1,1 0 0,-1 0 0,1 0 0,-1 0 0,0 1 0,1-1 0,-1 0 0,0 0 0,1 0-1,-1 0 1,0 0 0,1 1 0,-1-1 0,0 0 0,0 0 0,1 1 0,-1-1 0,0 0 0,0 0 0,1 1-1,-1-1 1,0 0 0,0 1 0,0-1 0,1 0 0,-1 1 0,0-1 0,0 0 0,0 1 0,0-1-1,0 0 1,0 1 0,0-1 0,0 1 0,0-1 0,0 0 0,0 1 0,0-1 0,0 0 0,0 1-1,0-1 1,0 0 0,0 1 0,-1 0 0,3 0-6,-1-1 7,-1 0 0,0 0 1,1 0-1,-1 0 0,0 0 0,1 0 0,-1 0 0,1 0 0,-1 0 1,0 0-1,1 0 0,-1 0 0,0 0 0,1 1 0,-1-1 0,0 0 1,1 0-1,-1 0 0,0 1 0,1-1 0,-1 0 0,0 0 0,0 1 1,1-1-1,-1 0 0,0 1 0,0-1 0,1 0 0,-1 1 1,0-1-1,0 0 0,0 1 0,0-1 0,0 1 0,0-1 0,0 0 1,1 1-1,-1-1 0,0 0 0,0 1 0,0-1 0,-1 1 0,1-1 1,0 0-1,0 1 0,0-1 0,1 6 12,0-5-15,0 0-1,0 1 0,0-1 0,0 1 0,0-1 0,0 1 0,-1-1 0,1 1 1,-1-1-1,1 1 0,-1 0 0,1-1 0,-1 1 0,0 0 0,0-1 0,0 1 1,0 2-1,0 43 35,-1-26 57,-4-15-42,5-6-43,0 1 0,-1-1-1,1 0 1,-1 0-1,1 0 1,0 1 0,-1-1-1,1 0 1,0 0 0,0 1-1,-1-1 1,1 0 0,0 1-1,0-1 1,-1 0 0,1 1-1,0-1 1,0 1 0,0-1-1,-1 0 1,1 1 0,0-1-1,0 0 1,0 1 0,0-1-1,0 1 1,0-1-1,0 1 1,0-1 0,0 1-1,0 1 1312,1-3-1239,0 1-69,-1 0 0,1 0 0,-1 0 0,1-1 0,-1 1 0,1 0-1,-1-1 1,1 1 0,-1-1 0,1 1 0,-1 0 0,1-1 0,-1 1 0,0-1 0,1 1 0,-1-1 0,0 1 0,1-1 0,-1 1 0,0-1 0,0 0 0,0 1 0,1-1 0,-1 1 0,0-1 0,0 0 0,0 0 0,2-4-1,0 0-1,1 0 1,-1 1 0,1-1 0,0 1 0,1 0-1,-1-1 1,1 2 0,-1-1 0,1 0-1,0 1 1,8-5 0,2-5-12,-15 10 10,25-12-1,39-22-307,-49 31 428,-14 6-122,0 0 1,1 0-1,-1 0 1,0 0-1,1 0 1,-1 0-1,0 0 1,0-1 0,1 1-1,-1 0 1,0 1-1,1-1 1,-1 0-1,0 0 1,0 0-1,1 0 1,-1 0-1,0 0 1,0 0-1,1 0 1,-1 0-1,0 0 1,0 1-1,1-1 1,-1 0-1,0 0 1,0 0-1,1 1 1,-1-1 0,0 0-1,0 0 1,0 0-1,0 1 1,1-1-1,-1 0 1,0 1-1,0-1 1,0 0-1,0 0 1,0 1-1,0-1 1,0 0-1,0 0 1,0 1-1,0 0 1,8 13 12,-6-13-13,-1 1 1,1 0-1,-1 0 0,0 0 1,0 1-1,1-1 1,-2 0-1,1 0 0,0 1 1,0-1-1,0 3 0,-1 104-43,-1-106 38,0 0-1,0 0 1,0 0-1,0 0 1,0 0 0,-1-1-1,1 1 1,-1-1-1,1 1 1,-1-1 0,-4 4-1,4-2-906,2-7 71,0-23-12741,0 15 10044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1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35 134 992,'-2'2'16096,"4"-10"-17283,4 4 1903,0 0-444,1 0 0,-1 0 0,1 0 0,0 1-1,10-4 1,-15 6-247,0 0-1,0 0 0,0 0 0,1 0 0,-1 0 0,0 0 1,0-1-1,0 1 0,-1-1 0,1 1 0,0-1 0,-1 0 1,1 0-1,-1 0 0,2-2 0,5-5 9,-4-12-21,-2 20 6,-1-2 0,1 1 0,0 0 0,0 0 0,-1 0 0,1-1 0,-1 1 0,0-1 0,0 1 0,0-1-1,0 0 1,0 1 0,-1-1 0,1-5 0,-1 7 77,-41 1 1197,39 0-1251,1 0-26,0 0-1,-1 0 0,1 0 0,0 0 1,-1 0-1,1 1 0,0-1 1,0 0-1,-1 1 0,1-1 1,0 1-1,0-1 0,0 1 1,-1-1-1,1 1 0,-1 1 1,-10 3 365,11-5-347,-1 1 1,0-1 0,1 1 0,-1-1-1,1 1 1,-1 0 0,1 0 0,-1 0 0,1 0-1,-1-1 1,1 2 0,0-1 0,0 0-1,0 0 1,-1 0 0,1 1 0,-1 2 0,-22 34 216,2-4-100,21-30-113,0-1 1,1 1-1,-1-1 0,1 1 0,-1-1 0,1 1 0,0 0 0,0-1 0,1 1 0,-1 0 1,1-1-1,0 1 0,0-1 0,0 1 0,0-1 0,1 0 0,1 5 0,8 15 276,-9-19-278,-1 0 0,0-1 0,1 1 0,0-1 0,0 1 0,0-1 0,0 0 0,0 0 0,1 0 1,-1 0-1,1 0 0,0-1 0,4 4 0,-4-4-26,-1 0 0,1-1 0,-1 0-1,1 1 1,-1-1 0,1 0 0,0-1 0,-1 1 0,1 0 0,0-1 0,0 1 0,-1-1 0,1 0-1,0 0 1,0 0 0,0 0 0,-1-1 0,1 1 0,0-1 0,0 0 0,-1 1 0,6-3 0,28-13-1679,54-30 1,-81 38-633,1-1 0,-2 0-1,1-1 1,-1 0 0,10-16-1,-14 8-1546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280 857 532,'-10'-7'13243,"9"4"-13144,0 0 1,-1 0 0,1 0-1,0 0 1,-1 0 0,1 0 0,-1 0-1,0 1 1,0-1 0,-3-2-1,-8-22 210,3 1-181,9 23-121,-1 1-1,1-1 1,-1 0-1,1 0 1,0 0-1,0 0 0,0 0 1,1 0-1,-1-3 1,0 4-8,1 0 0,0 0 0,-1 0 1,1 0-1,-1 0 0,0 1 0,1-1 1,-1 0-1,0 0 0,0 1 0,0-1 0,-3-2 1,3 2-3,0 1 0,0 0 0,0-1 0,0 1 1,0-1-1,1 1 0,-1-1 0,0 1 0,1-1 0,-1 0 1,1 1-1,-1-4 0,-10-31-48,10 30 62,0 1 0,0-1 0,-1 1 0,0-1 0,0 1-1,0 0 1,-4-6 0,0-2 48,-44-108 705,25 59-609,8 39-154,12 18 33,0-1 0,1 0 1,0 0-1,0 0 0,1 0 1,0-1-1,-5-10 1,-1-8-22,7 23-11,1 0 0,-1-1 0,1 1 0,0 0 0,0 0 0,0-1 0,0 1 0,1-1 0,-1 1 0,1 0 0,-1-5 1,-4 3 9,5 4-11,0 0-1,-1 0 1,1 0-1,0 0 1,0 0 0,-1 0-1,1 0 1,0 0-1,0 0 1,0 0-1,-1 0 1,1-1 0,0 1-1,0 0 1,-1 0-1,1 0 1,0 0-1,0 0 1,0-1 0,0 1-1,-1 0 1,1 0-1,0 0 1,0-1-1,0 1 1,0 0-1,0 0 1,0 0 0,-1-1-1,1 1 1,0 0-1,0 0 1,0-1-1,0 1 1,0 0 0,0 0-1,0-1 1,0 1-1,0-1-3,22 14-62,-22-9 61,1-3 5,0 0 0,-1 0 0,1 0 0,0-1 0,1 1 0,-1 0 0,0-1 0,0 1 0,0 0 0,0-1 1,0 0-1,1 1 0,-1-1 0,0 0 0,0 1 0,1-1 0,-1 0 0,0 0 0,1 0 0,-1 0 0,0 0 0,0 0 0,1-1 0,-1 1 0,0 0 0,2-2 0,39-5 43,-24 1-26,-1-1 0,0-1 1,31-19-1,-19 9 15,40-22 76,80-41 94,0 8-171,-130 67 91,-19 6-161,0 0 1,1 0-1,-1-1 1,0 1-1,1 0 1,-1 0-1,1 0 1,-1 0-1,1 0 1,-1 0-1,0 0 1,1 0-1,-1 0 1,1 0-1,-1 0 1,0 0-1,1 0 1,-1 1-1,0-1 1,1 0-1,-1 0 0,1 0 1,-1 0-1,0 1 1,1-1-1,-1 0 1,0 0-1,0 1 1,1-1-1,-1 0 1,0 1-1,1-1 1,-1 0-1,0 1 1,0-1-1,0 0 1,0 1-1,1-1 1,-1 1-1,0-1 0,0 0 1,0 1-1,0 0-316,-1 0-1,0-1 0,0 1 1,1-1-1,-1 1 0,0-1 0,0 1 1,1-1-1,-1 1 0,0-1 0,0 0 1,0 0-1,0 1 0,0-1 1,0 0-1,0 0 0,1 0 0,-1 0 1,0 0-1,0 0 0,0 0 0,0 0 1,0-1-1,-1 1 0,-6-1-1057,-5-5-2051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7 292,'0'0'2112,"-21"-4"1450,12 2 2566,11 2-5919,0 1 0,0 0 0,1 0 0,-1 0 0,0 0 0,0 0 0,0 0 0,0 0 0,0 1 0,0-1 0,3 4 0,-2-2-122,1 0 1,-1-1-1,1 1 1,0-1-1,-1 0 1,1 0 0,5 2-1,54 20 496,6 1-174,-11-8-241,11 2 111,92 17-36,1 1-489,-116-28 290,-1 2 0,66 26 0,-56-17 126,-29-10-60,-1 1 0,0 1 0,-1 1 1,-1 1-1,0 1 0,-1 2 0,29 26 1,143 113 428,-79-66-341,-27-23 153,-46-36-91,-29-22-202,0 1 0,0 0 0,14 16 0,48 47 209,-42-43-179,-25-23-78,0-1-1,-1 1 1,13 16-1,-2-1 0,1-1-1,38 32 1,-24-23 6,129 133 592,-106-112-604,73 75 28,-64-59 224,30 30-251,23 31 401,-53-55-334,-12-10-53,-18-18-2,-3 3 14,-19-29-28,7 6-9,12 17-27,-25-35 29,-1 0 0,0 0 0,0 1 0,0-1 0,7 15 0,8 11 27,31 50 59,-43-63-7,7 10-26,-7-19-98,-1 2-1,0-1 1,9 20 0,2 4 57,-17-31-14,0 0 0,0 0 1,0 0-1,-1 0 0,0 1 1,0-1-1,0 0 0,-1 1 0,0 5 1,10 12 59,-8-21-48,-1-1 1,0 1-1,0 0 0,0 0 1,0 0-1,0 0 1,0 0-1,0 0 0,-1 0 1,1 0-1,-1 0 1,1 3-1,-1-3-3,1 0 0,-1 0-1,0 0 1,1 1 0,0-1 0,-1 0 0,1 0 0,0 0-1,0 0 1,0 0 0,2 2 0,-1-2-1,-1 0 0,0 0 0,0 0 1,1 1-1,-1-1 0,-1 1 0,1-1 0,0 1 0,-1-1 1,1 1-1,0 3 0,3 4 8,-4-10-10,1 1 0,0 0 0,-1 0 0,1 0-1,-1-1 1,1 1 0,-1 0 0,1 0 0,-1 0 0,1 0-1,-1 0 1,0 0 0,0 0 0,1 0 0,-1 0-1,0 0 1,0 0 0,0 0 0,0 0 0,0 0-1,-1 1 1,12 28 18,0 13-19,1-11 35,-9-26-34,1 0 1,-2 1-1,1-1 1,-1 1-1,0-1 1,2 14-1,7 23 25,-2-31-27,-9-12-3,1 1 0,-1-1 0,0 0 1,1 1-1,-1-1 0,0 1 0,1-1 0,-1 0 0,0 1 1,0-1-1,0 1 0,1-1 0,-1 1 0,0-1 0,0 1 0,0-1 1,0 1-1,0-1 0,0 1 0,0-1 0,0 1 0,0-1 1,0 1-1,0-1 0,0 1 0,0-1 0,-1 1 0,1-1 1,0 1-1,0-1 0,0 1 0,-1-1 0,1 1 0,0-1 0,-1 0 1,0 1-1,1 0-6,0-1-1,0 0 1,0 0 0,0 0 0,-1 0-1,1 0 1,0 1 0,0-1 0,0 0-1,-1 0 1,1 0 0,0 0 0,0 0-1,0 0 1,-1 0 0,1 0 0,0 0-1,0 0 1,-1 1 0,1-1 0,0 0-1,0 0 1,0-1 0,-1 1 0,1 0-1,0 0 1,0 0 0,-1 0 0,1 0-1,0 0 1,0 0 0,0 0 0,-1 0-1,1 0 1,0-1 0,0 1 0,0 0-1,-1 0 1,1 0 0,0 0 0,0 0-1,0-1 1,0 1 0,0 0 0,0 0-1,-1 0 1,1-1 0,0 1 0,0 0-1,0 0 1,0 0 0,0-1 0,0 1-1,0 0 1,0 0 0,0-1 0,0 1 0,0 0-1,0 0 1,0-1 0,0 1 0,-23-18-7361,-10-6 134,14 10 3484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29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6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7:51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3795 536,'0'0'2255,"-22"-5"6099,-12 4-2033,33 1-6281,0 0 1,0 0-1,1-1 1,-1 1-1,0 0 1,0 0-1,1 0 1,-1-1-1,0 1 1,0 0-1,1-1 1,-1 1-1,0-1 1,1 1-1,-1-1 1,0 1-1,1-1 1,-1 1-1,1-1 1,-1 0 0,1 1-1,-1-1 1,1 0-1,-1 1 1,1-1-1,0 0 1,-1 1-1,1-1 1,0 0-1,0 0 1,0 0-1,-1 0 1,0-34 186,1 22-135,11-20 218,-10 24-280,0 0 1,0 0-1,1 1 1,0-1-1,1 0 1,0 1-1,0 0 1,0 0-1,8-12 0,-6 5-28,3-6 2,-1 12-9,-1 0 0,0 0 1,0-1-1,6-15 0,16-27-11,15-23-11,-26 43 45,-15 25-13,2 1 1,-1-1-1,0 1 0,1 0 1,6-7-1,1-2-7,0 0-1,-1 0 1,9-17 0,16-26 16,-17 32 8,-8 11-3,0 1-1,1 0 0,14-14 0,-14 16-3,-1-1-1,0-1 0,-1 0 1,11-23-1,-3 7 18,-8 14-19,2 1 1,-1 0-1,23-23 0,-1-6-1,-18 29-7,-1-1 1,19-29 0,-14 18-8,15-21-5,-11 14 16,31-35 0,-40 49 9,5-2 1,14-14 0,-10 10-18,31-39-55,1 3 14,22-23 23,150-145 61,-176 179-145,-32 31 114,2 1 0,21-18 0,13-11 51,88-56-75,-23 9 56,21-22-46,-32 29 31,8-5 0,24-16-58,-68 51-39,-54 42 52,0 1 1,38-24-1,-32 24 20,41-34-1,-23 17 9,195-150 93,-185 141-106,-23 16-33,60-37 1,30-22 76,19-6-132,-106 71 94,-9 5-90,1 2 0,27-11 0,0 3 225,84-44 1,-9 10-74,-113 47-75,1 1 0,-1 1 1,25-6-1,-24 8-7,-1-1 0,0 0 0,20-11 0,-13 5 25,-1 2 0,41-13 0,-8 4 22,-17 6-43,47-9 0,-48 13-34,41-15 1,56-14 46,-1 6-32,-108 24 320,1 2 1,-1 0 0,1 1-1,36 1 1,-58 2-269,14 0 116,-9 0 56,-14 0-93,6 0-42,-24-7-872,-2 0-4201,26 6 4306,1 0-1,-1-1 1,0 1-1,1 0 1,-1-1-1,0 1 1,1-1-1,0 0 1,-1 1-1,1-1 1,0 0-1,0 0 1,0 0-1,0 0 1,-1-4-1,-7-11-3288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7:52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37 436,'-14'0'1670,"11"1"-1167,0-1 1,0 0-1,0 0 0,0 0 0,0 0 0,0-1 1,0 1-1,0-1 0,0 0 0,-6-2 0,8 2 220,-10-8 3004,10 8-3502,0 0 0,0 0 0,0 0 0,0-1 1,0 1-1,0 0 0,0 1 0,0-1 0,0 0 0,-1 0 0,1 0 0,0 1 0,-1-1 0,1 0 0,0 1 0,-1 0 0,-1-1 0,-16-2 464,11 1-141,15 1-57,5 7-442,-2-4 8,0 1 0,-1 1 0,1-1 0,-1 2-1,0-1 1,-1 1 0,17 12 0,2 0-17,146 92 114,-164-103-140,0-1-8,0 0 0,0 0 0,1-1 0,-1 0 0,20 5 0,12 4-29,-36-11 25,-1 0-1,0 0 1,1-1 0,-1 1 0,1-1 0,-1 0 0,1-1 0,-1 1 0,1-1 0,0 1-1,-1-2 1,1 1 0,4-1 0,-4 1-8,0 1-1,-1-1 1,0 1-1,1 0 1,-1 0 0,1 1-1,5 2 1,14 6 46,-19-7-22,-9-3 14,2 0-39,2 1-39,0-1 46,0 0 0,0 0 0,0 1 0,0-1-1,0 0 1,0 0 0,0 1 0,0-1-1,0 0 1,1 0 0,-1 1 0,0-1 0,0 0-1,0 0 1,0 0 0,0 1 0,0-1-1,1 0 1,-1 0 0,0 0 0,0 1-1,0-1 1,1 0 0,-1 0 0,0 0 0,0 0-1,0 0 1,1 0 0,-1 1 0,0-1-1,0 0 1,1 0 0,-1 0 0,0 0 0,0 0-1,1 0 1,-1 0 0,0 0 0,0 0-1,1 0 1,-1 0 0,0 0 0,0 0 0,1 0-1,-1 0 1,0-1 0,0 1 0,1 0-1,-1 0 2,1 0 0,-1 0 0,1 0-1,-1-1 1,0 1 0,1 0-1,-1 0 1,1 0 0,-1 0 0,1 0-1,-1 0 1,0 0 0,1 1-1,-1-1 1,1 0 0,-1 0 0,0 0-1,1 0 1,-1 0 0,1 1-1,-1-1 1,0 0 0,1 0 0,-1 1-1,0-1 1,1 0 0,-1 0-1,0 1 1,0-1 0,1 0 0,-1 1-1,0-1 1,0 1 0,0-1-1,1 0 1,-1 1 0,0-1 0,0 1-1,0-1 1,0 0 0,0 1-1,0-1 1,0 1 0,0-1 0,0 0-1,0 1 1,0-1 0,0 1 0,0-1-1,0 1 1,0-1 0,-2 1 1,-2 1 3,1 1-1,0-1 1,0 0-1,0 1 1,0 0-1,0 0 0,0 0 1,1 0-1,-1 0 1,1 0-1,-3 5 0,-10 14 22,-4-1-3,-15 16-47,1 1 1,2 2 0,-46 78-1,59-89-148,-2 7-909,15-10-2591,16-44-8395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7:55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3459 14 896,'-2'-11'2982,"-8"8"5763,7 5-6521,-2-2-3812,2 4 1733,0 0 1,0 1-1,1-1 0,-1 1 0,1-1 0,1 1 1,-1 0-1,0 0 0,0 9 0,-9 65 1160,0-6-1126,10-63-106,0 1 0,-1-1 0,-1 0 1,-6 19-1,6-19-23,-1 1 0,1 0 0,1-1 0,-2 24 1,2-15-1,-1-1 1,0 1 0,-2 0 0,-7 20 0,-5 21 181,-29 103 273,24-95-448,-10 35 256,-11 12-74,10-24-153,-6 0 208,-8 35 12,15-65-178,29-56-126,0 0 0,0 1 0,0-1 0,0 0 1,-1 0-1,0-1 0,-4 5 0,3-4-1,1-1 0,0 1 0,0 1 0,0-1 0,0 0 0,1 1 0,-3 7-1,-4 6 23,0 0-1,-2 0 0,0-1 1,-2-1-1,1 0 0,-2-1 1,-25 22-1,-1 13 266,35-41-194,-2 0-1,1 0 1,-19 16-1,15-14-80,0 0 0,0 1-1,1 0 1,-11 19 0,-1 1-2,-75 85 35,27-38-57,32-40 57,38-39-45,-25 27 53,-46 41 0,30-30-34,-15 13-5,28-31 24,-32 33 0,38-32-5,-22 23 38,28-27-23,0-1 0,-23 17-1,-36 38 62,35-34-38,-60 52-60,83-78-27,1 0-1,0 2 0,1 0 0,-20 24 1,-19 12 67,4 4-41,14-18 27,2-1 26,-61 47 0,51-46-121,-29 42 77,-5-7-21,-49 39 70,88-77-59,29-23-12,-1-1 0,0 0 0,-17 9 0,18-11 2,0 0 0,1 1 0,0 0 0,0 1 0,-10 12 0,19-20 0,-53 43 8,-2 3 27,47-40-33,0 0 0,-1-1 1,0 1-1,0-2 0,-15 8 0,6-4 2,-4 6 22,17-11-24,1-1-1,-1 0 1,0 0 0,1-1 0,-1 1-1,-9 2 1,-29 17-13,31-19 4,0 1 1,0 1-1,1 0 0,-1 0 1,1 1-1,1 1 0,-18 13 1,5-9-21,1 3 3,7-3 28,-1 0 1,0-1-1,-34 14 0,30-14-22,-53 38 96,71-47-132,-50 18-1,31-7 29,0-1 1,-25 9-1,-17 20 39,28-17 12,31-20-9,0 0 0,-1 1 1,1-2-1,-1 1 0,1-1 1,-1 1-1,0-1 0,0-1 1,-5 2-1,9-2 3,1-1 1,-1 0-1,0 0 1,1 0-1,-1 0 1,1 1-1,-1-1 1,0 0-1,1 1 1,-1-1-1,1 0 1,-1 1-1,1-1 1,-1 1-1,1-1 1,0 1-1,-1-1 1,1 1-1,-1-1 0,1 1 1,0-1-1,0 1 1,-1 0-1,-9 8 162,8-9-80,-4 0 100,11 0-141,-4 0-64,-9 2-1444,7 1-423,9-2 640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8:0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8 324,'-13'-7'8578,"9"8"-8462,4 0-100,0-1 0,-1 0 1,1 0-1,0 0 0,0 0 0,-1 0 0,1 1 0,0-1 0,-1 0 1,1 0-1,0 1 0,0-1 0,0 0 0,-1 0 0,1 1 0,0-1 0,0 0 1,0 1-1,0-1 0,-1 0 0,1 0 0,0 1 0,0-1 0,0 0 0,0 1 1,0-1-1,0 0 0,0 1 0,0-1 0,0 0 0,0 1 0,0-1 0,0 0 1,0 1-1,0 0 0,-12 23 612,11-24-588,0 1 0,0 0 0,1 0 0,-1-1 0,0 1 0,1 0 0,-1 0 0,0-1 0,1 1 0,-1 0 0,1 0 0,0 0 0,-1 0 0,1 0 0,0 0 0,-1 0 0,1 0 0,0 0 0,0 0 0,0 0 0,0 0 0,0 0 0,0 0 0,0 0 0,0 0 0,1 2 0,-1 2 71,-11 25 772,0 13 405,1 19-143,-1-8-416,0-11-646,0 5-59,0 5 63,12-49-78,-11 11 12,10-14-20,-1 0 0,0 1 0,0-1 0,1 0 0,-1 1 0,1-1 0,-1 1 0,1-1 0,0 1-1,-1-1 1,1 1 0,0-1 0,0 1 0,0 0 0,0-1 0,0 1 0,1-1 0,-1 1 0,0-1-1,1 1 1,0 1 0,1 5 6,-3-5-2,1 0 0,-1 0-1,1 0 1,-1 0 0,0 0 0,0 0-1,0 0 1,0 0 0,-3 3 0,2-3-8,1 0 1,-1-1-1,1 1 1,0 0-1,0 0 1,0 0 0,1 0-1,-1-1 1,0 6-1,-2-3-11,2-4 18,0-1 0,1 1 0,-1-1-1,1 1 1,-1 0 0,1-1 0,-1 1-1,1-1 1,-1 1 0,1 0-1,-1 0 1,1-1 0,0 1 0,0 0-1,-1-1 1,1 1 0,0 0 0,0 0-1,0 0 1,0-1 0,0 1-1,0 0 1,0 0 0,0 0 0,0-1-1,0 2 1,-21 48-6,21-45-17,0-4 19,0-1 0,0 1 0,0-1 0,0 1 0,0-1 0,0 0 0,0 1-1,0-1 1,0 1 0,0-1 0,0 1 0,-1-1 0,1 1 0,0-1 0,0 0-1,0 1 1,-1-1 0,1 1 0,0-1 0,-1 0 0,1 1 0,0-1-1,-1 0 1,1 1 0,0-1 0,-1 0 0,1 0 0,0 1 0,-1-1 0,1 0-1,-1 0 1,1 0 0,-1 0 0,1 1 0,-1-1 0,0 0 3,1 1 1,0-1-1,-1 0 0,1 1 1,0-1-1,-1 1 1,1-1-1,0 1 0,-1-1 1,1 1-1,0-1 1,0 1-1,0-1 0,0 1 1,-1-1-1,1 1 0,0-1 1,0 1-1,0-1 1,0 1-1,0 0 0,0-1 1,1 1-1,-1-1 1,0 1-1,0-1 0,0 1 1,0-1-1,1 1 1,-1 0-4,0-1 1,0 0-1,1 1 1,-1-1 0,0 0-1,0 1 1,0-1-1,0 0 1,0 1 0,1-1-1,-1 0 1,0 1 0,0-1-1,0 0 1,0 1-1,0-1 1,0 1 0,0-1-1,0 0 1,-1 1-1,1-1 1,0 0 0,0 1-1,0-1 1,0 0-1,0 1 1,0-1 0,-1 0-1,1 1 1,0-1-1,0 0 1,-1 1 0,1-1-1,0 0 1,0 0-1,-1 1 1,1-1 0,0 0-1,-1 0 1,1 0 0,0 0-1,-1 1 1,1-1-1,0 0 1,-1 0 0,1 0-1,0 0 1,-1 0-1,1 0 1,-1 0 0,1 0-1,0 0 1,-1 0-1,-1 1 8,2 3-2,1-2 12,0-1 0,0 1-1,-1-1 1,1 0-1,0 1 1,1-1 0,-1 0-1,0 0 1,0 0-1,0 0 1,1 0 0,-1 0-1,1 0 1,2 1-1,-2-2 55,41 0 423,-33 2-410,-1 0 0,1 0-1,-1 1 1,0 0-1,14 7 1,34 10 202,-21-16-122,-1-1 0,1-2 1,0-1-1,45-6 0,42-1 362,-111 7-513,1 2 0,-1-1 0,0 2 0,0-1 0,17 7 1,10 3-32,-30-10-276,-1 1 0,0 0 0,0 1-1,0 0 1,-1 0 0,1 0-1,10 9 1,-1-12-9025,-11-3 7068,5-3-1270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2.56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6 840,'0'-2'12848,"0"4"-13317,-10-7 4534,10 6-3977,0 1 0,0-1 0,0 1 0,0 0 0,0-1 1,-1 1-1,1-1 0,0 1 0,-1-1 0,1 1 0,-1-1 0,1 1 0,-1-1 0,0 1 0,0-1 0,1 0 0,-1 0 0,-1 2 0,0 1-96,1 0 0,0 1 1,1-1-1,-1 0 0,1 0 0,0 1 0,0-1 1,0 0-1,0 1 0,2 3 0,-1 9 32,-1-4 3,-1-2 4,1-1 0,1 0-1,-1 1 1,2-1 0,0 0-1,3 12 1,-3-13-10,-1 0 0,0 0-1,-1 0 1,1 0 0,-2 1 0,1-1 0,-1 0-1,-4 17 1,-2 32 18,7-51-38,0 7 5,0 1 0,-1-1-1,0 1 1,-6 22-1,5-27 0,0-1-1,1 0 0,0 1 0,1 12 0,-5 34 43,-6 28 176,0 19-298,1-25 65,-1-22 12,7-32-6,4-23 4,0 0 0,0 1 0,0-1 0,0 1 0,0-1 0,0 0 0,0 1 1,-1-1-1,1 1 0,-1-1 0,1 0 0,-1 0 0,1 1 0,-1-1 0,0 0 0,-1 2 0,1 0-3,0 0 1,1 0-1,-1 0 0,1-1 0,0 1 0,-1 0 1,1 0-1,1 0 0,0 6 0,-1 5-5,-10 16 3,10-7-11,0-22 24,0 0-8,0 3 8,0-3-2,0 0-2,0 4 1,0 0-11,0-4 75,53-55 99,-23 20-130,1 2 0,58-48-1,-40 39-55,-34 27 2,1 1 0,0 1 1,19-11-1,-33 22 12,1-1 2,-1 0 0,0 1 0,1 0 0,0-1 0,-1 1 0,1 0 0,0 0 0,0 0 0,-1 0 0,1 1 0,0-1 0,0 1 0,0 0 0,0 0 0,0 0 0,0 0 0,0 0 0,-1 0 0,6 2 0,-2 1 3,0 0-1,-1 1 0,0-1 1,1 1-1,-1 0 0,-1 0 0,1 1 1,-1 0-1,0-1 0,0 2 1,0-1-1,0 0 0,3 8 0,-3-6-5,1 1 0,0-1-1,0 0 1,0-1 0,1 1-1,0-1 1,7 5-1,13 15-5,-23-25 10,0 1 0,0 0-1,0-1 1,0 0-1,0 0 1,0 0-1,1 0 1,-1-1-1,0 1 1,1-1-1,-1 0 1,0 1-1,0-2 1,1 1 0,-1 0-1,0-1 1,1 1-1,-1-1 1,0 0-1,5-2 1,-5 0 8,1 0 1,-1-1-1,0 1 0,-1-1 1,1 1-1,-1-1 1,1 0-1,-1 0 1,0 0-1,0 0 0,-1 0 1,1-1-1,-1 1 1,1-8-1,1-4 12,0 0 0,-1 0 0,0-16-1,-2 23 3,1-24 245,-1 0-1,-2 0 1,-1 1-1,-1-1 0,-2 1 1,-12-41-1,3 26-76,10 30-122,0 0 0,-1 1 1,-1-1-1,-9-15 0,-15-28 307,29 58-385,1 0-1,-1-1 1,1 0 0,0 1-1,0-1 1,0 0 0,0 0-1,0 1 1,0-6 0,-5 2-824,10 11-786,19 8-16136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3.61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130 1 1100,'-2'1'275,"1"0"1,-1 1-1,1-1 1,-1 1-1,1-1 0,0 1 1,0 0-1,-1 0 1,1-1-1,0 1 0,1 0 1,-1 0-1,0 0 1,1 0-1,-1 0 0,1 0 1,-1 0-1,1 2 0,-3 44 1477,3-40-1437,1 13 581,0 1-1,6 38 0,-3-35-68,-2 0-1,-1 0 1,-3 47-1,-1-6 1103,3-46-1394,1-8-381,-1 0 0,0 0 0,-1 1 0,-1-1 0,-5 22 0,-4 14-80,8-32-62,3-14-13,0 0 0,0-1 0,0 1 0,-1 0 0,1 0 0,-1-1 0,1 1 0,-1 0 0,0-1 0,1 1-1,-1-1 1,0 1 0,-2 2 0,-49 81 339,19-62 391,32-22-518,33-68 233,-3 11-406,-23 42-33,0 0-1,1 1 1,0 0 0,1 1 0,1 0-1,14-16 1,22-23 34,-39 42-32,-5 8-8,-1-1 0,1 1 0,0 0 1,0 0-1,0-1 0,0 1 0,0 0 0,0 0 0,0 0 0,0 0 0,0 0 0,0 0 0,1 0 0,-1 1 1,0-1-1,1 0 0,-1 1 0,1-1 0,-1 1 0,0-1 0,1 1 0,-1 0 0,1-1 0,-1 1 0,1 0 0,-1 0 1,1 0-1,-1 0 0,3 1 0,-2-1 1,1 1-1,-1-1 1,1 1 0,-1 0 0,0 0 0,1 0-1,-1 0 1,0 0 0,0 0 0,0 1 0,0-1-1,0 1 1,0-1 0,0 1 0,0 0 0,0 0-1,-1 0 1,1 0 0,-1 0 0,0 0 0,1 0-1,-1 1 1,0-1 0,1 4 0,1 1 10,-1 0 0,1 1 0,-1 0 0,-1-1 0,1 1 0,0 15 0,9 37 16,10-5-47,-20-52 21,0-1 0,0 1 0,0-1 0,0 1-1,0-1 1,1 0 0,-1 0 0,1 1-1,-1-1 1,4 2 0,-4-2-25,1 0-1,0 0 1,-1 0 0,1 0-1,-1 0 1,1 0 0,-1 1 0,0-1-1,0 1 1,0 2 0,10 16-1851,-3-14-1758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4.11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33 37 1272,'-4'4'486,"1"1"1,0-1-1,0 1 0,0 0 0,0 0 0,1 0 1,-1 0-1,1 0 0,-2 10 0,3-10-418,0 0 0,1 0 0,-1 0-1,1 0 1,0 0 0,1 0 0,-1 0 0,1 1-1,0-1 1,0 0 0,1 0 0,-1-1 0,1 1-1,0 0 1,0 0 0,1-1 0,3 6 0,0-2 62,0-1 0,0 0 0,1 0 0,0-1 0,0 0 1,1 0-1,0-1 0,-1 0 0,2 0 0,-1-1 0,1 0 1,-1 0-1,1-1 0,12 3 0,-14-4-4,-1-1-1,1 0 0,0 0 1,-1-1-1,1 0 1,0 0-1,-1 0 1,1-1-1,-1 0 1,1-1-1,-1 1 1,1-1-1,-1 0 1,0-1-1,0 1 0,0-1 1,0 0-1,0-1 1,-1 0-1,10-7 1,6-7 543,15-16 850,-34 32-1421,-1 1 0,0-1 0,0 0 0,0 0 0,0 0 0,-1-1 0,1 1 0,0 0 0,-1 0 0,1 0 0,-1 0 0,0-1 0,0 1 0,0 0 1,0 0-1,0 0 0,0-1 0,-1 1 0,0-4 0,-3-2 60,1 1 1,-1 0 0,0 0-1,0 0 1,-1 1 0,0-1-1,0 1 1,-1 0 0,1 1-1,-1-1 1,-1 1 0,1 0-1,-1 1 1,0-1-1,0 1 1,0 1 0,0-1-1,-1 1 1,-11-3 0,-4-1-144,1 1 0,-1 1 0,-1 1 0,1 1 0,-36-1 0,57 5-69,0-1 0,0 0-1,0 1 1,0-1 0,0 1-1,0 0 1,0 0 0,0-1-1,0 1 1,0 0 0,1 1-1,-3 0 1,-12 6-6370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2.99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37 304,'22'-12'4154,"-11"-12"-1155,-9 36 2832,6-10-3686,-6-1-756,-5-3-1695,3 2 317,0 0 0,0-1-1,-1 1 1,1 0 0,0 0-1,0 0 1,0 0 0,0 0 0,0 0-1,0 0 1,0 0 0,0 0-1,0 0 1,-1-1 0,1 1 0,0 0-1,0 0 1,0 0 0,0 0-1,0 0 1,0 0 0,-1 0 0,1 0-1,0 0 1,0 0 0,0 0-1,0 0 1,0 0 0,0 0 0,-1 0-1,1 0 1,0 0 0,0 0-1,0 0 1,0 1 0,0-1-1,0 0 1,0 0 0,-1 0 0,1 0-1,0 0 1,0 0 0,0 0-1,0 0 1,0 0 0,0 0 0,0 1-1,0-1 1,0 0 0,0 0-1,0 0 1,0 0 0,-1 0 0,1 0-1,0 0 1,0 1 0,0-1-1,0 0 1,0 0 0,0 0 0,0 0-1,0 0 1,0 1 0,3 12 253,2 7 123,-5 173 280,10-136-645,-10-18 414,0-30-1063,0-29-3324,-12-20-5059,3 26 5528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3.39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0 944,'-2'4'6802,"-7"11"-92,8-15-6654,1-1 1,0 1 0,-1 0 0,1 0 0,0 0-1,-1 0 1,1 0 0,-1 0 0,1 0 0,0 0 0,-1 0-1,1 1 1,0-1 0,0 0 0,-1 0 0,1 0-1,0 0 1,-1 0 0,1 0 0,0 1 0,-1-1-1,1 0 1,0 0 0,0 0 0,-1 1 0,1-1 0,0 0-1,0 1 1,0-1 0,-1 0 0,1 0 0,0 1-1,0-1 1,0 0 0,0 1 0,0-1 0,0 0-1,-1 1 1,1-1 0,0 1 0,0 1-54,0 1 0,0 0 0,1-1 0,-1 1 0,0 0 0,1-1 0,0 1 0,-1-1 0,1 1 0,0-1 0,0 1 0,2 2 0,0 26-1922,-4-20-6637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4.11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371 12 896,'-41'-12'9012,"7"13"-4736,30-1-4054,-1 1 0,1-1 0,0 1 0,0 0 0,-1 0-1,1 0 1,0 1 0,-4 1 0,-35 9 689,22-2-23,-23 11-333,43-20-551,-1 0-1,1 0 0,-1 0 0,1 0 0,-1 0 1,1 0-1,0 0 0,-1 1 0,1-1 1,0 0-1,0 1 0,0-1 0,0 1 0,0 0 1,0-1-1,1 1 0,-1 0 0,1-1 1,-1 1-1,0 3 0,2-1-2,0 0-1,0 0 1,0 0-1,0 0 1,1 0 0,0 0-1,0-1 1,0 1 0,0-1-1,0 1 1,3 2-1,7 13 0,-7-14-5,0 1 0,1-1 1,-1 0-1,1 0 1,0-1-1,1 0 0,-1 0 1,10 4-1,16 11-13,-14-5 12,-1 1 0,23 23 0,-31-24-6,-15-8 35,-8 4 0,8-6-23,0-1 1,-1-1 0,1 1-1,-1-1 1,0 0-1,0-1 1,-9 2 0,-6 2-3,6-1-2,0 0 0,0-2-1,0 1 1,0-2 0,0 0 0,-1-1 0,1-1-1,0 0 1,-24-5 0,35 5 726,-27-9-4542,32 9 3514,-1 1 0,0-1 0,0 1 0,1-1 0,-1 0 0,1 1 0,-1-1 0,1 0 0,-1 0 1,1 1-1,-1-1 0,1 0 0,0 0 0,-1 0 0,1 0 0,0 0 0,0 1 0,0-1 0,-1 0 0,1 0 0,0 0 0,0 0 1,0 0-1,1 0 0,-1 0 0,0 0 0,0 1 0,0-1 0,1 0 0,-1 0 0,0 0 0,1 0 0,-1 1 0,1-1 0,-1 0 1,1 0-1,0-1 0,8-5-3006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3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67 1 952,'10'-1'13547,"-14"6"-13135,-2 4-140,6 252 1876,-2-229-2026,-7 43 0,4-43 15,-1 45 0,-5 51 52,1-37-43,5-74-113,4-15-31,0 1-1,0-1 1,0 1 0,1-1 0,-1 1 0,1 0 0,-1-1-1,1 1 1,0 5 0,0-7-19,0-1-4,0-1 20,0 1 0,0 0 1,0 0-1,0-1 0,0 1 0,0 0 0,0 0 1,0-1-1,0 1 0,1 0 0,-1 0 0,0 0 1,0-1-1,0 1 0,0 0 0,0 0 1,1 0-1,-1 0 0,0-1 0,0 1 0,0 0 1,1 0-1,-1 0 0,0 0 0,0 0 0,0 0 1,1 0-1,-1 0 0,0-1 0,0 1 0,1 0 1,-1 0-1,0 0 0,0 0 0,0 0 1,1 0-1,-1 0 0,0 0 0,0 0 0,1 1 1,-1-1-1,0 0 0,0 0 0,1 0 0,-1 0 1,0 0-1,0 0 0,0 0 0,1 0 1,-1 1-1,0-1 0,0 0 0,0 0 0,0 0 1,1 0-1,-1 1 0,0-1 0,0 0 0,0 0 1,0 0-1,0 1 0,0-1 0,0 0 1,1 1-1,-1 0-63,-11 17-5,8-11 149,-2-2-58,2 19-55,2-7 10,0-2 58,2-15-47,-1 0-1,0 1 1,0-1-1,0 0 1,1 0-1,-1 0 1,0 1-1,0-1 1,1 0-1,-1 0 1,0 0-1,0 0 1,1 0-1,-1 0 1,0 0-1,1 0 1,-1 1-1,0-1 1,0 0-1,1 0 1,-1 0-1,0 0 1,1 0-1,-1-1 1,0 1-1,0 0 1,1 0-1,-1 0 1,0 0-1,0 0 1,1 0-1,-1 0 1,0 0-1,0-1 0,1 1 1,-1 0-1,0 0 1,0 0-1,0-1 1,1 1-1,-1 0 1,1-5-791,0 1 0,0 0-1,-1-1 1,0 1 0,1 0 0,-2-1 0,0-8 0,1 7-361,0-30-5034,0 18 3116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87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1592,'0'0'3596,"-11"7"1905,12-5-5264,0 0 1,0 0-1,0 0 1,1 0-1,-1-1 1,0 1-1,1 0 1,0-1-1,-1 1 1,1-1-1,0 0 1,-1 1-1,1-1 1,0 0-1,0 0 1,0 0-1,0 0 1,0-1-1,0 1 1,1 0-1,-1-1 1,3 1-1,5 2-55,1 0-1,-1-1 0,1-1 1,15 1-1,3 1-12,1 1-1,-1 1 1,43 13-1,-57-12-2360,10 5-3985,-25-11 6069,0 0 0,0-1 0,0 1 0,0 0-1,0 0 1,0 0 0,0 0 0,0 0 0,0-1 0,0 1 0,0 0 0,0 0 0,0 0 0,0 0 0,0 0 0,0-1-1,1 1 1,-1 0 0,1-1-1297,-1 1 1297,1 0 0,-1 0 0,0 0 0,0 0 0,0 0 0,0 0 0,0 0-1,1 0 1,-1 0 0,0 0 0,0 0 0,0 0 0,-1-6-3163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49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129 1 1368,'-10'49'6143,"10"-15"-4583,-2 1 1,-9 54-1,4-50-826,2-9-66,-2 0 1,-15 47-1,-2 2 70,-4 10-229,15-53-282,13-36-217,1 0 1,-1 0-1,0 1 1,1-1-1,-1 0 1,0 0-1,1 0 1,-1 0-1,0 1 0,1-1 1,-1 0-1,0 0 1,1 0-1,-1 0 1,1 0-1,-1 0 1,0 0-1,1 0 1,-1 0-1,0 0 1,1 0-1,-1 0 1,1 0-1,-1-1 0,0 1 1,1 0-1,-1 0 1,0 0-1,1 0 1,-1-1-1,0 1 1,1 0-1,-1 0 1,0-1-1,0 1 1,1 0-1,-1 0 0,0-1 1,0 1-1,1 0 1,-1-1-1,0 1 1,0-1-1,18-13 384,-18 13-378,54-58 220,-24 33-299,-20 16 60,0 1 0,1 0 1,0 0-1,0 2 0,1-1 0,0 1 1,0 1-1,1 0 0,17-5 0,-27 10 21,0 1-1,0 0 1,0 0-1,0 0 0,0 1 1,0-1-1,0 1 1,0 0-1,0-1 1,0 1-1,0 1 1,0-1-1,-1 0 1,1 1-1,0-1 0,-1 1 1,1 0-1,-1 0 1,0 0-1,0 0 1,1 0-1,-1 0 1,-1 1-1,1-1 0,0 1 1,0-1-1,-1 1 1,0 0-1,2 4 1,-3 11 35,1-11-70,-1 0-1,0 1 1,0-1-1,-1 1 1,0-1-1,0 0 1,-1 0-1,-3 8 1,-5 52-53,9-64 72,0 0-1,0 0 0,0 0 1,1 0-1,0 0 0,0 1 0,0-1 1,0 0-1,0 0 0,0 0 1,1 0-1,0 0 0,-1 1 1,1-1-1,2 4 0,4 23-645,-7-30 574,0 0 0,0 0 0,1 0 0,-1 0 1,0 0-1,0 0 0,1 0 0,-1 0 0,0 0 0,0 1 0,1-1 0,-1 0 0,0-1 1,1 1-1,-1 0 0,0 0 0,0 0 0,1 0 0,-1 0 0,0 0 0,1 0 1,-1 0-1,0 0 0,0-1 0,1 1 0,-1 0 0,0 0 0,0 0 0,0 0 1,1-1-1,-1 1 0,0 0 0,0 0 0,0-1 0,0 1 0,1 0 0,-1 0 1,0-1-1,0 1 0,0 0 0,0 0 0,0-1 0,0 1 0,0-1 0,10-11-2250,1-13-3395,-9 8 2572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8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0 232,'0'0'8031,"0"11"-3803,0 14-2162,0-8-1456,2-1-1,7 31 1,-6-31-547,0-1 0,1 31 0,-3-41-87,0 1 0,0-1 0,1 0 0,-1 0 0,1 0 0,0 0 1,0 0-1,1 0 0,0-1 0,0 1 0,0-1 0,4 5 0,-7-9-59,0 0 1,1 0-1,-1 0 0,0 0 0,0 0 0,1 0 1,-1 0-1,0 1 0,1-1 0,-1 0 0,0 0 1,1 0-1,-1 0 0,0 0 0,0-1 0,1 1 0,-1 0 1,0 0-1,1 0 0,-1 0 0,0 0 0,0 0 1,1 0-1,-1 0 0,0-1 0,0 1 0,1 0 1,-1 0-1,0 0 0,0-1 0,0 1 0,1 0 1,-1 0-1,0-1 0,0 1 0,0 0 0,0 0 1,1-1-1,-1 1 0,0 0 0,0-1 0,0 1 1,0 0-1,0 0 0,0-1 0,0 1 0,0 0 1,0-1-1,0 1 0,0 0 0,0-1 0,0 1 1,0 0-1,0 0 0,0-1 0,-1 1 0,4-28-6342,-3 16 3402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1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21 50 1132,'-1'-1'424,"-1"0"-1,1 0 1,-1 0 0,1-1 0,-1 1-1,1 0 1,0-1 0,0 0-1,-1 1 1,1-1 0,0 0-1,1 1 1,-1-1 0,-1-2-1,2 3-320,0 0 0,-1 0-1,1 0 1,0 1 0,0-1-1,-1 0 1,1 0-1,0 0 1,0 0 0,0 0-1,0 1 1,0-1 0,1 0-1,-1 0 1,0 0 0,0 0-1,0 1 1,1-1-1,-1 0 1,0 0 0,1 1-1,-1-1 1,1 0 0,-1 0-1,1 1 1,-1-1-1,1 0 1,0 1 0,-1-1-1,2 0 1,-1 1-115,0 0 0,1-1-1,-1 1 1,0 0 0,0 0 0,1 0-1,-1 1 1,0-1 0,1 0 0,-1 0 0,0 1-1,0-1 1,0 0 0,1 1 0,-1 0-1,0-1 1,0 1 0,0 0 0,0-1 0,1 2-1,26 22-6696,-26-18 4318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49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302 48 1100,'0'0'236,"1"-1"0,0 1-1,-1 0 1,1 0 0,0-1-1,-1 1 1,1-1 0,-1 1-1,1 0 1,-1-1 0,1 1 0,-1-1-1,1 0 1,-1 1 0,0-1-1,1 1 1,-1-1 0,0 1-1,1-1 1,-1 0 0,0 1 0,0-1-1,0 0 1,0 1 0,1-1-1,-1 0 1,0 1 0,0-1 0,0 0-1,0 0 1,-15-16 5132,12 15-5080,0 0-1,0 1 1,0-1 0,0 1-1,0 0 1,0 0-1,-1 0 1,1 0 0,0 0-1,0 1 1,-1-1-1,1 1 1,-6 0 0,3 2-227,-1 0 1,1 0-1,0 0 0,0 0 1,0 1-1,0 0 1,1 1-1,-1-1 1,1 1-1,0 0 0,0 0 1,0 1-1,1-1 1,-1 1-1,1 0 1,0 0-1,0 1 0,1-1 1,0 1-1,0 0 1,0 0-1,1 0 1,-1 0-1,1 0 0,1 0 1,-1 1-1,0 7 1,2-6-62,0 0-1,0 1 1,1-1 0,0 0 0,0 0-1,1 1 1,0-1 0,0 0 0,1-1-1,7 16 1,21 32 9,60 80 1,-73-109 12,14 23 94,-34-48-80,0 1-1,-1-1 0,1 1 0,-1-1 0,1 0 0,-1 0 0,0 0 0,1 0 0,-1-1 1,0 1-1,0-1 0,0 1 0,1-1 0,-7 0 0,-27 0-204,5 1 375,1-1 0,-34-5 0,57 4-506,-1-1-1,1 1 1,0-1 0,0 0-1,0-1 1,0 0 0,0 0-1,0 0 1,1-1 0,-1 0-1,1 0 1,0-1 0,-9-9 0,12 10-1329,1-1 1,1 0 0,-1 0 0,1 0-1,-1 1 1,0-10 0,2 2-1798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8.9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370 155 124,'-2'1'302,"1"0"0,-1 0 0,1 0 1,-1 0-1,1 0 0,-1 0 0,1 1 0,0-1 0,0 0 0,0 1 0,0-1 1,0 1-1,0-1 0,0 1 0,0 0 0,0-1 0,1 1 0,-1 0 1,1-1-1,-1 1 0,1 3 0,0-1-62,0 0 1,0-1-1,1 1 1,-1 0-1,1 0 1,0 0-1,0 0 1,1-1-1,2 7 1,4 4-30,0-1 1,0 0 0,2 0 0,12 14-1,-18-23-35,1 0-1,0-1 0,0 1 1,1-1-1,-1 0 1,1 0-1,-1-1 1,1 0-1,0 0 0,0 0 1,0 0-1,0-1 1,0 0-1,0-1 0,1 1 1,-1-1-1,0 0 1,0-1-1,0 1 0,0-1 1,1 0-1,-1-1 1,0 0-1,-1 0 0,1 0 1,0 0-1,-1-1 1,1 0-1,-1 0 0,0-1 1,0 1-1,0-1 1,0 0-1,8-10 0,-9 6-112,1-1 0,-1 1-1,-1-1 1,0-1 0,0 1-1,0 0 1,-1-1-1,-1 1 1,0-1 0,0 1-1,0-1 1,-2 0 0,1 1-1,-1-1 1,0 0-1,-1 1 1,0-1 0,-1 1-1,0 0 1,0 0 0,-1 0-1,0 0 1,-1 1-1,-8-13 1,10 17-38,0-1 0,-1 1 0,1 0 0,-1 0 0,0 0 0,0 1 0,0 0 0,0-1 0,-1 1 0,0 1 0,1-1 1,-1 1-1,0 0 0,0 0 0,0 0 0,0 0 0,0 1 0,-1 0 0,1 0 0,0 1 0,-1-1 0,1 1 0,0 0 0,-1 1 0,1-1 0,0 1 0,-1 0 0,1 1 0,0-1 0,0 1 0,0 0 0,0 0 1,0 0-1,0 1 0,1 0 0,-1 0 0,1 0 0,0 0 0,0 1 0,0 0 0,0-1 0,1 1 0,-1 1 0,1-1 0,0 0 0,0 1 0,1 0 0,0 0 0,-1-1 0,1 1 0,1 1 0,-3 7 0,-1 8 31,1 0 0,1 0 0,1 0 0,1 1 0,1-1-1,5 41 1,35 164 26,-9-54-108,-27-151 58,-2-1 1,0 0-1,-1 1 0,-2 25 0,0-39 56,0-1-1,0 0 0,0 1 1,-1-1-1,0 0 1,0 0-1,-1 0 0,1 0 1,-1-1-1,0 1 1,-1-1-1,0 0 0,1 1 1,-2-2-1,1 1 1,0 0-1,-11 7 0,7-7-34,0-1-1,-1 0 1,0 0-1,0-1 1,0 0-1,0 0 1,-1-1-1,1 0 1,0-1-1,-1 0 0,0 0 1,1-1-1,-1 0 1,1-1-1,-1 0 1,1-1-1,-1 0 1,1 0-1,-15-7 1,3 2-186,1-2 1,1 0 0,0-1-1,0-1 1,0-1 0,2 0-1,-25-23 1,40 34-20,1-1-1,0 1 1,0-1-1,-1 1 1,1-1 0,0 1-1,0-1 1,0 0-1,1 1 1,-1-1 0,0 0-1,1 0 1,-1 0-1,1 0 1,-1 1 0,1-1-1,0 0 1,0 0-1,0 0 1,0 0 0,0 0-1,0 0 1,0 0-1,1 0 1,-1 1 0,1-1-1,0 0 1,-1 0-1,1 0 1,0 1 0,0-1-1,1-2 1,4-4-1554,1-1-1,0 1 1,0 0 0,13-11 0,-8 8-679,10-13-1244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0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75 28 324,'0'-3'901,"1"3"-817,-1-1 0,0 1 1,0-1-1,0 1 0,0 0 1,1-1-1,-1 1 0,0-1 1,0 1-1,0-1 0,0 1 1,0 0-1,0-1 0,0 1 1,0-1-1,0 1 0,-1-1 1,1 1-1,0 0 0,0-1 1,0 1-1,0-1 0,0 1 1,-1 0-1,1-1 0,0 1 1,0 0-1,-1-1 0,1 1 1,0 0-1,-1-1 0,1 1 1,0 0-1,-1 0 0,1-1 1,0 1-1,-1 0 0,1 0 0,-1 0 1,1-1-1,-1 1 0,1 0 1,0 0-1,-1 0 0,1 0 1,-1 0-1,0 0 0,-1-9 3531,3 19 259,-10 0-2438,7-8-1325,0 1 0,-1-1 1,1 0-1,0 1 0,0-1 1,1 1-1,-1-1 0,0 1 1,1 0-1,0 0 0,0 0 1,-2 4-1,-7 41 304,7-42-377,1 0 0,0 1 0,1-1 0,0 1 0,-1 8 0,-4 16 56,5-28-88,0 0 1,1 0 0,-1 0 0,0 0 0,1-1-1,0 1 1,0 0 0,0 0 0,0 0 0,1 5 0,4 21 39,-5-24-41,0 0-1,1 1 1,0-1-1,0 1 1,0-1-1,0 0 1,1 0 0,0 0-1,0 0 1,0 0-1,1 0 1,0 0-1,0-1 1,0 1 0,0-1-1,1 0 1,-1 0-1,9 6 1,-5-5 0,-6-5 7,0 1 0,1 0 0,-1 0 0,0-1-1,0 1 1,1-1 0,-1 1 0,0-1 0,1 1 0,-1-1 0,1 0 0,-1 0 0,0 1 0,1-1 0,-1 0 0,1-1 0,-1 1 0,0 0 0,1 0 0,-1 0 0,1-1-1,-1 1 1,0-1 0,1 1 0,-1-1 0,2-1 0,6-3 47,1 0-1,-1-1 1,-1 0-1,1-1 0,-1 1 1,0-2-1,-1 1 1,1-1-1,-1-1 1,-1 1-1,7-12 1,21-24 38,-21 18 46,-2 2 57,-8 19-80,0-1-1,0 0 1,-1 0-1,0 0 1,0 0-1,0 0 1,-1-1-1,0 1 0,0 0 1,0-1-1,-1-8 1,0 15-60,-1 0-23,0 1 0,0 0 0,1 0 0,-1-1 1,0 1-1,0 0 0,1 0 0,-1 0 0,1 0 0,-1 0 1,1 0-1,-1 0 0,1 0 0,-1 0 0,1 0 1,-1 2-1,-8 43 703,8-42-711,-1 0 0,1 0-1,0 0 1,0 0 0,0 0-1,1 1 1,0-1-1,-1 0 1,1 1 0,1-1-1,-1 0 1,1 1 0,-1-1-1,3 5 1,3 8-12,-5-12-12,1 1 0,-1-1 0,2 1-1,-1-1 1,0 0 0,1 0 0,0 0 0,0 0-1,1 0 1,-1-1 0,9 8 0,2 2-211,-10-10 217,0-1 1,0 1-1,0-1 1,0 1-1,0-1 1,1 0-1,6 3 1,-9-5-245,1-1 1,-1 1 0,0-1 0,0 0-1,0 0 1,1 0 0,-1 0-1,0 0 1,0 0 0,1 0 0,-1-1-1,0 1 1,0-1 0,0 0 0,0 1-1,0-1 1,0 0 0,0 0-1,0 0 1,0-1 0,0 1 0,0 0-1,2-4 1,9-5-2894,-9 7 2139,0 1 0,-1-1-1,0-1 1,1 1 0,-1 0 0,0-1 0,4-5-1,3-9-2896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8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1 780,'-22'11'9872,"35"9"-7758,28 57-369,-31-62-1556,1-1 1,0 0-1,1-1 1,20 18-1,-25-25-246,-2-2 69,0 1-1,0-1 1,0 0 0,1 0 0,-1-1 0,1 0-1,7 3 1,-11-5-70,1-1 0,0 0 0,-1 1 0,1-1 0,0 0-1,0 0 1,-1 0 0,1 0 0,0-1 0,-1 1 0,1-1 0,0 0-1,-1 0 1,1 1 0,-1-2 0,1 1 0,-1 0 0,0 0 0,1-1-1,-1 1 1,0-1 0,3-3 0,1-1-636,0 0 0,-1 0 0,1 0 0,6-13 0,20-21-1914,-24 32 2286,0-1 0,-1-1-1,1 1 1,-2-1 0,7-12 0,-12 21 365,0-1 1,0 1-1,0-1 1,-1 0 0,1 0-1,0 0 1,-1 1 0,0-1-1,1 0 1,-1 0 0,0 0-1,0 0 1,0 0 0,0 0-1,0 1 1,0-1-1,0 0 1,-1 0 0,1 0-1,-1 0 1,-1-2 0,2 3 75,-1 1-1,0-1 1,0 1 0,0-1 0,0 1 0,1 0 0,-1-1 0,0 1 0,0 0 0,0-1-1,0 1 1,0 0 0,0 0 0,0 0 0,0 0 0,0 0 0,0 0 0,0 0 0,0 0 0,0 0-1,0 1 1,0-1 0,0 0 0,0 1 0,0-1 0,0 1 0,1-1 0,-1 1 0,0-1-1,0 1 1,0-1 0,1 1 0,-2 1 0,-33 31 1740,22-19-737,-15 11-71,16-16-724,1 1 0,0 0 0,1 1 1,-15 19-1,-104 141 673,32-45-909,96-124-213,-1 0-1,0-1 1,1 1-1,-1-1 1,0 1-1,0-1 1,0 0-1,0 0 1,0 0-1,0 0 1,0 0-1,0-1 1,0 1-1,0 0 1,0-1-1,-1 0 1,-3 1-1,-5-27-8718,9 16 5668,2 3 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61 2368,'0'-2'345,"0"0"1,0 0-1,0 0 0,1 0 1,-1 1-1,1-1 0,-1 0 0,1 0 1,0 0-1,0 1 0,0-1 0,0 0 1,0 1-1,0-1 0,0 1 1,1-1-1,-1 1 0,0 0 0,1-1 1,2 0-1,1-1 20,-1 0 0,1 0 0,0 1 0,0 0 0,1 0 0,-1 1 0,8-2 0,-2 1-168,0 0 0,0 1 0,0 1 0,0 0 0,0 0 0,0 1 0,16 3 0,-18-1-173,0 1 0,1-1-1,-2 1 1,1 1 0,0 0 0,-1 0-1,0 0 1,0 1 0,-1 0 0,0 1-1,7 7 1,-11-11 6,-1 0-1,1 1 0,-1-1 1,1 0-1,-1 1 1,0 0-1,-1-1 1,1 1-1,-1 0 1,1 0-1,-1 0 0,0 0 1,-1 0-1,1 0 1,-1 0-1,1 0 1,-1 0-1,-1 0 1,1 1-1,0-1 0,-1 0 1,0 0-1,0 0 1,0 0-1,-1 0 1,1-1-1,-1 1 1,-2 4-1,-28 41 552,-3-3 0,-45 51 0,-12 13 220,83-98-717,1 0-1,0 0 0,1 0 0,1 1 1,-9 24-1,12-30-66,1 0 0,1 0 0,-1 0 0,1 1 1,1-1-1,-1 0 0,1 1 0,1-1 0,-1 0 0,1 1 0,0-1 0,1 0 1,2 7-1,1 8 35,-4-20-45,-1 0 0,0 0 0,1 1 1,0-1-1,-1 0 0,1 0 0,0 1 1,0-1-1,0 0 0,0 0 0,1 0 1,-1-1-1,1 1 0,-1 0 0,3 2 1,17 16 47,-18-17-63,-1 0-1,1 0 1,0-1 0,0 1-1,0-1 1,0 0-1,0 0 1,1 0 0,-1 0-1,1 0 1,-1-1-1,1 1 1,0-1 0,-1 0-1,1 0 1,0 0 0,0-1-1,0 1 1,-1-1-1,6 0 1,30-3-2263,-2-6-5233,-28 8 4167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7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57 124,'5'-1'547,"0"0"0,0 0-1,0-1 1,0 1 0,0-1 0,0 0 0,0 0-1,-1-1 1,1 1 0,6-6 0,6-3 492,-9 10-610,-7 2-405,-1-1 1,0 0-1,1 0 1,-1 0 0,0 0-1,1 0 1,-1 0 0,0 0-1,1 0 1,-1 0-1,1 0 1,-1 0 0,0 0-1,1 0 1,-1 0 0,0 0-1,1 0 1,-1 0-1,0-1 1,1 1 0,-1 0-1,0 0 1,1 0 0,-1 0-1,0-1 1,0 1-1,1 0 1,-1 0 0,0-1-1,0 1 1,1 0 0,-1-1-1,0 1 1,0 0-1,0-1 1,0 1 0,1 0-1,-1-1 1,0 1-1,0-1 1,8-8 2189,-7 5-31,-8 6-1228,-14 6 1627,18-7-2532,0-1 1,1 1-1,-1 0 1,0 0-1,1 0 1,-1 1-1,1-1 1,-1 1-1,1-1 1,0 1-1,0 0 1,0 0-1,-3 2 1,3-1-45,0 0-1,0 0 1,0-1 0,0 1 0,1 0-1,-1 1 1,1-1 0,0 0 0,0 0 0,0 0-1,0 1 1,0-1 0,1 5 0,0-7-2,3 0 4,0-1 0,0 1 0,0-1 0,0 0 0,0 0 1,0 0-1,1 0 0,-1 0 0,0-1 0,0 1 0,4-2 1,-4 1-37,0 0 0,0 0 1,0 0-1,0 0 1,0 1-1,0-1 0,0 1 1,0 0-1,0 0 1,0 0-1,0 0 0,0 0 1,4 2-1,-9-8-4449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22 385 640,'0'0'5497,"-10"7"42,10-3-5039,-2 0 1739,-5-7-1631,5 3 917,3 0-1460,-1 0-60,0 0 0,1 1 1,-1-1-1,0 0 0,1 0 1,-1 0-1,0 0 1,1 0-1,-1 0 0,0 0 1,1 0-1,-1-1 0,0 1 1,1 0-1,-1 0 1,0 0-1,0 0 0,1 0 1,-1-1-1,0 1 0,1 0 1,-1 0-1,0 0 1,0-1-1,1 1 0,-1 0 1,0 0-1,0-1 0,0 1 1,1 0-1,-1 0 0,0-1 1,0 1-1,0 0 1,0-1-1,0 1 0,1 0 1,-1-1-1,0 1 0,0-1 1,0 1 2,-1-1 0,1 1 1,0-1-1,0 1 0,0-1 1,0 0-1,0 1 0,0-1 0,0 1 1,0-1-1,0 1 0,0-1 1,0 0-1,0 1 0,0-1 0,0 1 1,1-1-1,-1 1 0,0-1 1,0 1-1,1-1 0,-1 1 0,0-1 1,1 1-1,-1-1 0,0 1 1,1 0-1,-1-1 0,1 1 0,-1 0 1,1-1-1,-1 1 0,1 0 1,0-1-1,1 0-15,-1-3 19,0 2-6,0-1 0,0 1 0,0-1 0,1 1 0,-1 0 1,0 0-1,1 0 0,0 0 0,-1 0 0,1 0 0,0 0 0,0 0 0,0 1 0,0-1 0,0 1 0,0-1 0,1 1 0,-1 0 0,0 0 0,1 0 0,2-1 0,-2 1 14,0-1-1,1 1 1,-1-1 0,0 0-1,0 0 1,0-1-1,0 1 1,4-6 0,6-5-16,0-1 1,0 2-1,2 0 1,-1 0-1,1 2 0,22-13 1,26-24 155,34-32-186,-54 29 26,-42 50 0,-1-1 0,0 1-1,0 0 1,0 0 0,1 0 0,-1 0 0,0 0 0,0 0-1,0 0 1,0-1 0,0 1 0,1 0 0,-1 0 0,0 0-1,0 0 1,0-1 0,0 1 0,0 0 0,0 0 0,0 0-1,1-1 1,-1 1 0,0 0 0,0 0 0,0 0 0,0-1-1,0 1 1,0 0 0,0 0 0,0-1 0,0 1 0,0 0-1,0 0 1,0 0 0,-1-1 0,1 1 0,0 0 0,0 0-1,0 0 1,0-1 0,0 1 0,0 0 0,0 0 0,-1-1-1,3-2-4,5 2 1,-10-1-17,0 0 3,9 1 17,-4 1 10,-2 0-7,1 0 0,-1 0 1,1 0-1,-1 0 0,0 0 0,1-1 0,-1 1 1,1 0-1,-1 0 0,0-1 0,1 1 0,-1 0 1,0-1-1,0 1 0,1 0 0,-1-1 0,0 1 1,0 0-1,1-1 0,-1 1 0,0 0 0,0-1 1,0 1-1,0-1 0,0 1 0,1 0 0,-1-1 1,0 1-1,0-1 0,0 0 0,2-4 5,-1 9-1,-5 2-26,4-5 20,-1-1 0,0 1 0,1 0 0,-1 0 1,1-1-1,-1 1 0,1 0 0,-1 0 0,1 0 0,-1 0 0,1 0 0,0-1 1,0 1-1,-1 0 0,1 0 0,0 0 0,0 0 0,0 2 0,-11 28 60,1 4-13,-1 2 6,0 24 99,0 54 158,5-87-274,5-25-33,0 0 1,0 0 0,0 0-1,0 1 1,1-1-1,-1 0 1,1 0-1,0 1 1,0-1 0,0 0-1,0 0 1,1 1-1,0-1 1,0 3 0,-1-6-4,1 2 3,0 0-1,0-1 1,-1 1 0,1 0 0,-1-1-1,1 1 1,-1 0 0,0 0 0,0 0 0,1-1-1,-1 1 1,0 0 0,-1 0 0,1 0 0,0 0-1,0-1 1,-1 1 0,1 0 0,-1 0-1,0-1 1,-1 4 0,0 3 53,0 0 1,1 1-1,0-1 0,1 1 1,0-1-1,0 1 0,2 14 1,0 10 465,-1-20-292,-1-2 321,-10-12-1196,10 0 522,0 1 0,-1-1 1,1 1-1,0-1 0,0 1 0,-1-1 0,1 1 0,0-1 0,0 0 0,0 1 0,0-1 0,0 0 0,0 1 0,0-1 0,0 1 0,0-1 0,0 0 0,0 1 0,0-1 0,0 1 0,0-1 0,1 0 0,-1 1 0,0-1 0,0 1 0,1-1 0,-1 1 0,0-1 0,1 1 0,-1-1 0,1 1 0,0-1 0,4-15-3816,-14-9-2553,9 13 3257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2168,'3'-6'2744,"3"-6"5765,-6 12-8405,0-1 1,0 1-1,0 0 0,0-1 0,-1 1 0,1 0 0,0 0 1,0-1-1,0 1 0,0 0 0,0 0 0,0-1 1,0 1-1,0 0 0,-1 0 0,1-1 0,0 1 1,0 0-1,0 0 0,-1 0 0,1-1 0,0 1 1,0 0-1,-1 0 0,1 0 0,0 0 0,0 0 0,-1-1 1,1 1-1,0 0 0,0 0 0,-1 0 0,1 0 1,0 0-1,0 0 0,-1 0 0,1 0 0,0 0 1,-1 0-1,1 0 0,0 0 0,0 0 0,-1 0 0,1 0 340,0 10-758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3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1360,'0'0'1261,"-24"13"5756,23-13-6878,0 0 1,0 1 0,0-1 0,0 1 0,0-1 0,0 1 0,0 0 0,0 0 0,0-1 0,0 1 0,0 0 0,0 0 0,1 0 0,-1 0 0,0 0 0,1 0 0,-1 0-1,0 0 1,1 0 0,-1 0 0,1 0 0,0 0 0,-1 0 0,1 1 0,0-1 0,0 2 0,-24 32 2319,12-19-2328,1 0 0,0 1 0,2 1 0,0-1 0,0 1 0,-5 21 0,5-23-90,8-14-18,-1 0 0,1 1 0,0-1 0,0 0 0,0 0 0,0 1 0,0-1 0,1 1 0,-1-1 0,0 5 0,-10 55 462,6-37-304,4-24-167,0 0 1,1 0-1,-1 0 0,1 0 1,-1 1-1,1-1 0,0 0 1,0 0-1,-1 1 0,1-1 0,0 0 1,0 0-1,0 1 0,0-1 1,0 0-1,1 0 0,-1 1 1,0-1-1,1 0 0,-1 0 1,1 0-1,-1 1 0,1-1 0,-1 0 1,1 0-1,0 0 0,-1 0 1,2 1-1,3 14 224,-5-16-233,0 1-1,0-1 1,0 1 0,0 0-1,0-1 1,0 1 0,0-1-1,0 1 1,0-1-1,0 1 1,0-1 0,0 1-1,1-1 1,-1 1 0,0-1-1,0 1 1,0-1 0,1 1-1,-1-1 1,0 0 0,1 1-1,-1-1 1,1 1-1,-1-1 1,0 0 0,1 1-1,-1-1 1,1 1 0,1 0 46,1 2 9,-1 1 0,1-1 1,0 0-1,0 0 0,1 0 0,-1 0 1,1 0-1,-1-1 0,1 1 0,0-1 0,0 0 1,5 2-1,9 5 58,-12-8-99,0 0 1,0 0-1,0-1 0,0 0 1,1 0-1,-1-1 0,0 0 1,0 0-1,0 0 1,0-1-1,0 0 0,8-3 1,13-3 4,-1 3-185,30-5 199,-15 8-2984,-39 2 2239,0-1 1,1 1-1,-1-1 0,1 1 1,-1-1-1,0 0 1,1 0-1,-1 0 0,0 0 1,0 0-1,0 0 1,2-2-1,6-3-3158,1 0 793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86 676,'21'25'4413,"-12"-17"-4042,-5-4-278,0 0 0,1-1 0,-1 0-1,1 0 1,-1 0 0,1 0 0,0-1 0,0 1 0,10 2 0,-8-3 20,0-1 1,-1 1 0,1-1-1,0-1 1,1 1 0,-1-1-1,0-1 1,0 1 0,0-1-1,0 0 1,0-1 0,9-2-1,-13 3 97,0-1 0,0 1 0,0-1 0,0 0 0,0 1 0,-1-1 0,1-1 0,0 1 0,-1 0 0,0 0 0,1-1 0,-1 0 0,0 1 0,0-1 0,-1 0 0,1 0 0,-1 0 0,1 0 0,-1 0 0,0 0 0,0-1-1,0 1 1,0 0 0,-1 0 0,0-1 0,1 1 0,-1-5 0,-1 5-83,1 0 0,-1 1 0,1-1 0,-1 0-1,0 1 1,0-1 0,-1 0 0,1 1 0,0-1-1,-1 1 1,1 0 0,-1-1 0,0 1 0,0 0 0,0 0-1,0 0 1,0 0 0,0 1 0,0-1 0,-1 1 0,1-1-1,-1 1 1,1 0 0,-1 0 0,-4-2 0,-2 0 41,-1 0 1,1 0 0,-1 1-1,0 0 1,0 1-1,-15-1 1,17 2-224,1 0-1,0 0 1,0 0 0,0 1 0,-1 0-1,1 1 1,0 0 0,0 0 0,1 0-1,-1 1 1,0 0 0,1 0 0,-1 1-1,1-1 1,0 1 0,1 1 0,-1-1-1,1 1 1,-1 0 0,1 1 0,1-1-1,-1 1 1,1 0 0,-4 7 0,-1 14-4250,5 0-3817,4-20 4967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410 109 1500,'-5'7'3856,"5"-7"-3744,-1 0 1,1 0 0,-1 1 0,1-1 0,0 0 0,-1 0 0,1 0 0,0 1-1,-1-1 1,1 0 0,0 0 0,0 1 0,-1-1 0,1 0 0,0 1-1,0-1 1,-1 0 0,1 1 0,0-1 0,0 0 0,0 1 0,0-1 0,0 0-1,0 1 1,-1-1 0,1 1 0,0-1 0,0 0 0,0 1 0,0-1 0,0 1-1,0-1 1,0 0 0,1 1 0,-1-1 0,0 2 78,0 0 0,1-1 1,-1 1-1,1-1 0,0 1 0,-1-1 1,1 1-1,0-1 0,0 0 0,0 1 1,0-1-1,0 0 0,0 0 0,0 0 1,0 0-1,1 0 0,-1 0 0,0 0 1,1 0-1,-1 0 0,1 0 1,-1-1-1,1 1 0,-1-1 0,1 1 1,-1-1-1,1 1 0,0-1 0,-1 0 1,1 0-1,-1 0 0,1 0 0,2 0 1,1 0-70,1 0 0,-1 0 0,0 0 0,1-1 0,-1 0 0,1 0 0,-1 0 0,0-1 0,1 1 0,6-4 0,-10 2-71,1 1 0,0-1 0,-1 1 0,1-1 0,-1 0 0,0 0 0,0 0 1,0 0-1,0 0 0,-1 0 0,1-1 0,-1 1 0,2-7 0,-2 8-32,0 0 1,-1 0-1,1 0 0,-1-1 1,1 1-1,-1 0 0,0 0 0,0-1 1,0 1-1,0 0 0,0-1 0,-1 1 1,1 0-1,-1 0 0,1-1 1,-1 1-1,0 0 0,0 0 0,0 0 1,0 0-1,0 0 0,0 0 0,-3-2 1,-9-9 153,-19-13 199,30 25-359,1 0 0,-1 1 0,0-1 0,1 1 0,-1-1 0,0 1 0,0-1 0,1 1 0,-1 0 0,0 0 0,0 0 0,0 0 0,1 0 0,-1 1 0,0-1 0,0 0 0,1 1 0,-1-1 0,0 1 0,1 0 0,-1-1 0,-1 2 0,-5 3 43,0 0 0,1 1 0,0 0 0,0 0 1,0 0-1,1 1 0,0 0 0,0 0 0,1 1 0,0-1 1,0 1-1,1 0 0,0 1 0,0-1 0,-4 17 1,1 0-27,0-1 1,2 1 0,1 0 0,-1 31 0,-1 6-13,-1 0-14,-12 69-81,16-118 86,-1 1 0,0-1-1,-1 0 1,0 0 0,-1 0 0,0-1 0,-9 13 0,12-21 12,-1-1 0,0 1 0,1-1 0,-1 0 0,-1 0 0,1 0-1,0 0 1,-1-1 0,1 0 0,-1 0 0,0 0 0,0 0 0,1-1 0,-1 0 0,0 0 0,0 0-1,-1-1 1,1 1 0,0-1 0,-9-1 0,5 0-282,-1 0 0,1-1-1,0 1 1,-15-7 0,17 6-430,0-1 0,1 0 1,0 0-1,-1-1 0,1 0 0,-5-4 1,8 5-264,1 1 1,0-1-1,0 0 1,0 0-1,0 0 1,0 0-1,1 0 1,-1-1-1,1 1 1,0 0-1,-1-5 1,2 1-2026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1788,'0'0'233,"1"-1"-1,-1 0 1,0 0-1,0 0 1,1 0-1,-1 1 1,0-1-1,1 0 1,-1 0-1,1 1 1,-1-1-1,1 0 1,-1 1-1,1-1 1,0 0-1,-1 1 1,1-1-1,0 1 1,-1-1-1,1 1 1,0-1-1,0 1 0,-1 0 1,1-1-1,0 1 1,0 0-1,0-1 1,0 1-1,-1 0 1,1 0-1,0 0 1,0 0-1,0 0 1,0 0-1,0 0 1,-1 0-1,1 0 1,0 1-1,0-1 1,1 1-1,-1-1-119,0 0 0,0 0-1,-1 0 1,1 1 0,0-1-1,0 0 1,-1 1 0,1-1-1,0 1 1,-1-1 0,1 1-1,-1-1 1,1 1 0,0-1 0,-1 1-1,1-1 1,-1 1 0,1 0-1,-1-1 1,0 1 0,1 0-1,-1-1 1,0 1 0,1 0-1,-1 0 1,0-1 0,0 1-1,0 1 1,10 30 1547,-8-27-1553,0 0 0,0 0-1,-1 1 1,1-1 0,-1 0 0,0 0-1,0 6 1,10 98 345,-11-70-690,0-12-3597,5-23 1261,-1-9 240,-2-1-2297,-2-5 1849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1056,'0'-1'11269,"0"2"-10448,11 31-462,-11 27-10320,0-47 7229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6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79 504,'-11'0'11989,"44"-48"-6580,-16 36-4673,-13 10-655,-1 0 0,0 0 0,0 0 0,1 0 0,-1 1-1,1-1 1,0 1 0,-1 0 0,1 0 0,0 0-1,0 0 1,0 1 0,7-1 0,-3 1-31,1 1 0,-1 0 1,1 0-1,-1 1 1,0 0-1,0 0 0,0 1 1,0 0-1,0 1 0,0 0 1,-1 0-1,0 0 0,0 1 1,0 0-1,0 0 0,-1 1 1,0 0-1,0 0 0,0 0 1,-1 1-1,0 0 0,0 0 1,5 11-1,19 22-277,-8-14-787,-17-11-691,-4-13 1123,0-1 0,0 1 0,0-1-1,0 1 1,0-1 0,-1 1 0,1-1 0,-1 0-1,1 1 1,-1-1 0,0 1 0,1-1-1,-1 0 1,0 0 0,0 1 0,0-1 0,0 0-1,0 0 1,-2 1 0,-7 5-2942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130 122 496,'0'0'157,"0"1"-1,-1-1 1,1 1-1,-1-1 1,1 1-1,-1-1 1,1 0-1,-1 1 1,1-1-1,-1 1 1,0-1-1,1 0 1,-1 0 0,1 1-1,-1-1 1,0 0-1,1 0 1,-1 0-1,0 0 1,1 1-1,-1-1 1,0 0-1,1 0 1,-1-1-1,0 1 1,1 0 0,-1 0-1,0 0 1,1 0-1,-1 0 1,0-1-1,1 1 1,-1 0-1,1-1 1,-1 1-1,0 0 1,1-1-1,-1 1 1,-8-3 7656,11-28-5736,9 13-1857,7-5 136,-4 15-183,-6 2-152,1 1 1,0 0 0,1 0 0,-1 1-1,1 1 1,-1 0 0,1 0-1,0 0 1,0 1 0,0 1 0,13-1-1,-18 3-8,-1 0-1,0 0 1,0 0-1,0 0 1,0 1-1,0-1 1,-1 1-1,1 0 1,6 4-1,-8-4-2,1-1 0,-1 1-1,0-1 1,0 1 0,-1-1 0,1 1-1,0 0 1,0 0 0,-1 0-1,1 0 1,-1 0 0,0 0 0,0 1-1,0-1 1,0 0 0,0 1-1,0-1 1,0 0 0,0 4 0,4 5 84,-4-11-90,-1 0 0,1 1 1,-1-1-1,1 1 0,-1-1 0,0 1 1,1-1-1,-1 1 0,0-1 1,1 1-1,-1-1 0,0 1 1,0-1-1,0 1 0,1 0 0,-1-1 1,0 1-1,0-1 0,0 1 1,0 0-1,0-1 0,0 1 1,0-1-1,0 1 0,0 0 1,0-1-1,-1 1 0,1-1 0,0 1 1,0-1-1,-1 1 0,1 0 1,-14 32 237,12-27-204,0 0 0,0 0 0,-1 0 0,0-1 0,0 1 1,0-1-1,-7 8 0,-22 43 397,23-43-440,0 0 0,-1 0 0,-1-1 0,0 0 0,0 0 0,-23 16-1,-41 31 270,-22 7 458,95-65-538,1-1-167,0 0-16,1 0 1,0-1 0,0 1 0,-1 0 0,1 0 0,0 0-1,0 0 1,-1 0 0,1 0 0,0 0 0,-1 0-1,1 0 1,0 0 0,0 0 0,-1 0 0,1 0 0,0 0-1,-1 0 1,1 0 0,0 0 0,0 1 0,-1-1 0,1 0-1,0 0 1,0 0 0,0 0 0,-1 0 0,1 1 0,0-1-1,0 0 1,-1 0 0,1 0 0,0 1 0,0-1-1,0 0 1,0 0 0,0 1 0,-1-1 0,1 0 0,0 0-1,0 1 1,0-1 0,0 0 0,0 1 0,0-1 0,54-12 132,-35 8-23,0 1 0,0 1-1,30 0 1,9 5 151,-40-2-161,-1 0 0,0-1 0,1 0 1,19-4-1,-23 2-90,-1 2 0,1-1 0,-1 2 0,20 2 0,17 1-174,-30 3-1156,-14-4-3391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2604,'0'0'3293,"21"3"9047,-8-1-12116,-9-1-1081,0 1-123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28 756,'-1'-1'242,"1"0"0,0 0 0,0-1 0,-1 1 1,1 0-1,-1 0 0,1 0 0,-1 0 0,1 0 0,-1 0 0,0 0 0,1 0 0,-1 0 1,0 0-1,0 0 0,0 0 0,0 0 0,0 1 0,0-1 0,0 0 0,0 1 0,0-1 0,0 1 1,0-1-1,0 1 0,-1-1 0,1 1 0,0 0 0,-2-1 0,-1 1 223,1-1 1,-1 0-1,0 1 0,1 0 0,-1 0 0,0 0 0,0 0 1,-5 2-1,-7 1 982,13-2-1225,0-1 0,0 0 1,0 1-1,0 0 0,1 0 1,-1-1-1,0 2 0,1-1 1,-1 0-1,0 0 0,1 1 1,-5 3-1,-34 18 1013,18 1-715,21-21-468,0 0-1,0-1 1,-1 1 0,1-1-1,-1 1 1,0-1-1,1 0 1,-1 0 0,-4 2-1,-4 2 110,1 0 0,0 1 0,1 1 0,0-1 0,0 1 0,-9 10 0,17-16-133,0 0 0,0 0-1,0 0 1,1 0 0,-1 0 0,0 0-1,1 0 1,-1 0 0,1 0 0,0 1 0,-1-1-1,1 0 1,0 0 0,1 0 0,-1 0-1,0 1 1,0-1 0,1 0 0,0 0-1,-1 0 1,2 2 0,6 14 98,7 7-83,4-6-18,1 0-1,1-2 0,43 28 1,-6-5-22,-9 4-36,-47-42 37,-1-1 1,1 1-1,-1-1 1,1 1-1,-1 0 0,0 0 1,1 0-1,-1 0 1,0 0-1,0 0 1,0 0-1,-1 0 1,1 0-1,0 0 1,-1 0-1,1 0 1,-1 0-1,0 1 1,0-1-1,0 0 1,0 4-1,-8 16 161,7-18-133,0-1 0,-1 1 0,1-1 0,-1 1 0,0-1 0,0 1 0,0-1 0,0 0 0,0 0 0,-1 0 0,1 0 1,-4 2-1,-13 14 66,-36 29-21,38-36-11,-1 0 0,-1-1 0,-27 11 0,38-18-77,-1-1 1,1-1-1,-1 0 0,1 0 1,-1 0-1,0-1 0,0-1 1,0 1-1,1-1 0,-1-1 1,-9-1-1,11 0-260,0 0 0,1 0 1,-1 0-1,1-1 0,-10-6 0,-5-7-3095,13-3-4644,8 9 4661,0 3 71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99 1960,'0'0'2951,"12"-13"1447,3 5-3111,-3 0-545,0 1-1,0 1 1,22-8-1,-33 14-621,1-1 0,-1 1 0,0-1 0,0 0-1,1 0 1,-1 0 0,0 1 0,0-1 0,0-1 0,0 1 0,0 0 0,0 0 0,0 0 0,-1 0 0,1-1 0,0 1-1,0 0 1,-1 0 0,1-1 0,-1 1 0,0-1 0,1 1 0,-1-1 0,0 1 0,0 0 0,0-1 0,0-2 0,0 4-101,0-1 0,-1 0 0,1 1 0,0-1 0,-1 1 0,1-1 0,-1 1 0,1 0 0,0-1 0,-1 1 0,1-1 0,-1 1 0,0 0 0,1-1 0,-1 1 0,1 0 0,-1 0 0,1-1 0,-1 1 0,0 0 0,1 0 0,-1 0 0,0 0 0,1 0 0,-1 0 0,1 0 0,-1 0 0,0 0 0,1 0 0,-1 0 0,0 0 0,1 0 0,-1 1 0,0-1 1,-22 5 321,22-5-335,-9 3 122,7-3-77,0 1 0,-1 0-1,1 0 1,0 0 0,0 0-1,0 0 1,0 1-1,0-1 1,0 1 0,0 0-1,0 0 1,0 0-1,1 0 1,-1 0 0,1 1-1,0-1 1,0 1-1,-3 3 1,-14 16 366,-5 10 151,22-29-540,1-1 1,0 1-1,-1 0 0,1-1 1,0 1-1,1 0 0,-1 0 1,0 0-1,1 0 1,0-1-1,0 1 0,0 0 1,0 0-1,0 0 0,0 0 1,1 0-1,-1 0 1,1 0-1,0 0 0,0-1 1,0 1-1,0 0 0,1-1 1,2 5-1,17 14 192,-18-17-207,0-1 0,0 0-1,0 0 1,0 0 0,1 0-1,-1 0 1,1-1 0,0 1-1,7 2 1,67 38-134,-75-41-56,0 0 0,1-1 0,-1 1 0,0-1 0,1 1 0,0-1 0,-1 0 0,1-1 0,0 1 0,0-1 0,-1 1 0,1-1 0,0 0 0,0 0-1,-1-1 1,1 1 0,0-1 0,0 0 0,6-2 0,-6 1-577,0-1-1,0 1 0,-1-1 1,1 1-1,-1-1 1,1 0-1,-1 0 1,0-1-1,-1 1 0,1-1 1,0 1-1,-1-1 1,0 0-1,0 0 1,0 0-1,2-7 0,5-2-2303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12 1780,'-3'-11'7636,"-3"10"-6980,4 17 3571,4 17-2542,10 18-679,-6-16-668,5 36 23,-1-3-187,1-8-144,0-7-29,-10-50-1,10 44-24,-2-27-132,-8-11-104,-9-14 47,-6-31-762,4 22 811,-1 0 0,0 0 0,-24-21 0,-2-4 488,26 21 630,16 10 230,-3 7-1147,1 1 0,-1 0 0,0 0 1,0 0-1,0 1 0,1-1 0,-1 0 1,0 1-1,0-1 0,0 1 0,0 0 1,1 0-1,-1 0 0,3 2 0,11 6-706,0-2-1,0 0 0,31 10 0,-36-15-1529,1 1 0,-1-2 0,22 2 0,-22-2-841,-1 4 93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 28,'0'0'2529,"1"0"-962,-2 0-223,-21 19 7360,25-18-8457,-1 1 0,1-1 0,0 1 0,0-1-1,0 0 1,0 0 0,0 0 0,0-1 0,0 1 0,0-1 0,0 0 0,0 0-1,0 0 1,0 0 0,0 0 0,4-1 0,58-6 645,-54 7-842,-1-1 0,0 0 0,0 0 0,1-1 0,10-3 0,-12 2-127,0 1 1,0 0-1,0 0 1,14 0-1,17 1-3223,-33-1 2284,6-8-9408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5 1928,'-35'-5'11585,"-12"21"-7270,38-14-4044,-1 0 0,1 1 0,0 0 1,-12 6-1,7-2-9,1 1 1,0 0 0,1 0 0,0 1-1,1 1 1,0 0 0,0 0-1,1 1 1,-13 18 0,-31 48 499,46-61-628,1-1 0,0 1 0,-7 27 1,13-39-117,0 1 1,0-1-1,1 1 1,-1-1 0,1 1-1,0 0 1,0-1 0,1 1-1,-1-1 1,1 1-1,0-1 1,1 1 0,-1-1-1,1 1 1,0-1 0,0 0-1,0 0 1,3 4-1,4 5 1,-6-7-51,0-1 0,1 1 0,-1-1-1,1 0 1,1 0 0,-1 0 0,1 0-1,0-1 1,0 0 0,0 0 0,0 0 0,1-1-1,-1 1 1,1-1 0,0-1 0,0 1-1,11 2 1,-9-3-280,0-1 0,1-1 0,-1 1-1,1-1 1,-1 0 0,0-1 0,1 0 0,-1-1 0,0 1-1,0-2 1,0 1 0,0-1 0,0 0 0,0-1 0,-1 0-1,0 0 1,0 0 0,12-10 0,22-18-979,-40 32 1315,0-1-1,0 0 0,0 1 1,0-1-1,0 0 1,-1 0-1,1 1 0,0-1 1,0 0-1,-1 0 1,1 0-1,-1 0 0,1 0 1,-1 0-1,1 0 1,-1 0-1,0 0 1,0 0-1,1 0 0,-1-1 1,0 1-1,0 0 1,0 0-1,0 0 0,0 0 1,0 0-1,0 0 1,-1 0-1,1 0 1,0 0-1,-1-1 0,1 1 1,0 0-1,-1 0 1,1 0-1,-1 0 0,0 1 1,1-1-1,-1 0 1,0 0-1,-1-1 1,0 1 1092,-7 1-619,54 29 69,-38-27-545,3 2-11,0-1 1,0 0-1,0-1 0,0 0 1,1-1-1,-1 0 1,0 0-1,1-1 1,-1-1-1,1 0 1,15-3-1,-5-2-8,-18 5-3,0 0 1,1 0 0,-1 0-1,0 0 1,0-1-1,0 1 1,0-1-1,0 0 1,3-3-1,-1 1 25,-1 1 0,0-1-1,0 0 1,0-1 0,0 1-1,-1-1 1,1 0 0,-1 0-1,3-8 1,-5 11 11,0 0 1,-1 0-1,1-1 0,-1 1 1,0 0-1,0 0 0,0 0 1,0-1-1,0 1 0,0 0 1,0 0-1,-1 0 0,1 0 1,-1-1-1,0 1 0,0 0 0,0 0 1,0 0-1,0 0 0,0 1 1,0-1-1,0 0 0,-1 0 1,1 1-1,-1-1 0,1 1 1,-1-1-1,-2-1 0,0 0 51,0 0 0,0 0-1,-1 0 1,1 1 0,-1 0-1,1-1 1,-1 2 0,0-1-1,0 0 1,0 1 0,0 0-1,0 0 1,0 1 0,0 0-1,-9 0 1,4 1-33,2 0-1,-1 1 1,0 0 0,0 1-1,1-1 1,-1 2 0,1-1-1,-11 7 1,15-7-136,-1 0 1,1 0-1,-1 0 0,1 1 1,0 0-1,0 0 0,0 0 0,1 0 1,-1 0-1,1 1 0,-2 4 1,4-7-204,0 0 0,0 0 0,1 0 0,-1-1 0,0 1 1,1 0-1,0 0 0,-1 0 0,1 0 0,0 0 0,0 0 0,0 0 1,1 3-1,-1-4-220,1 1 0,0-1-1,-1 1 1,1-1 0,0 1 0,0-1 0,0 1 0,0-1 0,0 0 0,0 1 0,0-1 0,0 0 0,0 0-1,1 0 1,-1 0 0,0 0 0,3 1 0,0 3-2736,5 1 120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0 896,'-2'1'286,"0"0"0,0 1 0,0-1 0,0 0 0,0 1 0,0-1 0,0 1 0,1 0-1,-1 0 1,0 0 0,1 0 0,0 0 0,-1 0 0,1 0 0,0 0 0,0 0 0,0 0 0,1 1 0,-1-1 0,0 0 0,1 1 0,0-1 0,-1 1 0,1-1-1,0 0 1,0 1 0,1 3 0,1 3 110,0 1 0,1 0 0,0-1 0,1 0 0,6 13 0,-1-4 228,-6-15-527,0 1-1,0-1 1,0 0 0,1 0 0,0 0 0,0 0 0,6 3-1,8 7 261,-15-11-285,1 1 1,0-1-1,0 0 1,0-1 0,0 1-1,0-1 1,0 1 0,1-1-1,-1-1 1,0 1 0,1-1-1,-1 1 1,0-1 0,1 0-1,-1-1 1,0 1 0,8-2-1,-3 0 112,-1 0 0,0-1-1,0 1 1,0-1 0,0-1-1,0 0 1,13-8-1,-18 9-100,0 2-23,0-1-1,0 0 1,0 0 0,0-1 0,-1 1-1,1 0 1,-1-1 0,1 0 0,-1 1-1,0-1 1,0 0 0,0 0 0,0 0 0,-1 0-1,1-1 1,-1 1 0,1-5 0,2-9 246,-4 16-291,0 1 0,1-1 0,-1 0 0,0 1 0,0-1 0,0 0 0,1 0 0,-1 1 0,0-1 0,0 0 0,0 0 0,0 1 0,0-1 0,0 0 0,-1 1 0,1-1 0,0 0 0,0 0 0,-1 1-1,1-1 1,0 0 0,0 1 0,-1-1 0,0 0 0,-6-18 508,7 17-489,0 1 1,-1 0-1,1-1 0,0 1 1,-1 0-1,1-1 1,-1 1-1,1 0 0,-1-1 1,0 1-1,0 0 0,1 0 1,-1 0-1,0 0 1,0 0-1,0 0 0,0 0 1,0 0-1,-1 0 1,1 0-1,0 1 0,0-1 1,0 0-1,-1 1 0,1-1 1,0 1-1,-1-1 1,1 1-1,-3-1 0,-4 0 61,0 1-1,-1-1 0,1 1 0,0 1 0,-1-1 0,1 2 0,0-1 0,-1 1 0,-9 4 1,-2 1-78,1 1 0,-28 16 0,38-18-457,0 1 1,0 0-1,1 0 0,0 1 0,-9 11 0,12-14-664,3 11-1686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0 480,'-1'1'156,"1"-1"-1,0 1 1,0-1-1,0 1 1,0-1-1,0 1 1,-1-1-1,1 0 1,0 1-1,0-1 1,-1 1-1,1-1 1,0 0-1,0 1 1,-1-1-1,1 0 1,-1 1-1,1-1 1,0 0-1,-1 0 1,1 1-1,-1-1 1,1 0-1,0 0 1,-1 0-1,1 1 1,-1-1-1,1 0 1,-1 0-1,1 0 1,-1 0-1,1 0 1,-1 0-1,1 0 1,-1 0-1,1 0 1,0 0-1,-1 0 1,1-1-1,-1 1 1,1 0-1,-1 0 1,1 0-1,-1 0 1,1-1-1,0 1 1,-1 0-1,1-1 1,0 1-1,-1 0 1,1 0-1,0-1 1,-1 1-1,1-1 1,0 1-1,-1 0 1,1-1-1,0 1 1,0-1-1,0 1 1,-1-1-1,1 1 1,0 0-1,0-2 1,-11 45 3885,11-23-3411,0-1-1,-2 1 1,-5 23 0,4-28-402,1 1 0,1-1 0,0 1 0,2 21-1,0-21-60,-1 0 1,-1 0-1,-4 26 0,-5 36 336,8-72-439,1 1 0,0 0 0,0 0 0,1 0 0,0-1 0,0 1 0,3 13 0,4-23-16,0-1-1,-1 0 0,1-1 1,9-8-1,13-11 27,59-37 0,-87 61-73,-1-1 1,1 1-1,0 0 1,0-1-1,0 1 1,-1 0-1,1 0 1,0 0-1,0 0 1,0-1-1,0 1 1,0 0-1,-1 0 1,1 1-1,0-1 1,0 0-1,0 0 0,0 0 1,0 1-1,-1-1 1,1 0-1,0 1 1,0-1-1,-1 1 1,1-1-1,0 1 1,0-1-1,-1 1 1,1-1-1,-1 1 1,1 0-1,0-1 1,-1 1-1,1 0 1,-1-1-1,1 2 1,14 33 175,-12-25-124,1-4-2,-1 0 0,0-1 0,1 1 1,0-1-1,7 7 0,14 21 40,-23-29-179,1-1 0,-1 0 0,0 0 1,1-1-1,0 1 0,-1 0 1,1-1-1,0 0 0,0 1 0,1-1 1,-1 0-1,6 2 0,16-2-4677,-24-2 4151,1-1 0,-1 1-1,0-1 1,0 1 0,1-1-1,-1 0 1,0 1-1,0-1 1,0 0 0,0 0-1,0 0 1,0 0 0,0 0-1,0 0 1,0 0-1,1-2 1,7-8-2535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2208,'21'-12'11676,"-20"27"-7944,-2 0-4822,0 23 1446,0-25-355,0-1 1,1 1-1,1 0 1,0 0-1,0 0 1,1 0 0,5 17-1,-5-1-1052,-2-7-1642,0-22 2574,0 1 0,0-1 1,0 0-1,0 1 0,0-1 1,0 1-1,1-1 0,-1 0 1,0 1-1,0-1 0,0 0 1,0 1-1,1-1 0,-1 1 1,0-1-1,0 0 0,1 0 1,-1 1-1,0-1 0,1 0 1,-1 1-1,0-1 0,1 0 1,-1 0-1,0 0 0,1 1 1,-1-1-1,0 0 0,1 0 1,-1 0-1,1 0 0,-1 0 1,0 0-1,1 0 0,1-12-8497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43 1384,'-11'-20'4393,"11"19"-4042,0 0-1,0 0 0,0 0 0,-1 0 0,1 0 1,0 0-1,-1 0 0,1 0 0,-1 0 0,1 0 1,-1 0-1,0 0 0,1 0 0,-1 0 0,0 1 0,0-1 1,1 0-1,-1 1 0,0-1 0,0 0 0,0 1 1,0-1-1,0 1 0,0-1 0,0 1 0,0 0 1,-2-1-1,-9 32-773,22 11-7943,-8-30 5369,7 0 96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0 123 160,'3'0'870,"0"-1"-1,0 0 1,0 0-1,0 0 1,-1-1-1,1 1 1,0-1-1,-1 1 1,0-1-1,1 0 1,2-2-1,-1 0-348,0 1 0,1-1 0,0 1-1,0 0 1,0 1 0,8-4 0,19-12 934,-30 18-1396,0-1 0,0 1 1,0-1-1,0 0 0,0 1 1,0-1-1,0 0 0,0 0 1,0 0-1,0 0 0,0 0 1,-1-1-1,1 1 0,-1-1 1,1 1-1,-1-1 0,1 1 0,-1-1 1,0 0-1,0 0 0,0 1 1,0-1-1,0 0 0,0 0 1,0 0-1,-1 0 0,1 0 1,-1 0-1,1 0 0,-1-5 1,0 7-43,0-1 0,0 1 1,0-1-1,0 1 1,0-1-1,0 0 0,0 1 1,0-1-1,0 1 1,-1-1-1,1 1 0,0-1 1,0 1-1,-1-1 1,1 1-1,0-1 1,0 1-1,-1 0 0,1-1 1,-1 1-1,1-1 1,0 1-1,-1 0 0,1-1 1,-1 1-1,1 0 1,-1-1-1,1 1 0,-1 0 1,1 0-1,-1 0 1,1-1-1,-1 1 0,0 0 1,-26 4 452,21-1-367,1-1 0,-1 1 0,0 0 0,1 0 0,0 0 0,-10 9 0,-3 7 190,14-16-241,0 0 0,0 1 0,0 0 0,1 0 0,0 0 0,-1 0 0,2 1 0,-1-1 0,0 1 0,1 0 0,0 0 0,0 0 0,0 0 0,1 0 0,-1 0 0,0 8 0,3-9-40,-1 1-1,1-1 1,0 0-1,0 1 1,0-1 0,0 0-1,1 1 1,0-1-1,0 0 1,0 0-1,0 0 1,1-1-1,-1 1 1,1 0-1,0-1 1,0 0 0,0 0-1,1 0 1,-1 0-1,1 0 1,0 0-1,0-1 1,-1 0-1,7 2 1,-2 0-267,0 0 0,0-1 0,0-1 0,0 1-1,1-1 1,-1-1 0,1 0 0,-1 0 0,1 0 0,-1-1 0,1-1 0,16-2 0,-9 1-1455,0-2-1,0 0 1,-1-1 0,0-1 0,0 0 0,17-10 0,-2-1-1595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61 976,'-18'-2'4891,"6"2"-840,10 8 2331,-7-10-5571,8 2-806,1 0 1,0 0-1,0 0 1,0 0 0,-1 0-1,1 0 1,0 0-1,0 0 1,0-1 0,0 1-1,-1 0 1,1 0 0,0 0-1,0 0 1,0 0-1,0-1 1,0 1 0,-1 0-1,1 0 1,0 0 0,0 0-1,0-1 1,0 1-1,0 0 1,0 0 0,0 0-1,0-1 1,0 1-1,0 0 1,0 0 0,0 0-1,0-1 1,0 1 0,0 0-1,0 0 1,0 0-1,0-1 1,0 1 0,0 0-1,0 0 1,0 0 0,0 0-1,1-1 1,-1 1-1,0 0 1,0 0 0,0 0-1,0 0 1,0-1-1,0 1 1,1 0 0,-1 0-1,0 0 1,0 0 0,0 0-1,0 0 1,1 0-1,-1-1 1,0 1 0,0 0-1,1 0 1,18-25 348,-16 22-348,0 1 0,-1 0 0,1 0-1,0 0 1,0 0 0,0 0 0,0 1 0,0-1 0,1 1 0,-1 0 0,0 0-1,1 0 1,-1 0 0,0 0 0,5 1 0,69-6 73,-74 6-76,0 0-1,0 0 0,0 0 0,0 1 0,-1-1 1,1 1-1,0 0 0,0-1 0,-1 1 0,1 1 1,-1-1-1,5 3 0,5 0-20,-11-4 17,0 0 0,0 1 0,1-1 0,-1 1 0,0-1 0,0 1 0,0-1 0,1 1 0,-1 0 0,0 0 0,0 0 0,0 0 0,0-1 0,0 1 0,-1 0 0,1 1 0,0-1 0,0 1 0,1-1 3,-1 1 0,0-1 0,0 0-1,1 1 1,-1-1 0,0 1-1,0 0 1,-1-1 0,1 1 0,0 0-1,0-1 1,-1 1 0,1 0 0,-1 0-1,0 0 1,1 0 0,-1-1 0,0 1-1,0 0 1,0 0 0,0 0 0,-1 0-1,1 0 1,0-1 0,-1 1 0,0 0-1,0 1 1,-1 1-1,-2 3-2,0-1 0,0 0 0,1 1-1,0-1 1,0 1 0,1 0 0,0 0-1,-1 8 1,-7 15 13,8-27-15,0 0-1,1 0 0,0 0 1,-1 0-1,1 1 1,0-1-1,1 0 0,-1 1 1,0 5-1,-9 16 52,8-23-14,1 0 1,0 0 0,0 0 0,0 0 0,0 0 0,0 1 0,0-1 0,0 0 0,1 0 0,-1 1 0,0 2 0,-3 1 111,4-6-137,-1 0 0,1 0 0,0 1 0,-1-1 0,1 0-1,0 0 1,-1 1 0,1-1 0,0 0 0,-1 0 0,1 1 0,0-1 0,-1 0 0,1 1-1,0-1 1,0 0 0,0 1 0,-1-1 0,1 1 0,0-1 0,0 0 0,0 1 0,0-1 0,0 1-1,0-1 1,0 0 0,0 1 0,0-1 0,0 1 0,0 0 0,0 0 263,45 23-252,-5 5-30,-36-26 10,1-1 0,-1 1 1,0-1-1,0 1 0,0 0 1,0 1-1,0-1 0,-1 1 1,1-1-1,-1 1 0,0 0 0,4 8 1,-6-11-4,0 1 0,0 0 0,0 0 1,0-1-1,0 1 0,-1 0 0,1 0 0,0 0 0,-1 0 1,0 0-1,1 0 0,-1 0 0,0 0 0,0 0 1,0 0-1,-1 0 0,1 0 0,0 0 0,-1 0 1,1 0-1,-1 0 0,1 0 0,-2 2 0,-9 45-23,7-41 99,0-1-1,0 1 1,-1 0-1,0-1 0,0 0 1,-1 0-1,0-1 1,0 0-1,0 0 1,-1 0-1,0 0 0,0-1 1,0-1-1,-1 1 1,0-1-1,0 0 0,0-1 1,0 0-1,0 0 1,-1-1-1,0 0 1,-9 1-1,-2-1-130,1-1 1,-1-1-1,0-1 1,1 0-1,-1-2 1,1 0-1,0-2 1,0 0-1,-24-9 1,42 13 41,-6-2-598,-1 0 0,1 0 0,-1-1 0,-10-7-1,2-9-4191,16 18 4368,-1 1-1,1 0 1,0-1-1,0 1 1,0 0-1,0-1 1,0 1-1,0-1 1,0 1-1,0 0 1,0-1-1,1 1 0,-1 0 1,1 0-1,-1-1 1,1 1-1,-1 0 1,2-2-1,7-4-2633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43 2444,'-11'-18'9280,"3"12"-6902,6 6-1882,2 0-770,0-1 200,0 1 0,0 0 0,0 0 1,0 0-1,0-1 0,0 1 0,0 0 0,0 0 0,0-1 0,0 1 0,0 0 0,-1 0 0,1 0 0,0 0 0,0-1 1,0 1-1,0 0 0,0 0 0,0 0 0,-1-1 0,1 1 0,0 0 0,0 0 0,0 0 0,0 0 0,-1 0 1,1 0-1,0 0 0,0-1 0,0 1 0,-1 0 0,1 0 0,0 0 0,0 0 0,-1 0 0,1 0 0,0 0 1,-1 0-1,1 0-98,0 0 0,0 0 0,0 0 0,-1 0 0,1 0 0,0 0 0,0 0 0,-1 0 0,1 0 0,0 0 0,0 0 0,0 0 0,-3-6-4644,3 0 1818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27 504,'0'0'1556,"0"-17"7384,0 19-8648,0 0-1,0 0 0,0 0 0,0 0 0,0 0 1,0 0-1,1 0 0,-1 0 0,1 0 0,-1 0 1,1 0-1,0-1 0,0 1 0,-1 0 0,1 0 1,2 2-1,31 63 1244,-30-62-1489,0 1 0,-1 0 1,1-1-1,-2 1 0,1 1 1,-1-1-1,2 8 0,14 28 114,5 7 21,7 10-60,-1-7-68,-24-42-54,0 0-1,0-1 1,1 1 0,7 9-1,-8-13-1,-5-6 6,0 0 0,0 0-1,0 0 1,0 1 0,0-1 0,0 0 0,0 0 0,1 0 0,-1 0-1,0 1 1,0-1 0,0 0 0,0 0 0,0 0 0,0 0-1,0 0 1,0 0 0,1 1 0,-1-1 0,0 0 0,0 0 0,0 0-1,0 0 1,0 0 0,1 0 0,-1 0 0,0 0 0,0 0-1,0 0 1,0 1 0,1-1 0,-1 0 0,0 0 0,0 0 0,0 0-1,1 0 1,-1 0 0,0 0 0,0-1 0,0 1 0,0 0 0,1 0-1,-1 0 1,0 0 0,0 0 0,0 0 0,0 0 0,0 0-1,1 0 1,-1 0 0,0 0 0,0-1 0,0 1 0,0 0 0,0 0-1,1 0 1,10-8 123,-9 6-92,0-1 0,1 0-1,-1 1 1,0-1 0,0 0 0,-1 0 0,1 0-1,-1 0 1,1 0 0,-1-1 0,0 1-1,1-5 1,7-17 92,23-71-12,-25 77-117,-1 0 1,0 0-1,-2-1 1,0 0-1,-1 0 1,0-37-1,7-17 11,-10 59-800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1 176,'0'0'3273,"21"24"2624,-20-19-5620,0 0 1,0 1 0,0-1 0,1 0 0,0 0-1,0 0 1,0-1 0,0 1 0,1 0-1,6 7 1,35 43 288,-40-51-496,1 4-245,0 0 434,-4-22-9198,-10 12 6493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 1608,'-6'-15'6144,"10"19"-3465,10 26-2845,15 18-5550,-27-42 3431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11 864,'0'0'226,"0"-1"1,0 0-1,-1 1 0,1-1 1,0 1-1,-1-1 0,1 1 1,0-1-1,-1 1 0,1-1 1,-1 1-1,1-1 0,-1 1 1,1-1-1,-1 1 0,1 0 0,-1-1 1,1 1-1,-1 0 0,1-1 1,-1 1-1,0 0 0,1 0 1,-1 0-1,0-1 0,1 1 1,-1 0-1,1 0 0,-1 0 1,0 0-1,1 0 0,-1 0 1,0 0-1,1 0 0,-1 1 0,0-1 1,1 0-1,-1 0 0,1 0 1,-1 1-1,0-1 0,1 0 1,-1 1-1,0 0 0,-27 12 3244,26-11-3377,0 0 0,0 0 0,0 0 0,0 0 1,1 0-1,-1 1 0,1-1 0,-1 0 0,1 1 0,0-1 0,0 1 0,0-1 1,0 1-1,0 0 0,1-1 0,-1 1 0,1 0 0,0-1 0,0 1 0,0 0 1,0 0-1,0-1 0,0 1 0,1 0 0,-1 0 0,1-1 0,0 1 0,0-1 0,0 1 1,0 0-1,0-1 0,3 3 0,8 15-4,-11-17-84,1 0 1,-1-1-1,1 1 1,-1 0 0,1-1-1,0 1 1,0-1-1,0 0 1,5 4 0,28 26 2,-28-24-6,0-1 0,1 0 0,0 0 0,9 5 0,28 30 53,-43-41-52,0 0 0,-1 0 0,1 1 0,-1-1-1,1 1 1,-1-1 0,0 1 0,0-1 0,0 1 0,1 0 0,-1 0 0,1 3 0,-2-4 1,1-1 0,-1 1 0,0 0 1,0 0-1,1-1 0,-1 1 0,0 0 1,0 0-1,0 0 0,0-1 0,0 1 1,0 0-1,0 0 0,0 0 0,0-1 1,0 1-1,-1 0 0,1 0 0,0 0 1,0-1-1,-1 1 0,1 0 0,0-1 1,-1 1-1,1 0 0,-1-1 0,1 1 1,-1 0-1,1-1 0,-1 1 0,0-1 1,0 1-1,-14 5 61,0-1 1,0 0-1,0-1 0,-1-1 0,1-1 1,-1 0-1,0-1 0,0-1 0,-25-2 1,5 2-417,34 0-134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0 364,'1'0'296,"0"1"-1,0-1 1,-1 0 0,1 1 0,0-1-1,0 0 1,0 1 0,0-1-1,0 1 1,-1-1 0,1 1-1,0 0 1,0-1 0,-1 1 0,1 0-1,-1-1 1,1 1 0,0 0-1,-1 0 1,1 0 0,-1-1-1,0 1 1,1 0 0,-1 0 0,0 0-1,1 0 1,-1 1 0,8 38 3479,0-2-2023,21 28-1004,-8-18-1646,-19-44-299,5 10 149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49 752,'0'-6'2624,"-11"-7"-399,11 7-449,0 0-356,-10 0-272,10 0 488,-11 0-612,22 12-1356,-11 0-1224,0 0 208,0 6-3033,-11-6 1717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1652,'-2'5'6999,"-7"15"-3850,16 32 793,16 30-2641,0 1-996,-14-33-168,-6-24-103,2 0-1,1-1 1,0 0 0,2 0 0,19 40 0,-22-54-29,0 0-8,-2-16-1,-5-3 9,-1 0 0,1 0 0,-1 1 0,-1-1 0,0 1 1,0-1-1,-7-8 0,-19-15 317,21 23-130,0-1 1,0 0-1,1 0 1,0-1-1,-7-11 1,5 3 344,5 4 1057,7 13-1558,-1 0 0,1 0 0,0 1 0,0-1 0,-1 1-1,1-1 1,0 1 0,0 0 0,0 0 0,0 0 0,0 0 0,-1 0 0,4 0 0,0 0-21,43 0-1965,65-8-1,-97 6-412,1-1 0,-1-2 0,0 1 0,21-10 0,-14 2-1350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11 432,'0'0'10144,"-11"-7"-4142,11 7-5949,-1-1 0,0 1 0,0-1 0,0 1 0,0 0-1,0-1 1,0 1 0,0 0 0,0 0 0,0 0 0,1-1 0,-1 1-1,0 0 1,0 0 0,0 0 0,0 1 0,0-1 0,0 0 0,0 0 0,0 1-1,0-1 1,0 0 0,-1 1 0,-27 8 762,-111 58 1578,77-18-1993,49-37-319,7-5-21,0 0 1,0 1-1,0 0 1,1 0-1,1 1 1,-8 14-1,2-5-12,9-14-51,0-1 0,0 1 0,1-1-1,-1 1 1,1-1 0,0 1-1,0 0 1,0 0 0,0-1 0,1 1-1,0 0 1,-1 0 0,2 0 0,-1 0-1,0-1 1,1 1 0,-1 0 0,1 0-1,0 0 1,0-1 0,1 1 0,-1 0-1,1-1 1,0 0 0,3 5-1,1 1 11,1-1 0,0-1 0,0 0 0,1 0 0,-1 0 0,2-1 0,-1 0 0,16 8 0,148 101-269,-171-114 263,0-1 0,0 0 0,-1 1 0,1-1 0,0 1 0,0-1 0,0 1 0,-1-1 0,1 1 0,0 0 0,-1-1 0,1 1 0,0 0 1,-1-1-1,1 1 0,-1 0 0,1 0 0,-1 0 0,0 0 0,1-1 0,-1 1 0,0 0 0,0 0 0,1 0 0,-1 0 0,0 0 0,0 0 0,0 0 0,0 0 0,0 0 1,0 0-1,0 0 0,-1-1 0,1 1 0,0 0 0,0 0 0,-1 0 0,1 0 0,0 0 0,-1 0 0,1-1 0,-1 1 0,1 0 0,-1 0 0,0-1 0,1 1 1,-1 0-1,0-1 0,1 1 0,-1-1 0,0 1 0,0-1 0,-1 2 0,-7 4 12,-1 1 0,0-1 0,-16 7 1,14-7-36,-16 8-42,-2-1 0,0-1 0,0-2 0,-1-1 1,0-1-1,-37 4 0,1-8-951,30-10-1778,36 6 2233,-1-1 0,0 1-1,1-1 1,-1 0 0,1 0 0,-1 0 0,1 0 0,-1 0-1,1 0 1,-1 0 0,1 0 0,0-1 0,0 1 0,-2-2 0,3-7-2821,9 3-36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0 988,'1'4'7492,"7"11"-6072,-7-11-989,1 0-1,-2 0 1,1 1-1,0-1 0,-1 1 1,0-1-1,0 0 1,0 1-1,-2 8 1,1 1 399,1-8-679,-1 0 0,0-1-1,0 1 1,-1 0-1,1-1 1,-4 7-1,3-7-53,0 1 0,0-1 0,1 1 0,0-1-1,0 1 1,-1 6 0,2-6-11,-1 0 1,0-1-1,0 1 0,0-1 1,-1 1-1,-2 6 1,1-7-29,2 0-1,-1 1 1,0-1 0,1 1 0,0-1-1,0 8 1,0-8-24,1 0-1,-1 1 1,0-1 0,-1 0-1,1 0 1,-4 6-1,3-6-21,0 0-1,1 0 1,-1 0-1,1 0 1,0 0-1,-1 8 1,2-8-15,-1 0 1,0 0 0,-1 0 0,1 0-1,-1 0 1,0 0 0,0 0 0,0 0-1,-4 5 1,5-9-27,0 0 0,1 0 0,-1 1 0,1-1 0,-1 0 0,1 1 0,-1-1 0,1 1 0,0-1 0,0 1 0,0-1 0,0 0 0,0 1 0,0-1-1,0 1 1,1-1 0,-1 1 0,0-1 0,1 0 0,-1 1 0,1-1 0,-1 0 0,1 1 0,0-1 0,0 0 0,-1 0 0,1 0 0,0 1 0,0-1 0,2 1 0,-1-2-768,17-6-12333,-17 0 10220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0 368,'0'0'7833,"1"11"-2754,2-9-4914,-1 0-1,0 0 1,0-1 0,-1 2 0,1-1-1,0 0 1,-1 0 0,1 0-1,-1 1 1,1-1 0,-1 1 0,0-1-1,0 1 1,0-1 0,-1 1 0,2 5-1,5 59 858,0-6-242,2-32-325,-6-19-273,0-1 1,0 0 0,-1 1 0,1 18 0,8 69 428,-12-81-603,1-14-13,-1 1 0,1-1-1,0 1 1,-1 0 0,1-1-1,0 1 1,1-1 0,-1 1-1,0-1 1,1 1 0,-1-1-1,1 1 1,0-1 0,0 1-1,0-1 1,0 0 0,0 1-1,3 3 1,-2-5-21,5-32-5834,-3 21 3770,-1 0 1,-1 0-1,0 0 0,1-16 0,-3 7-964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18 264,'0'0'970,"-2"13"1075,2-13-1985,-1 0 0,1 0 1,-1 0-1,1 0 0,0 0 0,-1 0 1,1 0-1,-1 0 0,1 0 0,0 0 1,-1 1-1,1-1 0,-1 0 0,1 0 1,0 0-1,-1 1 0,1-1 0,0 0 1,-1 1-1,1-1 0,0 0 0,0 1 1,-1-1-1,1 0 0,0 1 0,0-1 1,0 0-1,-1 1 0,1-1 0,0 1 1,0-1-1,0 0 0,0 1 0,0-1 1,0 1-1,0-1 0,0 1 0,0-1 1,0 0-1,0 1 0,0-1 0,0 1 1,0-1-1,0 1 0,0-1 0,1 0 1,-1 1-1,0 3 506,-10 1 6477,18-4-6412,-6-1-539,9-7 232,-10 5-290,0 0 1,0 0-1,1 0 1,-1 0 0,1 1-1,-1-1 1,1 0-1,0 1 1,-1-1-1,1 1 1,0 0 0,0 0-1,0-1 1,0 1-1,0 1 1,0-1 0,0 0-1,1 0 1,-1 1-1,0-1 1,0 1-1,1 0 1,3 0 0,65-8 45,17-4 423,-38 29-474,-48-16-14,32 11-23,73 32 146,-67-10-221,-27 10 162,-13-30-70,0-10-3,1-1 0,-1 0 0,0 1-1,0-1 1,0 0 0,0 0 0,-1 1-1,0-1 1,1 0 0,-1 0 0,0 0-1,0 0 1,-1 0 0,-1 4 0,2-5-5,0 0 0,0-1 0,0 1 0,1 0 0,-1-1 0,1 1 0,-1 0 0,1 0 0,0-1 0,-1 1 0,1 0 0,0 0 0,0-1 0,1 1 0,-1 3 0,1-4-1,-1 1 0,0 0 0,0 0 0,0 0 0,0-1 0,0 1 0,0 0 0,-1 0 0,1 0 0,0-1 0,-1 1 0,0 0 0,1-1 0,-1 1 0,-1 2 0,1-3 2,0 1 1,1-1-1,-1 1 1,1-1-1,0 0 1,-1 1-1,1-1 1,0 1-1,0-1 1,0 1-1,0-1 1,0 1-1,0-1 1,0 1 0,0-1-1,1 4 1,0-3-1,-1-1 1,1 1 0,-1 0 0,0 0-1,0 0 1,0 0 0,0 0-1,0 0 1,0 0 0,-1 0 0,1-1-1,-2 5 1,-6 13 13,7-16-10,0-1 0,0 1-1,0 0 1,0-1 0,0 0-1,-1 1 1,1-1-1,-1 0 1,1 1 0,-1-1-1,0 0 1,-3 2 0,2-2-1,0 1 1,1-1 0,-1 1 0,0 0 0,1 0 0,0 0-1,-1 0 1,-1 5 0,-14 13-1,-3 2 102,12-13 8,0 0 0,0-1 0,-1 0 0,-20 14 0,-25 30 658,47-49-634,-24 11 120,30-14-245,2 3-10,0-3 0,-19 4-712,17-33-11477,2 21 8720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de/docs/Web/HTTP/Methods/PATCH" TargetMode="External"/><Relationship Id="rId3" Type="http://schemas.openxmlformats.org/officeDocument/2006/relationships/hyperlink" Target="https://developer.mozilla.org/de/docs/Web/HTTP/Methods/PUT" TargetMode="External"/><Relationship Id="rId7" Type="http://schemas.openxmlformats.org/officeDocument/2006/relationships/hyperlink" Target="https://developer.mozilla.org/de/docs/Web/HTTP/Methods/TRAC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de/docs/Web/HTTP/Methods/OPTIONS" TargetMode="External"/><Relationship Id="rId5" Type="http://schemas.openxmlformats.org/officeDocument/2006/relationships/hyperlink" Target="https://developer.mozilla.org/de/docs/Web/HTTP/Methods/CONNECT" TargetMode="External"/><Relationship Id="rId4" Type="http://schemas.openxmlformats.org/officeDocument/2006/relationships/hyperlink" Target="https://developer.mozilla.org/de/docs/Web/HTTP/Methods/DELETE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Eigentlich mehr „von welchem </a:t>
            </a:r>
            <a:r>
              <a:rPr lang="de-DE" dirty="0" err="1"/>
              <a:t>user</a:t>
            </a:r>
            <a:r>
              <a:rPr lang="de-DE" dirty="0"/>
              <a:t> kommt der </a:t>
            </a:r>
            <a:r>
              <a:rPr lang="de-DE" dirty="0" err="1"/>
              <a:t>request</a:t>
            </a:r>
            <a:r>
              <a:rPr lang="de-DE" dirty="0"/>
              <a:t>“, denn darüber ob er wirklich der ist, der er angibt zu sein, sprechen wir ja gar nicht genau.</a:t>
            </a:r>
          </a:p>
          <a:p>
            <a:r>
              <a:rPr lang="de-DE" dirty="0"/>
              <a:t>Auf Tonspur besprechen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6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7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9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6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61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6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https://developer.mozilla.org/de/docs/Web/HTTP/CORS</a:t>
            </a:r>
            <a:r>
              <a:rPr lang="de-DE" dirty="0"/>
              <a:t>:</a:t>
            </a:r>
          </a:p>
          <a:p>
            <a:r>
              <a:rPr lang="de-DE" dirty="0"/>
              <a:t>Bei folgenden Methoden gibt’s einen „</a:t>
            </a:r>
            <a:r>
              <a:rPr lang="de-DE" dirty="0" err="1"/>
              <a:t>preflight</a:t>
            </a:r>
            <a:r>
              <a:rPr lang="de-DE" dirty="0"/>
              <a:t>“ </a:t>
            </a:r>
            <a:r>
              <a:rPr lang="de-DE" dirty="0" err="1"/>
              <a:t>request</a:t>
            </a:r>
            <a:r>
              <a:rPr lang="de-DE" dirty="0"/>
              <a:t> um vorher schon zu klären ob es erlaubt ist: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3" tooltip="Die Beschreibung hierüber wurde bisher noch nicht geschrieben. Bitte überlege, mitzuwirken!"/>
              </a:rPr>
              <a:t>PUT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D7E9A"/>
                </a:solidFill>
                <a:effectLst/>
                <a:latin typeface="Arial" panose="020B0604020202020204" pitchFamily="34" charset="0"/>
                <a:hlinkClick r:id="rId4" tooltip="Die Request-Methode HTTP DELETE löscht die angegebene Ressource."/>
              </a:rPr>
              <a:t>DELETE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D7E9A"/>
                </a:solidFill>
                <a:effectLst/>
                <a:latin typeface="Arial" panose="020B0604020202020204" pitchFamily="34" charset="0"/>
                <a:hlinkClick r:id="rId5" tooltip="CONNECT ist eine Hop-by-Hop-Methode."/>
              </a:rPr>
              <a:t>CONNECT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6" tooltip="Die Beschreibung hierüber wurde bisher noch nicht geschrieben. Bitte überlege, mitzuwirken!"/>
              </a:rPr>
              <a:t>OPTIONS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7" tooltip="Die Beschreibung hierüber wurde bisher noch nicht geschrieben. Bitte überlege, mitzuwirken!"/>
              </a:rPr>
              <a:t>TRACE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8" tooltip="Die Beschreibung hierüber wurde bisher noch nicht geschrieben. Bitte überlege, mitzuwirken!"/>
              </a:rPr>
              <a:t>PATCH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37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7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13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Passworterstellung: https://en.wikipedia.org/wiki/.htpasswd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https://httpd.apache.org/docs/2.4/misc/password_encryptions.html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40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Positiv: </a:t>
            </a:r>
            <a:r>
              <a:rPr lang="de-AT" dirty="0" err="1"/>
              <a:t>phishing</a:t>
            </a:r>
            <a:r>
              <a:rPr lang="de-AT" dirty="0"/>
              <a:t> nicht möglich -&gt; Klartextpasswort wird ja nie übertragen</a:t>
            </a:r>
          </a:p>
          <a:p>
            <a:endParaRPr lang="de-AT" dirty="0"/>
          </a:p>
          <a:p>
            <a:r>
              <a:rPr lang="de-AT" dirty="0"/>
              <a:t>https://de.wikipedia.org/wiki/HTTP-Authentifizierung</a:t>
            </a:r>
          </a:p>
          <a:p>
            <a:r>
              <a:rPr lang="de-AT" dirty="0"/>
              <a:t>https://security.stackexchange.com/questions/102833/flaw-in-http-digest-authentication</a:t>
            </a:r>
          </a:p>
          <a:p>
            <a:r>
              <a:rPr lang="de-AT" dirty="0"/>
              <a:t>https://avdi.codes/the-trouble-with-http-digest-authentication/</a:t>
            </a:r>
          </a:p>
          <a:p>
            <a:r>
              <a:rPr lang="de-AT" dirty="0"/>
              <a:t>https://en.wikipedia.org/wiki/Digest_access_authentication</a:t>
            </a:r>
          </a:p>
          <a:p>
            <a:endParaRPr lang="de-AT" dirty="0"/>
          </a:p>
          <a:p>
            <a:r>
              <a:rPr lang="de-AT" dirty="0"/>
              <a:t>https://httpd.apache.org/docs/2.4/mod/mod_auth_digest.html =&gt;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bei </a:t>
            </a:r>
            <a:r>
              <a:rPr lang="de-AT" dirty="0" err="1"/>
              <a:t>digest</a:t>
            </a:r>
            <a:r>
              <a:rPr lang="de-AT" dirty="0"/>
              <a:t> ist „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secure</a:t>
            </a:r>
            <a:r>
              <a:rPr lang="de-AT" dirty="0"/>
              <a:t>“ als bei </a:t>
            </a:r>
            <a:r>
              <a:rPr lang="de-AT" dirty="0" err="1"/>
              <a:t>basic</a:t>
            </a:r>
            <a:endParaRPr lang="de-AT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AT" dirty="0"/>
              <a:t>https://httpd.apache.org/docs/2.4/misc/password_encryptions.html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00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TOTP und FIDO2/</a:t>
            </a:r>
            <a:r>
              <a:rPr lang="de-DE" dirty="0" err="1"/>
              <a:t>WebAuthN</a:t>
            </a:r>
            <a:r>
              <a:rPr lang="de-DE" dirty="0"/>
              <a:t> =&gt; </a:t>
            </a: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yubikey</a:t>
            </a:r>
            <a:r>
              <a:rPr lang="de-DE" dirty="0"/>
              <a:t>, solo-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google</a:t>
            </a:r>
            <a:r>
              <a:rPr lang="de-DE" dirty="0"/>
              <a:t>-titan</a:t>
            </a:r>
          </a:p>
          <a:p>
            <a:endParaRPr lang="de-DE" dirty="0"/>
          </a:p>
          <a:p>
            <a:r>
              <a:rPr lang="de-DE" dirty="0"/>
              <a:t>TLS-Clientzertifikate auch erwähnen</a:t>
            </a:r>
          </a:p>
          <a:p>
            <a:endParaRPr lang="de-DE" dirty="0"/>
          </a:p>
          <a:p>
            <a:r>
              <a:rPr lang="de-DE" dirty="0"/>
              <a:t>Hier nochmal darauf eingehen, dass </a:t>
            </a:r>
            <a:r>
              <a:rPr lang="de-DE" dirty="0" err="1"/>
              <a:t>eCard</a:t>
            </a:r>
            <a:r>
              <a:rPr lang="de-DE" dirty="0"/>
              <a:t> eine gewissen Level an Confidence mitgibt, dass es sich auch wirklich um diese Person handelt als die er sich ausgibt.</a:t>
            </a:r>
          </a:p>
          <a:p>
            <a:r>
              <a:rPr lang="de-DE" dirty="0"/>
              <a:t>Leider mit Ende 2019 eingestellt -&gt; man müsste sich jetzt eine separate A-Trust Karte bestellen.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61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(Authentication)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2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svg"/><Relationship Id="rId7" Type="http://schemas.openxmlformats.org/officeDocument/2006/relationships/image" Target="../media/image340.sv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9.png"/><Relationship Id="rId5" Type="http://schemas.openxmlformats.org/officeDocument/2006/relationships/image" Target="../media/image298.svg"/><Relationship Id="rId4" Type="http://schemas.openxmlformats.org/officeDocument/2006/relationships/image" Target="../media/image2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45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10" Type="http://schemas.openxmlformats.org/officeDocument/2006/relationships/image" Target="../media/image386.png"/><Relationship Id="rId4" Type="http://schemas.openxmlformats.org/officeDocument/2006/relationships/image" Target="../media/image348.png"/><Relationship Id="rId9" Type="http://schemas.openxmlformats.org/officeDocument/2006/relationships/image" Target="../media/image3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5.xml"/><Relationship Id="rId299" Type="http://schemas.openxmlformats.org/officeDocument/2006/relationships/image" Target="../media/image3480.png"/><Relationship Id="rId303" Type="http://schemas.openxmlformats.org/officeDocument/2006/relationships/image" Target="../media/image3500.png"/><Relationship Id="rId63" Type="http://schemas.openxmlformats.org/officeDocument/2006/relationships/customXml" Target="../ink/ink538.xml"/><Relationship Id="rId84" Type="http://schemas.openxmlformats.org/officeDocument/2006/relationships/image" Target="../media/image2411.png"/><Relationship Id="rId138" Type="http://schemas.openxmlformats.org/officeDocument/2006/relationships/image" Target="../media/image2680.png"/><Relationship Id="rId159" Type="http://schemas.openxmlformats.org/officeDocument/2006/relationships/customXml" Target="../ink/ink586.xml"/><Relationship Id="rId324" Type="http://schemas.openxmlformats.org/officeDocument/2006/relationships/customXml" Target="../ink/ink669.xml"/><Relationship Id="rId345" Type="http://schemas.openxmlformats.org/officeDocument/2006/relationships/image" Target="../media/image3710.png"/><Relationship Id="rId366" Type="http://schemas.openxmlformats.org/officeDocument/2006/relationships/customXml" Target="../ink/ink690.xml"/><Relationship Id="rId387" Type="http://schemas.openxmlformats.org/officeDocument/2006/relationships/customXml" Target="../ink/ink701.xml"/><Relationship Id="rId21" Type="http://schemas.openxmlformats.org/officeDocument/2006/relationships/image" Target="../media/image10.png"/><Relationship Id="rId170" Type="http://schemas.openxmlformats.org/officeDocument/2006/relationships/image" Target="../media/image2840.png"/><Relationship Id="rId191" Type="http://schemas.openxmlformats.org/officeDocument/2006/relationships/customXml" Target="../ink/ink602.xml"/><Relationship Id="rId205" Type="http://schemas.openxmlformats.org/officeDocument/2006/relationships/customXml" Target="../ink/ink609.xml"/><Relationship Id="rId226" Type="http://schemas.openxmlformats.org/officeDocument/2006/relationships/image" Target="../media/image3120.png"/><Relationship Id="rId247" Type="http://schemas.openxmlformats.org/officeDocument/2006/relationships/customXml" Target="../ink/ink630.xml"/><Relationship Id="rId412" Type="http://schemas.openxmlformats.org/officeDocument/2006/relationships/customXml" Target="../ink/ink721.xml"/><Relationship Id="rId107" Type="http://schemas.openxmlformats.org/officeDocument/2006/relationships/customXml" Target="../ink/ink560.xml"/><Relationship Id="rId268" Type="http://schemas.openxmlformats.org/officeDocument/2006/relationships/image" Target="../media/image3330.png"/><Relationship Id="rId289" Type="http://schemas.openxmlformats.org/officeDocument/2006/relationships/image" Target="../media/image3430.png"/><Relationship Id="rId74" Type="http://schemas.openxmlformats.org/officeDocument/2006/relationships/image" Target="../media/image2360.png"/><Relationship Id="rId128" Type="http://schemas.openxmlformats.org/officeDocument/2006/relationships/image" Target="../media/image2630.png"/><Relationship Id="rId149" Type="http://schemas.openxmlformats.org/officeDocument/2006/relationships/customXml" Target="../ink/ink581.xml"/><Relationship Id="rId314" Type="http://schemas.openxmlformats.org/officeDocument/2006/relationships/customXml" Target="../ink/ink664.xml"/><Relationship Id="rId335" Type="http://schemas.openxmlformats.org/officeDocument/2006/relationships/image" Target="../media/image3660.png"/><Relationship Id="rId356" Type="http://schemas.openxmlformats.org/officeDocument/2006/relationships/customXml" Target="../ink/ink685.xml"/><Relationship Id="rId377" Type="http://schemas.openxmlformats.org/officeDocument/2006/relationships/image" Target="../media/image3870.png"/><Relationship Id="rId11" Type="http://schemas.openxmlformats.org/officeDocument/2006/relationships/image" Target="../media/image5.png"/><Relationship Id="rId398" Type="http://schemas.openxmlformats.org/officeDocument/2006/relationships/customXml" Target="../ink/ink709.xml"/><Relationship Id="rId5" Type="http://schemas.openxmlformats.org/officeDocument/2006/relationships/customXml" Target="../ink/ink533.xml"/><Relationship Id="rId95" Type="http://schemas.openxmlformats.org/officeDocument/2006/relationships/customXml" Target="../ink/ink554.xml"/><Relationship Id="rId160" Type="http://schemas.openxmlformats.org/officeDocument/2006/relationships/image" Target="../media/image2790.png"/><Relationship Id="rId181" Type="http://schemas.openxmlformats.org/officeDocument/2006/relationships/customXml" Target="../ink/ink597.xml"/><Relationship Id="rId216" Type="http://schemas.openxmlformats.org/officeDocument/2006/relationships/image" Target="../media/image3070.png"/><Relationship Id="rId237" Type="http://schemas.openxmlformats.org/officeDocument/2006/relationships/customXml" Target="../ink/ink625.xml"/><Relationship Id="rId402" Type="http://schemas.openxmlformats.org/officeDocument/2006/relationships/customXml" Target="../ink/ink713.xml"/><Relationship Id="rId258" Type="http://schemas.openxmlformats.org/officeDocument/2006/relationships/image" Target="../media/image3280.png"/><Relationship Id="rId279" Type="http://schemas.openxmlformats.org/officeDocument/2006/relationships/customXml" Target="../ink/ink646.xml"/><Relationship Id="rId64" Type="http://schemas.openxmlformats.org/officeDocument/2006/relationships/image" Target="../media/image4910.png"/><Relationship Id="rId118" Type="http://schemas.openxmlformats.org/officeDocument/2006/relationships/image" Target="../media/image2580.png"/><Relationship Id="rId139" Type="http://schemas.openxmlformats.org/officeDocument/2006/relationships/customXml" Target="../ink/ink576.xml"/><Relationship Id="rId290" Type="http://schemas.openxmlformats.org/officeDocument/2006/relationships/customXml" Target="../ink/ink652.xml"/><Relationship Id="rId304" Type="http://schemas.openxmlformats.org/officeDocument/2006/relationships/customXml" Target="../ink/ink659.xml"/><Relationship Id="rId325" Type="http://schemas.openxmlformats.org/officeDocument/2006/relationships/image" Target="../media/image3611.png"/><Relationship Id="rId346" Type="http://schemas.openxmlformats.org/officeDocument/2006/relationships/customXml" Target="../ink/ink680.xml"/><Relationship Id="rId367" Type="http://schemas.openxmlformats.org/officeDocument/2006/relationships/image" Target="../media/image3820.png"/><Relationship Id="rId388" Type="http://schemas.openxmlformats.org/officeDocument/2006/relationships/image" Target="../media/image2.png"/><Relationship Id="rId43" Type="http://schemas.openxmlformats.org/officeDocument/2006/relationships/image" Target="../media/image21.png"/><Relationship Id="rId85" Type="http://schemas.openxmlformats.org/officeDocument/2006/relationships/customXml" Target="../ink/ink549.xml"/><Relationship Id="rId150" Type="http://schemas.openxmlformats.org/officeDocument/2006/relationships/image" Target="../media/image2740.png"/><Relationship Id="rId171" Type="http://schemas.openxmlformats.org/officeDocument/2006/relationships/customXml" Target="../ink/ink592.xml"/><Relationship Id="rId192" Type="http://schemas.openxmlformats.org/officeDocument/2006/relationships/image" Target="../media/image2950.png"/><Relationship Id="rId206" Type="http://schemas.openxmlformats.org/officeDocument/2006/relationships/image" Target="../media/image3020.png"/><Relationship Id="rId227" Type="http://schemas.openxmlformats.org/officeDocument/2006/relationships/customXml" Target="../ink/ink620.xml"/><Relationship Id="rId413" Type="http://schemas.openxmlformats.org/officeDocument/2006/relationships/customXml" Target="../ink/ink722.xml"/><Relationship Id="rId248" Type="http://schemas.openxmlformats.org/officeDocument/2006/relationships/image" Target="../media/image3230.png"/><Relationship Id="rId269" Type="http://schemas.openxmlformats.org/officeDocument/2006/relationships/customXml" Target="../ink/ink641.xml"/><Relationship Id="rId108" Type="http://schemas.openxmlformats.org/officeDocument/2006/relationships/image" Target="../media/image2530.png"/><Relationship Id="rId129" Type="http://schemas.openxmlformats.org/officeDocument/2006/relationships/customXml" Target="../ink/ink571.xml"/><Relationship Id="rId280" Type="http://schemas.openxmlformats.org/officeDocument/2006/relationships/image" Target="../media/image3390.png"/><Relationship Id="rId315" Type="http://schemas.openxmlformats.org/officeDocument/2006/relationships/image" Target="../media/image3560.png"/><Relationship Id="rId336" Type="http://schemas.openxmlformats.org/officeDocument/2006/relationships/customXml" Target="../ink/ink675.xml"/><Relationship Id="rId357" Type="http://schemas.openxmlformats.org/officeDocument/2006/relationships/image" Target="../media/image3770.png"/><Relationship Id="rId33" Type="http://schemas.openxmlformats.org/officeDocument/2006/relationships/image" Target="../media/image16.png"/><Relationship Id="rId75" Type="http://schemas.openxmlformats.org/officeDocument/2006/relationships/customXml" Target="../ink/ink544.xml"/><Relationship Id="rId96" Type="http://schemas.openxmlformats.org/officeDocument/2006/relationships/image" Target="../media/image2470.png"/><Relationship Id="rId140" Type="http://schemas.openxmlformats.org/officeDocument/2006/relationships/image" Target="../media/image2690.png"/><Relationship Id="rId161" Type="http://schemas.openxmlformats.org/officeDocument/2006/relationships/customXml" Target="../ink/ink587.xml"/><Relationship Id="rId182" Type="http://schemas.openxmlformats.org/officeDocument/2006/relationships/image" Target="../media/image2900.png"/><Relationship Id="rId217" Type="http://schemas.openxmlformats.org/officeDocument/2006/relationships/customXml" Target="../ink/ink615.xml"/><Relationship Id="rId378" Type="http://schemas.openxmlformats.org/officeDocument/2006/relationships/customXml" Target="../ink/ink696.xml"/><Relationship Id="rId399" Type="http://schemas.openxmlformats.org/officeDocument/2006/relationships/customXml" Target="../ink/ink710.xml"/><Relationship Id="rId403" Type="http://schemas.openxmlformats.org/officeDocument/2006/relationships/customXml" Target="../ink/ink714.xml"/><Relationship Id="rId6" Type="http://schemas.openxmlformats.org/officeDocument/2006/relationships/image" Target="../media/image2300.png"/><Relationship Id="rId238" Type="http://schemas.openxmlformats.org/officeDocument/2006/relationships/image" Target="../media/image3180.png"/><Relationship Id="rId259" Type="http://schemas.openxmlformats.org/officeDocument/2006/relationships/customXml" Target="../ink/ink636.xml"/><Relationship Id="rId119" Type="http://schemas.openxmlformats.org/officeDocument/2006/relationships/customXml" Target="../ink/ink566.xml"/><Relationship Id="rId270" Type="http://schemas.openxmlformats.org/officeDocument/2006/relationships/image" Target="../media/image3340.png"/><Relationship Id="rId291" Type="http://schemas.openxmlformats.org/officeDocument/2006/relationships/image" Target="../media/image3440.png"/><Relationship Id="rId305" Type="http://schemas.openxmlformats.org/officeDocument/2006/relationships/image" Target="../media/image3511.png"/><Relationship Id="rId326" Type="http://schemas.openxmlformats.org/officeDocument/2006/relationships/customXml" Target="../ink/ink670.xml"/><Relationship Id="rId347" Type="http://schemas.openxmlformats.org/officeDocument/2006/relationships/image" Target="../media/image3720.png"/><Relationship Id="rId23" Type="http://schemas.openxmlformats.org/officeDocument/2006/relationships/image" Target="../media/image11.png"/><Relationship Id="rId65" Type="http://schemas.openxmlformats.org/officeDocument/2006/relationships/customXml" Target="../ink/ink539.xml"/><Relationship Id="rId86" Type="http://schemas.openxmlformats.org/officeDocument/2006/relationships/image" Target="../media/image2420.png"/><Relationship Id="rId130" Type="http://schemas.openxmlformats.org/officeDocument/2006/relationships/image" Target="../media/image2640.png"/><Relationship Id="rId151" Type="http://schemas.openxmlformats.org/officeDocument/2006/relationships/customXml" Target="../ink/ink582.xml"/><Relationship Id="rId368" Type="http://schemas.openxmlformats.org/officeDocument/2006/relationships/customXml" Target="../ink/ink691.xml"/><Relationship Id="rId389" Type="http://schemas.openxmlformats.org/officeDocument/2006/relationships/customXml" Target="../ink/ink702.xml"/><Relationship Id="rId172" Type="http://schemas.openxmlformats.org/officeDocument/2006/relationships/image" Target="../media/image2850.png"/><Relationship Id="rId193" Type="http://schemas.openxmlformats.org/officeDocument/2006/relationships/customXml" Target="../ink/ink603.xml"/><Relationship Id="rId207" Type="http://schemas.openxmlformats.org/officeDocument/2006/relationships/customXml" Target="../ink/ink610.xml"/><Relationship Id="rId228" Type="http://schemas.openxmlformats.org/officeDocument/2006/relationships/image" Target="../media/image3130.png"/><Relationship Id="rId249" Type="http://schemas.openxmlformats.org/officeDocument/2006/relationships/customXml" Target="../ink/ink631.xml"/><Relationship Id="rId109" Type="http://schemas.openxmlformats.org/officeDocument/2006/relationships/customXml" Target="../ink/ink561.xml"/><Relationship Id="rId260" Type="http://schemas.openxmlformats.org/officeDocument/2006/relationships/image" Target="../media/image3290.png"/><Relationship Id="rId281" Type="http://schemas.openxmlformats.org/officeDocument/2006/relationships/customXml" Target="../ink/ink647.xml"/><Relationship Id="rId316" Type="http://schemas.openxmlformats.org/officeDocument/2006/relationships/customXml" Target="../ink/ink665.xml"/><Relationship Id="rId337" Type="http://schemas.openxmlformats.org/officeDocument/2006/relationships/image" Target="../media/image3670.png"/><Relationship Id="rId13" Type="http://schemas.openxmlformats.org/officeDocument/2006/relationships/image" Target="../media/image6.png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555.xml"/><Relationship Id="rId120" Type="http://schemas.openxmlformats.org/officeDocument/2006/relationships/image" Target="../media/image2590.png"/><Relationship Id="rId141" Type="http://schemas.openxmlformats.org/officeDocument/2006/relationships/customXml" Target="../ink/ink577.xml"/><Relationship Id="rId358" Type="http://schemas.openxmlformats.org/officeDocument/2006/relationships/customXml" Target="../ink/ink686.xml"/><Relationship Id="rId379" Type="http://schemas.openxmlformats.org/officeDocument/2006/relationships/image" Target="../media/image388.png"/><Relationship Id="rId7" Type="http://schemas.openxmlformats.org/officeDocument/2006/relationships/customXml" Target="../ink/ink534.xml"/><Relationship Id="rId162" Type="http://schemas.openxmlformats.org/officeDocument/2006/relationships/image" Target="../media/image2800.png"/><Relationship Id="rId183" Type="http://schemas.openxmlformats.org/officeDocument/2006/relationships/customXml" Target="../ink/ink598.xml"/><Relationship Id="rId218" Type="http://schemas.openxmlformats.org/officeDocument/2006/relationships/image" Target="../media/image3080.png"/><Relationship Id="rId239" Type="http://schemas.openxmlformats.org/officeDocument/2006/relationships/customXml" Target="../ink/ink626.xml"/><Relationship Id="rId390" Type="http://schemas.openxmlformats.org/officeDocument/2006/relationships/image" Target="../media/image3.png"/><Relationship Id="rId404" Type="http://schemas.openxmlformats.org/officeDocument/2006/relationships/customXml" Target="../ink/ink715.xml"/><Relationship Id="rId250" Type="http://schemas.openxmlformats.org/officeDocument/2006/relationships/image" Target="../media/image3240.png"/><Relationship Id="rId271" Type="http://schemas.openxmlformats.org/officeDocument/2006/relationships/customXml" Target="../ink/ink642.xml"/><Relationship Id="rId292" Type="http://schemas.openxmlformats.org/officeDocument/2006/relationships/customXml" Target="../ink/ink653.xml"/><Relationship Id="rId306" Type="http://schemas.openxmlformats.org/officeDocument/2006/relationships/customXml" Target="../ink/ink660.xml"/><Relationship Id="rId66" Type="http://schemas.openxmlformats.org/officeDocument/2006/relationships/image" Target="../media/image2320.png"/><Relationship Id="rId87" Type="http://schemas.openxmlformats.org/officeDocument/2006/relationships/customXml" Target="../ink/ink550.xml"/><Relationship Id="rId110" Type="http://schemas.openxmlformats.org/officeDocument/2006/relationships/image" Target="../media/image2540.png"/><Relationship Id="rId131" Type="http://schemas.openxmlformats.org/officeDocument/2006/relationships/customXml" Target="../ink/ink572.xml"/><Relationship Id="rId327" Type="http://schemas.openxmlformats.org/officeDocument/2006/relationships/image" Target="../media/image3620.png"/><Relationship Id="rId348" Type="http://schemas.openxmlformats.org/officeDocument/2006/relationships/customXml" Target="../ink/ink681.xml"/><Relationship Id="rId369" Type="http://schemas.openxmlformats.org/officeDocument/2006/relationships/image" Target="../media/image3830.png"/><Relationship Id="rId45" Type="http://schemas.openxmlformats.org/officeDocument/2006/relationships/image" Target="../media/image22.png"/><Relationship Id="rId152" Type="http://schemas.openxmlformats.org/officeDocument/2006/relationships/image" Target="../media/image2750.png"/><Relationship Id="rId173" Type="http://schemas.openxmlformats.org/officeDocument/2006/relationships/customXml" Target="../ink/ink593.xml"/><Relationship Id="rId194" Type="http://schemas.openxmlformats.org/officeDocument/2006/relationships/image" Target="../media/image2960.png"/><Relationship Id="rId208" Type="http://schemas.openxmlformats.org/officeDocument/2006/relationships/image" Target="../media/image3030.png"/><Relationship Id="rId229" Type="http://schemas.openxmlformats.org/officeDocument/2006/relationships/customXml" Target="../ink/ink621.xml"/><Relationship Id="rId380" Type="http://schemas.openxmlformats.org/officeDocument/2006/relationships/customXml" Target="../ink/ink697.xml"/><Relationship Id="rId240" Type="http://schemas.openxmlformats.org/officeDocument/2006/relationships/image" Target="../media/image3190.png"/><Relationship Id="rId261" Type="http://schemas.openxmlformats.org/officeDocument/2006/relationships/customXml" Target="../ink/ink637.xml"/><Relationship Id="rId35" Type="http://schemas.openxmlformats.org/officeDocument/2006/relationships/customXml" Target="../ink/ink536.xml"/><Relationship Id="rId77" Type="http://schemas.openxmlformats.org/officeDocument/2006/relationships/customXml" Target="../ink/ink545.xml"/><Relationship Id="rId100" Type="http://schemas.openxmlformats.org/officeDocument/2006/relationships/image" Target="../media/image2490.png"/><Relationship Id="rId282" Type="http://schemas.openxmlformats.org/officeDocument/2006/relationships/image" Target="../media/image3400.png"/><Relationship Id="rId317" Type="http://schemas.openxmlformats.org/officeDocument/2006/relationships/image" Target="../media/image3570.png"/><Relationship Id="rId338" Type="http://schemas.openxmlformats.org/officeDocument/2006/relationships/customXml" Target="../ink/ink676.xml"/><Relationship Id="rId359" Type="http://schemas.openxmlformats.org/officeDocument/2006/relationships/image" Target="../media/image3780.png"/><Relationship Id="rId8" Type="http://schemas.openxmlformats.org/officeDocument/2006/relationships/image" Target="../media/image2311.png"/><Relationship Id="rId98" Type="http://schemas.openxmlformats.org/officeDocument/2006/relationships/image" Target="../media/image2480.png"/><Relationship Id="rId121" Type="http://schemas.openxmlformats.org/officeDocument/2006/relationships/customXml" Target="../ink/ink567.xml"/><Relationship Id="rId142" Type="http://schemas.openxmlformats.org/officeDocument/2006/relationships/image" Target="../media/image2700.png"/><Relationship Id="rId163" Type="http://schemas.openxmlformats.org/officeDocument/2006/relationships/customXml" Target="../ink/ink588.xml"/><Relationship Id="rId184" Type="http://schemas.openxmlformats.org/officeDocument/2006/relationships/image" Target="../media/image2910.png"/><Relationship Id="rId219" Type="http://schemas.openxmlformats.org/officeDocument/2006/relationships/customXml" Target="../ink/ink616.xml"/><Relationship Id="rId370" Type="http://schemas.openxmlformats.org/officeDocument/2006/relationships/customXml" Target="../ink/ink692.xml"/><Relationship Id="rId391" Type="http://schemas.openxmlformats.org/officeDocument/2006/relationships/customXml" Target="../ink/ink703.xml"/><Relationship Id="rId405" Type="http://schemas.openxmlformats.org/officeDocument/2006/relationships/customXml" Target="../ink/ink716.xml"/><Relationship Id="rId230" Type="http://schemas.openxmlformats.org/officeDocument/2006/relationships/image" Target="../media/image3140.png"/><Relationship Id="rId251" Type="http://schemas.openxmlformats.org/officeDocument/2006/relationships/customXml" Target="../ink/ink632.xml"/><Relationship Id="rId67" Type="http://schemas.openxmlformats.org/officeDocument/2006/relationships/customXml" Target="../ink/ink540.xml"/><Relationship Id="rId272" Type="http://schemas.openxmlformats.org/officeDocument/2006/relationships/image" Target="../media/image3350.png"/><Relationship Id="rId293" Type="http://schemas.openxmlformats.org/officeDocument/2006/relationships/image" Target="../media/image3450.png"/><Relationship Id="rId307" Type="http://schemas.openxmlformats.org/officeDocument/2006/relationships/image" Target="../media/image3520.png"/><Relationship Id="rId328" Type="http://schemas.openxmlformats.org/officeDocument/2006/relationships/customXml" Target="../ink/ink671.xml"/><Relationship Id="rId349" Type="http://schemas.openxmlformats.org/officeDocument/2006/relationships/image" Target="../media/image3730.png"/><Relationship Id="rId25" Type="http://schemas.openxmlformats.org/officeDocument/2006/relationships/image" Target="../media/image12.png"/><Relationship Id="rId88" Type="http://schemas.openxmlformats.org/officeDocument/2006/relationships/image" Target="../media/image2430.png"/><Relationship Id="rId111" Type="http://schemas.openxmlformats.org/officeDocument/2006/relationships/customXml" Target="../ink/ink562.xml"/><Relationship Id="rId132" Type="http://schemas.openxmlformats.org/officeDocument/2006/relationships/image" Target="../media/image2650.png"/><Relationship Id="rId153" Type="http://schemas.openxmlformats.org/officeDocument/2006/relationships/customXml" Target="../ink/ink583.xml"/><Relationship Id="rId174" Type="http://schemas.openxmlformats.org/officeDocument/2006/relationships/image" Target="../media/image2860.png"/><Relationship Id="rId195" Type="http://schemas.openxmlformats.org/officeDocument/2006/relationships/customXml" Target="../ink/ink604.xml"/><Relationship Id="rId209" Type="http://schemas.openxmlformats.org/officeDocument/2006/relationships/customXml" Target="../ink/ink611.xml"/><Relationship Id="rId360" Type="http://schemas.openxmlformats.org/officeDocument/2006/relationships/customXml" Target="../ink/ink687.xml"/><Relationship Id="rId381" Type="http://schemas.openxmlformats.org/officeDocument/2006/relationships/image" Target="../media/image3890.png"/><Relationship Id="rId220" Type="http://schemas.openxmlformats.org/officeDocument/2006/relationships/image" Target="../media/image3090.png"/><Relationship Id="rId241" Type="http://schemas.openxmlformats.org/officeDocument/2006/relationships/customXml" Target="../ink/ink627.xml"/><Relationship Id="rId36" Type="http://schemas.openxmlformats.org/officeDocument/2006/relationships/image" Target="../media/image3510.png"/><Relationship Id="rId262" Type="http://schemas.openxmlformats.org/officeDocument/2006/relationships/image" Target="../media/image3300.png"/><Relationship Id="rId283" Type="http://schemas.openxmlformats.org/officeDocument/2006/relationships/customXml" Target="../ink/ink648.xml"/><Relationship Id="rId318" Type="http://schemas.openxmlformats.org/officeDocument/2006/relationships/customXml" Target="../ink/ink666.xml"/><Relationship Id="rId339" Type="http://schemas.openxmlformats.org/officeDocument/2006/relationships/image" Target="../media/image3680.png"/><Relationship Id="rId15" Type="http://schemas.openxmlformats.org/officeDocument/2006/relationships/image" Target="../media/image7.png"/><Relationship Id="rId78" Type="http://schemas.openxmlformats.org/officeDocument/2006/relationships/image" Target="../media/image2380.png"/><Relationship Id="rId99" Type="http://schemas.openxmlformats.org/officeDocument/2006/relationships/customXml" Target="../ink/ink556.xml"/><Relationship Id="rId101" Type="http://schemas.openxmlformats.org/officeDocument/2006/relationships/customXml" Target="../ink/ink557.xml"/><Relationship Id="rId122" Type="http://schemas.openxmlformats.org/officeDocument/2006/relationships/image" Target="../media/image2600.png"/><Relationship Id="rId143" Type="http://schemas.openxmlformats.org/officeDocument/2006/relationships/customXml" Target="../ink/ink578.xml"/><Relationship Id="rId164" Type="http://schemas.openxmlformats.org/officeDocument/2006/relationships/image" Target="../media/image2810.png"/><Relationship Id="rId185" Type="http://schemas.openxmlformats.org/officeDocument/2006/relationships/customXml" Target="../ink/ink599.xml"/><Relationship Id="rId350" Type="http://schemas.openxmlformats.org/officeDocument/2006/relationships/customXml" Target="../ink/ink682.xml"/><Relationship Id="rId371" Type="http://schemas.openxmlformats.org/officeDocument/2006/relationships/image" Target="../media/image3840.png"/><Relationship Id="rId406" Type="http://schemas.openxmlformats.org/officeDocument/2006/relationships/image" Target="../media/image17.png"/><Relationship Id="rId9" Type="http://schemas.openxmlformats.org/officeDocument/2006/relationships/customXml" Target="../ink/ink535.xml"/><Relationship Id="rId210" Type="http://schemas.openxmlformats.org/officeDocument/2006/relationships/image" Target="../media/image3040.png"/><Relationship Id="rId392" Type="http://schemas.openxmlformats.org/officeDocument/2006/relationships/image" Target="../media/image4.png"/><Relationship Id="rId231" Type="http://schemas.openxmlformats.org/officeDocument/2006/relationships/customXml" Target="../ink/ink622.xml"/><Relationship Id="rId252" Type="http://schemas.openxmlformats.org/officeDocument/2006/relationships/image" Target="../media/image3250.png"/><Relationship Id="rId273" Type="http://schemas.openxmlformats.org/officeDocument/2006/relationships/customXml" Target="../ink/ink643.xml"/><Relationship Id="rId294" Type="http://schemas.openxmlformats.org/officeDocument/2006/relationships/customXml" Target="../ink/ink654.xml"/><Relationship Id="rId308" Type="http://schemas.openxmlformats.org/officeDocument/2006/relationships/customXml" Target="../ink/ink661.xml"/><Relationship Id="rId329" Type="http://schemas.openxmlformats.org/officeDocument/2006/relationships/image" Target="../media/image3630.png"/><Relationship Id="rId68" Type="http://schemas.openxmlformats.org/officeDocument/2006/relationships/image" Target="../media/image2330.png"/><Relationship Id="rId89" Type="http://schemas.openxmlformats.org/officeDocument/2006/relationships/customXml" Target="../ink/ink551.xml"/><Relationship Id="rId112" Type="http://schemas.openxmlformats.org/officeDocument/2006/relationships/image" Target="../media/image2550.png"/><Relationship Id="rId133" Type="http://schemas.openxmlformats.org/officeDocument/2006/relationships/customXml" Target="../ink/ink573.xml"/><Relationship Id="rId154" Type="http://schemas.openxmlformats.org/officeDocument/2006/relationships/image" Target="../media/image2760.png"/><Relationship Id="rId175" Type="http://schemas.openxmlformats.org/officeDocument/2006/relationships/customXml" Target="../ink/ink594.xml"/><Relationship Id="rId340" Type="http://schemas.openxmlformats.org/officeDocument/2006/relationships/customXml" Target="../ink/ink677.xml"/><Relationship Id="rId361" Type="http://schemas.openxmlformats.org/officeDocument/2006/relationships/image" Target="../media/image3790.png"/><Relationship Id="rId47" Type="http://schemas.openxmlformats.org/officeDocument/2006/relationships/image" Target="../media/image23.png"/><Relationship Id="rId196" Type="http://schemas.openxmlformats.org/officeDocument/2006/relationships/image" Target="../media/image2970.png"/><Relationship Id="rId200" Type="http://schemas.openxmlformats.org/officeDocument/2006/relationships/image" Target="../media/image2990.png"/><Relationship Id="rId382" Type="http://schemas.openxmlformats.org/officeDocument/2006/relationships/customXml" Target="../ink/ink698.xml"/><Relationship Id="rId221" Type="http://schemas.openxmlformats.org/officeDocument/2006/relationships/customXml" Target="../ink/ink617.xml"/><Relationship Id="rId242" Type="http://schemas.openxmlformats.org/officeDocument/2006/relationships/image" Target="../media/image3200.png"/><Relationship Id="rId263" Type="http://schemas.openxmlformats.org/officeDocument/2006/relationships/customXml" Target="../ink/ink638.xml"/><Relationship Id="rId284" Type="http://schemas.openxmlformats.org/officeDocument/2006/relationships/image" Target="../media/image3411.png"/><Relationship Id="rId319" Type="http://schemas.openxmlformats.org/officeDocument/2006/relationships/image" Target="../media/image3580.png"/><Relationship Id="rId37" Type="http://schemas.openxmlformats.org/officeDocument/2006/relationships/customXml" Target="../ink/ink537.xml"/><Relationship Id="rId79" Type="http://schemas.openxmlformats.org/officeDocument/2006/relationships/customXml" Target="../ink/ink546.xml"/><Relationship Id="rId102" Type="http://schemas.openxmlformats.org/officeDocument/2006/relationships/image" Target="../media/image2500.png"/><Relationship Id="rId123" Type="http://schemas.openxmlformats.org/officeDocument/2006/relationships/customXml" Target="../ink/ink568.xml"/><Relationship Id="rId144" Type="http://schemas.openxmlformats.org/officeDocument/2006/relationships/image" Target="../media/image2710.png"/><Relationship Id="rId330" Type="http://schemas.openxmlformats.org/officeDocument/2006/relationships/customXml" Target="../ink/ink672.xml"/><Relationship Id="rId90" Type="http://schemas.openxmlformats.org/officeDocument/2006/relationships/image" Target="../media/image2440.png"/><Relationship Id="rId165" Type="http://schemas.openxmlformats.org/officeDocument/2006/relationships/customXml" Target="../ink/ink589.xml"/><Relationship Id="rId186" Type="http://schemas.openxmlformats.org/officeDocument/2006/relationships/image" Target="../media/image2920.png"/><Relationship Id="rId351" Type="http://schemas.openxmlformats.org/officeDocument/2006/relationships/image" Target="../media/image3740.png"/><Relationship Id="rId372" Type="http://schemas.openxmlformats.org/officeDocument/2006/relationships/customXml" Target="../ink/ink693.xml"/><Relationship Id="rId393" Type="http://schemas.openxmlformats.org/officeDocument/2006/relationships/customXml" Target="../ink/ink704.xml"/><Relationship Id="rId407" Type="http://schemas.openxmlformats.org/officeDocument/2006/relationships/customXml" Target="../ink/ink717.xml"/><Relationship Id="rId211" Type="http://schemas.openxmlformats.org/officeDocument/2006/relationships/customXml" Target="../ink/ink612.xml"/><Relationship Id="rId232" Type="http://schemas.openxmlformats.org/officeDocument/2006/relationships/image" Target="../media/image3150.png"/><Relationship Id="rId253" Type="http://schemas.openxmlformats.org/officeDocument/2006/relationships/customXml" Target="../ink/ink633.xml"/><Relationship Id="rId274" Type="http://schemas.openxmlformats.org/officeDocument/2006/relationships/image" Target="../media/image3360.png"/><Relationship Id="rId295" Type="http://schemas.openxmlformats.org/officeDocument/2006/relationships/image" Target="../media/image3460.png"/><Relationship Id="rId309" Type="http://schemas.openxmlformats.org/officeDocument/2006/relationships/image" Target="../media/image3530.png"/><Relationship Id="rId69" Type="http://schemas.openxmlformats.org/officeDocument/2006/relationships/customXml" Target="../ink/ink541.xml"/><Relationship Id="rId113" Type="http://schemas.openxmlformats.org/officeDocument/2006/relationships/customXml" Target="../ink/ink563.xml"/><Relationship Id="rId134" Type="http://schemas.openxmlformats.org/officeDocument/2006/relationships/image" Target="../media/image2660.png"/><Relationship Id="rId320" Type="http://schemas.openxmlformats.org/officeDocument/2006/relationships/customXml" Target="../ink/ink667.xml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584.xml"/><Relationship Id="rId176" Type="http://schemas.openxmlformats.org/officeDocument/2006/relationships/image" Target="../media/image2870.png"/><Relationship Id="rId197" Type="http://schemas.openxmlformats.org/officeDocument/2006/relationships/customXml" Target="../ink/ink605.xml"/><Relationship Id="rId341" Type="http://schemas.openxmlformats.org/officeDocument/2006/relationships/image" Target="../media/image3690.png"/><Relationship Id="rId362" Type="http://schemas.openxmlformats.org/officeDocument/2006/relationships/customXml" Target="../ink/ink688.xml"/><Relationship Id="rId383" Type="http://schemas.openxmlformats.org/officeDocument/2006/relationships/image" Target="../media/image390.png"/><Relationship Id="rId201" Type="http://schemas.openxmlformats.org/officeDocument/2006/relationships/customXml" Target="../ink/ink607.xml"/><Relationship Id="rId222" Type="http://schemas.openxmlformats.org/officeDocument/2006/relationships/image" Target="../media/image3100.png"/><Relationship Id="rId243" Type="http://schemas.openxmlformats.org/officeDocument/2006/relationships/customXml" Target="../ink/ink628.xml"/><Relationship Id="rId264" Type="http://schemas.openxmlformats.org/officeDocument/2006/relationships/image" Target="../media/image3310.png"/><Relationship Id="rId285" Type="http://schemas.openxmlformats.org/officeDocument/2006/relationships/customXml" Target="../ink/ink649.xml"/><Relationship Id="rId103" Type="http://schemas.openxmlformats.org/officeDocument/2006/relationships/customXml" Target="../ink/ink558.xml"/><Relationship Id="rId124" Type="http://schemas.openxmlformats.org/officeDocument/2006/relationships/image" Target="../media/image2610.png"/><Relationship Id="rId310" Type="http://schemas.openxmlformats.org/officeDocument/2006/relationships/customXml" Target="../ink/ink662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552.xml"/><Relationship Id="rId145" Type="http://schemas.openxmlformats.org/officeDocument/2006/relationships/customXml" Target="../ink/ink579.xml"/><Relationship Id="rId166" Type="http://schemas.openxmlformats.org/officeDocument/2006/relationships/image" Target="../media/image2820.png"/><Relationship Id="rId187" Type="http://schemas.openxmlformats.org/officeDocument/2006/relationships/customXml" Target="../ink/ink600.xml"/><Relationship Id="rId331" Type="http://schemas.openxmlformats.org/officeDocument/2006/relationships/image" Target="../media/image3640.png"/><Relationship Id="rId352" Type="http://schemas.openxmlformats.org/officeDocument/2006/relationships/customXml" Target="../ink/ink683.xml"/><Relationship Id="rId373" Type="http://schemas.openxmlformats.org/officeDocument/2006/relationships/image" Target="../media/image3850.png"/><Relationship Id="rId394" Type="http://schemas.openxmlformats.org/officeDocument/2006/relationships/customXml" Target="../ink/ink705.xml"/><Relationship Id="rId408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050.png"/><Relationship Id="rId233" Type="http://schemas.openxmlformats.org/officeDocument/2006/relationships/customXml" Target="../ink/ink623.xml"/><Relationship Id="rId254" Type="http://schemas.openxmlformats.org/officeDocument/2006/relationships/image" Target="../media/image3260.png"/><Relationship Id="rId114" Type="http://schemas.openxmlformats.org/officeDocument/2006/relationships/image" Target="../media/image2560.png"/><Relationship Id="rId275" Type="http://schemas.openxmlformats.org/officeDocument/2006/relationships/customXml" Target="../ink/ink644.xml"/><Relationship Id="rId296" Type="http://schemas.openxmlformats.org/officeDocument/2006/relationships/customXml" Target="../ink/ink655.xml"/><Relationship Id="rId300" Type="http://schemas.openxmlformats.org/officeDocument/2006/relationships/customXml" Target="../ink/ink657.xml"/><Relationship Id="rId81" Type="http://schemas.openxmlformats.org/officeDocument/2006/relationships/customXml" Target="../ink/ink547.xml"/><Relationship Id="rId135" Type="http://schemas.openxmlformats.org/officeDocument/2006/relationships/customXml" Target="../ink/ink574.xml"/><Relationship Id="rId156" Type="http://schemas.openxmlformats.org/officeDocument/2006/relationships/image" Target="../media/image2770.png"/><Relationship Id="rId177" Type="http://schemas.openxmlformats.org/officeDocument/2006/relationships/customXml" Target="../ink/ink595.xml"/><Relationship Id="rId198" Type="http://schemas.openxmlformats.org/officeDocument/2006/relationships/image" Target="../media/image2980.png"/><Relationship Id="rId321" Type="http://schemas.openxmlformats.org/officeDocument/2006/relationships/image" Target="../media/image3590.png"/><Relationship Id="rId342" Type="http://schemas.openxmlformats.org/officeDocument/2006/relationships/customXml" Target="../ink/ink678.xml"/><Relationship Id="rId363" Type="http://schemas.openxmlformats.org/officeDocument/2006/relationships/image" Target="../media/image3800.png"/><Relationship Id="rId384" Type="http://schemas.openxmlformats.org/officeDocument/2006/relationships/customXml" Target="../ink/ink699.xml"/><Relationship Id="rId202" Type="http://schemas.openxmlformats.org/officeDocument/2006/relationships/image" Target="../media/image3000.png"/><Relationship Id="rId223" Type="http://schemas.openxmlformats.org/officeDocument/2006/relationships/customXml" Target="../ink/ink618.xml"/><Relationship Id="rId244" Type="http://schemas.openxmlformats.org/officeDocument/2006/relationships/image" Target="../media/image3210.png"/><Relationship Id="rId265" Type="http://schemas.openxmlformats.org/officeDocument/2006/relationships/customXml" Target="../ink/ink639.xml"/><Relationship Id="rId286" Type="http://schemas.openxmlformats.org/officeDocument/2006/relationships/image" Target="../media/image3420.png"/><Relationship Id="rId39" Type="http://schemas.openxmlformats.org/officeDocument/2006/relationships/image" Target="../media/image19.png"/><Relationship Id="rId104" Type="http://schemas.openxmlformats.org/officeDocument/2006/relationships/image" Target="../media/image2510.png"/><Relationship Id="rId125" Type="http://schemas.openxmlformats.org/officeDocument/2006/relationships/customXml" Target="../ink/ink569.xml"/><Relationship Id="rId146" Type="http://schemas.openxmlformats.org/officeDocument/2006/relationships/image" Target="../media/image2720.png"/><Relationship Id="rId167" Type="http://schemas.openxmlformats.org/officeDocument/2006/relationships/customXml" Target="../ink/ink590.xml"/><Relationship Id="rId188" Type="http://schemas.openxmlformats.org/officeDocument/2006/relationships/image" Target="../media/image2930.png"/><Relationship Id="rId311" Type="http://schemas.openxmlformats.org/officeDocument/2006/relationships/image" Target="../media/image3540.png"/><Relationship Id="rId332" Type="http://schemas.openxmlformats.org/officeDocument/2006/relationships/customXml" Target="../ink/ink673.xml"/><Relationship Id="rId353" Type="http://schemas.openxmlformats.org/officeDocument/2006/relationships/image" Target="../media/image3750.png"/><Relationship Id="rId374" Type="http://schemas.openxmlformats.org/officeDocument/2006/relationships/customXml" Target="../ink/ink694.xml"/><Relationship Id="rId395" Type="http://schemas.openxmlformats.org/officeDocument/2006/relationships/customXml" Target="../ink/ink706.xml"/><Relationship Id="rId409" Type="http://schemas.openxmlformats.org/officeDocument/2006/relationships/customXml" Target="../ink/ink718.xml"/><Relationship Id="rId71" Type="http://schemas.openxmlformats.org/officeDocument/2006/relationships/customXml" Target="../ink/ink542.xml"/><Relationship Id="rId92" Type="http://schemas.openxmlformats.org/officeDocument/2006/relationships/image" Target="../media/image2450.png"/><Relationship Id="rId213" Type="http://schemas.openxmlformats.org/officeDocument/2006/relationships/customXml" Target="../ink/ink613.xml"/><Relationship Id="rId234" Type="http://schemas.openxmlformats.org/officeDocument/2006/relationships/image" Target="../media/image3160.png"/><Relationship Id="rId2" Type="http://schemas.openxmlformats.org/officeDocument/2006/relationships/customXml" Target="../ink/ink532.xml"/><Relationship Id="rId255" Type="http://schemas.openxmlformats.org/officeDocument/2006/relationships/customXml" Target="../ink/ink634.xml"/><Relationship Id="rId276" Type="http://schemas.openxmlformats.org/officeDocument/2006/relationships/image" Target="../media/image3370.png"/><Relationship Id="rId297" Type="http://schemas.openxmlformats.org/officeDocument/2006/relationships/image" Target="../media/image3470.png"/><Relationship Id="rId29" Type="http://schemas.openxmlformats.org/officeDocument/2006/relationships/image" Target="../media/image14.png"/><Relationship Id="rId115" Type="http://schemas.openxmlformats.org/officeDocument/2006/relationships/customXml" Target="../ink/ink564.xml"/><Relationship Id="rId136" Type="http://schemas.openxmlformats.org/officeDocument/2006/relationships/image" Target="../media/image2670.png"/><Relationship Id="rId157" Type="http://schemas.openxmlformats.org/officeDocument/2006/relationships/customXml" Target="../ink/ink585.xml"/><Relationship Id="rId178" Type="http://schemas.openxmlformats.org/officeDocument/2006/relationships/image" Target="../media/image2880.png"/><Relationship Id="rId301" Type="http://schemas.openxmlformats.org/officeDocument/2006/relationships/image" Target="../media/image3490.png"/><Relationship Id="rId322" Type="http://schemas.openxmlformats.org/officeDocument/2006/relationships/customXml" Target="../ink/ink668.xml"/><Relationship Id="rId343" Type="http://schemas.openxmlformats.org/officeDocument/2006/relationships/image" Target="../media/image3700.png"/><Relationship Id="rId364" Type="http://schemas.openxmlformats.org/officeDocument/2006/relationships/customXml" Target="../ink/ink689.xml"/><Relationship Id="rId82" Type="http://schemas.openxmlformats.org/officeDocument/2006/relationships/image" Target="../media/image2400.png"/><Relationship Id="rId199" Type="http://schemas.openxmlformats.org/officeDocument/2006/relationships/customXml" Target="../ink/ink606.xml"/><Relationship Id="rId203" Type="http://schemas.openxmlformats.org/officeDocument/2006/relationships/customXml" Target="../ink/ink608.xml"/><Relationship Id="rId385" Type="http://schemas.openxmlformats.org/officeDocument/2006/relationships/image" Target="../media/image3910.png"/><Relationship Id="rId224" Type="http://schemas.openxmlformats.org/officeDocument/2006/relationships/image" Target="../media/image3110.png"/><Relationship Id="rId245" Type="http://schemas.openxmlformats.org/officeDocument/2006/relationships/customXml" Target="../ink/ink629.xml"/><Relationship Id="rId266" Type="http://schemas.openxmlformats.org/officeDocument/2006/relationships/image" Target="../media/image3320.png"/><Relationship Id="rId287" Type="http://schemas.openxmlformats.org/officeDocument/2006/relationships/customXml" Target="../ink/ink650.xml"/><Relationship Id="rId19" Type="http://schemas.openxmlformats.org/officeDocument/2006/relationships/image" Target="../media/image9.png"/><Relationship Id="rId410" Type="http://schemas.openxmlformats.org/officeDocument/2006/relationships/customXml" Target="../ink/ink719.xml"/><Relationship Id="rId105" Type="http://schemas.openxmlformats.org/officeDocument/2006/relationships/customXml" Target="../ink/ink559.xml"/><Relationship Id="rId126" Type="http://schemas.openxmlformats.org/officeDocument/2006/relationships/image" Target="../media/image2620.png"/><Relationship Id="rId147" Type="http://schemas.openxmlformats.org/officeDocument/2006/relationships/customXml" Target="../ink/ink580.xml"/><Relationship Id="rId168" Type="http://schemas.openxmlformats.org/officeDocument/2006/relationships/image" Target="../media/image2830.png"/><Relationship Id="rId312" Type="http://schemas.openxmlformats.org/officeDocument/2006/relationships/customXml" Target="../ink/ink663.xml"/><Relationship Id="rId333" Type="http://schemas.openxmlformats.org/officeDocument/2006/relationships/image" Target="../media/image3650.png"/><Relationship Id="rId354" Type="http://schemas.openxmlformats.org/officeDocument/2006/relationships/customXml" Target="../ink/ink684.xml"/><Relationship Id="rId72" Type="http://schemas.openxmlformats.org/officeDocument/2006/relationships/image" Target="../media/image2350.png"/><Relationship Id="rId93" Type="http://schemas.openxmlformats.org/officeDocument/2006/relationships/customXml" Target="../ink/ink553.xml"/><Relationship Id="rId189" Type="http://schemas.openxmlformats.org/officeDocument/2006/relationships/customXml" Target="../ink/ink601.xml"/><Relationship Id="rId375" Type="http://schemas.openxmlformats.org/officeDocument/2006/relationships/image" Target="../media/image3860.png"/><Relationship Id="rId396" Type="http://schemas.openxmlformats.org/officeDocument/2006/relationships/customXml" Target="../ink/ink707.xml"/><Relationship Id="rId214" Type="http://schemas.openxmlformats.org/officeDocument/2006/relationships/image" Target="../media/image3060.png"/><Relationship Id="rId235" Type="http://schemas.openxmlformats.org/officeDocument/2006/relationships/customXml" Target="../ink/ink624.xml"/><Relationship Id="rId256" Type="http://schemas.openxmlformats.org/officeDocument/2006/relationships/image" Target="../media/image3270.png"/><Relationship Id="rId277" Type="http://schemas.openxmlformats.org/officeDocument/2006/relationships/customXml" Target="../ink/ink645.xml"/><Relationship Id="rId298" Type="http://schemas.openxmlformats.org/officeDocument/2006/relationships/customXml" Target="../ink/ink656.xml"/><Relationship Id="rId3" Type="http://schemas.openxmlformats.org/officeDocument/2006/relationships/image" Target="../media/image1.png"/><Relationship Id="rId400" Type="http://schemas.openxmlformats.org/officeDocument/2006/relationships/customXml" Target="../ink/ink711.xml"/><Relationship Id="rId116" Type="http://schemas.openxmlformats.org/officeDocument/2006/relationships/image" Target="../media/image2570.png"/><Relationship Id="rId137" Type="http://schemas.openxmlformats.org/officeDocument/2006/relationships/customXml" Target="../ink/ink575.xml"/><Relationship Id="rId158" Type="http://schemas.openxmlformats.org/officeDocument/2006/relationships/image" Target="../media/image2780.png"/><Relationship Id="rId302" Type="http://schemas.openxmlformats.org/officeDocument/2006/relationships/customXml" Target="../ink/ink658.xml"/><Relationship Id="rId323" Type="http://schemas.openxmlformats.org/officeDocument/2006/relationships/image" Target="../media/image3600.png"/><Relationship Id="rId344" Type="http://schemas.openxmlformats.org/officeDocument/2006/relationships/customXml" Target="../ink/ink679.xml"/><Relationship Id="rId62" Type="http://schemas.openxmlformats.org/officeDocument/2006/relationships/image" Target="../media/image4810.png"/><Relationship Id="rId83" Type="http://schemas.openxmlformats.org/officeDocument/2006/relationships/customXml" Target="../ink/ink548.xml"/><Relationship Id="rId179" Type="http://schemas.openxmlformats.org/officeDocument/2006/relationships/customXml" Target="../ink/ink596.xml"/><Relationship Id="rId365" Type="http://schemas.openxmlformats.org/officeDocument/2006/relationships/image" Target="../media/image3810.png"/><Relationship Id="rId386" Type="http://schemas.openxmlformats.org/officeDocument/2006/relationships/customXml" Target="../ink/ink700.xml"/><Relationship Id="rId41" Type="http://schemas.openxmlformats.org/officeDocument/2006/relationships/image" Target="../media/image20.png"/><Relationship Id="rId190" Type="http://schemas.openxmlformats.org/officeDocument/2006/relationships/image" Target="../media/image2940.png"/><Relationship Id="rId204" Type="http://schemas.openxmlformats.org/officeDocument/2006/relationships/image" Target="../media/image3010.png"/><Relationship Id="rId225" Type="http://schemas.openxmlformats.org/officeDocument/2006/relationships/customXml" Target="../ink/ink619.xml"/><Relationship Id="rId246" Type="http://schemas.openxmlformats.org/officeDocument/2006/relationships/image" Target="../media/image3220.png"/><Relationship Id="rId267" Type="http://schemas.openxmlformats.org/officeDocument/2006/relationships/customXml" Target="../ink/ink640.xml"/><Relationship Id="rId288" Type="http://schemas.openxmlformats.org/officeDocument/2006/relationships/customXml" Target="../ink/ink651.xml"/><Relationship Id="rId411" Type="http://schemas.openxmlformats.org/officeDocument/2006/relationships/customXml" Target="../ink/ink720.xml"/><Relationship Id="rId106" Type="http://schemas.openxmlformats.org/officeDocument/2006/relationships/image" Target="../media/image2520.png"/><Relationship Id="rId127" Type="http://schemas.openxmlformats.org/officeDocument/2006/relationships/customXml" Target="../ink/ink570.xml"/><Relationship Id="rId313" Type="http://schemas.openxmlformats.org/officeDocument/2006/relationships/image" Target="../media/image3550.png"/><Relationship Id="rId73" Type="http://schemas.openxmlformats.org/officeDocument/2006/relationships/customXml" Target="../ink/ink543.xml"/><Relationship Id="rId94" Type="http://schemas.openxmlformats.org/officeDocument/2006/relationships/image" Target="../media/image2460.png"/><Relationship Id="rId148" Type="http://schemas.openxmlformats.org/officeDocument/2006/relationships/image" Target="../media/image2730.png"/><Relationship Id="rId169" Type="http://schemas.openxmlformats.org/officeDocument/2006/relationships/customXml" Target="../ink/ink591.xml"/><Relationship Id="rId334" Type="http://schemas.openxmlformats.org/officeDocument/2006/relationships/customXml" Target="../ink/ink674.xml"/><Relationship Id="rId355" Type="http://schemas.openxmlformats.org/officeDocument/2006/relationships/image" Target="../media/image3760.png"/><Relationship Id="rId376" Type="http://schemas.openxmlformats.org/officeDocument/2006/relationships/customXml" Target="../ink/ink695.xml"/><Relationship Id="rId397" Type="http://schemas.openxmlformats.org/officeDocument/2006/relationships/customXml" Target="../ink/ink708.xml"/><Relationship Id="rId31" Type="http://schemas.openxmlformats.org/officeDocument/2006/relationships/image" Target="../media/image15.png"/><Relationship Id="rId4" Type="http://schemas.openxmlformats.org/officeDocument/2006/relationships/image" Target="../media/image2290.png"/><Relationship Id="rId180" Type="http://schemas.openxmlformats.org/officeDocument/2006/relationships/image" Target="../media/image2890.png"/><Relationship Id="rId215" Type="http://schemas.openxmlformats.org/officeDocument/2006/relationships/customXml" Target="../ink/ink614.xml"/><Relationship Id="rId236" Type="http://schemas.openxmlformats.org/officeDocument/2006/relationships/image" Target="../media/image3170.png"/><Relationship Id="rId257" Type="http://schemas.openxmlformats.org/officeDocument/2006/relationships/customXml" Target="../ink/ink635.xml"/><Relationship Id="rId278" Type="http://schemas.openxmlformats.org/officeDocument/2006/relationships/image" Target="../media/image3380.png"/><Relationship Id="rId401" Type="http://schemas.openxmlformats.org/officeDocument/2006/relationships/customXml" Target="../ink/ink7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6.xml"/><Relationship Id="rId299" Type="http://schemas.openxmlformats.org/officeDocument/2006/relationships/image" Target="../media/image3840.png"/><Relationship Id="rId303" Type="http://schemas.openxmlformats.org/officeDocument/2006/relationships/image" Target="../media/image3860.png"/><Relationship Id="rId63" Type="http://schemas.openxmlformats.org/officeDocument/2006/relationships/customXml" Target="../ink/ink729.xml"/><Relationship Id="rId84" Type="http://schemas.openxmlformats.org/officeDocument/2006/relationships/image" Target="../media/image2411.png"/><Relationship Id="rId138" Type="http://schemas.openxmlformats.org/officeDocument/2006/relationships/image" Target="../media/image2880.png"/><Relationship Id="rId159" Type="http://schemas.openxmlformats.org/officeDocument/2006/relationships/customXml" Target="../ink/ink777.xml"/><Relationship Id="rId324" Type="http://schemas.openxmlformats.org/officeDocument/2006/relationships/customXml" Target="../ink/ink862.xml"/><Relationship Id="rId21" Type="http://schemas.openxmlformats.org/officeDocument/2006/relationships/image" Target="../media/image10.png"/><Relationship Id="rId170" Type="http://schemas.openxmlformats.org/officeDocument/2006/relationships/image" Target="../media/image3040.png"/><Relationship Id="rId191" Type="http://schemas.openxmlformats.org/officeDocument/2006/relationships/customXml" Target="../ink/ink793.xml"/><Relationship Id="rId205" Type="http://schemas.openxmlformats.org/officeDocument/2006/relationships/customXml" Target="../ink/ink800.xml"/><Relationship Id="rId226" Type="http://schemas.openxmlformats.org/officeDocument/2006/relationships/customXml" Target="../ink/ink811.xml"/><Relationship Id="rId247" Type="http://schemas.openxmlformats.org/officeDocument/2006/relationships/image" Target="../media/image3540.png"/><Relationship Id="rId107" Type="http://schemas.openxmlformats.org/officeDocument/2006/relationships/customXml" Target="../ink/ink751.xml"/><Relationship Id="rId268" Type="http://schemas.openxmlformats.org/officeDocument/2006/relationships/customXml" Target="../ink/ink832.xml"/><Relationship Id="rId289" Type="http://schemas.openxmlformats.org/officeDocument/2006/relationships/image" Target="../media/image3750.png"/><Relationship Id="rId74" Type="http://schemas.openxmlformats.org/officeDocument/2006/relationships/image" Target="../media/image2360.png"/><Relationship Id="rId128" Type="http://schemas.openxmlformats.org/officeDocument/2006/relationships/image" Target="../media/image2830.png"/><Relationship Id="rId149" Type="http://schemas.openxmlformats.org/officeDocument/2006/relationships/customXml" Target="../ink/ink772.xml"/><Relationship Id="rId314" Type="http://schemas.openxmlformats.org/officeDocument/2006/relationships/customXml" Target="../ink/ink855.xml"/><Relationship Id="rId11" Type="http://schemas.openxmlformats.org/officeDocument/2006/relationships/image" Target="../media/image5.png"/><Relationship Id="rId335" Type="http://schemas.openxmlformats.org/officeDocument/2006/relationships/customXml" Target="../ink/ink872.xml"/><Relationship Id="rId5" Type="http://schemas.openxmlformats.org/officeDocument/2006/relationships/customXml" Target="../ink/ink724.xml"/><Relationship Id="rId95" Type="http://schemas.openxmlformats.org/officeDocument/2006/relationships/customXml" Target="../ink/ink745.xml"/><Relationship Id="rId160" Type="http://schemas.openxmlformats.org/officeDocument/2006/relationships/image" Target="../media/image2990.png"/><Relationship Id="rId181" Type="http://schemas.openxmlformats.org/officeDocument/2006/relationships/customXml" Target="../ink/ink788.xml"/><Relationship Id="rId216" Type="http://schemas.openxmlformats.org/officeDocument/2006/relationships/image" Target="../media/image3390.png"/><Relationship Id="rId237" Type="http://schemas.openxmlformats.org/officeDocument/2006/relationships/image" Target="../media/image3490.png"/><Relationship Id="rId258" Type="http://schemas.openxmlformats.org/officeDocument/2006/relationships/customXml" Target="../ink/ink827.xml"/><Relationship Id="rId279" Type="http://schemas.openxmlformats.org/officeDocument/2006/relationships/image" Target="../media/image3700.png"/><Relationship Id="rId64" Type="http://schemas.openxmlformats.org/officeDocument/2006/relationships/image" Target="../media/image4910.png"/><Relationship Id="rId118" Type="http://schemas.openxmlformats.org/officeDocument/2006/relationships/image" Target="../media/image2780.png"/><Relationship Id="rId139" Type="http://schemas.openxmlformats.org/officeDocument/2006/relationships/customXml" Target="../ink/ink767.xml"/><Relationship Id="rId290" Type="http://schemas.openxmlformats.org/officeDocument/2006/relationships/customXml" Target="../ink/ink843.xml"/><Relationship Id="rId304" Type="http://schemas.openxmlformats.org/officeDocument/2006/relationships/customXml" Target="../ink/ink850.xml"/><Relationship Id="rId325" Type="http://schemas.openxmlformats.org/officeDocument/2006/relationships/customXml" Target="../ink/ink863.xml"/><Relationship Id="rId43" Type="http://schemas.openxmlformats.org/officeDocument/2006/relationships/image" Target="../media/image21.png"/><Relationship Id="rId85" Type="http://schemas.openxmlformats.org/officeDocument/2006/relationships/customXml" Target="../ink/ink740.xml"/><Relationship Id="rId150" Type="http://schemas.openxmlformats.org/officeDocument/2006/relationships/image" Target="../media/image2940.png"/><Relationship Id="rId171" Type="http://schemas.openxmlformats.org/officeDocument/2006/relationships/customXml" Target="../ink/ink783.xml"/><Relationship Id="rId192" Type="http://schemas.openxmlformats.org/officeDocument/2006/relationships/image" Target="../media/image3270.png"/><Relationship Id="rId206" Type="http://schemas.openxmlformats.org/officeDocument/2006/relationships/image" Target="../media/image3340.png"/><Relationship Id="rId227" Type="http://schemas.openxmlformats.org/officeDocument/2006/relationships/image" Target="../media/image3440.png"/><Relationship Id="rId248" Type="http://schemas.openxmlformats.org/officeDocument/2006/relationships/customXml" Target="../ink/ink822.xml"/><Relationship Id="rId269" Type="http://schemas.openxmlformats.org/officeDocument/2006/relationships/image" Target="../media/image3650.png"/><Relationship Id="rId108" Type="http://schemas.openxmlformats.org/officeDocument/2006/relationships/image" Target="../media/image2730.png"/><Relationship Id="rId129" Type="http://schemas.openxmlformats.org/officeDocument/2006/relationships/customXml" Target="../ink/ink762.xml"/><Relationship Id="rId280" Type="http://schemas.openxmlformats.org/officeDocument/2006/relationships/customXml" Target="../ink/ink838.xml"/><Relationship Id="rId315" Type="http://schemas.openxmlformats.org/officeDocument/2006/relationships/customXml" Target="../ink/ink856.xml"/><Relationship Id="rId33" Type="http://schemas.openxmlformats.org/officeDocument/2006/relationships/image" Target="../media/image16.png"/><Relationship Id="rId336" Type="http://schemas.openxmlformats.org/officeDocument/2006/relationships/image" Target="../media/image18.png"/><Relationship Id="rId75" Type="http://schemas.openxmlformats.org/officeDocument/2006/relationships/customXml" Target="../ink/ink735.xml"/><Relationship Id="rId96" Type="http://schemas.openxmlformats.org/officeDocument/2006/relationships/image" Target="../media/image2670.png"/><Relationship Id="rId140" Type="http://schemas.openxmlformats.org/officeDocument/2006/relationships/image" Target="../media/image2890.png"/><Relationship Id="rId161" Type="http://schemas.openxmlformats.org/officeDocument/2006/relationships/customXml" Target="../ink/ink778.xml"/><Relationship Id="rId182" Type="http://schemas.openxmlformats.org/officeDocument/2006/relationships/image" Target="../media/image3190.png"/><Relationship Id="rId217" Type="http://schemas.openxmlformats.org/officeDocument/2006/relationships/customXml" Target="../ink/ink806.xml"/><Relationship Id="rId6" Type="http://schemas.openxmlformats.org/officeDocument/2006/relationships/image" Target="../media/image2300.png"/><Relationship Id="rId238" Type="http://schemas.openxmlformats.org/officeDocument/2006/relationships/customXml" Target="../ink/ink817.xml"/><Relationship Id="rId259" Type="http://schemas.openxmlformats.org/officeDocument/2006/relationships/image" Target="../media/image3600.png"/><Relationship Id="rId119" Type="http://schemas.openxmlformats.org/officeDocument/2006/relationships/customXml" Target="../ink/ink757.xml"/><Relationship Id="rId270" Type="http://schemas.openxmlformats.org/officeDocument/2006/relationships/customXml" Target="../ink/ink833.xml"/><Relationship Id="rId291" Type="http://schemas.openxmlformats.org/officeDocument/2006/relationships/image" Target="../media/image3760.png"/><Relationship Id="rId305" Type="http://schemas.openxmlformats.org/officeDocument/2006/relationships/image" Target="../media/image3870.png"/><Relationship Id="rId326" Type="http://schemas.openxmlformats.org/officeDocument/2006/relationships/customXml" Target="../ink/ink864.xml"/><Relationship Id="rId23" Type="http://schemas.openxmlformats.org/officeDocument/2006/relationships/image" Target="../media/image11.png"/><Relationship Id="rId65" Type="http://schemas.openxmlformats.org/officeDocument/2006/relationships/customXml" Target="../ink/ink730.xml"/><Relationship Id="rId86" Type="http://schemas.openxmlformats.org/officeDocument/2006/relationships/image" Target="../media/image2420.png"/><Relationship Id="rId130" Type="http://schemas.openxmlformats.org/officeDocument/2006/relationships/image" Target="../media/image2840.png"/><Relationship Id="rId151" Type="http://schemas.openxmlformats.org/officeDocument/2006/relationships/customXml" Target="../ink/ink773.xml"/><Relationship Id="rId172" Type="http://schemas.openxmlformats.org/officeDocument/2006/relationships/image" Target="../media/image3050.png"/><Relationship Id="rId193" Type="http://schemas.openxmlformats.org/officeDocument/2006/relationships/customXml" Target="../ink/ink794.xml"/><Relationship Id="rId207" Type="http://schemas.openxmlformats.org/officeDocument/2006/relationships/customXml" Target="../ink/ink801.xml"/><Relationship Id="rId228" Type="http://schemas.openxmlformats.org/officeDocument/2006/relationships/customXml" Target="../ink/ink812.xml"/><Relationship Id="rId249" Type="http://schemas.openxmlformats.org/officeDocument/2006/relationships/image" Target="../media/image3550.png"/><Relationship Id="rId109" Type="http://schemas.openxmlformats.org/officeDocument/2006/relationships/customXml" Target="../ink/ink752.xml"/><Relationship Id="rId260" Type="http://schemas.openxmlformats.org/officeDocument/2006/relationships/customXml" Target="../ink/ink828.xml"/><Relationship Id="rId281" Type="http://schemas.openxmlformats.org/officeDocument/2006/relationships/image" Target="../media/image3710.png"/><Relationship Id="rId316" Type="http://schemas.openxmlformats.org/officeDocument/2006/relationships/image" Target="../media/image2.png"/><Relationship Id="rId13" Type="http://schemas.openxmlformats.org/officeDocument/2006/relationships/image" Target="../media/image6.png"/><Relationship Id="rId337" Type="http://schemas.openxmlformats.org/officeDocument/2006/relationships/customXml" Target="../ink/ink873.xml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746.xml"/><Relationship Id="rId120" Type="http://schemas.openxmlformats.org/officeDocument/2006/relationships/image" Target="../media/image2790.png"/><Relationship Id="rId141" Type="http://schemas.openxmlformats.org/officeDocument/2006/relationships/customXml" Target="../ink/ink768.xml"/><Relationship Id="rId7" Type="http://schemas.openxmlformats.org/officeDocument/2006/relationships/customXml" Target="../ink/ink725.xml"/><Relationship Id="rId162" Type="http://schemas.openxmlformats.org/officeDocument/2006/relationships/image" Target="../media/image3000.png"/><Relationship Id="rId183" Type="http://schemas.openxmlformats.org/officeDocument/2006/relationships/customXml" Target="../ink/ink789.xml"/><Relationship Id="rId218" Type="http://schemas.openxmlformats.org/officeDocument/2006/relationships/image" Target="../media/image3400.png"/><Relationship Id="rId239" Type="http://schemas.openxmlformats.org/officeDocument/2006/relationships/image" Target="../media/image3500.png"/><Relationship Id="rId250" Type="http://schemas.openxmlformats.org/officeDocument/2006/relationships/customXml" Target="../ink/ink823.xml"/><Relationship Id="rId271" Type="http://schemas.openxmlformats.org/officeDocument/2006/relationships/image" Target="../media/image3660.png"/><Relationship Id="rId292" Type="http://schemas.openxmlformats.org/officeDocument/2006/relationships/customXml" Target="../ink/ink844.xml"/><Relationship Id="rId306" Type="http://schemas.openxmlformats.org/officeDocument/2006/relationships/customXml" Target="../ink/ink851.xml"/><Relationship Id="rId66" Type="http://schemas.openxmlformats.org/officeDocument/2006/relationships/image" Target="../media/image2320.png"/><Relationship Id="rId87" Type="http://schemas.openxmlformats.org/officeDocument/2006/relationships/customXml" Target="../ink/ink741.xml"/><Relationship Id="rId110" Type="http://schemas.openxmlformats.org/officeDocument/2006/relationships/image" Target="../media/image2740.png"/><Relationship Id="rId115" Type="http://schemas.openxmlformats.org/officeDocument/2006/relationships/customXml" Target="../ink/ink755.xml"/><Relationship Id="rId131" Type="http://schemas.openxmlformats.org/officeDocument/2006/relationships/customXml" Target="../ink/ink763.xml"/><Relationship Id="rId136" Type="http://schemas.openxmlformats.org/officeDocument/2006/relationships/image" Target="../media/image2870.png"/><Relationship Id="rId157" Type="http://schemas.openxmlformats.org/officeDocument/2006/relationships/customXml" Target="../ink/ink776.xml"/><Relationship Id="rId178" Type="http://schemas.openxmlformats.org/officeDocument/2006/relationships/image" Target="../media/image3080.png"/><Relationship Id="rId301" Type="http://schemas.openxmlformats.org/officeDocument/2006/relationships/image" Target="../media/image3850.png"/><Relationship Id="rId322" Type="http://schemas.openxmlformats.org/officeDocument/2006/relationships/customXml" Target="../ink/ink860.xml"/><Relationship Id="rId327" Type="http://schemas.openxmlformats.org/officeDocument/2006/relationships/customXml" Target="../ink/ink865.xml"/><Relationship Id="rId45" Type="http://schemas.openxmlformats.org/officeDocument/2006/relationships/image" Target="../media/image22.png"/><Relationship Id="rId82" Type="http://schemas.openxmlformats.org/officeDocument/2006/relationships/image" Target="../media/image2400.png"/><Relationship Id="rId152" Type="http://schemas.openxmlformats.org/officeDocument/2006/relationships/image" Target="../media/image2950.png"/><Relationship Id="rId173" Type="http://schemas.openxmlformats.org/officeDocument/2006/relationships/customXml" Target="../ink/ink784.xml"/><Relationship Id="rId194" Type="http://schemas.openxmlformats.org/officeDocument/2006/relationships/image" Target="../media/image3280.png"/><Relationship Id="rId199" Type="http://schemas.openxmlformats.org/officeDocument/2006/relationships/customXml" Target="../ink/ink797.xml"/><Relationship Id="rId203" Type="http://schemas.openxmlformats.org/officeDocument/2006/relationships/customXml" Target="../ink/ink799.xml"/><Relationship Id="rId208" Type="http://schemas.openxmlformats.org/officeDocument/2006/relationships/image" Target="../media/image3350.png"/><Relationship Id="rId229" Type="http://schemas.openxmlformats.org/officeDocument/2006/relationships/image" Target="../media/image3450.png"/><Relationship Id="rId224" Type="http://schemas.openxmlformats.org/officeDocument/2006/relationships/customXml" Target="../ink/ink810.xml"/><Relationship Id="rId240" Type="http://schemas.openxmlformats.org/officeDocument/2006/relationships/customXml" Target="../ink/ink818.xml"/><Relationship Id="rId245" Type="http://schemas.openxmlformats.org/officeDocument/2006/relationships/image" Target="../media/image3530.png"/><Relationship Id="rId261" Type="http://schemas.openxmlformats.org/officeDocument/2006/relationships/image" Target="../media/image3611.png"/><Relationship Id="rId266" Type="http://schemas.openxmlformats.org/officeDocument/2006/relationships/customXml" Target="../ink/ink831.xml"/><Relationship Id="rId287" Type="http://schemas.openxmlformats.org/officeDocument/2006/relationships/image" Target="../media/image3740.png"/><Relationship Id="rId19" Type="http://schemas.openxmlformats.org/officeDocument/2006/relationships/image" Target="../media/image9.png"/><Relationship Id="rId35" Type="http://schemas.openxmlformats.org/officeDocument/2006/relationships/customXml" Target="../ink/ink727.xml"/><Relationship Id="rId77" Type="http://schemas.openxmlformats.org/officeDocument/2006/relationships/customXml" Target="../ink/ink736.xml"/><Relationship Id="rId100" Type="http://schemas.openxmlformats.org/officeDocument/2006/relationships/image" Target="../media/image2690.png"/><Relationship Id="rId105" Type="http://schemas.openxmlformats.org/officeDocument/2006/relationships/customXml" Target="../ink/ink750.xml"/><Relationship Id="rId126" Type="http://schemas.openxmlformats.org/officeDocument/2006/relationships/image" Target="../media/image2820.png"/><Relationship Id="rId147" Type="http://schemas.openxmlformats.org/officeDocument/2006/relationships/customXml" Target="../ink/ink771.xml"/><Relationship Id="rId168" Type="http://schemas.openxmlformats.org/officeDocument/2006/relationships/image" Target="../media/image3030.png"/><Relationship Id="rId282" Type="http://schemas.openxmlformats.org/officeDocument/2006/relationships/customXml" Target="../ink/ink839.xml"/><Relationship Id="rId312" Type="http://schemas.openxmlformats.org/officeDocument/2006/relationships/customXml" Target="../ink/ink854.xml"/><Relationship Id="rId317" Type="http://schemas.openxmlformats.org/officeDocument/2006/relationships/customXml" Target="../ink/ink857.xml"/><Relationship Id="rId333" Type="http://schemas.openxmlformats.org/officeDocument/2006/relationships/customXml" Target="../ink/ink871.xml"/><Relationship Id="rId338" Type="http://schemas.openxmlformats.org/officeDocument/2006/relationships/customXml" Target="../ink/ink874.xml"/><Relationship Id="rId8" Type="http://schemas.openxmlformats.org/officeDocument/2006/relationships/image" Target="../media/image2311.png"/><Relationship Id="rId72" Type="http://schemas.openxmlformats.org/officeDocument/2006/relationships/image" Target="../media/image2350.png"/><Relationship Id="rId93" Type="http://schemas.openxmlformats.org/officeDocument/2006/relationships/customXml" Target="../ink/ink744.xml"/><Relationship Id="rId98" Type="http://schemas.openxmlformats.org/officeDocument/2006/relationships/image" Target="../media/image2680.png"/><Relationship Id="rId121" Type="http://schemas.openxmlformats.org/officeDocument/2006/relationships/customXml" Target="../ink/ink758.xml"/><Relationship Id="rId142" Type="http://schemas.openxmlformats.org/officeDocument/2006/relationships/image" Target="../media/image2900.png"/><Relationship Id="rId163" Type="http://schemas.openxmlformats.org/officeDocument/2006/relationships/customXml" Target="../ink/ink779.xml"/><Relationship Id="rId184" Type="http://schemas.openxmlformats.org/officeDocument/2006/relationships/image" Target="../media/image3200.png"/><Relationship Id="rId189" Type="http://schemas.openxmlformats.org/officeDocument/2006/relationships/customXml" Target="../ink/ink792.xml"/><Relationship Id="rId219" Type="http://schemas.openxmlformats.org/officeDocument/2006/relationships/customXml" Target="../ink/ink807.xml"/><Relationship Id="rId214" Type="http://schemas.openxmlformats.org/officeDocument/2006/relationships/image" Target="../media/image3380.png"/><Relationship Id="rId230" Type="http://schemas.openxmlformats.org/officeDocument/2006/relationships/customXml" Target="../ink/ink813.xml"/><Relationship Id="rId235" Type="http://schemas.openxmlformats.org/officeDocument/2006/relationships/image" Target="../media/image3480.png"/><Relationship Id="rId251" Type="http://schemas.openxmlformats.org/officeDocument/2006/relationships/image" Target="../media/image3560.png"/><Relationship Id="rId256" Type="http://schemas.openxmlformats.org/officeDocument/2006/relationships/customXml" Target="../ink/ink826.xml"/><Relationship Id="rId277" Type="http://schemas.openxmlformats.org/officeDocument/2006/relationships/image" Target="../media/image3690.png"/><Relationship Id="rId298" Type="http://schemas.openxmlformats.org/officeDocument/2006/relationships/customXml" Target="../ink/ink847.xml"/><Relationship Id="rId3" Type="http://schemas.openxmlformats.org/officeDocument/2006/relationships/image" Target="../media/image1.png"/><Relationship Id="rId67" Type="http://schemas.openxmlformats.org/officeDocument/2006/relationships/customXml" Target="../ink/ink731.xml"/><Relationship Id="rId116" Type="http://schemas.openxmlformats.org/officeDocument/2006/relationships/image" Target="../media/image2770.png"/><Relationship Id="rId137" Type="http://schemas.openxmlformats.org/officeDocument/2006/relationships/customXml" Target="../ink/ink766.xml"/><Relationship Id="rId158" Type="http://schemas.openxmlformats.org/officeDocument/2006/relationships/image" Target="../media/image2980.png"/><Relationship Id="rId272" Type="http://schemas.openxmlformats.org/officeDocument/2006/relationships/customXml" Target="../ink/ink834.xml"/><Relationship Id="rId293" Type="http://schemas.openxmlformats.org/officeDocument/2006/relationships/image" Target="../media/image3770.png"/><Relationship Id="rId302" Type="http://schemas.openxmlformats.org/officeDocument/2006/relationships/customXml" Target="../ink/ink849.xml"/><Relationship Id="rId307" Type="http://schemas.openxmlformats.org/officeDocument/2006/relationships/image" Target="../media/image388.png"/><Relationship Id="rId323" Type="http://schemas.openxmlformats.org/officeDocument/2006/relationships/customXml" Target="../ink/ink861.xml"/><Relationship Id="rId328" Type="http://schemas.openxmlformats.org/officeDocument/2006/relationships/customXml" Target="../ink/ink866.xml"/><Relationship Id="rId25" Type="http://schemas.openxmlformats.org/officeDocument/2006/relationships/image" Target="../media/image12.png"/><Relationship Id="rId62" Type="http://schemas.openxmlformats.org/officeDocument/2006/relationships/image" Target="../media/image4810.png"/><Relationship Id="rId83" Type="http://schemas.openxmlformats.org/officeDocument/2006/relationships/customXml" Target="../ink/ink739.xml"/><Relationship Id="rId88" Type="http://schemas.openxmlformats.org/officeDocument/2006/relationships/image" Target="../media/image2630.png"/><Relationship Id="rId111" Type="http://schemas.openxmlformats.org/officeDocument/2006/relationships/customXml" Target="../ink/ink753.xml"/><Relationship Id="rId132" Type="http://schemas.openxmlformats.org/officeDocument/2006/relationships/image" Target="../media/image2850.png"/><Relationship Id="rId153" Type="http://schemas.openxmlformats.org/officeDocument/2006/relationships/customXml" Target="../ink/ink774.xml"/><Relationship Id="rId174" Type="http://schemas.openxmlformats.org/officeDocument/2006/relationships/image" Target="../media/image3060.png"/><Relationship Id="rId179" Type="http://schemas.openxmlformats.org/officeDocument/2006/relationships/customXml" Target="../ink/ink787.xml"/><Relationship Id="rId195" Type="http://schemas.openxmlformats.org/officeDocument/2006/relationships/customXml" Target="../ink/ink795.xml"/><Relationship Id="rId209" Type="http://schemas.openxmlformats.org/officeDocument/2006/relationships/customXml" Target="../ink/ink802.xml"/><Relationship Id="rId41" Type="http://schemas.openxmlformats.org/officeDocument/2006/relationships/image" Target="../media/image20.png"/><Relationship Id="rId190" Type="http://schemas.openxmlformats.org/officeDocument/2006/relationships/image" Target="../media/image3260.png"/><Relationship Id="rId204" Type="http://schemas.openxmlformats.org/officeDocument/2006/relationships/image" Target="../media/image3330.png"/><Relationship Id="rId220" Type="http://schemas.openxmlformats.org/officeDocument/2006/relationships/image" Target="../media/image3411.png"/><Relationship Id="rId225" Type="http://schemas.openxmlformats.org/officeDocument/2006/relationships/image" Target="../media/image3430.png"/><Relationship Id="rId241" Type="http://schemas.openxmlformats.org/officeDocument/2006/relationships/image" Target="../media/image3511.png"/><Relationship Id="rId246" Type="http://schemas.openxmlformats.org/officeDocument/2006/relationships/customXml" Target="../ink/ink821.xml"/><Relationship Id="rId267" Type="http://schemas.openxmlformats.org/officeDocument/2006/relationships/image" Target="../media/image3640.png"/><Relationship Id="rId288" Type="http://schemas.openxmlformats.org/officeDocument/2006/relationships/customXml" Target="../ink/ink842.xml"/><Relationship Id="rId36" Type="http://schemas.openxmlformats.org/officeDocument/2006/relationships/image" Target="../media/image3510.png"/><Relationship Id="rId106" Type="http://schemas.openxmlformats.org/officeDocument/2006/relationships/image" Target="../media/image2720.png"/><Relationship Id="rId127" Type="http://schemas.openxmlformats.org/officeDocument/2006/relationships/customXml" Target="../ink/ink761.xml"/><Relationship Id="rId262" Type="http://schemas.openxmlformats.org/officeDocument/2006/relationships/customXml" Target="../ink/ink829.xml"/><Relationship Id="rId283" Type="http://schemas.openxmlformats.org/officeDocument/2006/relationships/image" Target="../media/image3720.png"/><Relationship Id="rId313" Type="http://schemas.openxmlformats.org/officeDocument/2006/relationships/image" Target="../media/image3910.png"/><Relationship Id="rId318" Type="http://schemas.openxmlformats.org/officeDocument/2006/relationships/image" Target="../media/image3.png"/><Relationship Id="rId15" Type="http://schemas.openxmlformats.org/officeDocument/2006/relationships/image" Target="../media/image7.png"/><Relationship Id="rId339" Type="http://schemas.openxmlformats.org/officeDocument/2006/relationships/customXml" Target="../ink/ink875.xml"/><Relationship Id="rId73" Type="http://schemas.openxmlformats.org/officeDocument/2006/relationships/customXml" Target="../ink/ink734.xml"/><Relationship Id="rId78" Type="http://schemas.openxmlformats.org/officeDocument/2006/relationships/image" Target="../media/image2380.png"/><Relationship Id="rId94" Type="http://schemas.openxmlformats.org/officeDocument/2006/relationships/image" Target="../media/image2660.png"/><Relationship Id="rId99" Type="http://schemas.openxmlformats.org/officeDocument/2006/relationships/customXml" Target="../ink/ink747.xml"/><Relationship Id="rId101" Type="http://schemas.openxmlformats.org/officeDocument/2006/relationships/customXml" Target="../ink/ink748.xml"/><Relationship Id="rId122" Type="http://schemas.openxmlformats.org/officeDocument/2006/relationships/image" Target="../media/image2800.png"/><Relationship Id="rId143" Type="http://schemas.openxmlformats.org/officeDocument/2006/relationships/customXml" Target="../ink/ink769.xml"/><Relationship Id="rId148" Type="http://schemas.openxmlformats.org/officeDocument/2006/relationships/image" Target="../media/image2930.png"/><Relationship Id="rId164" Type="http://schemas.openxmlformats.org/officeDocument/2006/relationships/image" Target="../media/image3010.png"/><Relationship Id="rId169" Type="http://schemas.openxmlformats.org/officeDocument/2006/relationships/customXml" Target="../ink/ink782.xml"/><Relationship Id="rId185" Type="http://schemas.openxmlformats.org/officeDocument/2006/relationships/customXml" Target="../ink/ink790.xml"/><Relationship Id="rId31" Type="http://schemas.openxmlformats.org/officeDocument/2006/relationships/image" Target="../media/image15.png"/><Relationship Id="rId334" Type="http://schemas.openxmlformats.org/officeDocument/2006/relationships/image" Target="../media/image17.png"/><Relationship Id="rId4" Type="http://schemas.openxmlformats.org/officeDocument/2006/relationships/image" Target="../media/image2290.png"/><Relationship Id="rId9" Type="http://schemas.openxmlformats.org/officeDocument/2006/relationships/customXml" Target="../ink/ink726.xml"/><Relationship Id="rId180" Type="http://schemas.openxmlformats.org/officeDocument/2006/relationships/image" Target="../media/image3090.png"/><Relationship Id="rId210" Type="http://schemas.openxmlformats.org/officeDocument/2006/relationships/image" Target="../media/image3360.png"/><Relationship Id="rId215" Type="http://schemas.openxmlformats.org/officeDocument/2006/relationships/customXml" Target="../ink/ink805.xml"/><Relationship Id="rId236" Type="http://schemas.openxmlformats.org/officeDocument/2006/relationships/customXml" Target="../ink/ink816.xml"/><Relationship Id="rId257" Type="http://schemas.openxmlformats.org/officeDocument/2006/relationships/image" Target="../media/image3590.png"/><Relationship Id="rId278" Type="http://schemas.openxmlformats.org/officeDocument/2006/relationships/customXml" Target="../ink/ink837.xml"/><Relationship Id="rId231" Type="http://schemas.openxmlformats.org/officeDocument/2006/relationships/image" Target="../media/image3460.png"/><Relationship Id="rId252" Type="http://schemas.openxmlformats.org/officeDocument/2006/relationships/customXml" Target="../ink/ink824.xml"/><Relationship Id="rId273" Type="http://schemas.openxmlformats.org/officeDocument/2006/relationships/image" Target="../media/image3670.png"/><Relationship Id="rId294" Type="http://schemas.openxmlformats.org/officeDocument/2006/relationships/customXml" Target="../ink/ink845.xml"/><Relationship Id="rId308" Type="http://schemas.openxmlformats.org/officeDocument/2006/relationships/customXml" Target="../ink/ink852.xml"/><Relationship Id="rId329" Type="http://schemas.openxmlformats.org/officeDocument/2006/relationships/customXml" Target="../ink/ink867.xml"/><Relationship Id="rId68" Type="http://schemas.openxmlformats.org/officeDocument/2006/relationships/image" Target="../media/image2330.png"/><Relationship Id="rId89" Type="http://schemas.openxmlformats.org/officeDocument/2006/relationships/customXml" Target="../ink/ink742.xml"/><Relationship Id="rId112" Type="http://schemas.openxmlformats.org/officeDocument/2006/relationships/image" Target="../media/image2750.png"/><Relationship Id="rId133" Type="http://schemas.openxmlformats.org/officeDocument/2006/relationships/customXml" Target="../ink/ink764.xml"/><Relationship Id="rId154" Type="http://schemas.openxmlformats.org/officeDocument/2006/relationships/image" Target="../media/image2960.png"/><Relationship Id="rId175" Type="http://schemas.openxmlformats.org/officeDocument/2006/relationships/customXml" Target="../ink/ink785.xml"/><Relationship Id="rId340" Type="http://schemas.openxmlformats.org/officeDocument/2006/relationships/customXml" Target="../ink/ink876.xml"/><Relationship Id="rId47" Type="http://schemas.openxmlformats.org/officeDocument/2006/relationships/image" Target="../media/image23.png"/><Relationship Id="rId196" Type="http://schemas.openxmlformats.org/officeDocument/2006/relationships/image" Target="../media/image3290.png"/><Relationship Id="rId200" Type="http://schemas.openxmlformats.org/officeDocument/2006/relationships/image" Target="../media/image3310.png"/><Relationship Id="rId221" Type="http://schemas.openxmlformats.org/officeDocument/2006/relationships/customXml" Target="../ink/ink808.xml"/><Relationship Id="rId242" Type="http://schemas.openxmlformats.org/officeDocument/2006/relationships/customXml" Target="../ink/ink819.xml"/><Relationship Id="rId263" Type="http://schemas.openxmlformats.org/officeDocument/2006/relationships/image" Target="../media/image3620.png"/><Relationship Id="rId284" Type="http://schemas.openxmlformats.org/officeDocument/2006/relationships/customXml" Target="../ink/ink840.xml"/><Relationship Id="rId319" Type="http://schemas.openxmlformats.org/officeDocument/2006/relationships/customXml" Target="../ink/ink858.xml"/><Relationship Id="rId37" Type="http://schemas.openxmlformats.org/officeDocument/2006/relationships/customXml" Target="../ink/ink728.xml"/><Relationship Id="rId79" Type="http://schemas.openxmlformats.org/officeDocument/2006/relationships/customXml" Target="../ink/ink737.xml"/><Relationship Id="rId102" Type="http://schemas.openxmlformats.org/officeDocument/2006/relationships/image" Target="../media/image2700.png"/><Relationship Id="rId123" Type="http://schemas.openxmlformats.org/officeDocument/2006/relationships/customXml" Target="../ink/ink759.xml"/><Relationship Id="rId144" Type="http://schemas.openxmlformats.org/officeDocument/2006/relationships/image" Target="../media/image2910.png"/><Relationship Id="rId330" Type="http://schemas.openxmlformats.org/officeDocument/2006/relationships/customXml" Target="../ink/ink868.xml"/><Relationship Id="rId90" Type="http://schemas.openxmlformats.org/officeDocument/2006/relationships/image" Target="../media/image2640.png"/><Relationship Id="rId165" Type="http://schemas.openxmlformats.org/officeDocument/2006/relationships/customXml" Target="../ink/ink780.xml"/><Relationship Id="rId186" Type="http://schemas.openxmlformats.org/officeDocument/2006/relationships/image" Target="../media/image3240.png"/><Relationship Id="rId211" Type="http://schemas.openxmlformats.org/officeDocument/2006/relationships/customXml" Target="../ink/ink803.xml"/><Relationship Id="rId232" Type="http://schemas.openxmlformats.org/officeDocument/2006/relationships/customXml" Target="../ink/ink814.xml"/><Relationship Id="rId253" Type="http://schemas.openxmlformats.org/officeDocument/2006/relationships/image" Target="../media/image3570.png"/><Relationship Id="rId274" Type="http://schemas.openxmlformats.org/officeDocument/2006/relationships/customXml" Target="../ink/ink835.xml"/><Relationship Id="rId295" Type="http://schemas.openxmlformats.org/officeDocument/2006/relationships/image" Target="../media/image3780.png"/><Relationship Id="rId309" Type="http://schemas.openxmlformats.org/officeDocument/2006/relationships/image" Target="../media/image3890.png"/><Relationship Id="rId69" Type="http://schemas.openxmlformats.org/officeDocument/2006/relationships/customXml" Target="../ink/ink732.xml"/><Relationship Id="rId113" Type="http://schemas.openxmlformats.org/officeDocument/2006/relationships/customXml" Target="../ink/ink754.xml"/><Relationship Id="rId134" Type="http://schemas.openxmlformats.org/officeDocument/2006/relationships/image" Target="../media/image2860.png"/><Relationship Id="rId320" Type="http://schemas.openxmlformats.org/officeDocument/2006/relationships/image" Target="../media/image4.png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775.xml"/><Relationship Id="rId176" Type="http://schemas.openxmlformats.org/officeDocument/2006/relationships/image" Target="../media/image3070.png"/><Relationship Id="rId197" Type="http://schemas.openxmlformats.org/officeDocument/2006/relationships/customXml" Target="../ink/ink796.xml"/><Relationship Id="rId341" Type="http://schemas.openxmlformats.org/officeDocument/2006/relationships/customXml" Target="../ink/ink877.xml"/><Relationship Id="rId201" Type="http://schemas.openxmlformats.org/officeDocument/2006/relationships/customXml" Target="../ink/ink798.xml"/><Relationship Id="rId222" Type="http://schemas.openxmlformats.org/officeDocument/2006/relationships/image" Target="../media/image3420.png"/><Relationship Id="rId243" Type="http://schemas.openxmlformats.org/officeDocument/2006/relationships/image" Target="../media/image3520.png"/><Relationship Id="rId264" Type="http://schemas.openxmlformats.org/officeDocument/2006/relationships/customXml" Target="../ink/ink830.xml"/><Relationship Id="rId285" Type="http://schemas.openxmlformats.org/officeDocument/2006/relationships/image" Target="../media/image3730.png"/><Relationship Id="rId103" Type="http://schemas.openxmlformats.org/officeDocument/2006/relationships/customXml" Target="../ink/ink749.xml"/><Relationship Id="rId124" Type="http://schemas.openxmlformats.org/officeDocument/2006/relationships/image" Target="../media/image2810.png"/><Relationship Id="rId310" Type="http://schemas.openxmlformats.org/officeDocument/2006/relationships/customXml" Target="../ink/ink853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743.xml"/><Relationship Id="rId145" Type="http://schemas.openxmlformats.org/officeDocument/2006/relationships/customXml" Target="../ink/ink770.xml"/><Relationship Id="rId166" Type="http://schemas.openxmlformats.org/officeDocument/2006/relationships/image" Target="../media/image3020.png"/><Relationship Id="rId187" Type="http://schemas.openxmlformats.org/officeDocument/2006/relationships/customXml" Target="../ink/ink791.xml"/><Relationship Id="rId331" Type="http://schemas.openxmlformats.org/officeDocument/2006/relationships/customXml" Target="../ink/ink869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.png"/><Relationship Id="rId233" Type="http://schemas.openxmlformats.org/officeDocument/2006/relationships/image" Target="../media/image3470.png"/><Relationship Id="rId254" Type="http://schemas.openxmlformats.org/officeDocument/2006/relationships/customXml" Target="../ink/ink825.xml"/><Relationship Id="rId114" Type="http://schemas.openxmlformats.org/officeDocument/2006/relationships/image" Target="../media/image2760.png"/><Relationship Id="rId275" Type="http://schemas.openxmlformats.org/officeDocument/2006/relationships/image" Target="../media/image3680.png"/><Relationship Id="rId296" Type="http://schemas.openxmlformats.org/officeDocument/2006/relationships/customXml" Target="../ink/ink846.xml"/><Relationship Id="rId300" Type="http://schemas.openxmlformats.org/officeDocument/2006/relationships/customXml" Target="../ink/ink848.xml"/><Relationship Id="rId81" Type="http://schemas.openxmlformats.org/officeDocument/2006/relationships/customXml" Target="../ink/ink738.xml"/><Relationship Id="rId135" Type="http://schemas.openxmlformats.org/officeDocument/2006/relationships/customXml" Target="../ink/ink765.xml"/><Relationship Id="rId156" Type="http://schemas.openxmlformats.org/officeDocument/2006/relationships/image" Target="../media/image2970.png"/><Relationship Id="rId177" Type="http://schemas.openxmlformats.org/officeDocument/2006/relationships/customXml" Target="../ink/ink786.xml"/><Relationship Id="rId198" Type="http://schemas.openxmlformats.org/officeDocument/2006/relationships/image" Target="../media/image3300.png"/><Relationship Id="rId321" Type="http://schemas.openxmlformats.org/officeDocument/2006/relationships/customXml" Target="../ink/ink859.xml"/><Relationship Id="rId202" Type="http://schemas.openxmlformats.org/officeDocument/2006/relationships/image" Target="../media/image3320.png"/><Relationship Id="rId223" Type="http://schemas.openxmlformats.org/officeDocument/2006/relationships/customXml" Target="../ink/ink809.xml"/><Relationship Id="rId244" Type="http://schemas.openxmlformats.org/officeDocument/2006/relationships/customXml" Target="../ink/ink820.xml"/><Relationship Id="rId265" Type="http://schemas.openxmlformats.org/officeDocument/2006/relationships/image" Target="../media/image3630.png"/><Relationship Id="rId286" Type="http://schemas.openxmlformats.org/officeDocument/2006/relationships/customXml" Target="../ink/ink841.xml"/><Relationship Id="rId39" Type="http://schemas.openxmlformats.org/officeDocument/2006/relationships/image" Target="../media/image19.png"/><Relationship Id="rId104" Type="http://schemas.openxmlformats.org/officeDocument/2006/relationships/image" Target="../media/image2710.png"/><Relationship Id="rId125" Type="http://schemas.openxmlformats.org/officeDocument/2006/relationships/customXml" Target="../ink/ink760.xml"/><Relationship Id="rId146" Type="http://schemas.openxmlformats.org/officeDocument/2006/relationships/image" Target="../media/image2920.png"/><Relationship Id="rId167" Type="http://schemas.openxmlformats.org/officeDocument/2006/relationships/customXml" Target="../ink/ink781.xml"/><Relationship Id="rId188" Type="http://schemas.openxmlformats.org/officeDocument/2006/relationships/image" Target="../media/image3250.png"/><Relationship Id="rId311" Type="http://schemas.openxmlformats.org/officeDocument/2006/relationships/image" Target="../media/image390.png"/><Relationship Id="rId332" Type="http://schemas.openxmlformats.org/officeDocument/2006/relationships/customXml" Target="../ink/ink870.xml"/><Relationship Id="rId71" Type="http://schemas.openxmlformats.org/officeDocument/2006/relationships/customXml" Target="../ink/ink733.xml"/><Relationship Id="rId92" Type="http://schemas.openxmlformats.org/officeDocument/2006/relationships/image" Target="../media/image2650.png"/><Relationship Id="rId213" Type="http://schemas.openxmlformats.org/officeDocument/2006/relationships/customXml" Target="../ink/ink804.xml"/><Relationship Id="rId234" Type="http://schemas.openxmlformats.org/officeDocument/2006/relationships/customXml" Target="../ink/ink815.xml"/><Relationship Id="rId2" Type="http://schemas.openxmlformats.org/officeDocument/2006/relationships/customXml" Target="../ink/ink723.xml"/><Relationship Id="rId255" Type="http://schemas.openxmlformats.org/officeDocument/2006/relationships/image" Target="../media/image3580.png"/><Relationship Id="rId276" Type="http://schemas.openxmlformats.org/officeDocument/2006/relationships/customXml" Target="../ink/ink836.xml"/><Relationship Id="rId297" Type="http://schemas.openxmlformats.org/officeDocument/2006/relationships/image" Target="../media/image3790.png"/><Relationship Id="rId2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1.xml"/><Relationship Id="rId299" Type="http://schemas.openxmlformats.org/officeDocument/2006/relationships/image" Target="../media/image38400.png"/><Relationship Id="rId303" Type="http://schemas.openxmlformats.org/officeDocument/2006/relationships/image" Target="../media/image3861.png"/><Relationship Id="rId63" Type="http://schemas.openxmlformats.org/officeDocument/2006/relationships/customXml" Target="../ink/ink884.xml"/><Relationship Id="rId84" Type="http://schemas.openxmlformats.org/officeDocument/2006/relationships/image" Target="../media/image24110.png"/><Relationship Id="rId138" Type="http://schemas.openxmlformats.org/officeDocument/2006/relationships/image" Target="../media/image28800.png"/><Relationship Id="rId159" Type="http://schemas.openxmlformats.org/officeDocument/2006/relationships/customXml" Target="../ink/ink932.xml"/><Relationship Id="rId324" Type="http://schemas.openxmlformats.org/officeDocument/2006/relationships/customXml" Target="../ink/ink1017.xml"/><Relationship Id="rId21" Type="http://schemas.openxmlformats.org/officeDocument/2006/relationships/image" Target="../media/image1013.png"/><Relationship Id="rId345" Type="http://schemas.openxmlformats.org/officeDocument/2006/relationships/image" Target="../media/image32200.png"/><Relationship Id="rId170" Type="http://schemas.openxmlformats.org/officeDocument/2006/relationships/image" Target="../media/image30400.png"/><Relationship Id="rId191" Type="http://schemas.openxmlformats.org/officeDocument/2006/relationships/customXml" Target="../ink/ink948.xml"/><Relationship Id="rId205" Type="http://schemas.openxmlformats.org/officeDocument/2006/relationships/customXml" Target="../ink/ink955.xml"/><Relationship Id="rId226" Type="http://schemas.openxmlformats.org/officeDocument/2006/relationships/customXml" Target="../ink/ink966.xml"/><Relationship Id="rId247" Type="http://schemas.openxmlformats.org/officeDocument/2006/relationships/image" Target="../media/image35400.png"/><Relationship Id="rId107" Type="http://schemas.openxmlformats.org/officeDocument/2006/relationships/customXml" Target="../ink/ink906.xml"/><Relationship Id="rId268" Type="http://schemas.openxmlformats.org/officeDocument/2006/relationships/customXml" Target="../ink/ink987.xml"/><Relationship Id="rId289" Type="http://schemas.openxmlformats.org/officeDocument/2006/relationships/image" Target="../media/image37500.png"/><Relationship Id="rId74" Type="http://schemas.openxmlformats.org/officeDocument/2006/relationships/image" Target="../media/image23600.png"/><Relationship Id="rId128" Type="http://schemas.openxmlformats.org/officeDocument/2006/relationships/image" Target="../media/image28300.png"/><Relationship Id="rId149" Type="http://schemas.openxmlformats.org/officeDocument/2006/relationships/customXml" Target="../ink/ink927.xml"/><Relationship Id="rId314" Type="http://schemas.openxmlformats.org/officeDocument/2006/relationships/customXml" Target="../ink/ink1010.xml"/><Relationship Id="rId11" Type="http://schemas.openxmlformats.org/officeDocument/2006/relationships/image" Target="../media/image513.png"/><Relationship Id="rId335" Type="http://schemas.openxmlformats.org/officeDocument/2006/relationships/customXml" Target="../ink/ink1027.xml"/><Relationship Id="rId5" Type="http://schemas.openxmlformats.org/officeDocument/2006/relationships/customXml" Target="../ink/ink879.xml"/><Relationship Id="rId95" Type="http://schemas.openxmlformats.org/officeDocument/2006/relationships/customXml" Target="../ink/ink900.xml"/><Relationship Id="rId160" Type="http://schemas.openxmlformats.org/officeDocument/2006/relationships/image" Target="../media/image29900.png"/><Relationship Id="rId181" Type="http://schemas.openxmlformats.org/officeDocument/2006/relationships/customXml" Target="../ink/ink943.xml"/><Relationship Id="rId216" Type="http://schemas.openxmlformats.org/officeDocument/2006/relationships/image" Target="../media/image33900.png"/><Relationship Id="rId237" Type="http://schemas.openxmlformats.org/officeDocument/2006/relationships/image" Target="../media/image34900.png"/><Relationship Id="rId258" Type="http://schemas.openxmlformats.org/officeDocument/2006/relationships/customXml" Target="../ink/ink982.xml"/><Relationship Id="rId279" Type="http://schemas.openxmlformats.org/officeDocument/2006/relationships/image" Target="../media/image37000.png"/><Relationship Id="rId64" Type="http://schemas.openxmlformats.org/officeDocument/2006/relationships/image" Target="../media/image49100.png"/><Relationship Id="rId118" Type="http://schemas.openxmlformats.org/officeDocument/2006/relationships/image" Target="../media/image27800.png"/><Relationship Id="rId139" Type="http://schemas.openxmlformats.org/officeDocument/2006/relationships/customXml" Target="../ink/ink922.xml"/><Relationship Id="rId290" Type="http://schemas.openxmlformats.org/officeDocument/2006/relationships/customXml" Target="../ink/ink998.xml"/><Relationship Id="rId304" Type="http://schemas.openxmlformats.org/officeDocument/2006/relationships/customXml" Target="../ink/ink1005.xml"/><Relationship Id="rId325" Type="http://schemas.openxmlformats.org/officeDocument/2006/relationships/customXml" Target="../ink/ink1018.xml"/><Relationship Id="rId43" Type="http://schemas.openxmlformats.org/officeDocument/2006/relationships/image" Target="../media/image2113.png"/><Relationship Id="rId346" Type="http://schemas.openxmlformats.org/officeDocument/2006/relationships/customXml" Target="../ink/ink1035.xml"/><Relationship Id="rId85" Type="http://schemas.openxmlformats.org/officeDocument/2006/relationships/customXml" Target="../ink/ink895.xml"/><Relationship Id="rId150" Type="http://schemas.openxmlformats.org/officeDocument/2006/relationships/image" Target="../media/image29400.png"/><Relationship Id="rId171" Type="http://schemas.openxmlformats.org/officeDocument/2006/relationships/customXml" Target="../ink/ink938.xml"/><Relationship Id="rId192" Type="http://schemas.openxmlformats.org/officeDocument/2006/relationships/image" Target="../media/image32700.png"/><Relationship Id="rId206" Type="http://schemas.openxmlformats.org/officeDocument/2006/relationships/image" Target="../media/image33400.png"/><Relationship Id="rId227" Type="http://schemas.openxmlformats.org/officeDocument/2006/relationships/image" Target="../media/image34400.png"/><Relationship Id="rId248" Type="http://schemas.openxmlformats.org/officeDocument/2006/relationships/customXml" Target="../ink/ink977.xml"/><Relationship Id="rId269" Type="http://schemas.openxmlformats.org/officeDocument/2006/relationships/image" Target="../media/image36500.png"/><Relationship Id="rId108" Type="http://schemas.openxmlformats.org/officeDocument/2006/relationships/image" Target="../media/image27300.png"/><Relationship Id="rId129" Type="http://schemas.openxmlformats.org/officeDocument/2006/relationships/customXml" Target="../ink/ink917.xml"/><Relationship Id="rId280" Type="http://schemas.openxmlformats.org/officeDocument/2006/relationships/customXml" Target="../ink/ink993.xml"/><Relationship Id="rId315" Type="http://schemas.openxmlformats.org/officeDocument/2006/relationships/customXml" Target="../ink/ink1011.xml"/><Relationship Id="rId33" Type="http://schemas.openxmlformats.org/officeDocument/2006/relationships/image" Target="../media/image1613.png"/><Relationship Id="rId336" Type="http://schemas.openxmlformats.org/officeDocument/2006/relationships/image" Target="../media/image1813.png"/><Relationship Id="rId75" Type="http://schemas.openxmlformats.org/officeDocument/2006/relationships/customXml" Target="../ink/ink890.xml"/><Relationship Id="rId96" Type="http://schemas.openxmlformats.org/officeDocument/2006/relationships/image" Target="../media/image26700.png"/><Relationship Id="rId140" Type="http://schemas.openxmlformats.org/officeDocument/2006/relationships/image" Target="../media/image28900.png"/><Relationship Id="rId161" Type="http://schemas.openxmlformats.org/officeDocument/2006/relationships/customXml" Target="../ink/ink933.xml"/><Relationship Id="rId182" Type="http://schemas.openxmlformats.org/officeDocument/2006/relationships/image" Target="../media/image31900.png"/><Relationship Id="rId217" Type="http://schemas.openxmlformats.org/officeDocument/2006/relationships/customXml" Target="../ink/ink961.xml"/><Relationship Id="rId6" Type="http://schemas.openxmlformats.org/officeDocument/2006/relationships/image" Target="../media/image23000.png"/><Relationship Id="rId238" Type="http://schemas.openxmlformats.org/officeDocument/2006/relationships/customXml" Target="../ink/ink972.xml"/><Relationship Id="rId259" Type="http://schemas.openxmlformats.org/officeDocument/2006/relationships/image" Target="../media/image36000.png"/><Relationship Id="rId119" Type="http://schemas.openxmlformats.org/officeDocument/2006/relationships/customXml" Target="../ink/ink912.xml"/><Relationship Id="rId270" Type="http://schemas.openxmlformats.org/officeDocument/2006/relationships/customXml" Target="../ink/ink988.xml"/><Relationship Id="rId291" Type="http://schemas.openxmlformats.org/officeDocument/2006/relationships/image" Target="../media/image37600.png"/><Relationship Id="rId305" Type="http://schemas.openxmlformats.org/officeDocument/2006/relationships/image" Target="../media/image38700.png"/><Relationship Id="rId326" Type="http://schemas.openxmlformats.org/officeDocument/2006/relationships/customXml" Target="../ink/ink1019.xml"/><Relationship Id="rId23" Type="http://schemas.openxmlformats.org/officeDocument/2006/relationships/image" Target="../media/image1113.png"/><Relationship Id="rId347" Type="http://schemas.openxmlformats.org/officeDocument/2006/relationships/image" Target="../media/image32300.png"/><Relationship Id="rId65" Type="http://schemas.openxmlformats.org/officeDocument/2006/relationships/customXml" Target="../ink/ink885.xml"/><Relationship Id="rId86" Type="http://schemas.openxmlformats.org/officeDocument/2006/relationships/image" Target="../media/image24200.png"/><Relationship Id="rId130" Type="http://schemas.openxmlformats.org/officeDocument/2006/relationships/image" Target="../media/image28400.png"/><Relationship Id="rId151" Type="http://schemas.openxmlformats.org/officeDocument/2006/relationships/customXml" Target="../ink/ink928.xml"/><Relationship Id="rId172" Type="http://schemas.openxmlformats.org/officeDocument/2006/relationships/image" Target="../media/image30500.png"/><Relationship Id="rId193" Type="http://schemas.openxmlformats.org/officeDocument/2006/relationships/customXml" Target="../ink/ink949.xml"/><Relationship Id="rId207" Type="http://schemas.openxmlformats.org/officeDocument/2006/relationships/customXml" Target="../ink/ink956.xml"/><Relationship Id="rId228" Type="http://schemas.openxmlformats.org/officeDocument/2006/relationships/customXml" Target="../ink/ink967.xml"/><Relationship Id="rId249" Type="http://schemas.openxmlformats.org/officeDocument/2006/relationships/image" Target="../media/image35500.png"/><Relationship Id="rId109" Type="http://schemas.openxmlformats.org/officeDocument/2006/relationships/customXml" Target="../ink/ink907.xml"/><Relationship Id="rId260" Type="http://schemas.openxmlformats.org/officeDocument/2006/relationships/customXml" Target="../ink/ink983.xml"/><Relationship Id="rId281" Type="http://schemas.openxmlformats.org/officeDocument/2006/relationships/image" Target="../media/image37100.png"/><Relationship Id="rId316" Type="http://schemas.openxmlformats.org/officeDocument/2006/relationships/image" Target="../media/image2101.png"/><Relationship Id="rId13" Type="http://schemas.openxmlformats.org/officeDocument/2006/relationships/image" Target="../media/image613.png"/><Relationship Id="rId337" Type="http://schemas.openxmlformats.org/officeDocument/2006/relationships/customXml" Target="../ink/ink1028.xml"/><Relationship Id="rId34" Type="http://schemas.openxmlformats.org/officeDocument/2006/relationships/image" Target="../media/image34100.png"/><Relationship Id="rId76" Type="http://schemas.openxmlformats.org/officeDocument/2006/relationships/image" Target="../media/image23700.png"/><Relationship Id="rId97" Type="http://schemas.openxmlformats.org/officeDocument/2006/relationships/customXml" Target="../ink/ink901.xml"/><Relationship Id="rId120" Type="http://schemas.openxmlformats.org/officeDocument/2006/relationships/image" Target="../media/image27900.png"/><Relationship Id="rId141" Type="http://schemas.openxmlformats.org/officeDocument/2006/relationships/customXml" Target="../ink/ink923.xml"/><Relationship Id="rId7" Type="http://schemas.openxmlformats.org/officeDocument/2006/relationships/customXml" Target="../ink/ink880.xml"/><Relationship Id="rId162" Type="http://schemas.openxmlformats.org/officeDocument/2006/relationships/image" Target="../media/image30000.png"/><Relationship Id="rId183" Type="http://schemas.openxmlformats.org/officeDocument/2006/relationships/customXml" Target="../ink/ink944.xml"/><Relationship Id="rId218" Type="http://schemas.openxmlformats.org/officeDocument/2006/relationships/image" Target="../media/image34000.png"/><Relationship Id="rId239" Type="http://schemas.openxmlformats.org/officeDocument/2006/relationships/image" Target="../media/image3502.png"/><Relationship Id="rId250" Type="http://schemas.openxmlformats.org/officeDocument/2006/relationships/customXml" Target="../ink/ink978.xml"/><Relationship Id="rId271" Type="http://schemas.openxmlformats.org/officeDocument/2006/relationships/image" Target="../media/image36600.png"/><Relationship Id="rId292" Type="http://schemas.openxmlformats.org/officeDocument/2006/relationships/customXml" Target="../ink/ink999.xml"/><Relationship Id="rId306" Type="http://schemas.openxmlformats.org/officeDocument/2006/relationships/customXml" Target="../ink/ink1006.xml"/><Relationship Id="rId66" Type="http://schemas.openxmlformats.org/officeDocument/2006/relationships/image" Target="../media/image23200.png"/><Relationship Id="rId87" Type="http://schemas.openxmlformats.org/officeDocument/2006/relationships/customXml" Target="../ink/ink896.xml"/><Relationship Id="rId110" Type="http://schemas.openxmlformats.org/officeDocument/2006/relationships/image" Target="../media/image27400.png"/><Relationship Id="rId131" Type="http://schemas.openxmlformats.org/officeDocument/2006/relationships/customXml" Target="../ink/ink918.xml"/><Relationship Id="rId327" Type="http://schemas.openxmlformats.org/officeDocument/2006/relationships/customXml" Target="../ink/ink1020.xml"/><Relationship Id="rId45" Type="http://schemas.openxmlformats.org/officeDocument/2006/relationships/image" Target="../media/image2213.png"/><Relationship Id="rId348" Type="http://schemas.openxmlformats.org/officeDocument/2006/relationships/image" Target="../media/image389.png"/><Relationship Id="rId82" Type="http://schemas.openxmlformats.org/officeDocument/2006/relationships/image" Target="../media/image24000.png"/><Relationship Id="rId152" Type="http://schemas.openxmlformats.org/officeDocument/2006/relationships/image" Target="../media/image29500.png"/><Relationship Id="rId173" Type="http://schemas.openxmlformats.org/officeDocument/2006/relationships/customXml" Target="../ink/ink939.xml"/><Relationship Id="rId194" Type="http://schemas.openxmlformats.org/officeDocument/2006/relationships/image" Target="../media/image32800.png"/><Relationship Id="rId199" Type="http://schemas.openxmlformats.org/officeDocument/2006/relationships/customXml" Target="../ink/ink952.xml"/><Relationship Id="rId203" Type="http://schemas.openxmlformats.org/officeDocument/2006/relationships/customXml" Target="../ink/ink954.xml"/><Relationship Id="rId208" Type="http://schemas.openxmlformats.org/officeDocument/2006/relationships/image" Target="../media/image33500.png"/><Relationship Id="rId229" Type="http://schemas.openxmlformats.org/officeDocument/2006/relationships/image" Target="../media/image34500.png"/><Relationship Id="rId224" Type="http://schemas.openxmlformats.org/officeDocument/2006/relationships/customXml" Target="../ink/ink965.xml"/><Relationship Id="rId240" Type="http://schemas.openxmlformats.org/officeDocument/2006/relationships/customXml" Target="../ink/ink973.xml"/><Relationship Id="rId245" Type="http://schemas.openxmlformats.org/officeDocument/2006/relationships/image" Target="../media/image35300.png"/><Relationship Id="rId261" Type="http://schemas.openxmlformats.org/officeDocument/2006/relationships/image" Target="../media/image36110.png"/><Relationship Id="rId266" Type="http://schemas.openxmlformats.org/officeDocument/2006/relationships/customXml" Target="../ink/ink986.xml"/><Relationship Id="rId287" Type="http://schemas.openxmlformats.org/officeDocument/2006/relationships/image" Target="../media/image37400.png"/><Relationship Id="rId19" Type="http://schemas.openxmlformats.org/officeDocument/2006/relationships/image" Target="../media/image914.png"/><Relationship Id="rId35" Type="http://schemas.openxmlformats.org/officeDocument/2006/relationships/customXml" Target="../ink/ink882.xml"/><Relationship Id="rId77" Type="http://schemas.openxmlformats.org/officeDocument/2006/relationships/customXml" Target="../ink/ink891.xml"/><Relationship Id="rId100" Type="http://schemas.openxmlformats.org/officeDocument/2006/relationships/image" Target="../media/image26900.png"/><Relationship Id="rId105" Type="http://schemas.openxmlformats.org/officeDocument/2006/relationships/customXml" Target="../ink/ink905.xml"/><Relationship Id="rId126" Type="http://schemas.openxmlformats.org/officeDocument/2006/relationships/image" Target="../media/image28200.png"/><Relationship Id="rId147" Type="http://schemas.openxmlformats.org/officeDocument/2006/relationships/customXml" Target="../ink/ink926.xml"/><Relationship Id="rId168" Type="http://schemas.openxmlformats.org/officeDocument/2006/relationships/image" Target="../media/image30300.png"/><Relationship Id="rId282" Type="http://schemas.openxmlformats.org/officeDocument/2006/relationships/customXml" Target="../ink/ink994.xml"/><Relationship Id="rId312" Type="http://schemas.openxmlformats.org/officeDocument/2006/relationships/customXml" Target="../ink/ink1009.xml"/><Relationship Id="rId317" Type="http://schemas.openxmlformats.org/officeDocument/2006/relationships/customXml" Target="../ink/ink1012.xml"/><Relationship Id="rId333" Type="http://schemas.openxmlformats.org/officeDocument/2006/relationships/customXml" Target="../ink/ink1026.xml"/><Relationship Id="rId338" Type="http://schemas.openxmlformats.org/officeDocument/2006/relationships/customXml" Target="../ink/ink1029.xml"/><Relationship Id="rId8" Type="http://schemas.openxmlformats.org/officeDocument/2006/relationships/image" Target="../media/image23110.png"/><Relationship Id="rId72" Type="http://schemas.openxmlformats.org/officeDocument/2006/relationships/image" Target="../media/image23500.png"/><Relationship Id="rId93" Type="http://schemas.openxmlformats.org/officeDocument/2006/relationships/customXml" Target="../ink/ink899.xml"/><Relationship Id="rId98" Type="http://schemas.openxmlformats.org/officeDocument/2006/relationships/image" Target="../media/image26800.png"/><Relationship Id="rId121" Type="http://schemas.openxmlformats.org/officeDocument/2006/relationships/customXml" Target="../ink/ink913.xml"/><Relationship Id="rId142" Type="http://schemas.openxmlformats.org/officeDocument/2006/relationships/image" Target="../media/image29000.png"/><Relationship Id="rId163" Type="http://schemas.openxmlformats.org/officeDocument/2006/relationships/customXml" Target="../ink/ink934.xml"/><Relationship Id="rId184" Type="http://schemas.openxmlformats.org/officeDocument/2006/relationships/image" Target="../media/image32000.png"/><Relationship Id="rId189" Type="http://schemas.openxmlformats.org/officeDocument/2006/relationships/customXml" Target="../ink/ink947.xml"/><Relationship Id="rId219" Type="http://schemas.openxmlformats.org/officeDocument/2006/relationships/customXml" Target="../ink/ink962.xml"/><Relationship Id="rId214" Type="http://schemas.openxmlformats.org/officeDocument/2006/relationships/image" Target="../media/image33800.png"/><Relationship Id="rId230" Type="http://schemas.openxmlformats.org/officeDocument/2006/relationships/customXml" Target="../ink/ink968.xml"/><Relationship Id="rId235" Type="http://schemas.openxmlformats.org/officeDocument/2006/relationships/image" Target="../media/image34800.png"/><Relationship Id="rId251" Type="http://schemas.openxmlformats.org/officeDocument/2006/relationships/image" Target="../media/image35600.png"/><Relationship Id="rId256" Type="http://schemas.openxmlformats.org/officeDocument/2006/relationships/customXml" Target="../ink/ink981.xml"/><Relationship Id="rId277" Type="http://schemas.openxmlformats.org/officeDocument/2006/relationships/image" Target="../media/image36900.png"/><Relationship Id="rId298" Type="http://schemas.openxmlformats.org/officeDocument/2006/relationships/customXml" Target="../ink/ink1002.xml"/><Relationship Id="rId3" Type="http://schemas.openxmlformats.org/officeDocument/2006/relationships/image" Target="../media/image1102.png"/><Relationship Id="rId67" Type="http://schemas.openxmlformats.org/officeDocument/2006/relationships/customXml" Target="../ink/ink886.xml"/><Relationship Id="rId116" Type="http://schemas.openxmlformats.org/officeDocument/2006/relationships/image" Target="../media/image27700.png"/><Relationship Id="rId137" Type="http://schemas.openxmlformats.org/officeDocument/2006/relationships/customXml" Target="../ink/ink921.xml"/><Relationship Id="rId158" Type="http://schemas.openxmlformats.org/officeDocument/2006/relationships/image" Target="../media/image29800.png"/><Relationship Id="rId272" Type="http://schemas.openxmlformats.org/officeDocument/2006/relationships/customXml" Target="../ink/ink989.xml"/><Relationship Id="rId293" Type="http://schemas.openxmlformats.org/officeDocument/2006/relationships/image" Target="../media/image37700.png"/><Relationship Id="rId302" Type="http://schemas.openxmlformats.org/officeDocument/2006/relationships/customXml" Target="../ink/ink1004.xml"/><Relationship Id="rId307" Type="http://schemas.openxmlformats.org/officeDocument/2006/relationships/image" Target="../media/image3880.png"/><Relationship Id="rId323" Type="http://schemas.openxmlformats.org/officeDocument/2006/relationships/customXml" Target="../ink/ink1016.xml"/><Relationship Id="rId328" Type="http://schemas.openxmlformats.org/officeDocument/2006/relationships/customXml" Target="../ink/ink1021.xml"/><Relationship Id="rId25" Type="http://schemas.openxmlformats.org/officeDocument/2006/relationships/image" Target="../media/image1213.png"/><Relationship Id="rId344" Type="http://schemas.openxmlformats.org/officeDocument/2006/relationships/customXml" Target="../ink/ink1034.xml"/><Relationship Id="rId62" Type="http://schemas.openxmlformats.org/officeDocument/2006/relationships/image" Target="../media/image48100.png"/><Relationship Id="rId83" Type="http://schemas.openxmlformats.org/officeDocument/2006/relationships/customXml" Target="../ink/ink894.xml"/><Relationship Id="rId88" Type="http://schemas.openxmlformats.org/officeDocument/2006/relationships/image" Target="../media/image26300.png"/><Relationship Id="rId111" Type="http://schemas.openxmlformats.org/officeDocument/2006/relationships/customXml" Target="../ink/ink908.xml"/><Relationship Id="rId132" Type="http://schemas.openxmlformats.org/officeDocument/2006/relationships/image" Target="../media/image28500.png"/><Relationship Id="rId153" Type="http://schemas.openxmlformats.org/officeDocument/2006/relationships/customXml" Target="../ink/ink929.xml"/><Relationship Id="rId174" Type="http://schemas.openxmlformats.org/officeDocument/2006/relationships/image" Target="../media/image30600.png"/><Relationship Id="rId179" Type="http://schemas.openxmlformats.org/officeDocument/2006/relationships/customXml" Target="../ink/ink942.xml"/><Relationship Id="rId195" Type="http://schemas.openxmlformats.org/officeDocument/2006/relationships/customXml" Target="../ink/ink950.xml"/><Relationship Id="rId209" Type="http://schemas.openxmlformats.org/officeDocument/2006/relationships/customXml" Target="../ink/ink957.xml"/><Relationship Id="rId41" Type="http://schemas.openxmlformats.org/officeDocument/2006/relationships/image" Target="../media/image2013.png"/><Relationship Id="rId190" Type="http://schemas.openxmlformats.org/officeDocument/2006/relationships/image" Target="../media/image32600.png"/><Relationship Id="rId204" Type="http://schemas.openxmlformats.org/officeDocument/2006/relationships/image" Target="../media/image33300.png"/><Relationship Id="rId220" Type="http://schemas.openxmlformats.org/officeDocument/2006/relationships/image" Target="../media/image34110.png"/><Relationship Id="rId225" Type="http://schemas.openxmlformats.org/officeDocument/2006/relationships/image" Target="../media/image34300.png"/><Relationship Id="rId241" Type="http://schemas.openxmlformats.org/officeDocument/2006/relationships/image" Target="../media/image35110.png"/><Relationship Id="rId246" Type="http://schemas.openxmlformats.org/officeDocument/2006/relationships/customXml" Target="../ink/ink976.xml"/><Relationship Id="rId267" Type="http://schemas.openxmlformats.org/officeDocument/2006/relationships/image" Target="../media/image36400.png"/><Relationship Id="rId288" Type="http://schemas.openxmlformats.org/officeDocument/2006/relationships/customXml" Target="../ink/ink997.xml"/><Relationship Id="rId36" Type="http://schemas.openxmlformats.org/officeDocument/2006/relationships/image" Target="../media/image35100.png"/><Relationship Id="rId106" Type="http://schemas.openxmlformats.org/officeDocument/2006/relationships/image" Target="../media/image27200.png"/><Relationship Id="rId127" Type="http://schemas.openxmlformats.org/officeDocument/2006/relationships/customXml" Target="../ink/ink916.xml"/><Relationship Id="rId262" Type="http://schemas.openxmlformats.org/officeDocument/2006/relationships/customXml" Target="../ink/ink984.xml"/><Relationship Id="rId283" Type="http://schemas.openxmlformats.org/officeDocument/2006/relationships/image" Target="../media/image37200.png"/><Relationship Id="rId313" Type="http://schemas.openxmlformats.org/officeDocument/2006/relationships/image" Target="../media/image39100.png"/><Relationship Id="rId318" Type="http://schemas.openxmlformats.org/officeDocument/2006/relationships/image" Target="../media/image395.png"/><Relationship Id="rId15" Type="http://schemas.openxmlformats.org/officeDocument/2006/relationships/image" Target="../media/image713.png"/><Relationship Id="rId339" Type="http://schemas.openxmlformats.org/officeDocument/2006/relationships/customXml" Target="../ink/ink1030.xml"/><Relationship Id="rId73" Type="http://schemas.openxmlformats.org/officeDocument/2006/relationships/customXml" Target="../ink/ink889.xml"/><Relationship Id="rId78" Type="http://schemas.openxmlformats.org/officeDocument/2006/relationships/image" Target="../media/image23800.png"/><Relationship Id="rId94" Type="http://schemas.openxmlformats.org/officeDocument/2006/relationships/image" Target="../media/image26600.png"/><Relationship Id="rId99" Type="http://schemas.openxmlformats.org/officeDocument/2006/relationships/customXml" Target="../ink/ink902.xml"/><Relationship Id="rId101" Type="http://schemas.openxmlformats.org/officeDocument/2006/relationships/customXml" Target="../ink/ink903.xml"/><Relationship Id="rId122" Type="http://schemas.openxmlformats.org/officeDocument/2006/relationships/image" Target="../media/image28000.png"/><Relationship Id="rId143" Type="http://schemas.openxmlformats.org/officeDocument/2006/relationships/customXml" Target="../ink/ink924.xml"/><Relationship Id="rId148" Type="http://schemas.openxmlformats.org/officeDocument/2006/relationships/image" Target="../media/image29300.png"/><Relationship Id="rId164" Type="http://schemas.openxmlformats.org/officeDocument/2006/relationships/image" Target="../media/image30100.png"/><Relationship Id="rId169" Type="http://schemas.openxmlformats.org/officeDocument/2006/relationships/customXml" Target="../ink/ink937.xml"/><Relationship Id="rId185" Type="http://schemas.openxmlformats.org/officeDocument/2006/relationships/customXml" Target="../ink/ink945.xml"/><Relationship Id="rId31" Type="http://schemas.openxmlformats.org/officeDocument/2006/relationships/image" Target="../media/image1513.png"/><Relationship Id="rId334" Type="http://schemas.openxmlformats.org/officeDocument/2006/relationships/image" Target="../media/image1713.png"/><Relationship Id="rId4" Type="http://schemas.openxmlformats.org/officeDocument/2006/relationships/image" Target="../media/image22900.png"/><Relationship Id="rId9" Type="http://schemas.openxmlformats.org/officeDocument/2006/relationships/customXml" Target="../ink/ink881.xml"/><Relationship Id="rId180" Type="http://schemas.openxmlformats.org/officeDocument/2006/relationships/image" Target="../media/image30900.png"/><Relationship Id="rId210" Type="http://schemas.openxmlformats.org/officeDocument/2006/relationships/image" Target="../media/image33600.png"/><Relationship Id="rId215" Type="http://schemas.openxmlformats.org/officeDocument/2006/relationships/customXml" Target="../ink/ink960.xml"/><Relationship Id="rId236" Type="http://schemas.openxmlformats.org/officeDocument/2006/relationships/customXml" Target="../ink/ink971.xml"/><Relationship Id="rId257" Type="http://schemas.openxmlformats.org/officeDocument/2006/relationships/image" Target="../media/image35900.png"/><Relationship Id="rId278" Type="http://schemas.openxmlformats.org/officeDocument/2006/relationships/customXml" Target="../ink/ink992.xml"/><Relationship Id="rId231" Type="http://schemas.openxmlformats.org/officeDocument/2006/relationships/image" Target="../media/image34600.png"/><Relationship Id="rId252" Type="http://schemas.openxmlformats.org/officeDocument/2006/relationships/customXml" Target="../ink/ink979.xml"/><Relationship Id="rId273" Type="http://schemas.openxmlformats.org/officeDocument/2006/relationships/image" Target="../media/image36700.png"/><Relationship Id="rId294" Type="http://schemas.openxmlformats.org/officeDocument/2006/relationships/customXml" Target="../ink/ink1000.xml"/><Relationship Id="rId308" Type="http://schemas.openxmlformats.org/officeDocument/2006/relationships/customXml" Target="../ink/ink1007.xml"/><Relationship Id="rId329" Type="http://schemas.openxmlformats.org/officeDocument/2006/relationships/customXml" Target="../ink/ink1022.xml"/><Relationship Id="rId68" Type="http://schemas.openxmlformats.org/officeDocument/2006/relationships/image" Target="../media/image23300.png"/><Relationship Id="rId89" Type="http://schemas.openxmlformats.org/officeDocument/2006/relationships/customXml" Target="../ink/ink897.xml"/><Relationship Id="rId112" Type="http://schemas.openxmlformats.org/officeDocument/2006/relationships/image" Target="../media/image27500.png"/><Relationship Id="rId133" Type="http://schemas.openxmlformats.org/officeDocument/2006/relationships/customXml" Target="../ink/ink919.xml"/><Relationship Id="rId154" Type="http://schemas.openxmlformats.org/officeDocument/2006/relationships/image" Target="../media/image29600.png"/><Relationship Id="rId175" Type="http://schemas.openxmlformats.org/officeDocument/2006/relationships/customXml" Target="../ink/ink940.xml"/><Relationship Id="rId340" Type="http://schemas.openxmlformats.org/officeDocument/2006/relationships/customXml" Target="../ink/ink1031.xml"/><Relationship Id="rId47" Type="http://schemas.openxmlformats.org/officeDocument/2006/relationships/image" Target="../media/image2314.png"/><Relationship Id="rId196" Type="http://schemas.openxmlformats.org/officeDocument/2006/relationships/image" Target="../media/image32900.png"/><Relationship Id="rId200" Type="http://schemas.openxmlformats.org/officeDocument/2006/relationships/image" Target="../media/image33100.png"/><Relationship Id="rId221" Type="http://schemas.openxmlformats.org/officeDocument/2006/relationships/customXml" Target="../ink/ink963.xml"/><Relationship Id="rId242" Type="http://schemas.openxmlformats.org/officeDocument/2006/relationships/customXml" Target="../ink/ink974.xml"/><Relationship Id="rId263" Type="http://schemas.openxmlformats.org/officeDocument/2006/relationships/image" Target="../media/image36200.png"/><Relationship Id="rId284" Type="http://schemas.openxmlformats.org/officeDocument/2006/relationships/customXml" Target="../ink/ink995.xml"/><Relationship Id="rId319" Type="http://schemas.openxmlformats.org/officeDocument/2006/relationships/customXml" Target="../ink/ink1013.xml"/><Relationship Id="rId37" Type="http://schemas.openxmlformats.org/officeDocument/2006/relationships/customXml" Target="../ink/ink883.xml"/><Relationship Id="rId79" Type="http://schemas.openxmlformats.org/officeDocument/2006/relationships/customXml" Target="../ink/ink892.xml"/><Relationship Id="rId102" Type="http://schemas.openxmlformats.org/officeDocument/2006/relationships/image" Target="../media/image27000.png"/><Relationship Id="rId123" Type="http://schemas.openxmlformats.org/officeDocument/2006/relationships/customXml" Target="../ink/ink914.xml"/><Relationship Id="rId144" Type="http://schemas.openxmlformats.org/officeDocument/2006/relationships/image" Target="../media/image29100.png"/><Relationship Id="rId330" Type="http://schemas.openxmlformats.org/officeDocument/2006/relationships/customXml" Target="../ink/ink1023.xml"/><Relationship Id="rId90" Type="http://schemas.openxmlformats.org/officeDocument/2006/relationships/image" Target="../media/image26400.png"/><Relationship Id="rId165" Type="http://schemas.openxmlformats.org/officeDocument/2006/relationships/customXml" Target="../ink/ink935.xml"/><Relationship Id="rId186" Type="http://schemas.openxmlformats.org/officeDocument/2006/relationships/image" Target="../media/image32400.png"/><Relationship Id="rId211" Type="http://schemas.openxmlformats.org/officeDocument/2006/relationships/customXml" Target="../ink/ink958.xml"/><Relationship Id="rId232" Type="http://schemas.openxmlformats.org/officeDocument/2006/relationships/customXml" Target="../ink/ink969.xml"/><Relationship Id="rId253" Type="http://schemas.openxmlformats.org/officeDocument/2006/relationships/image" Target="../media/image35700.png"/><Relationship Id="rId274" Type="http://schemas.openxmlformats.org/officeDocument/2006/relationships/customXml" Target="../ink/ink990.xml"/><Relationship Id="rId295" Type="http://schemas.openxmlformats.org/officeDocument/2006/relationships/image" Target="../media/image37800.png"/><Relationship Id="rId309" Type="http://schemas.openxmlformats.org/officeDocument/2006/relationships/image" Target="../media/image38900.png"/><Relationship Id="rId69" Type="http://schemas.openxmlformats.org/officeDocument/2006/relationships/customXml" Target="../ink/ink887.xml"/><Relationship Id="rId113" Type="http://schemas.openxmlformats.org/officeDocument/2006/relationships/customXml" Target="../ink/ink909.xml"/><Relationship Id="rId134" Type="http://schemas.openxmlformats.org/officeDocument/2006/relationships/image" Target="../media/image28600.png"/><Relationship Id="rId320" Type="http://schemas.openxmlformats.org/officeDocument/2006/relationships/image" Target="../media/image491.png"/><Relationship Id="rId27" Type="http://schemas.openxmlformats.org/officeDocument/2006/relationships/image" Target="../media/image1313.png"/><Relationship Id="rId80" Type="http://schemas.openxmlformats.org/officeDocument/2006/relationships/image" Target="../media/image23900.png"/><Relationship Id="rId155" Type="http://schemas.openxmlformats.org/officeDocument/2006/relationships/customXml" Target="../ink/ink930.xml"/><Relationship Id="rId176" Type="http://schemas.openxmlformats.org/officeDocument/2006/relationships/image" Target="../media/image30700.png"/><Relationship Id="rId197" Type="http://schemas.openxmlformats.org/officeDocument/2006/relationships/customXml" Target="../ink/ink951.xml"/><Relationship Id="rId341" Type="http://schemas.openxmlformats.org/officeDocument/2006/relationships/customXml" Target="../ink/ink1032.xml"/><Relationship Id="rId201" Type="http://schemas.openxmlformats.org/officeDocument/2006/relationships/customXml" Target="../ink/ink953.xml"/><Relationship Id="rId222" Type="http://schemas.openxmlformats.org/officeDocument/2006/relationships/image" Target="../media/image34200.png"/><Relationship Id="rId243" Type="http://schemas.openxmlformats.org/officeDocument/2006/relationships/image" Target="../media/image35200.png"/><Relationship Id="rId264" Type="http://schemas.openxmlformats.org/officeDocument/2006/relationships/customXml" Target="../ink/ink985.xml"/><Relationship Id="rId285" Type="http://schemas.openxmlformats.org/officeDocument/2006/relationships/image" Target="../media/image37300.png"/><Relationship Id="rId103" Type="http://schemas.openxmlformats.org/officeDocument/2006/relationships/customXml" Target="../ink/ink904.xml"/><Relationship Id="rId124" Type="http://schemas.openxmlformats.org/officeDocument/2006/relationships/image" Target="../media/image28100.png"/><Relationship Id="rId310" Type="http://schemas.openxmlformats.org/officeDocument/2006/relationships/customXml" Target="../ink/ink1008.xml"/><Relationship Id="rId17" Type="http://schemas.openxmlformats.org/officeDocument/2006/relationships/image" Target="../media/image813.png"/><Relationship Id="rId70" Type="http://schemas.openxmlformats.org/officeDocument/2006/relationships/image" Target="../media/image23400.png"/><Relationship Id="rId91" Type="http://schemas.openxmlformats.org/officeDocument/2006/relationships/customXml" Target="../ink/ink898.xml"/><Relationship Id="rId145" Type="http://schemas.openxmlformats.org/officeDocument/2006/relationships/customXml" Target="../ink/ink925.xml"/><Relationship Id="rId166" Type="http://schemas.openxmlformats.org/officeDocument/2006/relationships/image" Target="../media/image30200.png"/><Relationship Id="rId187" Type="http://schemas.openxmlformats.org/officeDocument/2006/relationships/customXml" Target="../ink/ink946.xml"/><Relationship Id="rId331" Type="http://schemas.openxmlformats.org/officeDocument/2006/relationships/customXml" Target="../ink/ink1024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0.png"/><Relationship Id="rId233" Type="http://schemas.openxmlformats.org/officeDocument/2006/relationships/image" Target="../media/image34700.png"/><Relationship Id="rId254" Type="http://schemas.openxmlformats.org/officeDocument/2006/relationships/customXml" Target="../ink/ink980.xml"/><Relationship Id="rId114" Type="http://schemas.openxmlformats.org/officeDocument/2006/relationships/image" Target="../media/image27600.png"/><Relationship Id="rId275" Type="http://schemas.openxmlformats.org/officeDocument/2006/relationships/image" Target="../media/image36800.png"/><Relationship Id="rId296" Type="http://schemas.openxmlformats.org/officeDocument/2006/relationships/customXml" Target="../ink/ink1001.xml"/><Relationship Id="rId300" Type="http://schemas.openxmlformats.org/officeDocument/2006/relationships/customXml" Target="../ink/ink1003.xml"/><Relationship Id="rId81" Type="http://schemas.openxmlformats.org/officeDocument/2006/relationships/customXml" Target="../ink/ink893.xml"/><Relationship Id="rId135" Type="http://schemas.openxmlformats.org/officeDocument/2006/relationships/customXml" Target="../ink/ink920.xml"/><Relationship Id="rId156" Type="http://schemas.openxmlformats.org/officeDocument/2006/relationships/image" Target="../media/image29700.png"/><Relationship Id="rId177" Type="http://schemas.openxmlformats.org/officeDocument/2006/relationships/customXml" Target="../ink/ink941.xml"/><Relationship Id="rId198" Type="http://schemas.openxmlformats.org/officeDocument/2006/relationships/image" Target="../media/image33000.png"/><Relationship Id="rId321" Type="http://schemas.openxmlformats.org/officeDocument/2006/relationships/customXml" Target="../ink/ink1014.xml"/><Relationship Id="rId342" Type="http://schemas.openxmlformats.org/officeDocument/2006/relationships/customXml" Target="../ink/ink1033.xml"/><Relationship Id="rId202" Type="http://schemas.openxmlformats.org/officeDocument/2006/relationships/image" Target="../media/image33200.png"/><Relationship Id="rId223" Type="http://schemas.openxmlformats.org/officeDocument/2006/relationships/customXml" Target="../ink/ink964.xml"/><Relationship Id="rId244" Type="http://schemas.openxmlformats.org/officeDocument/2006/relationships/customXml" Target="../ink/ink975.xml"/><Relationship Id="rId265" Type="http://schemas.openxmlformats.org/officeDocument/2006/relationships/image" Target="../media/image36300.png"/><Relationship Id="rId286" Type="http://schemas.openxmlformats.org/officeDocument/2006/relationships/customXml" Target="../ink/ink996.xml"/><Relationship Id="rId39" Type="http://schemas.openxmlformats.org/officeDocument/2006/relationships/image" Target="../media/image1913.png"/><Relationship Id="rId104" Type="http://schemas.openxmlformats.org/officeDocument/2006/relationships/image" Target="../media/image27100.png"/><Relationship Id="rId125" Type="http://schemas.openxmlformats.org/officeDocument/2006/relationships/customXml" Target="../ink/ink915.xml"/><Relationship Id="rId146" Type="http://schemas.openxmlformats.org/officeDocument/2006/relationships/image" Target="../media/image29200.png"/><Relationship Id="rId167" Type="http://schemas.openxmlformats.org/officeDocument/2006/relationships/customXml" Target="../ink/ink936.xml"/><Relationship Id="rId188" Type="http://schemas.openxmlformats.org/officeDocument/2006/relationships/image" Target="../media/image32500.png"/><Relationship Id="rId311" Type="http://schemas.openxmlformats.org/officeDocument/2006/relationships/image" Target="../media/image3900.png"/><Relationship Id="rId332" Type="http://schemas.openxmlformats.org/officeDocument/2006/relationships/customXml" Target="../ink/ink1025.xml"/><Relationship Id="rId71" Type="http://schemas.openxmlformats.org/officeDocument/2006/relationships/customXml" Target="../ink/ink888.xml"/><Relationship Id="rId92" Type="http://schemas.openxmlformats.org/officeDocument/2006/relationships/image" Target="../media/image26500.png"/><Relationship Id="rId213" Type="http://schemas.openxmlformats.org/officeDocument/2006/relationships/customXml" Target="../ink/ink959.xml"/><Relationship Id="rId234" Type="http://schemas.openxmlformats.org/officeDocument/2006/relationships/customXml" Target="../ink/ink970.xml"/><Relationship Id="rId2" Type="http://schemas.openxmlformats.org/officeDocument/2006/relationships/customXml" Target="../ink/ink878.xml"/><Relationship Id="rId255" Type="http://schemas.openxmlformats.org/officeDocument/2006/relationships/image" Target="../media/image35800.png"/><Relationship Id="rId276" Type="http://schemas.openxmlformats.org/officeDocument/2006/relationships/customXml" Target="../ink/ink991.xml"/><Relationship Id="rId297" Type="http://schemas.openxmlformats.org/officeDocument/2006/relationships/image" Target="../media/image37900.png"/><Relationship Id="rId29" Type="http://schemas.openxmlformats.org/officeDocument/2006/relationships/image" Target="../media/image1413.png"/><Relationship Id="rId115" Type="http://schemas.openxmlformats.org/officeDocument/2006/relationships/customXml" Target="../ink/ink910.xml"/><Relationship Id="rId136" Type="http://schemas.openxmlformats.org/officeDocument/2006/relationships/image" Target="../media/image28700.png"/><Relationship Id="rId157" Type="http://schemas.openxmlformats.org/officeDocument/2006/relationships/customXml" Target="../ink/ink931.xml"/><Relationship Id="rId178" Type="http://schemas.openxmlformats.org/officeDocument/2006/relationships/image" Target="../media/image30800.png"/><Relationship Id="rId301" Type="http://schemas.openxmlformats.org/officeDocument/2006/relationships/image" Target="../media/image38500.png"/><Relationship Id="rId322" Type="http://schemas.openxmlformats.org/officeDocument/2006/relationships/customXml" Target="../ink/ink1015.xml"/><Relationship Id="rId343" Type="http://schemas.openxmlformats.org/officeDocument/2006/relationships/image" Target="../media/image3210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093.xml"/><Relationship Id="rId21" Type="http://schemas.openxmlformats.org/officeDocument/2006/relationships/customXml" Target="../ink/ink1045.xml"/><Relationship Id="rId42" Type="http://schemas.openxmlformats.org/officeDocument/2006/relationships/image" Target="../media/image2820.png"/><Relationship Id="rId47" Type="http://schemas.openxmlformats.org/officeDocument/2006/relationships/customXml" Target="../ink/ink1058.xml"/><Relationship Id="rId63" Type="http://schemas.openxmlformats.org/officeDocument/2006/relationships/customXml" Target="../ink/ink1066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079.xml"/><Relationship Id="rId112" Type="http://schemas.openxmlformats.org/officeDocument/2006/relationships/image" Target="../media/image427.png"/><Relationship Id="rId133" Type="http://schemas.openxmlformats.org/officeDocument/2006/relationships/image" Target="../media/image9.png"/><Relationship Id="rId138" Type="http://schemas.openxmlformats.org/officeDocument/2006/relationships/customXml" Target="../ink/ink1104.xml"/><Relationship Id="rId175" Type="http://schemas.openxmlformats.org/officeDocument/2006/relationships/image" Target="../media/image20.png"/><Relationship Id="rId170" Type="http://schemas.openxmlformats.org/officeDocument/2006/relationships/customXml" Target="../ink/ink1110.xml"/><Relationship Id="rId16" Type="http://schemas.openxmlformats.org/officeDocument/2006/relationships/image" Target="../media/image2690.png"/><Relationship Id="rId107" Type="http://schemas.openxmlformats.org/officeDocument/2006/relationships/customXml" Target="../ink/ink1088.xml"/><Relationship Id="rId11" Type="http://schemas.openxmlformats.org/officeDocument/2006/relationships/customXml" Target="../ink/ink1040.xml"/><Relationship Id="rId32" Type="http://schemas.openxmlformats.org/officeDocument/2006/relationships/image" Target="../media/image2770.png"/><Relationship Id="rId37" Type="http://schemas.openxmlformats.org/officeDocument/2006/relationships/customXml" Target="../ink/ink1053.xml"/><Relationship Id="rId53" Type="http://schemas.openxmlformats.org/officeDocument/2006/relationships/customXml" Target="../ink/ink1061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1074.xml"/><Relationship Id="rId102" Type="http://schemas.openxmlformats.org/officeDocument/2006/relationships/image" Target="../media/image422.png"/><Relationship Id="rId123" Type="http://schemas.openxmlformats.org/officeDocument/2006/relationships/image" Target="../media/image4.png"/><Relationship Id="rId128" Type="http://schemas.openxmlformats.org/officeDocument/2006/relationships/customXml" Target="../ink/ink1099.xml"/><Relationship Id="rId144" Type="http://schemas.openxmlformats.org/officeDocument/2006/relationships/customXml" Target="../ink/ink1107.xml"/><Relationship Id="rId5" Type="http://schemas.openxmlformats.org/officeDocument/2006/relationships/customXml" Target="../ink/ink1037.xml"/><Relationship Id="rId90" Type="http://schemas.openxmlformats.org/officeDocument/2006/relationships/image" Target="../media/image416.png"/><Relationship Id="rId95" Type="http://schemas.openxmlformats.org/officeDocument/2006/relationships/customXml" Target="../ink/ink1082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1048.xml"/><Relationship Id="rId43" Type="http://schemas.openxmlformats.org/officeDocument/2006/relationships/customXml" Target="../ink/ink1056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1069.xml"/><Relationship Id="rId113" Type="http://schemas.openxmlformats.org/officeDocument/2006/relationships/customXml" Target="../ink/ink1091.xml"/><Relationship Id="rId118" Type="http://schemas.openxmlformats.org/officeDocument/2006/relationships/customXml" Target="../ink/ink1094.xml"/><Relationship Id="rId134" Type="http://schemas.openxmlformats.org/officeDocument/2006/relationships/customXml" Target="../ink/ink1102.xml"/><Relationship Id="rId139" Type="http://schemas.openxmlformats.org/officeDocument/2006/relationships/image" Target="../media/image12.png"/><Relationship Id="rId80" Type="http://schemas.openxmlformats.org/officeDocument/2006/relationships/image" Target="../media/image4110.png"/><Relationship Id="rId85" Type="http://schemas.openxmlformats.org/officeDocument/2006/relationships/customXml" Target="../ink/ink1077.xml"/><Relationship Id="rId171" Type="http://schemas.openxmlformats.org/officeDocument/2006/relationships/image" Target="../media/image18.png"/><Relationship Id="rId176" Type="http://schemas.openxmlformats.org/officeDocument/2006/relationships/customXml" Target="../ink/ink1113.xml"/><Relationship Id="rId12" Type="http://schemas.openxmlformats.org/officeDocument/2006/relationships/image" Target="../media/image2670.png"/><Relationship Id="rId17" Type="http://schemas.openxmlformats.org/officeDocument/2006/relationships/customXml" Target="../ink/ink1043.xml"/><Relationship Id="rId33" Type="http://schemas.openxmlformats.org/officeDocument/2006/relationships/customXml" Target="../ink/ink1051.xml"/><Relationship Id="rId38" Type="http://schemas.openxmlformats.org/officeDocument/2006/relationships/image" Target="../media/image2800.png"/><Relationship Id="rId59" Type="http://schemas.openxmlformats.org/officeDocument/2006/relationships/customXml" Target="../ink/ink1064.xml"/><Relationship Id="rId103" Type="http://schemas.openxmlformats.org/officeDocument/2006/relationships/customXml" Target="../ink/ink1086.xml"/><Relationship Id="rId108" Type="http://schemas.openxmlformats.org/officeDocument/2006/relationships/image" Target="../media/image425.png"/><Relationship Id="rId124" Type="http://schemas.openxmlformats.org/officeDocument/2006/relationships/customXml" Target="../ink/ink1097.xml"/><Relationship Id="rId129" Type="http://schemas.openxmlformats.org/officeDocument/2006/relationships/image" Target="../media/image7.png"/><Relationship Id="rId20" Type="http://schemas.openxmlformats.org/officeDocument/2006/relationships/image" Target="../media/image2710.png"/><Relationship Id="rId41" Type="http://schemas.openxmlformats.org/officeDocument/2006/relationships/customXml" Target="../ink/ink1055.xml"/><Relationship Id="rId54" Type="http://schemas.openxmlformats.org/officeDocument/2006/relationships/image" Target="../media/image3980.png"/><Relationship Id="rId62" Type="http://schemas.openxmlformats.org/officeDocument/2006/relationships/image" Target="../media/image4020.png"/><Relationship Id="rId70" Type="http://schemas.openxmlformats.org/officeDocument/2006/relationships/image" Target="../media/image4060.png"/><Relationship Id="rId75" Type="http://schemas.openxmlformats.org/officeDocument/2006/relationships/customXml" Target="../ink/ink1072.xml"/><Relationship Id="rId83" Type="http://schemas.openxmlformats.org/officeDocument/2006/relationships/customXml" Target="../ink/ink1076.xml"/><Relationship Id="rId88" Type="http://schemas.openxmlformats.org/officeDocument/2006/relationships/image" Target="../media/image415.png"/><Relationship Id="rId91" Type="http://schemas.openxmlformats.org/officeDocument/2006/relationships/customXml" Target="../ink/ink1080.xml"/><Relationship Id="rId96" Type="http://schemas.openxmlformats.org/officeDocument/2006/relationships/image" Target="../media/image419.png"/><Relationship Id="rId111" Type="http://schemas.openxmlformats.org/officeDocument/2006/relationships/customXml" Target="../ink/ink1090.xml"/><Relationship Id="rId132" Type="http://schemas.openxmlformats.org/officeDocument/2006/relationships/customXml" Target="../ink/ink1101.xml"/><Relationship Id="rId140" Type="http://schemas.openxmlformats.org/officeDocument/2006/relationships/customXml" Target="../ink/ink1105.xml"/><Relationship Id="rId145" Type="http://schemas.openxmlformats.org/officeDocument/2006/relationships/image" Target="../media/image15.png"/><Relationship Id="rId174" Type="http://schemas.openxmlformats.org/officeDocument/2006/relationships/customXml" Target="../ink/ink1112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1042.xml"/><Relationship Id="rId23" Type="http://schemas.openxmlformats.org/officeDocument/2006/relationships/customXml" Target="../ink/ink1046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1059.xml"/><Relationship Id="rId57" Type="http://schemas.openxmlformats.org/officeDocument/2006/relationships/customXml" Target="../ink/ink1063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image" Target="../media/image2.png"/><Relationship Id="rId127" Type="http://schemas.openxmlformats.org/officeDocument/2006/relationships/image" Target="../media/image6.png"/><Relationship Id="rId10" Type="http://schemas.openxmlformats.org/officeDocument/2006/relationships/image" Target="../media/image2660.png"/><Relationship Id="rId31" Type="http://schemas.openxmlformats.org/officeDocument/2006/relationships/customXml" Target="../ink/ink1050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1067.xml"/><Relationship Id="rId73" Type="http://schemas.openxmlformats.org/officeDocument/2006/relationships/customXml" Target="../ink/ink1071.xml"/><Relationship Id="rId78" Type="http://schemas.openxmlformats.org/officeDocument/2006/relationships/image" Target="../media/image4100.png"/><Relationship Id="rId81" Type="http://schemas.openxmlformats.org/officeDocument/2006/relationships/customXml" Target="../ink/ink1075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084.xml"/><Relationship Id="rId101" Type="http://schemas.openxmlformats.org/officeDocument/2006/relationships/customXml" Target="../ink/ink1085.xml"/><Relationship Id="rId122" Type="http://schemas.openxmlformats.org/officeDocument/2006/relationships/customXml" Target="../ink/ink1096.xml"/><Relationship Id="rId130" Type="http://schemas.openxmlformats.org/officeDocument/2006/relationships/customXml" Target="../ink/ink1100.xml"/><Relationship Id="rId135" Type="http://schemas.openxmlformats.org/officeDocument/2006/relationships/image" Target="../media/image10.png"/><Relationship Id="rId143" Type="http://schemas.openxmlformats.org/officeDocument/2006/relationships/image" Target="../media/image14.png"/><Relationship Id="rId148" Type="http://schemas.openxmlformats.org/officeDocument/2006/relationships/customXml" Target="../ink/ink1109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1039.xml"/><Relationship Id="rId172" Type="http://schemas.openxmlformats.org/officeDocument/2006/relationships/customXml" Target="../ink/ink1111.xml"/><Relationship Id="rId180" Type="http://schemas.openxmlformats.org/officeDocument/2006/relationships/customXml" Target="../ink/ink1115.xml"/><Relationship Id="rId13" Type="http://schemas.openxmlformats.org/officeDocument/2006/relationships/customXml" Target="../ink/ink1041.xml"/><Relationship Id="rId18" Type="http://schemas.openxmlformats.org/officeDocument/2006/relationships/image" Target="../media/image2700.png"/><Relationship Id="rId39" Type="http://schemas.openxmlformats.org/officeDocument/2006/relationships/customXml" Target="../ink/ink1054.xml"/><Relationship Id="rId109" Type="http://schemas.openxmlformats.org/officeDocument/2006/relationships/customXml" Target="../ink/ink1089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1062.xml"/><Relationship Id="rId76" Type="http://schemas.openxmlformats.org/officeDocument/2006/relationships/image" Target="../media/image4090.png"/><Relationship Id="rId97" Type="http://schemas.openxmlformats.org/officeDocument/2006/relationships/customXml" Target="../ink/ink1083.xml"/><Relationship Id="rId104" Type="http://schemas.openxmlformats.org/officeDocument/2006/relationships/image" Target="../media/image423.png"/><Relationship Id="rId120" Type="http://schemas.openxmlformats.org/officeDocument/2006/relationships/customXml" Target="../ink/ink1095.xml"/><Relationship Id="rId125" Type="http://schemas.openxmlformats.org/officeDocument/2006/relationships/image" Target="../media/image5.png"/><Relationship Id="rId141" Type="http://schemas.openxmlformats.org/officeDocument/2006/relationships/image" Target="../media/image13.png"/><Relationship Id="rId146" Type="http://schemas.openxmlformats.org/officeDocument/2006/relationships/customXml" Target="../ink/ink1108.xml"/><Relationship Id="rId7" Type="http://schemas.openxmlformats.org/officeDocument/2006/relationships/customXml" Target="../ink/ink1038.xml"/><Relationship Id="rId71" Type="http://schemas.openxmlformats.org/officeDocument/2006/relationships/customXml" Target="../ink/ink1070.xml"/><Relationship Id="rId92" Type="http://schemas.openxmlformats.org/officeDocument/2006/relationships/image" Target="../media/image417.png"/><Relationship Id="rId2" Type="http://schemas.openxmlformats.org/officeDocument/2006/relationships/customXml" Target="../ink/ink1036.xml"/><Relationship Id="rId29" Type="http://schemas.openxmlformats.org/officeDocument/2006/relationships/customXml" Target="../ink/ink1049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1057.xml"/><Relationship Id="rId66" Type="http://schemas.openxmlformats.org/officeDocument/2006/relationships/image" Target="../media/image4040.png"/><Relationship Id="rId87" Type="http://schemas.openxmlformats.org/officeDocument/2006/relationships/customXml" Target="../ink/ink1078.xml"/><Relationship Id="rId110" Type="http://schemas.openxmlformats.org/officeDocument/2006/relationships/image" Target="../media/image426.png"/><Relationship Id="rId115" Type="http://schemas.openxmlformats.org/officeDocument/2006/relationships/customXml" Target="../ink/ink1092.xml"/><Relationship Id="rId131" Type="http://schemas.openxmlformats.org/officeDocument/2006/relationships/image" Target="../media/image8.png"/><Relationship Id="rId136" Type="http://schemas.openxmlformats.org/officeDocument/2006/relationships/customXml" Target="../ink/ink1103.xml"/><Relationship Id="rId178" Type="http://schemas.openxmlformats.org/officeDocument/2006/relationships/customXml" Target="../ink/ink1114.xml"/><Relationship Id="rId61" Type="http://schemas.openxmlformats.org/officeDocument/2006/relationships/customXml" Target="../ink/ink1065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1044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1052.xml"/><Relationship Id="rId56" Type="http://schemas.openxmlformats.org/officeDocument/2006/relationships/image" Target="../media/image3990.png"/><Relationship Id="rId77" Type="http://schemas.openxmlformats.org/officeDocument/2006/relationships/customXml" Target="../ink/ink1073.xml"/><Relationship Id="rId100" Type="http://schemas.openxmlformats.org/officeDocument/2006/relationships/image" Target="../media/image421.png"/><Relationship Id="rId105" Type="http://schemas.openxmlformats.org/officeDocument/2006/relationships/customXml" Target="../ink/ink1087.xml"/><Relationship Id="rId126" Type="http://schemas.openxmlformats.org/officeDocument/2006/relationships/customXml" Target="../ink/ink1098.xml"/><Relationship Id="rId147" Type="http://schemas.openxmlformats.org/officeDocument/2006/relationships/image" Target="../media/image16.png"/><Relationship Id="rId8" Type="http://schemas.openxmlformats.org/officeDocument/2006/relationships/image" Target="../media/image2650.png"/><Relationship Id="rId51" Type="http://schemas.openxmlformats.org/officeDocument/2006/relationships/customXml" Target="../ink/ink1060.xml"/><Relationship Id="rId72" Type="http://schemas.openxmlformats.org/officeDocument/2006/relationships/image" Target="../media/image4070.png"/><Relationship Id="rId93" Type="http://schemas.openxmlformats.org/officeDocument/2006/relationships/customXml" Target="../ink/ink1081.xml"/><Relationship Id="rId98" Type="http://schemas.openxmlformats.org/officeDocument/2006/relationships/image" Target="../media/image420.png"/><Relationship Id="rId121" Type="http://schemas.openxmlformats.org/officeDocument/2006/relationships/image" Target="../media/image3.png"/><Relationship Id="rId142" Type="http://schemas.openxmlformats.org/officeDocument/2006/relationships/customXml" Target="../ink/ink1106.xml"/><Relationship Id="rId3" Type="http://schemas.openxmlformats.org/officeDocument/2006/relationships/image" Target="../media/image1.png"/><Relationship Id="rId25" Type="http://schemas.openxmlformats.org/officeDocument/2006/relationships/customXml" Target="../ink/ink1047.xml"/><Relationship Id="rId46" Type="http://schemas.openxmlformats.org/officeDocument/2006/relationships/image" Target="../media/image2840.png"/><Relationship Id="rId67" Type="http://schemas.openxmlformats.org/officeDocument/2006/relationships/customXml" Target="../ink/ink1068.xml"/><Relationship Id="rId116" Type="http://schemas.openxmlformats.org/officeDocument/2006/relationships/image" Target="../media/image429.png"/><Relationship Id="rId13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133" Type="http://schemas.openxmlformats.org/officeDocument/2006/relationships/image" Target="../media/image1410.png"/><Relationship Id="rId138" Type="http://schemas.openxmlformats.org/officeDocument/2006/relationships/customXml" Target="../ink/ink487.xml"/><Relationship Id="rId154" Type="http://schemas.openxmlformats.org/officeDocument/2006/relationships/customXml" Target="../ink/ink495.xml"/><Relationship Id="rId159" Type="http://schemas.openxmlformats.org/officeDocument/2006/relationships/customXml" Target="../ink/ink499.xml"/><Relationship Id="rId21" Type="http://schemas.openxmlformats.org/officeDocument/2006/relationships/image" Target="../media/image10.png"/><Relationship Id="rId175" Type="http://schemas.openxmlformats.org/officeDocument/2006/relationships/customXml" Target="../ink/ink513.xml"/><Relationship Id="rId47" Type="http://schemas.openxmlformats.org/officeDocument/2006/relationships/image" Target="../media/image23.png"/><Relationship Id="rId170" Type="http://schemas.openxmlformats.org/officeDocument/2006/relationships/customXml" Target="../ink/ink510.xml"/><Relationship Id="rId226" Type="http://schemas.openxmlformats.org/officeDocument/2006/relationships/customXml" Target="../ink/ink528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image" Target="../media/image911.png"/><Relationship Id="rId128" Type="http://schemas.openxmlformats.org/officeDocument/2006/relationships/customXml" Target="../ink/ink482.xml"/><Relationship Id="rId144" Type="http://schemas.openxmlformats.org/officeDocument/2006/relationships/customXml" Target="../ink/ink490.xml"/><Relationship Id="rId149" Type="http://schemas.openxmlformats.org/officeDocument/2006/relationships/image" Target="../media/image2210.png"/><Relationship Id="rId11" Type="http://schemas.openxmlformats.org/officeDocument/2006/relationships/image" Target="../media/image5.png"/><Relationship Id="rId95" Type="http://schemas.openxmlformats.org/officeDocument/2006/relationships/image" Target="../media/image4330.png"/><Relationship Id="rId5" Type="http://schemas.openxmlformats.org/officeDocument/2006/relationships/image" Target="../media/image2.png"/><Relationship Id="rId160" Type="http://schemas.openxmlformats.org/officeDocument/2006/relationships/customXml" Target="../ink/ink500.xml"/><Relationship Id="rId165" Type="http://schemas.openxmlformats.org/officeDocument/2006/relationships/customXml" Target="../ink/ink505.xml"/><Relationship Id="rId216" Type="http://schemas.openxmlformats.org/officeDocument/2006/relationships/customXml" Target="../ink/ink523.xml"/><Relationship Id="rId211" Type="http://schemas.openxmlformats.org/officeDocument/2006/relationships/image" Target="../media/image86.png"/><Relationship Id="rId232" Type="http://schemas.openxmlformats.org/officeDocument/2006/relationships/customXml" Target="../ink/ink531.xml"/><Relationship Id="rId64" Type="http://schemas.openxmlformats.org/officeDocument/2006/relationships/image" Target="../media/image491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34" Type="http://schemas.openxmlformats.org/officeDocument/2006/relationships/customXml" Target="../ink/ink485.xml"/><Relationship Id="rId139" Type="http://schemas.openxmlformats.org/officeDocument/2006/relationships/image" Target="../media/image1710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150" Type="http://schemas.openxmlformats.org/officeDocument/2006/relationships/customXml" Target="../ink/ink493.xml"/><Relationship Id="rId155" Type="http://schemas.openxmlformats.org/officeDocument/2006/relationships/image" Target="../media/image1.png"/><Relationship Id="rId171" Type="http://schemas.openxmlformats.org/officeDocument/2006/relationships/customXml" Target="../ink/ink511.xml"/><Relationship Id="rId176" Type="http://schemas.openxmlformats.org/officeDocument/2006/relationships/customXml" Target="../ink/ink514.xml"/><Relationship Id="rId227" Type="http://schemas.openxmlformats.org/officeDocument/2006/relationships/image" Target="../media/image94.png"/><Relationship Id="rId222" Type="http://schemas.openxmlformats.org/officeDocument/2006/relationships/customXml" Target="../ink/ink526.xml"/><Relationship Id="rId12" Type="http://schemas.openxmlformats.org/officeDocument/2006/relationships/image" Target="../media/image840.png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24" Type="http://schemas.openxmlformats.org/officeDocument/2006/relationships/customXml" Target="../ink/ink480.xml"/><Relationship Id="rId129" Type="http://schemas.openxmlformats.org/officeDocument/2006/relationships/image" Target="../media/image1210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84.xml"/><Relationship Id="rId140" Type="http://schemas.openxmlformats.org/officeDocument/2006/relationships/customXml" Target="../ink/ink488.xml"/><Relationship Id="rId145" Type="http://schemas.openxmlformats.org/officeDocument/2006/relationships/image" Target="../media/image2010.png"/><Relationship Id="rId153" Type="http://schemas.openxmlformats.org/officeDocument/2006/relationships/image" Target="../media/image2410.png"/><Relationship Id="rId161" Type="http://schemas.openxmlformats.org/officeDocument/2006/relationships/customXml" Target="../ink/ink501.xml"/><Relationship Id="rId166" Type="http://schemas.openxmlformats.org/officeDocument/2006/relationships/customXml" Target="../ink/ink506.xml"/><Relationship Id="rId174" Type="http://schemas.openxmlformats.org/officeDocument/2006/relationships/image" Target="../media/image18.png"/><Relationship Id="rId41" Type="http://schemas.openxmlformats.org/officeDocument/2006/relationships/image" Target="../media/image20.png"/><Relationship Id="rId179" Type="http://schemas.openxmlformats.org/officeDocument/2006/relationships/customXml" Target="../ink/ink517.xml"/><Relationship Id="rId209" Type="http://schemas.openxmlformats.org/officeDocument/2006/relationships/image" Target="../media/image85.png"/><Relationship Id="rId217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21.xml"/><Relationship Id="rId220" Type="http://schemas.openxmlformats.org/officeDocument/2006/relationships/customXml" Target="../ink/ink525.xml"/><Relationship Id="rId225" Type="http://schemas.openxmlformats.org/officeDocument/2006/relationships/image" Target="../media/image93.png"/><Relationship Id="rId233" Type="http://schemas.openxmlformats.org/officeDocument/2006/relationships/image" Target="../media/image97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27" Type="http://schemas.openxmlformats.org/officeDocument/2006/relationships/image" Target="../media/image111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79.xml"/><Relationship Id="rId130" Type="http://schemas.openxmlformats.org/officeDocument/2006/relationships/customXml" Target="../ink/ink483.xml"/><Relationship Id="rId135" Type="http://schemas.openxmlformats.org/officeDocument/2006/relationships/image" Target="../media/image1510.png"/><Relationship Id="rId143" Type="http://schemas.openxmlformats.org/officeDocument/2006/relationships/image" Target="../media/image1910.png"/><Relationship Id="rId148" Type="http://schemas.openxmlformats.org/officeDocument/2006/relationships/customXml" Target="../ink/ink492.xml"/><Relationship Id="rId151" Type="http://schemas.openxmlformats.org/officeDocument/2006/relationships/image" Target="../media/image2310.png"/><Relationship Id="rId156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customXml" Target="../ink/ink509.xml"/><Relationship Id="rId31" Type="http://schemas.openxmlformats.org/officeDocument/2006/relationships/image" Target="../media/image15.png"/><Relationship Id="rId177" Type="http://schemas.openxmlformats.org/officeDocument/2006/relationships/customXml" Target="../ink/ink515.xml"/><Relationship Id="rId9" Type="http://schemas.openxmlformats.org/officeDocument/2006/relationships/image" Target="../media/image4.png"/><Relationship Id="rId172" Type="http://schemas.openxmlformats.org/officeDocument/2006/relationships/image" Target="../media/image17.png"/><Relationship Id="rId180" Type="http://schemas.openxmlformats.org/officeDocument/2006/relationships/customXml" Target="../ink/ink518.xml"/><Relationship Id="rId207" Type="http://schemas.openxmlformats.org/officeDocument/2006/relationships/image" Target="../media/image84.png"/><Relationship Id="rId210" Type="http://schemas.openxmlformats.org/officeDocument/2006/relationships/customXml" Target="../ink/ink520.xml"/><Relationship Id="rId215" Type="http://schemas.openxmlformats.org/officeDocument/2006/relationships/image" Target="../media/image88.png"/><Relationship Id="rId223" Type="http://schemas.openxmlformats.org/officeDocument/2006/relationships/image" Target="../media/image92.png"/><Relationship Id="rId228" Type="http://schemas.openxmlformats.org/officeDocument/2006/relationships/customXml" Target="../ink/ink529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image" Target="../media/image1010.png"/><Relationship Id="rId141" Type="http://schemas.openxmlformats.org/officeDocument/2006/relationships/image" Target="../media/image1810.png"/><Relationship Id="rId146" Type="http://schemas.openxmlformats.org/officeDocument/2006/relationships/customXml" Target="../ink/ink491.xml"/><Relationship Id="rId167" Type="http://schemas.openxmlformats.org/officeDocument/2006/relationships/customXml" Target="../ink/ink507.xml"/><Relationship Id="rId71" Type="http://schemas.openxmlformats.org/officeDocument/2006/relationships/customXml" Target="../ink/ink462.xml"/><Relationship Id="rId7" Type="http://schemas.openxmlformats.org/officeDocument/2006/relationships/image" Target="../media/image3.png"/><Relationship Id="rId162" Type="http://schemas.openxmlformats.org/officeDocument/2006/relationships/customXml" Target="../ink/ink502.xml"/><Relationship Id="rId213" Type="http://schemas.openxmlformats.org/officeDocument/2006/relationships/image" Target="../media/image87.png"/><Relationship Id="rId218" Type="http://schemas.openxmlformats.org/officeDocument/2006/relationships/customXml" Target="../ink/ink52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image" Target="../media/image1310.png"/><Relationship Id="rId136" Type="http://schemas.openxmlformats.org/officeDocument/2006/relationships/customXml" Target="../ink/ink486.xml"/><Relationship Id="rId157" Type="http://schemas.openxmlformats.org/officeDocument/2006/relationships/customXml" Target="../ink/ink497.xml"/><Relationship Id="rId178" Type="http://schemas.openxmlformats.org/officeDocument/2006/relationships/customXml" Target="../ink/ink516.xml"/><Relationship Id="rId45" Type="http://schemas.openxmlformats.org/officeDocument/2006/relationships/image" Target="../media/image22.png"/><Relationship Id="rId152" Type="http://schemas.openxmlformats.org/officeDocument/2006/relationships/customXml" Target="../ink/ink494.xml"/><Relationship Id="rId173" Type="http://schemas.openxmlformats.org/officeDocument/2006/relationships/customXml" Target="../ink/ink512.xml"/><Relationship Id="rId208" Type="http://schemas.openxmlformats.org/officeDocument/2006/relationships/customXml" Target="../ink/ink519.xml"/><Relationship Id="rId229" Type="http://schemas.openxmlformats.org/officeDocument/2006/relationships/image" Target="../media/image95.png"/><Relationship Id="rId19" Type="http://schemas.openxmlformats.org/officeDocument/2006/relationships/image" Target="../media/image9.png"/><Relationship Id="rId224" Type="http://schemas.openxmlformats.org/officeDocument/2006/relationships/customXml" Target="../ink/ink527.xml"/><Relationship Id="rId35" Type="http://schemas.openxmlformats.org/officeDocument/2006/relationships/customXml" Target="../ink/ink453.xml"/><Relationship Id="rId14" Type="http://schemas.openxmlformats.org/officeDocument/2006/relationships/image" Target="../media/image85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26" Type="http://schemas.openxmlformats.org/officeDocument/2006/relationships/customXml" Target="../ink/ink481.xml"/><Relationship Id="rId147" Type="http://schemas.openxmlformats.org/officeDocument/2006/relationships/image" Target="../media/image2110.png"/><Relationship Id="rId168" Type="http://schemas.openxmlformats.org/officeDocument/2006/relationships/customXml" Target="../ink/ink508.xml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image" Target="../media/image810.png"/><Relationship Id="rId142" Type="http://schemas.openxmlformats.org/officeDocument/2006/relationships/customXml" Target="../ink/ink489.xml"/><Relationship Id="rId163" Type="http://schemas.openxmlformats.org/officeDocument/2006/relationships/customXml" Target="../ink/ink503.xml"/><Relationship Id="rId219" Type="http://schemas.openxmlformats.org/officeDocument/2006/relationships/image" Target="../media/image90.png"/><Relationship Id="rId3" Type="http://schemas.openxmlformats.org/officeDocument/2006/relationships/customXml" Target="../ink/ink452.xml"/><Relationship Id="rId214" Type="http://schemas.openxmlformats.org/officeDocument/2006/relationships/customXml" Target="../ink/ink522.xml"/><Relationship Id="rId230" Type="http://schemas.openxmlformats.org/officeDocument/2006/relationships/customXml" Target="../ink/ink530.xml"/><Relationship Id="rId67" Type="http://schemas.openxmlformats.org/officeDocument/2006/relationships/customXml" Target="../ink/ink458.xml"/><Relationship Id="rId116" Type="http://schemas.openxmlformats.org/officeDocument/2006/relationships/customXml" Target="../ink/ink476.xml"/><Relationship Id="rId137" Type="http://schemas.openxmlformats.org/officeDocument/2006/relationships/image" Target="../media/image1610.png"/><Relationship Id="rId158" Type="http://schemas.openxmlformats.org/officeDocument/2006/relationships/customXml" Target="../ink/ink498.xml"/><Relationship Id="rId25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173.xml"/><Relationship Id="rId21" Type="http://schemas.openxmlformats.org/officeDocument/2006/relationships/customXml" Target="../ink/ink1125.xml"/><Relationship Id="rId42" Type="http://schemas.openxmlformats.org/officeDocument/2006/relationships/image" Target="../media/image2820.png"/><Relationship Id="rId47" Type="http://schemas.openxmlformats.org/officeDocument/2006/relationships/customXml" Target="../ink/ink1138.xml"/><Relationship Id="rId63" Type="http://schemas.openxmlformats.org/officeDocument/2006/relationships/customXml" Target="../ink/ink1146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159.xml"/><Relationship Id="rId112" Type="http://schemas.openxmlformats.org/officeDocument/2006/relationships/image" Target="../media/image427.png"/><Relationship Id="rId133" Type="http://schemas.openxmlformats.org/officeDocument/2006/relationships/image" Target="../media/image8.png"/><Relationship Id="rId138" Type="http://schemas.openxmlformats.org/officeDocument/2006/relationships/customXml" Target="../ink/ink1184.xml"/><Relationship Id="rId175" Type="http://schemas.openxmlformats.org/officeDocument/2006/relationships/image" Target="../media/image20.png"/><Relationship Id="rId170" Type="http://schemas.openxmlformats.org/officeDocument/2006/relationships/customXml" Target="../ink/ink1191.xml"/><Relationship Id="rId16" Type="http://schemas.openxmlformats.org/officeDocument/2006/relationships/image" Target="../media/image2690.png"/><Relationship Id="rId107" Type="http://schemas.openxmlformats.org/officeDocument/2006/relationships/customXml" Target="../ink/ink1168.xml"/><Relationship Id="rId11" Type="http://schemas.openxmlformats.org/officeDocument/2006/relationships/customXml" Target="../ink/ink1120.xml"/><Relationship Id="rId32" Type="http://schemas.openxmlformats.org/officeDocument/2006/relationships/image" Target="../media/image2770.png"/><Relationship Id="rId37" Type="http://schemas.openxmlformats.org/officeDocument/2006/relationships/customXml" Target="../ink/ink1133.xml"/><Relationship Id="rId53" Type="http://schemas.openxmlformats.org/officeDocument/2006/relationships/customXml" Target="../ink/ink1141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1154.xml"/><Relationship Id="rId102" Type="http://schemas.openxmlformats.org/officeDocument/2006/relationships/image" Target="../media/image422.png"/><Relationship Id="rId123" Type="http://schemas.openxmlformats.org/officeDocument/2006/relationships/image" Target="../media/image3.png"/><Relationship Id="rId128" Type="http://schemas.openxmlformats.org/officeDocument/2006/relationships/customXml" Target="../ink/ink1179.xml"/><Relationship Id="rId144" Type="http://schemas.openxmlformats.org/officeDocument/2006/relationships/customXml" Target="../ink/ink1187.xml"/><Relationship Id="rId149" Type="http://schemas.openxmlformats.org/officeDocument/2006/relationships/image" Target="../media/image16.png"/><Relationship Id="rId5" Type="http://schemas.openxmlformats.org/officeDocument/2006/relationships/customXml" Target="../ink/ink1117.xml"/><Relationship Id="rId90" Type="http://schemas.openxmlformats.org/officeDocument/2006/relationships/image" Target="../media/image416.png"/><Relationship Id="rId95" Type="http://schemas.openxmlformats.org/officeDocument/2006/relationships/customXml" Target="../ink/ink1162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1128.xml"/><Relationship Id="rId43" Type="http://schemas.openxmlformats.org/officeDocument/2006/relationships/customXml" Target="../ink/ink1136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1149.xml"/><Relationship Id="rId113" Type="http://schemas.openxmlformats.org/officeDocument/2006/relationships/customXml" Target="../ink/ink1171.xml"/><Relationship Id="rId118" Type="http://schemas.openxmlformats.org/officeDocument/2006/relationships/image" Target="../media/image430.png"/><Relationship Id="rId134" Type="http://schemas.openxmlformats.org/officeDocument/2006/relationships/customXml" Target="../ink/ink1182.xml"/><Relationship Id="rId139" Type="http://schemas.openxmlformats.org/officeDocument/2006/relationships/image" Target="../media/image11.png"/><Relationship Id="rId80" Type="http://schemas.openxmlformats.org/officeDocument/2006/relationships/image" Target="../media/image4110.png"/><Relationship Id="rId85" Type="http://schemas.openxmlformats.org/officeDocument/2006/relationships/customXml" Target="../ink/ink1157.xml"/><Relationship Id="rId150" Type="http://schemas.openxmlformats.org/officeDocument/2006/relationships/customXml" Target="../ink/ink1190.xml"/><Relationship Id="rId171" Type="http://schemas.openxmlformats.org/officeDocument/2006/relationships/image" Target="../media/image18.png"/><Relationship Id="rId176" Type="http://schemas.openxmlformats.org/officeDocument/2006/relationships/customXml" Target="../ink/ink1194.xml"/><Relationship Id="rId12" Type="http://schemas.openxmlformats.org/officeDocument/2006/relationships/image" Target="../media/image2670.png"/><Relationship Id="rId17" Type="http://schemas.openxmlformats.org/officeDocument/2006/relationships/customXml" Target="../ink/ink1123.xml"/><Relationship Id="rId33" Type="http://schemas.openxmlformats.org/officeDocument/2006/relationships/customXml" Target="../ink/ink1131.xml"/><Relationship Id="rId38" Type="http://schemas.openxmlformats.org/officeDocument/2006/relationships/image" Target="../media/image2800.png"/><Relationship Id="rId59" Type="http://schemas.openxmlformats.org/officeDocument/2006/relationships/customXml" Target="../ink/ink1144.xml"/><Relationship Id="rId103" Type="http://schemas.openxmlformats.org/officeDocument/2006/relationships/customXml" Target="../ink/ink1166.xml"/><Relationship Id="rId108" Type="http://schemas.openxmlformats.org/officeDocument/2006/relationships/image" Target="../media/image425.png"/><Relationship Id="rId124" Type="http://schemas.openxmlformats.org/officeDocument/2006/relationships/customXml" Target="../ink/ink1177.xml"/><Relationship Id="rId129" Type="http://schemas.openxmlformats.org/officeDocument/2006/relationships/image" Target="../media/image6.png"/><Relationship Id="rId54" Type="http://schemas.openxmlformats.org/officeDocument/2006/relationships/image" Target="../media/image3980.png"/><Relationship Id="rId70" Type="http://schemas.openxmlformats.org/officeDocument/2006/relationships/image" Target="../media/image4060.png"/><Relationship Id="rId75" Type="http://schemas.openxmlformats.org/officeDocument/2006/relationships/customXml" Target="../ink/ink1152.xml"/><Relationship Id="rId91" Type="http://schemas.openxmlformats.org/officeDocument/2006/relationships/customXml" Target="../ink/ink1160.xml"/><Relationship Id="rId96" Type="http://schemas.openxmlformats.org/officeDocument/2006/relationships/image" Target="../media/image419.png"/><Relationship Id="rId140" Type="http://schemas.openxmlformats.org/officeDocument/2006/relationships/customXml" Target="../ink/ink1185.xml"/><Relationship Id="rId14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1122.xml"/><Relationship Id="rId23" Type="http://schemas.openxmlformats.org/officeDocument/2006/relationships/customXml" Target="../ink/ink1126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1139.xml"/><Relationship Id="rId57" Type="http://schemas.openxmlformats.org/officeDocument/2006/relationships/customXml" Target="../ink/ink1143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customXml" Target="../ink/ink1174.xml"/><Relationship Id="rId127" Type="http://schemas.openxmlformats.org/officeDocument/2006/relationships/image" Target="../media/image5.png"/><Relationship Id="rId10" Type="http://schemas.openxmlformats.org/officeDocument/2006/relationships/image" Target="../media/image2660.png"/><Relationship Id="rId31" Type="http://schemas.openxmlformats.org/officeDocument/2006/relationships/customXml" Target="../ink/ink1130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1147.xml"/><Relationship Id="rId73" Type="http://schemas.openxmlformats.org/officeDocument/2006/relationships/customXml" Target="../ink/ink1151.xml"/><Relationship Id="rId78" Type="http://schemas.openxmlformats.org/officeDocument/2006/relationships/image" Target="../media/image4100.png"/><Relationship Id="rId81" Type="http://schemas.openxmlformats.org/officeDocument/2006/relationships/customXml" Target="../ink/ink1155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164.xml"/><Relationship Id="rId101" Type="http://schemas.openxmlformats.org/officeDocument/2006/relationships/customXml" Target="../ink/ink1165.xml"/><Relationship Id="rId122" Type="http://schemas.openxmlformats.org/officeDocument/2006/relationships/customXml" Target="../ink/ink1176.xml"/><Relationship Id="rId130" Type="http://schemas.openxmlformats.org/officeDocument/2006/relationships/customXml" Target="../ink/ink1180.xml"/><Relationship Id="rId135" Type="http://schemas.openxmlformats.org/officeDocument/2006/relationships/image" Target="../media/image9.png"/><Relationship Id="rId143" Type="http://schemas.openxmlformats.org/officeDocument/2006/relationships/image" Target="../media/image13.png"/><Relationship Id="rId148" Type="http://schemas.openxmlformats.org/officeDocument/2006/relationships/customXml" Target="../ink/ink1189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1119.xml"/><Relationship Id="rId172" Type="http://schemas.openxmlformats.org/officeDocument/2006/relationships/customXml" Target="../ink/ink1192.xml"/><Relationship Id="rId180" Type="http://schemas.openxmlformats.org/officeDocument/2006/relationships/customXml" Target="../ink/ink1196.xml"/><Relationship Id="rId13" Type="http://schemas.openxmlformats.org/officeDocument/2006/relationships/customXml" Target="../ink/ink1121.xml"/><Relationship Id="rId18" Type="http://schemas.openxmlformats.org/officeDocument/2006/relationships/image" Target="../media/image2700.png"/><Relationship Id="rId39" Type="http://schemas.openxmlformats.org/officeDocument/2006/relationships/customXml" Target="../ink/ink1134.xml"/><Relationship Id="rId109" Type="http://schemas.openxmlformats.org/officeDocument/2006/relationships/customXml" Target="../ink/ink1169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1142.xml"/><Relationship Id="rId76" Type="http://schemas.openxmlformats.org/officeDocument/2006/relationships/image" Target="../media/image4090.png"/><Relationship Id="rId97" Type="http://schemas.openxmlformats.org/officeDocument/2006/relationships/customXml" Target="../ink/ink1163.xml"/><Relationship Id="rId104" Type="http://schemas.openxmlformats.org/officeDocument/2006/relationships/image" Target="../media/image423.png"/><Relationship Id="rId120" Type="http://schemas.openxmlformats.org/officeDocument/2006/relationships/customXml" Target="../ink/ink1175.xml"/><Relationship Id="rId125" Type="http://schemas.openxmlformats.org/officeDocument/2006/relationships/image" Target="../media/image4.png"/><Relationship Id="rId141" Type="http://schemas.openxmlformats.org/officeDocument/2006/relationships/image" Target="../media/image12.png"/><Relationship Id="rId146" Type="http://schemas.openxmlformats.org/officeDocument/2006/relationships/customXml" Target="../ink/ink1188.xml"/><Relationship Id="rId7" Type="http://schemas.openxmlformats.org/officeDocument/2006/relationships/customXml" Target="../ink/ink1118.xml"/><Relationship Id="rId71" Type="http://schemas.openxmlformats.org/officeDocument/2006/relationships/customXml" Target="../ink/ink1150.xml"/><Relationship Id="rId92" Type="http://schemas.openxmlformats.org/officeDocument/2006/relationships/image" Target="../media/image417.png"/><Relationship Id="rId2" Type="http://schemas.openxmlformats.org/officeDocument/2006/relationships/customXml" Target="../ink/ink1116.xml"/><Relationship Id="rId29" Type="http://schemas.openxmlformats.org/officeDocument/2006/relationships/customXml" Target="../ink/ink1129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1137.xml"/><Relationship Id="rId66" Type="http://schemas.openxmlformats.org/officeDocument/2006/relationships/image" Target="../media/image4040.png"/><Relationship Id="rId87" Type="http://schemas.openxmlformats.org/officeDocument/2006/relationships/customXml" Target="../ink/ink1158.xml"/><Relationship Id="rId110" Type="http://schemas.openxmlformats.org/officeDocument/2006/relationships/image" Target="../media/image426.png"/><Relationship Id="rId115" Type="http://schemas.openxmlformats.org/officeDocument/2006/relationships/customXml" Target="../ink/ink1172.xml"/><Relationship Id="rId131" Type="http://schemas.openxmlformats.org/officeDocument/2006/relationships/image" Target="../media/image7.png"/><Relationship Id="rId136" Type="http://schemas.openxmlformats.org/officeDocument/2006/relationships/customXml" Target="../ink/ink1183.xml"/><Relationship Id="rId178" Type="http://schemas.openxmlformats.org/officeDocument/2006/relationships/customXml" Target="../ink/ink1195.xml"/><Relationship Id="rId61" Type="http://schemas.openxmlformats.org/officeDocument/2006/relationships/customXml" Target="../ink/ink1145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1124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1132.xml"/><Relationship Id="rId56" Type="http://schemas.openxmlformats.org/officeDocument/2006/relationships/image" Target="../media/image3990.png"/><Relationship Id="rId77" Type="http://schemas.openxmlformats.org/officeDocument/2006/relationships/customXml" Target="../ink/ink1153.xml"/><Relationship Id="rId100" Type="http://schemas.openxmlformats.org/officeDocument/2006/relationships/image" Target="../media/image421.png"/><Relationship Id="rId105" Type="http://schemas.openxmlformats.org/officeDocument/2006/relationships/customXml" Target="../ink/ink1167.xml"/><Relationship Id="rId126" Type="http://schemas.openxmlformats.org/officeDocument/2006/relationships/customXml" Target="../ink/ink1178.xml"/><Relationship Id="rId147" Type="http://schemas.openxmlformats.org/officeDocument/2006/relationships/image" Target="../media/image15.png"/><Relationship Id="rId8" Type="http://schemas.openxmlformats.org/officeDocument/2006/relationships/image" Target="../media/image2650.png"/><Relationship Id="rId51" Type="http://schemas.openxmlformats.org/officeDocument/2006/relationships/customXml" Target="../ink/ink1140.xml"/><Relationship Id="rId72" Type="http://schemas.openxmlformats.org/officeDocument/2006/relationships/image" Target="../media/image4070.png"/><Relationship Id="rId93" Type="http://schemas.openxmlformats.org/officeDocument/2006/relationships/customXml" Target="../ink/ink1161.xml"/><Relationship Id="rId98" Type="http://schemas.openxmlformats.org/officeDocument/2006/relationships/image" Target="../media/image420.png"/><Relationship Id="rId121" Type="http://schemas.openxmlformats.org/officeDocument/2006/relationships/image" Target="../media/image2.png"/><Relationship Id="rId142" Type="http://schemas.openxmlformats.org/officeDocument/2006/relationships/customXml" Target="../ink/ink1186.xml"/><Relationship Id="rId3" Type="http://schemas.openxmlformats.org/officeDocument/2006/relationships/image" Target="../media/image1.png"/><Relationship Id="rId25" Type="http://schemas.openxmlformats.org/officeDocument/2006/relationships/customXml" Target="../ink/ink1127.xml"/><Relationship Id="rId46" Type="http://schemas.openxmlformats.org/officeDocument/2006/relationships/image" Target="../media/image2840.png"/><Relationship Id="rId67" Type="http://schemas.openxmlformats.org/officeDocument/2006/relationships/customXml" Target="../ink/ink1148.xml"/><Relationship Id="rId116" Type="http://schemas.openxmlformats.org/officeDocument/2006/relationships/image" Target="../media/image429.png"/><Relationship Id="rId137" Type="http://schemas.openxmlformats.org/officeDocument/2006/relationships/image" Target="../media/image10.png"/><Relationship Id="rId20" Type="http://schemas.openxmlformats.org/officeDocument/2006/relationships/image" Target="../media/image2710.png"/><Relationship Id="rId41" Type="http://schemas.openxmlformats.org/officeDocument/2006/relationships/customXml" Target="../ink/ink1135.xml"/><Relationship Id="rId62" Type="http://schemas.openxmlformats.org/officeDocument/2006/relationships/image" Target="../media/image4020.png"/><Relationship Id="rId83" Type="http://schemas.openxmlformats.org/officeDocument/2006/relationships/customXml" Target="../ink/ink1156.xml"/><Relationship Id="rId88" Type="http://schemas.openxmlformats.org/officeDocument/2006/relationships/image" Target="../media/image415.png"/><Relationship Id="rId111" Type="http://schemas.openxmlformats.org/officeDocument/2006/relationships/customXml" Target="../ink/ink1170.xml"/><Relationship Id="rId132" Type="http://schemas.openxmlformats.org/officeDocument/2006/relationships/customXml" Target="../ink/ink1181.xml"/><Relationship Id="rId174" Type="http://schemas.openxmlformats.org/officeDocument/2006/relationships/customXml" Target="../ink/ink1193.xml"/><Relationship Id="rId17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8.xml"/><Relationship Id="rId117" Type="http://schemas.openxmlformats.org/officeDocument/2006/relationships/image" Target="../media/image2.png"/><Relationship Id="rId21" Type="http://schemas.openxmlformats.org/officeDocument/2006/relationships/image" Target="../media/image2710.png"/><Relationship Id="rId42" Type="http://schemas.openxmlformats.org/officeDocument/2006/relationships/customXml" Target="../ink/ink1216.xml"/><Relationship Id="rId47" Type="http://schemas.openxmlformats.org/officeDocument/2006/relationships/image" Target="../media/image2840.png"/><Relationship Id="rId63" Type="http://schemas.openxmlformats.org/officeDocument/2006/relationships/image" Target="../media/image417.png"/><Relationship Id="rId68" Type="http://schemas.openxmlformats.org/officeDocument/2006/relationships/customXml" Target="../ink/ink1229.xml"/><Relationship Id="rId84" Type="http://schemas.openxmlformats.org/officeDocument/2006/relationships/customXml" Target="../ink/ink1237.xml"/><Relationship Id="rId89" Type="http://schemas.openxmlformats.org/officeDocument/2006/relationships/image" Target="../media/image430.png"/><Relationship Id="rId112" Type="http://schemas.openxmlformats.org/officeDocument/2006/relationships/customXml" Target="../ink/ink1251.xml"/><Relationship Id="rId133" Type="http://schemas.openxmlformats.org/officeDocument/2006/relationships/image" Target="../media/image10.png"/><Relationship Id="rId138" Type="http://schemas.openxmlformats.org/officeDocument/2006/relationships/customXml" Target="../ink/ink1264.xml"/><Relationship Id="rId175" Type="http://schemas.openxmlformats.org/officeDocument/2006/relationships/image" Target="../media/image20.png"/><Relationship Id="rId170" Type="http://schemas.openxmlformats.org/officeDocument/2006/relationships/customXml" Target="../ink/ink1269.xml"/><Relationship Id="rId16" Type="http://schemas.openxmlformats.org/officeDocument/2006/relationships/customXml" Target="../ink/ink1203.xml"/><Relationship Id="rId107" Type="http://schemas.openxmlformats.org/officeDocument/2006/relationships/image" Target="../media/image445.png"/><Relationship Id="rId11" Type="http://schemas.openxmlformats.org/officeDocument/2006/relationships/image" Target="../media/image2660.png"/><Relationship Id="rId32" Type="http://schemas.openxmlformats.org/officeDocument/2006/relationships/customXml" Target="../ink/ink1211.xml"/><Relationship Id="rId37" Type="http://schemas.openxmlformats.org/officeDocument/2006/relationships/image" Target="../media/image2790.png"/><Relationship Id="rId53" Type="http://schemas.openxmlformats.org/officeDocument/2006/relationships/image" Target="../media/image3970.png"/><Relationship Id="rId58" Type="http://schemas.openxmlformats.org/officeDocument/2006/relationships/customXml" Target="../ink/ink1224.xml"/><Relationship Id="rId74" Type="http://schemas.openxmlformats.org/officeDocument/2006/relationships/customXml" Target="../ink/ink1232.xml"/><Relationship Id="rId79" Type="http://schemas.openxmlformats.org/officeDocument/2006/relationships/image" Target="../media/image425.png"/><Relationship Id="rId102" Type="http://schemas.openxmlformats.org/officeDocument/2006/relationships/customXml" Target="../ink/ink1246.xml"/><Relationship Id="rId123" Type="http://schemas.openxmlformats.org/officeDocument/2006/relationships/image" Target="../media/image5.png"/><Relationship Id="rId128" Type="http://schemas.openxmlformats.org/officeDocument/2006/relationships/customXml" Target="../ink/ink1259.xml"/><Relationship Id="rId144" Type="http://schemas.openxmlformats.org/officeDocument/2006/relationships/customXml" Target="../ink/ink1267.xml"/><Relationship Id="rId5" Type="http://schemas.openxmlformats.org/officeDocument/2006/relationships/image" Target="../media/image2630.png"/><Relationship Id="rId90" Type="http://schemas.openxmlformats.org/officeDocument/2006/relationships/customXml" Target="../ink/ink1240.xml"/><Relationship Id="rId95" Type="http://schemas.openxmlformats.org/officeDocument/2006/relationships/image" Target="../media/image433.png"/><Relationship Id="rId181" Type="http://schemas.openxmlformats.org/officeDocument/2006/relationships/image" Target="../media/image23.png"/><Relationship Id="rId22" Type="http://schemas.openxmlformats.org/officeDocument/2006/relationships/customXml" Target="../ink/ink1206.xml"/><Relationship Id="rId27" Type="http://schemas.openxmlformats.org/officeDocument/2006/relationships/image" Target="../media/image2740.png"/><Relationship Id="rId43" Type="http://schemas.openxmlformats.org/officeDocument/2006/relationships/image" Target="../media/image2820.png"/><Relationship Id="rId48" Type="http://schemas.openxmlformats.org/officeDocument/2006/relationships/customXml" Target="../ink/ink1219.xml"/><Relationship Id="rId64" Type="http://schemas.openxmlformats.org/officeDocument/2006/relationships/customXml" Target="../ink/ink1227.xml"/><Relationship Id="rId69" Type="http://schemas.openxmlformats.org/officeDocument/2006/relationships/image" Target="../media/image420.png"/><Relationship Id="rId113" Type="http://schemas.openxmlformats.org/officeDocument/2006/relationships/image" Target="../media/image448.png"/><Relationship Id="rId118" Type="http://schemas.openxmlformats.org/officeDocument/2006/relationships/customXml" Target="../ink/ink1254.xml"/><Relationship Id="rId134" Type="http://schemas.openxmlformats.org/officeDocument/2006/relationships/customXml" Target="../ink/ink1262.xml"/><Relationship Id="rId139" Type="http://schemas.openxmlformats.org/officeDocument/2006/relationships/image" Target="../media/image13.png"/><Relationship Id="rId80" Type="http://schemas.openxmlformats.org/officeDocument/2006/relationships/customXml" Target="../ink/ink1235.xml"/><Relationship Id="rId85" Type="http://schemas.openxmlformats.org/officeDocument/2006/relationships/image" Target="../media/image428.png"/><Relationship Id="rId171" Type="http://schemas.openxmlformats.org/officeDocument/2006/relationships/image" Target="../media/image18.png"/><Relationship Id="rId176" Type="http://schemas.openxmlformats.org/officeDocument/2006/relationships/customXml" Target="../ink/ink1272.xml"/><Relationship Id="rId12" Type="http://schemas.openxmlformats.org/officeDocument/2006/relationships/customXml" Target="../ink/ink1201.xml"/><Relationship Id="rId17" Type="http://schemas.openxmlformats.org/officeDocument/2006/relationships/image" Target="../media/image2690.png"/><Relationship Id="rId33" Type="http://schemas.openxmlformats.org/officeDocument/2006/relationships/image" Target="../media/image2770.png"/><Relationship Id="rId38" Type="http://schemas.openxmlformats.org/officeDocument/2006/relationships/customXml" Target="../ink/ink1214.xml"/><Relationship Id="rId59" Type="http://schemas.openxmlformats.org/officeDocument/2006/relationships/image" Target="../media/image415.png"/><Relationship Id="rId103" Type="http://schemas.openxmlformats.org/officeDocument/2006/relationships/image" Target="../media/image443.png"/><Relationship Id="rId108" Type="http://schemas.openxmlformats.org/officeDocument/2006/relationships/customXml" Target="../ink/ink1249.xml"/><Relationship Id="rId124" Type="http://schemas.openxmlformats.org/officeDocument/2006/relationships/customXml" Target="../ink/ink1257.xml"/><Relationship Id="rId129" Type="http://schemas.openxmlformats.org/officeDocument/2006/relationships/image" Target="../media/image8.png"/><Relationship Id="rId20" Type="http://schemas.openxmlformats.org/officeDocument/2006/relationships/customXml" Target="../ink/ink1205.xml"/><Relationship Id="rId41" Type="http://schemas.openxmlformats.org/officeDocument/2006/relationships/image" Target="../media/image2810.png"/><Relationship Id="rId54" Type="http://schemas.openxmlformats.org/officeDocument/2006/relationships/customXml" Target="../ink/ink1222.xml"/><Relationship Id="rId62" Type="http://schemas.openxmlformats.org/officeDocument/2006/relationships/customXml" Target="../ink/ink1226.xml"/><Relationship Id="rId70" Type="http://schemas.openxmlformats.org/officeDocument/2006/relationships/customXml" Target="../ink/ink1230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1239.xml"/><Relationship Id="rId91" Type="http://schemas.openxmlformats.org/officeDocument/2006/relationships/image" Target="../media/image431.png"/><Relationship Id="rId96" Type="http://schemas.openxmlformats.org/officeDocument/2006/relationships/customXml" Target="../ink/ink1243.xml"/><Relationship Id="rId111" Type="http://schemas.openxmlformats.org/officeDocument/2006/relationships/image" Target="../media/image447.png"/><Relationship Id="rId132" Type="http://schemas.openxmlformats.org/officeDocument/2006/relationships/customXml" Target="../ink/ink1261.xml"/><Relationship Id="rId140" Type="http://schemas.openxmlformats.org/officeDocument/2006/relationships/customXml" Target="../ink/ink1265.xml"/><Relationship Id="rId145" Type="http://schemas.openxmlformats.org/officeDocument/2006/relationships/image" Target="../media/image16.png"/><Relationship Id="rId174" Type="http://schemas.openxmlformats.org/officeDocument/2006/relationships/customXml" Target="../ink/ink1271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98.xml"/><Relationship Id="rId15" Type="http://schemas.openxmlformats.org/officeDocument/2006/relationships/image" Target="../media/image2680.png"/><Relationship Id="rId23" Type="http://schemas.openxmlformats.org/officeDocument/2006/relationships/image" Target="../media/image2720.png"/><Relationship Id="rId28" Type="http://schemas.openxmlformats.org/officeDocument/2006/relationships/customXml" Target="../ink/ink1209.xml"/><Relationship Id="rId36" Type="http://schemas.openxmlformats.org/officeDocument/2006/relationships/customXml" Target="../ink/ink1213.xml"/><Relationship Id="rId49" Type="http://schemas.openxmlformats.org/officeDocument/2006/relationships/image" Target="../media/image3950.png"/><Relationship Id="rId57" Type="http://schemas.openxmlformats.org/officeDocument/2006/relationships/image" Target="../media/image414.png"/><Relationship Id="rId106" Type="http://schemas.openxmlformats.org/officeDocument/2006/relationships/customXml" Target="../ink/ink1248.xml"/><Relationship Id="rId114" Type="http://schemas.openxmlformats.org/officeDocument/2006/relationships/customXml" Target="../ink/ink1252.xml"/><Relationship Id="rId119" Type="http://schemas.openxmlformats.org/officeDocument/2006/relationships/image" Target="../media/image3.png"/><Relationship Id="rId127" Type="http://schemas.openxmlformats.org/officeDocument/2006/relationships/image" Target="../media/image7.png"/><Relationship Id="rId10" Type="http://schemas.openxmlformats.org/officeDocument/2006/relationships/customXml" Target="../ink/ink1200.xml"/><Relationship Id="rId31" Type="http://schemas.openxmlformats.org/officeDocument/2006/relationships/image" Target="../media/image2760.png"/><Relationship Id="rId44" Type="http://schemas.openxmlformats.org/officeDocument/2006/relationships/customXml" Target="../ink/ink1217.xml"/><Relationship Id="rId52" Type="http://schemas.openxmlformats.org/officeDocument/2006/relationships/customXml" Target="../ink/ink1221.xml"/><Relationship Id="rId60" Type="http://schemas.openxmlformats.org/officeDocument/2006/relationships/customXml" Target="../ink/ink1225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1234.xml"/><Relationship Id="rId81" Type="http://schemas.openxmlformats.org/officeDocument/2006/relationships/image" Target="../media/image426.png"/><Relationship Id="rId86" Type="http://schemas.openxmlformats.org/officeDocument/2006/relationships/customXml" Target="../ink/ink1238.xml"/><Relationship Id="rId94" Type="http://schemas.openxmlformats.org/officeDocument/2006/relationships/customXml" Target="../ink/ink1242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122" Type="http://schemas.openxmlformats.org/officeDocument/2006/relationships/customXml" Target="../ink/ink1256.xml"/><Relationship Id="rId130" Type="http://schemas.openxmlformats.org/officeDocument/2006/relationships/customXml" Target="../ink/ink1260.xml"/><Relationship Id="rId135" Type="http://schemas.openxmlformats.org/officeDocument/2006/relationships/image" Target="../media/image11.png"/><Relationship Id="rId143" Type="http://schemas.openxmlformats.org/officeDocument/2006/relationships/image" Target="../media/image15.png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2650.png"/><Relationship Id="rId172" Type="http://schemas.openxmlformats.org/officeDocument/2006/relationships/customXml" Target="../ink/ink1270.xml"/><Relationship Id="rId180" Type="http://schemas.openxmlformats.org/officeDocument/2006/relationships/customXml" Target="../ink/ink1274.xml"/><Relationship Id="rId13" Type="http://schemas.openxmlformats.org/officeDocument/2006/relationships/image" Target="../media/image2670.png"/><Relationship Id="rId18" Type="http://schemas.openxmlformats.org/officeDocument/2006/relationships/customXml" Target="../ink/ink1204.xml"/><Relationship Id="rId39" Type="http://schemas.openxmlformats.org/officeDocument/2006/relationships/image" Target="../media/image2800.png"/><Relationship Id="rId109" Type="http://schemas.openxmlformats.org/officeDocument/2006/relationships/image" Target="../media/image446.png"/><Relationship Id="rId34" Type="http://schemas.openxmlformats.org/officeDocument/2006/relationships/customXml" Target="../ink/ink1212.xml"/><Relationship Id="rId50" Type="http://schemas.openxmlformats.org/officeDocument/2006/relationships/customXml" Target="../ink/ink1220.xml"/><Relationship Id="rId55" Type="http://schemas.openxmlformats.org/officeDocument/2006/relationships/image" Target="../media/image3980.png"/><Relationship Id="rId76" Type="http://schemas.openxmlformats.org/officeDocument/2006/relationships/customXml" Target="../ink/ink1233.xml"/><Relationship Id="rId97" Type="http://schemas.openxmlformats.org/officeDocument/2006/relationships/image" Target="../media/image434.png"/><Relationship Id="rId104" Type="http://schemas.openxmlformats.org/officeDocument/2006/relationships/customXml" Target="../ink/ink1247.xml"/><Relationship Id="rId120" Type="http://schemas.openxmlformats.org/officeDocument/2006/relationships/customXml" Target="../ink/ink1255.xml"/><Relationship Id="rId125" Type="http://schemas.openxmlformats.org/officeDocument/2006/relationships/image" Target="../media/image6.png"/><Relationship Id="rId141" Type="http://schemas.openxmlformats.org/officeDocument/2006/relationships/image" Target="../media/image14.png"/><Relationship Id="rId146" Type="http://schemas.openxmlformats.org/officeDocument/2006/relationships/customXml" Target="../ink/ink1268.xml"/><Relationship Id="rId7" Type="http://schemas.openxmlformats.org/officeDocument/2006/relationships/image" Target="../media/image2640.png"/><Relationship Id="rId71" Type="http://schemas.openxmlformats.org/officeDocument/2006/relationships/image" Target="../media/image421.png"/><Relationship Id="rId92" Type="http://schemas.openxmlformats.org/officeDocument/2006/relationships/customXml" Target="../ink/ink1241.xml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750.png"/><Relationship Id="rId24" Type="http://schemas.openxmlformats.org/officeDocument/2006/relationships/customXml" Target="../ink/ink1207.xml"/><Relationship Id="rId40" Type="http://schemas.openxmlformats.org/officeDocument/2006/relationships/customXml" Target="../ink/ink1215.xml"/><Relationship Id="rId45" Type="http://schemas.openxmlformats.org/officeDocument/2006/relationships/image" Target="../media/image2830.png"/><Relationship Id="rId66" Type="http://schemas.openxmlformats.org/officeDocument/2006/relationships/customXml" Target="../ink/ink1228.xml"/><Relationship Id="rId87" Type="http://schemas.openxmlformats.org/officeDocument/2006/relationships/image" Target="../media/image429.png"/><Relationship Id="rId110" Type="http://schemas.openxmlformats.org/officeDocument/2006/relationships/customXml" Target="../ink/ink1250.xml"/><Relationship Id="rId115" Type="http://schemas.openxmlformats.org/officeDocument/2006/relationships/image" Target="../media/image1.png"/><Relationship Id="rId131" Type="http://schemas.openxmlformats.org/officeDocument/2006/relationships/image" Target="../media/image9.png"/><Relationship Id="rId136" Type="http://schemas.openxmlformats.org/officeDocument/2006/relationships/customXml" Target="../ink/ink1263.xml"/><Relationship Id="rId178" Type="http://schemas.openxmlformats.org/officeDocument/2006/relationships/customXml" Target="../ink/ink1273.xml"/><Relationship Id="rId61" Type="http://schemas.openxmlformats.org/officeDocument/2006/relationships/image" Target="../media/image416.png"/><Relationship Id="rId82" Type="http://schemas.openxmlformats.org/officeDocument/2006/relationships/customXml" Target="../ink/ink1236.xml"/><Relationship Id="rId173" Type="http://schemas.openxmlformats.org/officeDocument/2006/relationships/image" Target="../media/image19.png"/><Relationship Id="rId19" Type="http://schemas.openxmlformats.org/officeDocument/2006/relationships/image" Target="../media/image2700.png"/><Relationship Id="rId14" Type="http://schemas.openxmlformats.org/officeDocument/2006/relationships/customXml" Target="../ink/ink1202.xml"/><Relationship Id="rId30" Type="http://schemas.openxmlformats.org/officeDocument/2006/relationships/customXml" Target="../ink/ink1210.xml"/><Relationship Id="rId35" Type="http://schemas.openxmlformats.org/officeDocument/2006/relationships/image" Target="../media/image2780.png"/><Relationship Id="rId56" Type="http://schemas.openxmlformats.org/officeDocument/2006/relationships/customXml" Target="../ink/ink1223.xml"/><Relationship Id="rId77" Type="http://schemas.openxmlformats.org/officeDocument/2006/relationships/image" Target="../media/image424.png"/><Relationship Id="rId100" Type="http://schemas.openxmlformats.org/officeDocument/2006/relationships/customXml" Target="../ink/ink1245.xml"/><Relationship Id="rId105" Type="http://schemas.openxmlformats.org/officeDocument/2006/relationships/image" Target="../media/image444.png"/><Relationship Id="rId126" Type="http://schemas.openxmlformats.org/officeDocument/2006/relationships/customXml" Target="../ink/ink1258.xml"/><Relationship Id="rId8" Type="http://schemas.openxmlformats.org/officeDocument/2006/relationships/customXml" Target="../ink/ink1199.xml"/><Relationship Id="rId51" Type="http://schemas.openxmlformats.org/officeDocument/2006/relationships/image" Target="../media/image3960.png"/><Relationship Id="rId72" Type="http://schemas.openxmlformats.org/officeDocument/2006/relationships/customXml" Target="../ink/ink1231.xml"/><Relationship Id="rId93" Type="http://schemas.openxmlformats.org/officeDocument/2006/relationships/image" Target="../media/image432.png"/><Relationship Id="rId98" Type="http://schemas.openxmlformats.org/officeDocument/2006/relationships/customXml" Target="../ink/ink1244.xml"/><Relationship Id="rId121" Type="http://schemas.openxmlformats.org/officeDocument/2006/relationships/image" Target="../media/image4.png"/><Relationship Id="rId142" Type="http://schemas.openxmlformats.org/officeDocument/2006/relationships/customXml" Target="../ink/ink1266.xml"/><Relationship Id="rId3" Type="http://schemas.openxmlformats.org/officeDocument/2006/relationships/customXml" Target="../ink/ink1197.xml"/><Relationship Id="rId25" Type="http://schemas.openxmlformats.org/officeDocument/2006/relationships/image" Target="../media/image2730.png"/><Relationship Id="rId46" Type="http://schemas.openxmlformats.org/officeDocument/2006/relationships/customXml" Target="../ink/ink1218.xml"/><Relationship Id="rId67" Type="http://schemas.openxmlformats.org/officeDocument/2006/relationships/image" Target="../media/image419.png"/><Relationship Id="rId116" Type="http://schemas.openxmlformats.org/officeDocument/2006/relationships/customXml" Target="../ink/ink1253.xml"/><Relationship Id="rId137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6.xml"/><Relationship Id="rId117" Type="http://schemas.openxmlformats.org/officeDocument/2006/relationships/image" Target="../media/image14.png"/><Relationship Id="rId21" Type="http://schemas.openxmlformats.org/officeDocument/2006/relationships/image" Target="../media/image454.png"/><Relationship Id="rId42" Type="http://schemas.openxmlformats.org/officeDocument/2006/relationships/customXml" Target="../ink/ink1294.xml"/><Relationship Id="rId47" Type="http://schemas.openxmlformats.org/officeDocument/2006/relationships/image" Target="../media/image467.png"/><Relationship Id="rId63" Type="http://schemas.openxmlformats.org/officeDocument/2006/relationships/image" Target="../media/image475.png"/><Relationship Id="rId68" Type="http://schemas.openxmlformats.org/officeDocument/2006/relationships/customXml" Target="../ink/ink1307.xml"/><Relationship Id="rId84" Type="http://schemas.openxmlformats.org/officeDocument/2006/relationships/customXml" Target="../ink/ink1315.xml"/><Relationship Id="rId89" Type="http://schemas.openxmlformats.org/officeDocument/2006/relationships/image" Target="../media/image488.png"/><Relationship Id="rId112" Type="http://schemas.openxmlformats.org/officeDocument/2006/relationships/customXml" Target="../ink/ink1329.xml"/><Relationship Id="rId175" Type="http://schemas.openxmlformats.org/officeDocument/2006/relationships/image" Target="../media/image20.png"/><Relationship Id="rId170" Type="http://schemas.openxmlformats.org/officeDocument/2006/relationships/customXml" Target="../ink/ink1335.xml"/><Relationship Id="rId16" Type="http://schemas.openxmlformats.org/officeDocument/2006/relationships/customXml" Target="../ink/ink1281.xml"/><Relationship Id="rId107" Type="http://schemas.openxmlformats.org/officeDocument/2006/relationships/image" Target="../media/image9.png"/><Relationship Id="rId11" Type="http://schemas.openxmlformats.org/officeDocument/2006/relationships/image" Target="../media/image4490.png"/><Relationship Id="rId32" Type="http://schemas.openxmlformats.org/officeDocument/2006/relationships/customXml" Target="../ink/ink1289.xml"/><Relationship Id="rId37" Type="http://schemas.openxmlformats.org/officeDocument/2006/relationships/image" Target="../media/image462.png"/><Relationship Id="rId53" Type="http://schemas.openxmlformats.org/officeDocument/2006/relationships/image" Target="../media/image470.png"/><Relationship Id="rId58" Type="http://schemas.openxmlformats.org/officeDocument/2006/relationships/customXml" Target="../ink/ink1302.xml"/><Relationship Id="rId74" Type="http://schemas.openxmlformats.org/officeDocument/2006/relationships/customXml" Target="../ink/ink1310.xml"/><Relationship Id="rId79" Type="http://schemas.openxmlformats.org/officeDocument/2006/relationships/image" Target="../media/image483.png"/><Relationship Id="rId102" Type="http://schemas.openxmlformats.org/officeDocument/2006/relationships/customXml" Target="../ink/ink1324.xml"/><Relationship Id="rId5" Type="http://schemas.openxmlformats.org/officeDocument/2006/relationships/image" Target="../media/image3920.png"/><Relationship Id="rId90" Type="http://schemas.openxmlformats.org/officeDocument/2006/relationships/customXml" Target="../ink/ink1318.xml"/><Relationship Id="rId95" Type="http://schemas.openxmlformats.org/officeDocument/2006/relationships/image" Target="../media/image3.png"/><Relationship Id="rId181" Type="http://schemas.openxmlformats.org/officeDocument/2006/relationships/image" Target="../media/image23.png"/><Relationship Id="rId14" Type="http://schemas.openxmlformats.org/officeDocument/2006/relationships/customXml" Target="../ink/ink1280.xml"/><Relationship Id="rId22" Type="http://schemas.openxmlformats.org/officeDocument/2006/relationships/customXml" Target="../ink/ink1284.xml"/><Relationship Id="rId27" Type="http://schemas.openxmlformats.org/officeDocument/2006/relationships/image" Target="../media/image457.png"/><Relationship Id="rId30" Type="http://schemas.openxmlformats.org/officeDocument/2006/relationships/customXml" Target="../ink/ink1288.xml"/><Relationship Id="rId35" Type="http://schemas.openxmlformats.org/officeDocument/2006/relationships/image" Target="../media/image461.png"/><Relationship Id="rId43" Type="http://schemas.openxmlformats.org/officeDocument/2006/relationships/image" Target="../media/image465.png"/><Relationship Id="rId48" Type="http://schemas.openxmlformats.org/officeDocument/2006/relationships/customXml" Target="../ink/ink1297.xml"/><Relationship Id="rId56" Type="http://schemas.openxmlformats.org/officeDocument/2006/relationships/customXml" Target="../ink/ink1301.xml"/><Relationship Id="rId64" Type="http://schemas.openxmlformats.org/officeDocument/2006/relationships/customXml" Target="../ink/ink1305.xml"/><Relationship Id="rId69" Type="http://schemas.openxmlformats.org/officeDocument/2006/relationships/image" Target="../media/image478.png"/><Relationship Id="rId77" Type="http://schemas.openxmlformats.org/officeDocument/2006/relationships/image" Target="../media/image482.png"/><Relationship Id="rId100" Type="http://schemas.openxmlformats.org/officeDocument/2006/relationships/customXml" Target="../ink/ink1323.xml"/><Relationship Id="rId105" Type="http://schemas.openxmlformats.org/officeDocument/2006/relationships/image" Target="../media/image8.png"/><Relationship Id="rId113" Type="http://schemas.openxmlformats.org/officeDocument/2006/relationships/image" Target="../media/image12.png"/><Relationship Id="rId118" Type="http://schemas.openxmlformats.org/officeDocument/2006/relationships/customXml" Target="../ink/ink1332.xml"/><Relationship Id="rId8" Type="http://schemas.openxmlformats.org/officeDocument/2006/relationships/customXml" Target="../ink/ink1277.xml"/><Relationship Id="rId51" Type="http://schemas.openxmlformats.org/officeDocument/2006/relationships/image" Target="../media/image469.png"/><Relationship Id="rId72" Type="http://schemas.openxmlformats.org/officeDocument/2006/relationships/customXml" Target="../ink/ink1309.xml"/><Relationship Id="rId80" Type="http://schemas.openxmlformats.org/officeDocument/2006/relationships/customXml" Target="../ink/ink1313.xml"/><Relationship Id="rId85" Type="http://schemas.openxmlformats.org/officeDocument/2006/relationships/image" Target="../media/image486.png"/><Relationship Id="rId93" Type="http://schemas.openxmlformats.org/officeDocument/2006/relationships/image" Target="../media/image2.png"/><Relationship Id="rId98" Type="http://schemas.openxmlformats.org/officeDocument/2006/relationships/customXml" Target="../ink/ink1322.xml"/><Relationship Id="rId121" Type="http://schemas.openxmlformats.org/officeDocument/2006/relationships/image" Target="../media/image16.png"/><Relationship Id="rId171" Type="http://schemas.openxmlformats.org/officeDocument/2006/relationships/image" Target="../media/image18.png"/><Relationship Id="rId176" Type="http://schemas.openxmlformats.org/officeDocument/2006/relationships/customXml" Target="../ink/ink1338.xml"/><Relationship Id="rId3" Type="http://schemas.openxmlformats.org/officeDocument/2006/relationships/customXml" Target="../ink/ink1275.xml"/><Relationship Id="rId12" Type="http://schemas.openxmlformats.org/officeDocument/2006/relationships/customXml" Target="../ink/ink1279.xml"/><Relationship Id="rId17" Type="http://schemas.openxmlformats.org/officeDocument/2006/relationships/image" Target="../media/image452.png"/><Relationship Id="rId25" Type="http://schemas.openxmlformats.org/officeDocument/2006/relationships/image" Target="../media/image456.png"/><Relationship Id="rId33" Type="http://schemas.openxmlformats.org/officeDocument/2006/relationships/image" Target="../media/image460.png"/><Relationship Id="rId38" Type="http://schemas.openxmlformats.org/officeDocument/2006/relationships/customXml" Target="../ink/ink1292.xml"/><Relationship Id="rId46" Type="http://schemas.openxmlformats.org/officeDocument/2006/relationships/customXml" Target="../ink/ink1296.xml"/><Relationship Id="rId59" Type="http://schemas.openxmlformats.org/officeDocument/2006/relationships/image" Target="../media/image473.png"/><Relationship Id="rId67" Type="http://schemas.openxmlformats.org/officeDocument/2006/relationships/image" Target="../media/image477.png"/><Relationship Id="rId103" Type="http://schemas.openxmlformats.org/officeDocument/2006/relationships/image" Target="../media/image7.png"/><Relationship Id="rId108" Type="http://schemas.openxmlformats.org/officeDocument/2006/relationships/customXml" Target="../ink/ink1327.xml"/><Relationship Id="rId116" Type="http://schemas.openxmlformats.org/officeDocument/2006/relationships/customXml" Target="../ink/ink1331.xml"/><Relationship Id="rId20" Type="http://schemas.openxmlformats.org/officeDocument/2006/relationships/customXml" Target="../ink/ink1283.xml"/><Relationship Id="rId41" Type="http://schemas.openxmlformats.org/officeDocument/2006/relationships/image" Target="../media/image464.png"/><Relationship Id="rId54" Type="http://schemas.openxmlformats.org/officeDocument/2006/relationships/customXml" Target="../ink/ink1300.xml"/><Relationship Id="rId62" Type="http://schemas.openxmlformats.org/officeDocument/2006/relationships/customXml" Target="../ink/ink1304.xml"/><Relationship Id="rId70" Type="http://schemas.openxmlformats.org/officeDocument/2006/relationships/customXml" Target="../ink/ink1308.xml"/><Relationship Id="rId75" Type="http://schemas.openxmlformats.org/officeDocument/2006/relationships/image" Target="../media/image481.png"/><Relationship Id="rId83" Type="http://schemas.openxmlformats.org/officeDocument/2006/relationships/image" Target="../media/image485.png"/><Relationship Id="rId88" Type="http://schemas.openxmlformats.org/officeDocument/2006/relationships/customXml" Target="../ink/ink1317.xml"/><Relationship Id="rId91" Type="http://schemas.openxmlformats.org/officeDocument/2006/relationships/image" Target="../media/image1.png"/><Relationship Id="rId96" Type="http://schemas.openxmlformats.org/officeDocument/2006/relationships/customXml" Target="../ink/ink1321.xml"/><Relationship Id="rId111" Type="http://schemas.openxmlformats.org/officeDocument/2006/relationships/image" Target="../media/image11.png"/><Relationship Id="rId174" Type="http://schemas.openxmlformats.org/officeDocument/2006/relationships/customXml" Target="../ink/ink1337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276.xml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28" Type="http://schemas.openxmlformats.org/officeDocument/2006/relationships/customXml" Target="../ink/ink1287.xml"/><Relationship Id="rId36" Type="http://schemas.openxmlformats.org/officeDocument/2006/relationships/customXml" Target="../ink/ink1291.xml"/><Relationship Id="rId49" Type="http://schemas.openxmlformats.org/officeDocument/2006/relationships/image" Target="../media/image468.png"/><Relationship Id="rId57" Type="http://schemas.openxmlformats.org/officeDocument/2006/relationships/image" Target="../media/image472.png"/><Relationship Id="rId106" Type="http://schemas.openxmlformats.org/officeDocument/2006/relationships/customXml" Target="../ink/ink1326.xml"/><Relationship Id="rId114" Type="http://schemas.openxmlformats.org/officeDocument/2006/relationships/customXml" Target="../ink/ink1330.xml"/><Relationship Id="rId119" Type="http://schemas.openxmlformats.org/officeDocument/2006/relationships/image" Target="../media/image15.png"/><Relationship Id="rId10" Type="http://schemas.openxmlformats.org/officeDocument/2006/relationships/customXml" Target="../ink/ink1278.xml"/><Relationship Id="rId31" Type="http://schemas.openxmlformats.org/officeDocument/2006/relationships/image" Target="../media/image459.png"/><Relationship Id="rId44" Type="http://schemas.openxmlformats.org/officeDocument/2006/relationships/customXml" Target="../ink/ink1295.xml"/><Relationship Id="rId52" Type="http://schemas.openxmlformats.org/officeDocument/2006/relationships/customXml" Target="../ink/ink1299.xml"/><Relationship Id="rId60" Type="http://schemas.openxmlformats.org/officeDocument/2006/relationships/customXml" Target="../ink/ink1303.xml"/><Relationship Id="rId65" Type="http://schemas.openxmlformats.org/officeDocument/2006/relationships/image" Target="../media/image476.png"/><Relationship Id="rId73" Type="http://schemas.openxmlformats.org/officeDocument/2006/relationships/image" Target="../media/image480.png"/><Relationship Id="rId78" Type="http://schemas.openxmlformats.org/officeDocument/2006/relationships/customXml" Target="../ink/ink1312.xml"/><Relationship Id="rId81" Type="http://schemas.openxmlformats.org/officeDocument/2006/relationships/image" Target="../media/image484.png"/><Relationship Id="rId86" Type="http://schemas.openxmlformats.org/officeDocument/2006/relationships/customXml" Target="../ink/ink1316.xml"/><Relationship Id="rId94" Type="http://schemas.openxmlformats.org/officeDocument/2006/relationships/customXml" Target="../ink/ink1320.xml"/><Relationship Id="rId99" Type="http://schemas.openxmlformats.org/officeDocument/2006/relationships/image" Target="../media/image5.png"/><Relationship Id="rId101" Type="http://schemas.openxmlformats.org/officeDocument/2006/relationships/image" Target="../media/image6.png"/><Relationship Id="rId122" Type="http://schemas.openxmlformats.org/officeDocument/2006/relationships/customXml" Target="../ink/ink1334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3940.png"/><Relationship Id="rId172" Type="http://schemas.openxmlformats.org/officeDocument/2006/relationships/customXml" Target="../ink/ink1336.xml"/><Relationship Id="rId180" Type="http://schemas.openxmlformats.org/officeDocument/2006/relationships/customXml" Target="../ink/ink1340.xml"/><Relationship Id="rId13" Type="http://schemas.openxmlformats.org/officeDocument/2006/relationships/image" Target="../media/image4500.png"/><Relationship Id="rId18" Type="http://schemas.openxmlformats.org/officeDocument/2006/relationships/customXml" Target="../ink/ink1282.xml"/><Relationship Id="rId39" Type="http://schemas.openxmlformats.org/officeDocument/2006/relationships/image" Target="../media/image463.png"/><Relationship Id="rId109" Type="http://schemas.openxmlformats.org/officeDocument/2006/relationships/image" Target="../media/image10.png"/><Relationship Id="rId34" Type="http://schemas.openxmlformats.org/officeDocument/2006/relationships/customXml" Target="../ink/ink1290.xml"/><Relationship Id="rId50" Type="http://schemas.openxmlformats.org/officeDocument/2006/relationships/customXml" Target="../ink/ink1298.xml"/><Relationship Id="rId55" Type="http://schemas.openxmlformats.org/officeDocument/2006/relationships/image" Target="../media/image471.png"/><Relationship Id="rId76" Type="http://schemas.openxmlformats.org/officeDocument/2006/relationships/customXml" Target="../ink/ink1311.xml"/><Relationship Id="rId97" Type="http://schemas.openxmlformats.org/officeDocument/2006/relationships/image" Target="../media/image4.png"/><Relationship Id="rId104" Type="http://schemas.openxmlformats.org/officeDocument/2006/relationships/customXml" Target="../ink/ink1325.xml"/><Relationship Id="rId120" Type="http://schemas.openxmlformats.org/officeDocument/2006/relationships/customXml" Target="../ink/ink1333.xml"/><Relationship Id="rId7" Type="http://schemas.openxmlformats.org/officeDocument/2006/relationships/image" Target="../media/image3930.png"/><Relationship Id="rId71" Type="http://schemas.openxmlformats.org/officeDocument/2006/relationships/image" Target="../media/image479.png"/><Relationship Id="rId92" Type="http://schemas.openxmlformats.org/officeDocument/2006/relationships/customXml" Target="../ink/ink1319.xml"/><Relationship Id="rId2" Type="http://schemas.openxmlformats.org/officeDocument/2006/relationships/image" Target="../media/image391.png"/><Relationship Id="rId29" Type="http://schemas.openxmlformats.org/officeDocument/2006/relationships/image" Target="../media/image458.png"/><Relationship Id="rId24" Type="http://schemas.openxmlformats.org/officeDocument/2006/relationships/customXml" Target="../ink/ink1285.xml"/><Relationship Id="rId40" Type="http://schemas.openxmlformats.org/officeDocument/2006/relationships/customXml" Target="../ink/ink1293.xml"/><Relationship Id="rId45" Type="http://schemas.openxmlformats.org/officeDocument/2006/relationships/image" Target="../media/image466.png"/><Relationship Id="rId66" Type="http://schemas.openxmlformats.org/officeDocument/2006/relationships/customXml" Target="../ink/ink1306.xml"/><Relationship Id="rId87" Type="http://schemas.openxmlformats.org/officeDocument/2006/relationships/image" Target="../media/image487.png"/><Relationship Id="rId110" Type="http://schemas.openxmlformats.org/officeDocument/2006/relationships/customXml" Target="../ink/ink1328.xml"/><Relationship Id="rId115" Type="http://schemas.openxmlformats.org/officeDocument/2006/relationships/image" Target="../media/image13.png"/><Relationship Id="rId178" Type="http://schemas.openxmlformats.org/officeDocument/2006/relationships/customXml" Target="../ink/ink1339.xml"/><Relationship Id="rId61" Type="http://schemas.openxmlformats.org/officeDocument/2006/relationships/image" Target="../media/image474.png"/><Relationship Id="rId82" Type="http://schemas.openxmlformats.org/officeDocument/2006/relationships/customXml" Target="../ink/ink1314.xml"/><Relationship Id="rId173" Type="http://schemas.openxmlformats.org/officeDocument/2006/relationships/image" Target="../media/image19.png"/><Relationship Id="rId19" Type="http://schemas.openxmlformats.org/officeDocument/2006/relationships/image" Target="../media/image4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52.xml"/><Relationship Id="rId117" Type="http://schemas.openxmlformats.org/officeDocument/2006/relationships/customXml" Target="../ink/ink1396.xml"/><Relationship Id="rId21" Type="http://schemas.openxmlformats.org/officeDocument/2006/relationships/image" Target="../media/image4540.png"/><Relationship Id="rId42" Type="http://schemas.openxmlformats.org/officeDocument/2006/relationships/customXml" Target="../ink/ink1360.xml"/><Relationship Id="rId47" Type="http://schemas.openxmlformats.org/officeDocument/2006/relationships/image" Target="../media/image4670.png"/><Relationship Id="rId63" Type="http://schemas.openxmlformats.org/officeDocument/2006/relationships/image" Target="../media/image4750.png"/><Relationship Id="rId68" Type="http://schemas.openxmlformats.org/officeDocument/2006/relationships/customXml" Target="../ink/ink1373.xml"/><Relationship Id="rId84" Type="http://schemas.openxmlformats.org/officeDocument/2006/relationships/customXml" Target="../ink/ink1381.xml"/><Relationship Id="rId89" Type="http://schemas.openxmlformats.org/officeDocument/2006/relationships/image" Target="../media/image495.png"/><Relationship Id="rId112" Type="http://schemas.openxmlformats.org/officeDocument/2006/relationships/image" Target="../media/image1014.png"/><Relationship Id="rId175" Type="http://schemas.openxmlformats.org/officeDocument/2006/relationships/image" Target="../media/image2014.png"/><Relationship Id="rId170" Type="http://schemas.openxmlformats.org/officeDocument/2006/relationships/customXml" Target="../ink/ink1401.xml"/><Relationship Id="rId16" Type="http://schemas.openxmlformats.org/officeDocument/2006/relationships/customXml" Target="../ink/ink1347.xml"/><Relationship Id="rId107" Type="http://schemas.openxmlformats.org/officeDocument/2006/relationships/customXml" Target="../ink/ink1391.xml"/><Relationship Id="rId11" Type="http://schemas.openxmlformats.org/officeDocument/2006/relationships/image" Target="../media/image44900.png"/><Relationship Id="rId32" Type="http://schemas.openxmlformats.org/officeDocument/2006/relationships/customXml" Target="../ink/ink1355.xml"/><Relationship Id="rId37" Type="http://schemas.openxmlformats.org/officeDocument/2006/relationships/image" Target="../media/image4620.png"/><Relationship Id="rId53" Type="http://schemas.openxmlformats.org/officeDocument/2006/relationships/image" Target="../media/image4700.png"/><Relationship Id="rId58" Type="http://schemas.openxmlformats.org/officeDocument/2006/relationships/customXml" Target="../ink/ink1368.xml"/><Relationship Id="rId74" Type="http://schemas.openxmlformats.org/officeDocument/2006/relationships/customXml" Target="../ink/ink1376.xml"/><Relationship Id="rId79" Type="http://schemas.openxmlformats.org/officeDocument/2006/relationships/image" Target="../media/image4830.png"/><Relationship Id="rId102" Type="http://schemas.openxmlformats.org/officeDocument/2006/relationships/image" Target="../media/image514.png"/><Relationship Id="rId123" Type="http://schemas.openxmlformats.org/officeDocument/2006/relationships/customXml" Target="../ink/ink1399.xml"/><Relationship Id="rId5" Type="http://schemas.openxmlformats.org/officeDocument/2006/relationships/image" Target="../media/image39200.png"/><Relationship Id="rId90" Type="http://schemas.openxmlformats.org/officeDocument/2006/relationships/image" Target="../media/image392.png"/><Relationship Id="rId95" Type="http://schemas.openxmlformats.org/officeDocument/2006/relationships/customXml" Target="../ink/ink1385.xml"/><Relationship Id="rId181" Type="http://schemas.openxmlformats.org/officeDocument/2006/relationships/image" Target="../media/image2315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4570.png"/><Relationship Id="rId30" Type="http://schemas.openxmlformats.org/officeDocument/2006/relationships/customXml" Target="../ink/ink1354.xml"/><Relationship Id="rId35" Type="http://schemas.openxmlformats.org/officeDocument/2006/relationships/image" Target="../media/image4610.png"/><Relationship Id="rId43" Type="http://schemas.openxmlformats.org/officeDocument/2006/relationships/image" Target="../media/image4650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64" Type="http://schemas.openxmlformats.org/officeDocument/2006/relationships/customXml" Target="../ink/ink1371.xml"/><Relationship Id="rId69" Type="http://schemas.openxmlformats.org/officeDocument/2006/relationships/image" Target="../media/image4780.png"/><Relationship Id="rId77" Type="http://schemas.openxmlformats.org/officeDocument/2006/relationships/image" Target="../media/image4820.png"/><Relationship Id="rId100" Type="http://schemas.openxmlformats.org/officeDocument/2006/relationships/image" Target="../media/image496.png"/><Relationship Id="rId105" Type="http://schemas.openxmlformats.org/officeDocument/2006/relationships/customXml" Target="../ink/ink1390.xml"/><Relationship Id="rId113" Type="http://schemas.openxmlformats.org/officeDocument/2006/relationships/customXml" Target="../ink/ink1394.xml"/><Relationship Id="rId118" Type="http://schemas.openxmlformats.org/officeDocument/2006/relationships/image" Target="../media/image1314.png"/><Relationship Id="rId8" Type="http://schemas.openxmlformats.org/officeDocument/2006/relationships/customXml" Target="../ink/ink1343.xml"/><Relationship Id="rId51" Type="http://schemas.openxmlformats.org/officeDocument/2006/relationships/image" Target="../media/image4690.png"/><Relationship Id="rId72" Type="http://schemas.openxmlformats.org/officeDocument/2006/relationships/customXml" Target="../ink/ink1375.xml"/><Relationship Id="rId80" Type="http://schemas.openxmlformats.org/officeDocument/2006/relationships/customXml" Target="../ink/ink1379.xml"/><Relationship Id="rId85" Type="http://schemas.openxmlformats.org/officeDocument/2006/relationships/image" Target="../media/image493.png"/><Relationship Id="rId93" Type="http://schemas.openxmlformats.org/officeDocument/2006/relationships/customXml" Target="../ink/ink1384.xml"/><Relationship Id="rId98" Type="http://schemas.openxmlformats.org/officeDocument/2006/relationships/image" Target="../media/image397.png"/><Relationship Id="rId121" Type="http://schemas.openxmlformats.org/officeDocument/2006/relationships/customXml" Target="../ink/ink1398.xml"/><Relationship Id="rId171" Type="http://schemas.openxmlformats.org/officeDocument/2006/relationships/image" Target="../media/image1814.png"/><Relationship Id="rId176" Type="http://schemas.openxmlformats.org/officeDocument/2006/relationships/customXml" Target="../ink/ink1404.xml"/><Relationship Id="rId3" Type="http://schemas.openxmlformats.org/officeDocument/2006/relationships/customXml" Target="../ink/ink1341.xml"/><Relationship Id="rId12" Type="http://schemas.openxmlformats.org/officeDocument/2006/relationships/customXml" Target="../ink/ink1345.xml"/><Relationship Id="rId17" Type="http://schemas.openxmlformats.org/officeDocument/2006/relationships/image" Target="../media/image4520.png"/><Relationship Id="rId25" Type="http://schemas.openxmlformats.org/officeDocument/2006/relationships/image" Target="../media/image4560.png"/><Relationship Id="rId33" Type="http://schemas.openxmlformats.org/officeDocument/2006/relationships/image" Target="../media/image4600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4730.png"/><Relationship Id="rId67" Type="http://schemas.openxmlformats.org/officeDocument/2006/relationships/image" Target="../media/image4770.png"/><Relationship Id="rId103" Type="http://schemas.openxmlformats.org/officeDocument/2006/relationships/customXml" Target="../ink/ink1389.xml"/><Relationship Id="rId108" Type="http://schemas.openxmlformats.org/officeDocument/2006/relationships/image" Target="../media/image814.png"/><Relationship Id="rId116" Type="http://schemas.openxmlformats.org/officeDocument/2006/relationships/image" Target="../media/image1214.png"/><Relationship Id="rId124" Type="http://schemas.openxmlformats.org/officeDocument/2006/relationships/image" Target="../media/image1614.png"/><Relationship Id="rId20" Type="http://schemas.openxmlformats.org/officeDocument/2006/relationships/customXml" Target="../ink/ink1349.xml"/><Relationship Id="rId41" Type="http://schemas.openxmlformats.org/officeDocument/2006/relationships/image" Target="../media/image4640.png"/><Relationship Id="rId54" Type="http://schemas.openxmlformats.org/officeDocument/2006/relationships/customXml" Target="../ink/ink1366.xml"/><Relationship Id="rId62" Type="http://schemas.openxmlformats.org/officeDocument/2006/relationships/customXml" Target="../ink/ink1370.xml"/><Relationship Id="rId70" Type="http://schemas.openxmlformats.org/officeDocument/2006/relationships/customXml" Target="../ink/ink1374.xml"/><Relationship Id="rId75" Type="http://schemas.openxmlformats.org/officeDocument/2006/relationships/image" Target="../media/image4811.png"/><Relationship Id="rId83" Type="http://schemas.openxmlformats.org/officeDocument/2006/relationships/image" Target="../media/image492.png"/><Relationship Id="rId88" Type="http://schemas.openxmlformats.org/officeDocument/2006/relationships/customXml" Target="../ink/ink1383.xml"/><Relationship Id="rId91" Type="http://schemas.openxmlformats.org/officeDocument/2006/relationships/image" Target="../media/image393.png"/><Relationship Id="rId96" Type="http://schemas.openxmlformats.org/officeDocument/2006/relationships/image" Target="../media/image2102.png"/><Relationship Id="rId111" Type="http://schemas.openxmlformats.org/officeDocument/2006/relationships/customXml" Target="../ink/ink1393.xml"/><Relationship Id="rId174" Type="http://schemas.openxmlformats.org/officeDocument/2006/relationships/customXml" Target="../ink/ink1403.xml"/><Relationship Id="rId179" Type="http://schemas.openxmlformats.org/officeDocument/2006/relationships/image" Target="../media/image221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342.xml"/><Relationship Id="rId15" Type="http://schemas.openxmlformats.org/officeDocument/2006/relationships/image" Target="../media/image4510.png"/><Relationship Id="rId23" Type="http://schemas.openxmlformats.org/officeDocument/2006/relationships/image" Target="../media/image4550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4680.png"/><Relationship Id="rId57" Type="http://schemas.openxmlformats.org/officeDocument/2006/relationships/image" Target="../media/image4720.png"/><Relationship Id="rId106" Type="http://schemas.openxmlformats.org/officeDocument/2006/relationships/image" Target="../media/image714.png"/><Relationship Id="rId114" Type="http://schemas.openxmlformats.org/officeDocument/2006/relationships/image" Target="../media/image1114.png"/><Relationship Id="rId119" Type="http://schemas.openxmlformats.org/officeDocument/2006/relationships/customXml" Target="../ink/ink1397.xml"/><Relationship Id="rId10" Type="http://schemas.openxmlformats.org/officeDocument/2006/relationships/customXml" Target="../ink/ink1344.xml"/><Relationship Id="rId31" Type="http://schemas.openxmlformats.org/officeDocument/2006/relationships/image" Target="../media/image4590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65" Type="http://schemas.openxmlformats.org/officeDocument/2006/relationships/image" Target="../media/image4760.png"/><Relationship Id="rId73" Type="http://schemas.openxmlformats.org/officeDocument/2006/relationships/image" Target="../media/image4800.png"/><Relationship Id="rId78" Type="http://schemas.openxmlformats.org/officeDocument/2006/relationships/customXml" Target="../ink/ink1378.xml"/><Relationship Id="rId81" Type="http://schemas.openxmlformats.org/officeDocument/2006/relationships/image" Target="../media/image4840.png"/><Relationship Id="rId86" Type="http://schemas.openxmlformats.org/officeDocument/2006/relationships/customXml" Target="../ink/ink1382.xml"/><Relationship Id="rId94" Type="http://schemas.openxmlformats.org/officeDocument/2006/relationships/image" Target="../media/image1103.png"/><Relationship Id="rId99" Type="http://schemas.openxmlformats.org/officeDocument/2006/relationships/customXml" Target="../ink/ink1387.xml"/><Relationship Id="rId101" Type="http://schemas.openxmlformats.org/officeDocument/2006/relationships/customXml" Target="../ink/ink1388.xml"/><Relationship Id="rId122" Type="http://schemas.openxmlformats.org/officeDocument/2006/relationships/image" Target="../media/image1514.png"/><Relationship Id="rId169" Type="http://schemas.openxmlformats.org/officeDocument/2006/relationships/image" Target="../media/image1714.png"/><Relationship Id="rId177" Type="http://schemas.openxmlformats.org/officeDocument/2006/relationships/image" Target="../media/image2114.png"/><Relationship Id="rId9" Type="http://schemas.openxmlformats.org/officeDocument/2006/relationships/image" Target="../media/image39400.png"/><Relationship Id="rId172" Type="http://schemas.openxmlformats.org/officeDocument/2006/relationships/customXml" Target="../ink/ink1402.xml"/><Relationship Id="rId180" Type="http://schemas.openxmlformats.org/officeDocument/2006/relationships/customXml" Target="../ink/ink1406.xml"/><Relationship Id="rId13" Type="http://schemas.openxmlformats.org/officeDocument/2006/relationships/image" Target="../media/image45000.png"/><Relationship Id="rId18" Type="http://schemas.openxmlformats.org/officeDocument/2006/relationships/customXml" Target="../ink/ink1348.xml"/><Relationship Id="rId39" Type="http://schemas.openxmlformats.org/officeDocument/2006/relationships/image" Target="../media/image4630.png"/><Relationship Id="rId109" Type="http://schemas.openxmlformats.org/officeDocument/2006/relationships/customXml" Target="../ink/ink1392.xml"/><Relationship Id="rId34" Type="http://schemas.openxmlformats.org/officeDocument/2006/relationships/customXml" Target="../ink/ink1356.xml"/><Relationship Id="rId50" Type="http://schemas.openxmlformats.org/officeDocument/2006/relationships/customXml" Target="../ink/ink1364.xml"/><Relationship Id="rId55" Type="http://schemas.openxmlformats.org/officeDocument/2006/relationships/image" Target="../media/image4711.png"/><Relationship Id="rId76" Type="http://schemas.openxmlformats.org/officeDocument/2006/relationships/customXml" Target="../ink/ink1377.xml"/><Relationship Id="rId97" Type="http://schemas.openxmlformats.org/officeDocument/2006/relationships/customXml" Target="../ink/ink1386.xml"/><Relationship Id="rId104" Type="http://schemas.openxmlformats.org/officeDocument/2006/relationships/image" Target="../media/image614.png"/><Relationship Id="rId120" Type="http://schemas.openxmlformats.org/officeDocument/2006/relationships/image" Target="../media/image1414.png"/><Relationship Id="rId125" Type="http://schemas.openxmlformats.org/officeDocument/2006/relationships/customXml" Target="../ink/ink1400.xml"/><Relationship Id="rId7" Type="http://schemas.openxmlformats.org/officeDocument/2006/relationships/image" Target="../media/image39300.png"/><Relationship Id="rId71" Type="http://schemas.openxmlformats.org/officeDocument/2006/relationships/image" Target="../media/image4790.png"/><Relationship Id="rId92" Type="http://schemas.openxmlformats.org/officeDocument/2006/relationships/image" Target="../media/image394.png"/><Relationship Id="rId2" Type="http://schemas.openxmlformats.org/officeDocument/2006/relationships/notesSlide" Target="../notesSlides/notesSlide15.xml"/><Relationship Id="rId29" Type="http://schemas.openxmlformats.org/officeDocument/2006/relationships/image" Target="../media/image4580.png"/><Relationship Id="rId24" Type="http://schemas.openxmlformats.org/officeDocument/2006/relationships/customXml" Target="../ink/ink1351.xml"/><Relationship Id="rId40" Type="http://schemas.openxmlformats.org/officeDocument/2006/relationships/customXml" Target="../ink/ink1359.xml"/><Relationship Id="rId45" Type="http://schemas.openxmlformats.org/officeDocument/2006/relationships/image" Target="../media/image4660.png"/><Relationship Id="rId66" Type="http://schemas.openxmlformats.org/officeDocument/2006/relationships/customXml" Target="../ink/ink1372.xml"/><Relationship Id="rId87" Type="http://schemas.openxmlformats.org/officeDocument/2006/relationships/image" Target="../media/image494.png"/><Relationship Id="rId110" Type="http://schemas.openxmlformats.org/officeDocument/2006/relationships/image" Target="../media/image915.png"/><Relationship Id="rId115" Type="http://schemas.openxmlformats.org/officeDocument/2006/relationships/customXml" Target="../ink/ink1395.xml"/><Relationship Id="rId178" Type="http://schemas.openxmlformats.org/officeDocument/2006/relationships/customXml" Target="../ink/ink1405.xml"/><Relationship Id="rId61" Type="http://schemas.openxmlformats.org/officeDocument/2006/relationships/image" Target="../media/image4740.png"/><Relationship Id="rId82" Type="http://schemas.openxmlformats.org/officeDocument/2006/relationships/customXml" Target="../ink/ink1380.xml"/><Relationship Id="rId173" Type="http://schemas.openxmlformats.org/officeDocument/2006/relationships/image" Target="../media/image1914.png"/><Relationship Id="rId19" Type="http://schemas.openxmlformats.org/officeDocument/2006/relationships/image" Target="../media/image45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0.png"/><Relationship Id="rId671" Type="http://schemas.openxmlformats.org/officeDocument/2006/relationships/customXml" Target="../ink/ink1776.xml"/><Relationship Id="rId769" Type="http://schemas.openxmlformats.org/officeDocument/2006/relationships/customXml" Target="../ink/ink1825.xml"/><Relationship Id="rId21" Type="http://schemas.openxmlformats.org/officeDocument/2006/relationships/image" Target="../media/image1011.png"/><Relationship Id="rId324" Type="http://schemas.openxmlformats.org/officeDocument/2006/relationships/image" Target="../media/image1300.png"/><Relationship Id="rId531" Type="http://schemas.openxmlformats.org/officeDocument/2006/relationships/customXml" Target="../ink/ink1705.xml"/><Relationship Id="rId629" Type="http://schemas.openxmlformats.org/officeDocument/2006/relationships/customXml" Target="../ink/ink1755.xml"/><Relationship Id="rId170" Type="http://schemas.openxmlformats.org/officeDocument/2006/relationships/customXml" Target="../ink/ink1506.xml"/><Relationship Id="rId268" Type="http://schemas.openxmlformats.org/officeDocument/2006/relationships/customXml" Target="../ink/ink1559.xml"/><Relationship Id="rId475" Type="http://schemas.openxmlformats.org/officeDocument/2006/relationships/customXml" Target="../ink/ink1677.xml"/><Relationship Id="rId682" Type="http://schemas.openxmlformats.org/officeDocument/2006/relationships/image" Target="../media/image3061.png"/><Relationship Id="rId32" Type="http://schemas.openxmlformats.org/officeDocument/2006/relationships/customXml" Target="../ink/ink1422.xml"/><Relationship Id="rId128" Type="http://schemas.openxmlformats.org/officeDocument/2006/relationships/customXml" Target="../ink/ink1485.xml"/><Relationship Id="rId335" Type="http://schemas.openxmlformats.org/officeDocument/2006/relationships/customXml" Target="../ink/ink1607.xml"/><Relationship Id="rId542" Type="http://schemas.openxmlformats.org/officeDocument/2006/relationships/image" Target="../media/image2371.png"/><Relationship Id="rId181" Type="http://schemas.openxmlformats.org/officeDocument/2006/relationships/customXml" Target="../ink/ink1513.xml"/><Relationship Id="rId402" Type="http://schemas.openxmlformats.org/officeDocument/2006/relationships/image" Target="../media/image1670.png"/><Relationship Id="rId279" Type="http://schemas.openxmlformats.org/officeDocument/2006/relationships/image" Target="../media/image1200.png"/><Relationship Id="rId486" Type="http://schemas.openxmlformats.org/officeDocument/2006/relationships/image" Target="../media/image2090.png"/><Relationship Id="rId693" Type="http://schemas.openxmlformats.org/officeDocument/2006/relationships/customXml" Target="../ink/ink1787.xml"/><Relationship Id="rId707" Type="http://schemas.openxmlformats.org/officeDocument/2006/relationships/customXml" Target="../ink/ink1794.xml"/><Relationship Id="rId43" Type="http://schemas.openxmlformats.org/officeDocument/2006/relationships/image" Target="../media/image2111.png"/><Relationship Id="rId139" Type="http://schemas.openxmlformats.org/officeDocument/2006/relationships/image" Target="../media/image540.png"/><Relationship Id="rId346" Type="http://schemas.openxmlformats.org/officeDocument/2006/relationships/image" Target="../media/image1390.png"/><Relationship Id="rId553" Type="http://schemas.openxmlformats.org/officeDocument/2006/relationships/customXml" Target="../ink/ink1716.xml"/><Relationship Id="rId760" Type="http://schemas.openxmlformats.org/officeDocument/2006/relationships/image" Target="../media/image34510.png"/><Relationship Id="rId192" Type="http://schemas.openxmlformats.org/officeDocument/2006/relationships/customXml" Target="../ink/ink1521.xml"/><Relationship Id="rId206" Type="http://schemas.openxmlformats.org/officeDocument/2006/relationships/customXml" Target="../ink/ink1528.xml"/><Relationship Id="rId413" Type="http://schemas.openxmlformats.org/officeDocument/2006/relationships/customXml" Target="../ink/ink1646.xml"/><Relationship Id="rId497" Type="http://schemas.openxmlformats.org/officeDocument/2006/relationships/customXml" Target="../ink/ink1688.xml"/><Relationship Id="rId620" Type="http://schemas.openxmlformats.org/officeDocument/2006/relationships/image" Target="../media/image2751.png"/><Relationship Id="rId718" Type="http://schemas.openxmlformats.org/officeDocument/2006/relationships/image" Target="../media/image3241.png"/><Relationship Id="rId357" Type="http://schemas.openxmlformats.org/officeDocument/2006/relationships/customXml" Target="../ink/ink1618.xml"/><Relationship Id="rId54" Type="http://schemas.openxmlformats.org/officeDocument/2006/relationships/customXml" Target="../ink/ink1433.xml"/><Relationship Id="rId96" Type="http://schemas.openxmlformats.org/officeDocument/2006/relationships/customXml" Target="../ink/ink1463.xml"/><Relationship Id="rId161" Type="http://schemas.openxmlformats.org/officeDocument/2006/relationships/image" Target="../media/image650.png"/><Relationship Id="rId217" Type="http://schemas.openxmlformats.org/officeDocument/2006/relationships/image" Target="../media/image891.png"/><Relationship Id="rId399" Type="http://schemas.openxmlformats.org/officeDocument/2006/relationships/customXml" Target="../ink/ink1639.xml"/><Relationship Id="rId564" Type="http://schemas.openxmlformats.org/officeDocument/2006/relationships/customXml" Target="../ink/ink1722.xml"/><Relationship Id="rId771" Type="http://schemas.openxmlformats.org/officeDocument/2006/relationships/customXml" Target="../ink/ink1826.xml"/><Relationship Id="rId827" Type="http://schemas.openxmlformats.org/officeDocument/2006/relationships/customXml" Target="../ink/ink1854.xml"/><Relationship Id="rId259" Type="http://schemas.openxmlformats.org/officeDocument/2006/relationships/image" Target="../media/image1101.png"/><Relationship Id="rId424" Type="http://schemas.openxmlformats.org/officeDocument/2006/relationships/image" Target="../media/image1780.png"/><Relationship Id="rId466" Type="http://schemas.openxmlformats.org/officeDocument/2006/relationships/image" Target="../media/image1990.png"/><Relationship Id="rId631" Type="http://schemas.openxmlformats.org/officeDocument/2006/relationships/customXml" Target="../ink/ink1756.xml"/><Relationship Id="rId673" Type="http://schemas.openxmlformats.org/officeDocument/2006/relationships/customXml" Target="../ink/ink1777.xml"/><Relationship Id="rId729" Type="http://schemas.openxmlformats.org/officeDocument/2006/relationships/customXml" Target="../ink/ink1805.xml"/><Relationship Id="rId23" Type="http://schemas.openxmlformats.org/officeDocument/2006/relationships/image" Target="../media/image1111.png"/><Relationship Id="rId119" Type="http://schemas.openxmlformats.org/officeDocument/2006/relationships/image" Target="../media/image449.png"/><Relationship Id="rId270" Type="http://schemas.openxmlformats.org/officeDocument/2006/relationships/customXml" Target="../ink/ink1560.xml"/><Relationship Id="rId326" Type="http://schemas.openxmlformats.org/officeDocument/2006/relationships/image" Target="../media/image1312.png"/><Relationship Id="rId533" Type="http://schemas.openxmlformats.org/officeDocument/2006/relationships/customXml" Target="../ink/ink1706.xml"/><Relationship Id="rId65" Type="http://schemas.openxmlformats.org/officeDocument/2006/relationships/image" Target="../media/image3211.png"/><Relationship Id="rId130" Type="http://schemas.openxmlformats.org/officeDocument/2006/relationships/customXml" Target="../ink/ink1486.xml"/><Relationship Id="rId368" Type="http://schemas.openxmlformats.org/officeDocument/2006/relationships/image" Target="../media/image1500.png"/><Relationship Id="rId575" Type="http://schemas.openxmlformats.org/officeDocument/2006/relationships/customXml" Target="../ink/ink1728.xml"/><Relationship Id="rId740" Type="http://schemas.openxmlformats.org/officeDocument/2006/relationships/image" Target="../media/image3351.png"/><Relationship Id="rId782" Type="http://schemas.openxmlformats.org/officeDocument/2006/relationships/image" Target="../media/image3561.png"/><Relationship Id="rId172" Type="http://schemas.openxmlformats.org/officeDocument/2006/relationships/customXml" Target="../ink/ink1507.xml"/><Relationship Id="rId228" Type="http://schemas.openxmlformats.org/officeDocument/2006/relationships/customXml" Target="../ink/ink1539.xml"/><Relationship Id="rId435" Type="http://schemas.openxmlformats.org/officeDocument/2006/relationships/customXml" Target="../ink/ink1657.xml"/><Relationship Id="rId477" Type="http://schemas.openxmlformats.org/officeDocument/2006/relationships/customXml" Target="../ink/ink1678.xml"/><Relationship Id="rId600" Type="http://schemas.openxmlformats.org/officeDocument/2006/relationships/image" Target="../media/image2651.png"/><Relationship Id="rId642" Type="http://schemas.openxmlformats.org/officeDocument/2006/relationships/image" Target="../media/image2861.png"/><Relationship Id="rId684" Type="http://schemas.openxmlformats.org/officeDocument/2006/relationships/image" Target="../media/image3071.png"/><Relationship Id="rId281" Type="http://schemas.openxmlformats.org/officeDocument/2006/relationships/image" Target="../media/image1212.png"/><Relationship Id="rId337" Type="http://schemas.openxmlformats.org/officeDocument/2006/relationships/customXml" Target="../ink/ink1608.xml"/><Relationship Id="rId502" Type="http://schemas.openxmlformats.org/officeDocument/2006/relationships/image" Target="../media/image2170.png"/><Relationship Id="rId34" Type="http://schemas.openxmlformats.org/officeDocument/2006/relationships/customXml" Target="../ink/ink1423.xml"/><Relationship Id="rId76" Type="http://schemas.openxmlformats.org/officeDocument/2006/relationships/customXml" Target="../ink/ink1444.xml"/><Relationship Id="rId141" Type="http://schemas.openxmlformats.org/officeDocument/2006/relationships/image" Target="../media/image550.png"/><Relationship Id="rId379" Type="http://schemas.openxmlformats.org/officeDocument/2006/relationships/customXml" Target="../ink/ink1629.xml"/><Relationship Id="rId544" Type="http://schemas.openxmlformats.org/officeDocument/2006/relationships/image" Target="../media/image2381.png"/><Relationship Id="rId586" Type="http://schemas.openxmlformats.org/officeDocument/2006/relationships/image" Target="../media/image25810.png"/><Relationship Id="rId751" Type="http://schemas.openxmlformats.org/officeDocument/2006/relationships/customXml" Target="../ink/ink1816.xml"/><Relationship Id="rId793" Type="http://schemas.openxmlformats.org/officeDocument/2006/relationships/customXml" Target="../ink/ink1837.xml"/><Relationship Id="rId807" Type="http://schemas.openxmlformats.org/officeDocument/2006/relationships/customXml" Target="../ink/ink1844.xml"/><Relationship Id="rId7" Type="http://schemas.openxmlformats.org/officeDocument/2006/relationships/image" Target="../media/image3921.png"/><Relationship Id="rId183" Type="http://schemas.openxmlformats.org/officeDocument/2006/relationships/customXml" Target="../ink/ink1515.xml"/><Relationship Id="rId239" Type="http://schemas.openxmlformats.org/officeDocument/2006/relationships/image" Target="../media/image1000.png"/><Relationship Id="rId390" Type="http://schemas.openxmlformats.org/officeDocument/2006/relationships/image" Target="../media/image1612.png"/><Relationship Id="rId404" Type="http://schemas.openxmlformats.org/officeDocument/2006/relationships/image" Target="../media/image1680.png"/><Relationship Id="rId446" Type="http://schemas.openxmlformats.org/officeDocument/2006/relationships/image" Target="../media/image1890.png"/><Relationship Id="rId611" Type="http://schemas.openxmlformats.org/officeDocument/2006/relationships/customXml" Target="../ink/ink1746.xml"/><Relationship Id="rId653" Type="http://schemas.openxmlformats.org/officeDocument/2006/relationships/customXml" Target="../ink/ink1767.xml"/><Relationship Id="rId250" Type="http://schemas.openxmlformats.org/officeDocument/2006/relationships/customXml" Target="../ink/ink1550.xml"/><Relationship Id="rId292" Type="http://schemas.openxmlformats.org/officeDocument/2006/relationships/customXml" Target="../ink/ink1571.xml"/><Relationship Id="rId306" Type="http://schemas.openxmlformats.org/officeDocument/2006/relationships/customXml" Target="../ink/ink1582.xml"/><Relationship Id="rId488" Type="http://schemas.openxmlformats.org/officeDocument/2006/relationships/image" Target="../media/image2100.png"/><Relationship Id="rId695" Type="http://schemas.openxmlformats.org/officeDocument/2006/relationships/customXml" Target="../ink/ink1788.xml"/><Relationship Id="rId709" Type="http://schemas.openxmlformats.org/officeDocument/2006/relationships/customXml" Target="../ink/ink1795.xml"/><Relationship Id="rId45" Type="http://schemas.openxmlformats.org/officeDocument/2006/relationships/image" Target="../media/image2211.png"/><Relationship Id="rId87" Type="http://schemas.openxmlformats.org/officeDocument/2006/relationships/customXml" Target="../ink/ink1454.xml"/><Relationship Id="rId110" Type="http://schemas.openxmlformats.org/officeDocument/2006/relationships/customXml" Target="../ink/ink1476.xml"/><Relationship Id="rId348" Type="http://schemas.openxmlformats.org/officeDocument/2006/relationships/image" Target="../media/image1400.png"/><Relationship Id="rId513" Type="http://schemas.openxmlformats.org/officeDocument/2006/relationships/customXml" Target="../ink/ink1696.xml"/><Relationship Id="rId555" Type="http://schemas.openxmlformats.org/officeDocument/2006/relationships/customXml" Target="../ink/ink1717.xml"/><Relationship Id="rId597" Type="http://schemas.openxmlformats.org/officeDocument/2006/relationships/customXml" Target="../ink/ink1739.xml"/><Relationship Id="rId720" Type="http://schemas.openxmlformats.org/officeDocument/2006/relationships/image" Target="../media/image3251.png"/><Relationship Id="rId762" Type="http://schemas.openxmlformats.org/officeDocument/2006/relationships/image" Target="../media/image3461.png"/><Relationship Id="rId818" Type="http://schemas.openxmlformats.org/officeDocument/2006/relationships/image" Target="../media/image3741.png"/><Relationship Id="rId152" Type="http://schemas.openxmlformats.org/officeDocument/2006/relationships/customXml" Target="../ink/ink1497.xml"/><Relationship Id="rId194" Type="http://schemas.openxmlformats.org/officeDocument/2006/relationships/customXml" Target="../ink/ink1522.xml"/><Relationship Id="rId208" Type="http://schemas.openxmlformats.org/officeDocument/2006/relationships/customXml" Target="../ink/ink1529.xml"/><Relationship Id="rId415" Type="http://schemas.openxmlformats.org/officeDocument/2006/relationships/customXml" Target="../ink/ink1647.xml"/><Relationship Id="rId457" Type="http://schemas.openxmlformats.org/officeDocument/2006/relationships/customXml" Target="../ink/ink1668.xml"/><Relationship Id="rId622" Type="http://schemas.openxmlformats.org/officeDocument/2006/relationships/image" Target="../media/image2761.png"/><Relationship Id="rId261" Type="http://schemas.openxmlformats.org/officeDocument/2006/relationships/image" Target="../media/image1112.png"/><Relationship Id="rId499" Type="http://schemas.openxmlformats.org/officeDocument/2006/relationships/customXml" Target="../ink/ink1689.xml"/><Relationship Id="rId664" Type="http://schemas.openxmlformats.org/officeDocument/2006/relationships/image" Target="../media/image29710.png"/><Relationship Id="rId14" Type="http://schemas.openxmlformats.org/officeDocument/2006/relationships/customXml" Target="../ink/ink1413.xml"/><Relationship Id="rId56" Type="http://schemas.openxmlformats.org/officeDocument/2006/relationships/customXml" Target="../ink/ink1434.xml"/><Relationship Id="rId317" Type="http://schemas.openxmlformats.org/officeDocument/2006/relationships/customXml" Target="../ink/ink1593.xml"/><Relationship Id="rId359" Type="http://schemas.openxmlformats.org/officeDocument/2006/relationships/customXml" Target="../ink/ink1619.xml"/><Relationship Id="rId524" Type="http://schemas.openxmlformats.org/officeDocument/2006/relationships/image" Target="../media/image2280.png"/><Relationship Id="rId566" Type="http://schemas.openxmlformats.org/officeDocument/2006/relationships/customXml" Target="../ink/ink1723.xml"/><Relationship Id="rId731" Type="http://schemas.openxmlformats.org/officeDocument/2006/relationships/customXml" Target="../ink/ink1806.xml"/><Relationship Id="rId773" Type="http://schemas.openxmlformats.org/officeDocument/2006/relationships/customXml" Target="../ink/ink1827.xml"/><Relationship Id="rId98" Type="http://schemas.openxmlformats.org/officeDocument/2006/relationships/customXml" Target="../ink/ink1465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1.png"/><Relationship Id="rId370" Type="http://schemas.openxmlformats.org/officeDocument/2006/relationships/image" Target="../media/image1512.png"/><Relationship Id="rId426" Type="http://schemas.openxmlformats.org/officeDocument/2006/relationships/image" Target="../media/image1790.png"/><Relationship Id="rId633" Type="http://schemas.openxmlformats.org/officeDocument/2006/relationships/customXml" Target="../ink/ink1757.xml"/><Relationship Id="rId829" Type="http://schemas.openxmlformats.org/officeDocument/2006/relationships/customXml" Target="../ink/ink1855.xml"/><Relationship Id="rId230" Type="http://schemas.openxmlformats.org/officeDocument/2006/relationships/customXml" Target="../ink/ink1540.xml"/><Relationship Id="rId468" Type="http://schemas.openxmlformats.org/officeDocument/2006/relationships/image" Target="../media/image2000.png"/><Relationship Id="rId675" Type="http://schemas.openxmlformats.org/officeDocument/2006/relationships/customXml" Target="../ink/ink1778.xml"/><Relationship Id="rId25" Type="http://schemas.openxmlformats.org/officeDocument/2006/relationships/image" Target="../media/image1211.png"/><Relationship Id="rId67" Type="http://schemas.openxmlformats.org/officeDocument/2006/relationships/image" Target="../media/image3311.png"/><Relationship Id="rId272" Type="http://schemas.openxmlformats.org/officeDocument/2006/relationships/customXml" Target="../ink/ink1561.xml"/><Relationship Id="rId328" Type="http://schemas.openxmlformats.org/officeDocument/2006/relationships/image" Target="../media/image1320.png"/><Relationship Id="rId535" Type="http://schemas.openxmlformats.org/officeDocument/2006/relationships/customXml" Target="../ink/ink1707.xml"/><Relationship Id="rId577" Type="http://schemas.openxmlformats.org/officeDocument/2006/relationships/customXml" Target="../ink/ink1729.xml"/><Relationship Id="rId700" Type="http://schemas.openxmlformats.org/officeDocument/2006/relationships/image" Target="../media/image3151.png"/><Relationship Id="rId742" Type="http://schemas.openxmlformats.org/officeDocument/2006/relationships/image" Target="../media/image3361.png"/><Relationship Id="rId132" Type="http://schemas.openxmlformats.org/officeDocument/2006/relationships/customXml" Target="../ink/ink1487.xml"/><Relationship Id="rId174" Type="http://schemas.openxmlformats.org/officeDocument/2006/relationships/customXml" Target="../ink/ink1508.xml"/><Relationship Id="rId381" Type="http://schemas.openxmlformats.org/officeDocument/2006/relationships/customXml" Target="../ink/ink1630.xml"/><Relationship Id="rId602" Type="http://schemas.openxmlformats.org/officeDocument/2006/relationships/image" Target="../media/image2661.png"/><Relationship Id="rId784" Type="http://schemas.openxmlformats.org/officeDocument/2006/relationships/image" Target="../media/image3571.png"/><Relationship Id="rId241" Type="http://schemas.openxmlformats.org/officeDocument/2006/relationships/image" Target="../media/image1012.png"/><Relationship Id="rId437" Type="http://schemas.openxmlformats.org/officeDocument/2006/relationships/customXml" Target="../ink/ink1658.xml"/><Relationship Id="rId479" Type="http://schemas.openxmlformats.org/officeDocument/2006/relationships/customXml" Target="../ink/ink1679.xml"/><Relationship Id="rId644" Type="http://schemas.openxmlformats.org/officeDocument/2006/relationships/image" Target="../media/image28710.png"/><Relationship Id="rId686" Type="http://schemas.openxmlformats.org/officeDocument/2006/relationships/image" Target="../media/image3081.png"/><Relationship Id="rId36" Type="http://schemas.openxmlformats.org/officeDocument/2006/relationships/customXml" Target="../ink/ink1424.xml"/><Relationship Id="rId283" Type="http://schemas.openxmlformats.org/officeDocument/2006/relationships/image" Target="../media/image1220.png"/><Relationship Id="rId339" Type="http://schemas.openxmlformats.org/officeDocument/2006/relationships/customXml" Target="../ink/ink1609.xml"/><Relationship Id="rId490" Type="http://schemas.openxmlformats.org/officeDocument/2006/relationships/image" Target="../media/image2112.png"/><Relationship Id="rId504" Type="http://schemas.openxmlformats.org/officeDocument/2006/relationships/image" Target="../media/image2180.png"/><Relationship Id="rId546" Type="http://schemas.openxmlformats.org/officeDocument/2006/relationships/image" Target="../media/image2391.png"/><Relationship Id="rId711" Type="http://schemas.openxmlformats.org/officeDocument/2006/relationships/customXml" Target="../ink/ink1796.xml"/><Relationship Id="rId753" Type="http://schemas.openxmlformats.org/officeDocument/2006/relationships/customXml" Target="../ink/ink1817.xml"/><Relationship Id="rId78" Type="http://schemas.openxmlformats.org/officeDocument/2006/relationships/customXml" Target="../ink/ink1445.xml"/><Relationship Id="rId101" Type="http://schemas.openxmlformats.org/officeDocument/2006/relationships/customXml" Target="../ink/ink1468.xml"/><Relationship Id="rId143" Type="http://schemas.openxmlformats.org/officeDocument/2006/relationships/image" Target="../media/image560.png"/><Relationship Id="rId185" Type="http://schemas.openxmlformats.org/officeDocument/2006/relationships/customXml" Target="../ink/ink1517.xml"/><Relationship Id="rId350" Type="http://schemas.openxmlformats.org/officeDocument/2006/relationships/image" Target="../media/image1412.png"/><Relationship Id="rId406" Type="http://schemas.openxmlformats.org/officeDocument/2006/relationships/image" Target="../media/image1690.png"/><Relationship Id="rId588" Type="http://schemas.openxmlformats.org/officeDocument/2006/relationships/image" Target="../media/image2591.png"/><Relationship Id="rId795" Type="http://schemas.openxmlformats.org/officeDocument/2006/relationships/customXml" Target="../ink/ink1838.xml"/><Relationship Id="rId809" Type="http://schemas.openxmlformats.org/officeDocument/2006/relationships/customXml" Target="../ink/ink1845.xml"/><Relationship Id="rId9" Type="http://schemas.openxmlformats.org/officeDocument/2006/relationships/image" Target="../media/image410.png"/><Relationship Id="rId210" Type="http://schemas.openxmlformats.org/officeDocument/2006/relationships/customXml" Target="../ink/ink1530.xml"/><Relationship Id="rId392" Type="http://schemas.openxmlformats.org/officeDocument/2006/relationships/image" Target="../media/image1620.png"/><Relationship Id="rId448" Type="http://schemas.openxmlformats.org/officeDocument/2006/relationships/image" Target="../media/image1900.png"/><Relationship Id="rId613" Type="http://schemas.openxmlformats.org/officeDocument/2006/relationships/customXml" Target="../ink/ink1747.xml"/><Relationship Id="rId655" Type="http://schemas.openxmlformats.org/officeDocument/2006/relationships/customXml" Target="../ink/ink1768.xml"/><Relationship Id="rId697" Type="http://schemas.openxmlformats.org/officeDocument/2006/relationships/customXml" Target="../ink/ink1789.xml"/><Relationship Id="rId820" Type="http://schemas.openxmlformats.org/officeDocument/2006/relationships/image" Target="../media/image3751.png"/><Relationship Id="rId252" Type="http://schemas.openxmlformats.org/officeDocument/2006/relationships/customXml" Target="../ink/ink1551.xml"/><Relationship Id="rId294" Type="http://schemas.openxmlformats.org/officeDocument/2006/relationships/customXml" Target="../ink/ink1572.xml"/><Relationship Id="rId308" Type="http://schemas.openxmlformats.org/officeDocument/2006/relationships/customXml" Target="../ink/ink1584.xml"/><Relationship Id="rId515" Type="http://schemas.openxmlformats.org/officeDocument/2006/relationships/customXml" Target="../ink/ink1697.xml"/><Relationship Id="rId722" Type="http://schemas.openxmlformats.org/officeDocument/2006/relationships/image" Target="../media/image3261.png"/><Relationship Id="rId47" Type="http://schemas.openxmlformats.org/officeDocument/2006/relationships/image" Target="../media/image2312.png"/><Relationship Id="rId89" Type="http://schemas.openxmlformats.org/officeDocument/2006/relationships/customXml" Target="../ink/ink1456.xml"/><Relationship Id="rId112" Type="http://schemas.openxmlformats.org/officeDocument/2006/relationships/customXml" Target="../ink/ink1477.xml"/><Relationship Id="rId154" Type="http://schemas.openxmlformats.org/officeDocument/2006/relationships/customXml" Target="../ink/ink1498.xml"/><Relationship Id="rId361" Type="http://schemas.openxmlformats.org/officeDocument/2006/relationships/customXml" Target="../ink/ink1620.xml"/><Relationship Id="rId557" Type="http://schemas.openxmlformats.org/officeDocument/2006/relationships/customXml" Target="../ink/ink1718.xml"/><Relationship Id="rId599" Type="http://schemas.openxmlformats.org/officeDocument/2006/relationships/customXml" Target="../ink/ink1740.xml"/><Relationship Id="rId764" Type="http://schemas.openxmlformats.org/officeDocument/2006/relationships/image" Target="../media/image3471.png"/><Relationship Id="rId196" Type="http://schemas.openxmlformats.org/officeDocument/2006/relationships/customXml" Target="../ink/ink1523.xml"/><Relationship Id="rId417" Type="http://schemas.openxmlformats.org/officeDocument/2006/relationships/customXml" Target="../ink/ink1648.xml"/><Relationship Id="rId459" Type="http://schemas.openxmlformats.org/officeDocument/2006/relationships/customXml" Target="../ink/ink1669.xml"/><Relationship Id="rId624" Type="http://schemas.openxmlformats.org/officeDocument/2006/relationships/image" Target="../media/image27710.png"/><Relationship Id="rId666" Type="http://schemas.openxmlformats.org/officeDocument/2006/relationships/image" Target="../media/image2981.png"/><Relationship Id="rId831" Type="http://schemas.openxmlformats.org/officeDocument/2006/relationships/customXml" Target="../ink/ink1856.xml"/><Relationship Id="rId16" Type="http://schemas.openxmlformats.org/officeDocument/2006/relationships/customXml" Target="../ink/ink1414.xml"/><Relationship Id="rId221" Type="http://schemas.openxmlformats.org/officeDocument/2006/relationships/image" Target="../media/image913.png"/><Relationship Id="rId263" Type="http://schemas.openxmlformats.org/officeDocument/2006/relationships/image" Target="../media/image1120.png"/><Relationship Id="rId319" Type="http://schemas.openxmlformats.org/officeDocument/2006/relationships/customXml" Target="../ink/ink1595.xml"/><Relationship Id="rId470" Type="http://schemas.openxmlformats.org/officeDocument/2006/relationships/image" Target="../media/image2012.png"/><Relationship Id="rId526" Type="http://schemas.openxmlformats.org/officeDocument/2006/relationships/image" Target="../media/image2291.png"/><Relationship Id="rId58" Type="http://schemas.openxmlformats.org/officeDocument/2006/relationships/customXml" Target="../ink/ink1435.xml"/><Relationship Id="rId123" Type="http://schemas.openxmlformats.org/officeDocument/2006/relationships/image" Target="../media/image46100.png"/><Relationship Id="rId330" Type="http://schemas.openxmlformats.org/officeDocument/2006/relationships/image" Target="../media/image1330.png"/><Relationship Id="rId568" Type="http://schemas.openxmlformats.org/officeDocument/2006/relationships/customXml" Target="../ink/ink1724.xml"/><Relationship Id="rId733" Type="http://schemas.openxmlformats.org/officeDocument/2006/relationships/customXml" Target="../ink/ink1807.xml"/><Relationship Id="rId775" Type="http://schemas.openxmlformats.org/officeDocument/2006/relationships/customXml" Target="../ink/ink1828.xml"/><Relationship Id="rId165" Type="http://schemas.openxmlformats.org/officeDocument/2006/relationships/image" Target="../media/image670.png"/><Relationship Id="rId372" Type="http://schemas.openxmlformats.org/officeDocument/2006/relationships/image" Target="../media/image1520.png"/><Relationship Id="rId428" Type="http://schemas.openxmlformats.org/officeDocument/2006/relationships/image" Target="../media/image1800.png"/><Relationship Id="rId635" Type="http://schemas.openxmlformats.org/officeDocument/2006/relationships/customXml" Target="../ink/ink1758.xml"/><Relationship Id="rId677" Type="http://schemas.openxmlformats.org/officeDocument/2006/relationships/customXml" Target="../ink/ink1779.xml"/><Relationship Id="rId800" Type="http://schemas.openxmlformats.org/officeDocument/2006/relationships/image" Target="../media/image3651.png"/><Relationship Id="rId232" Type="http://schemas.openxmlformats.org/officeDocument/2006/relationships/customXml" Target="../ink/ink1541.xml"/><Relationship Id="rId274" Type="http://schemas.openxmlformats.org/officeDocument/2006/relationships/customXml" Target="../ink/ink1562.xml"/><Relationship Id="rId481" Type="http://schemas.openxmlformats.org/officeDocument/2006/relationships/customXml" Target="../ink/ink1680.xml"/><Relationship Id="rId702" Type="http://schemas.openxmlformats.org/officeDocument/2006/relationships/image" Target="../media/image3161.png"/><Relationship Id="rId27" Type="http://schemas.openxmlformats.org/officeDocument/2006/relationships/image" Target="../media/image1311.png"/><Relationship Id="rId69" Type="http://schemas.openxmlformats.org/officeDocument/2006/relationships/image" Target="../media/image3412.png"/><Relationship Id="rId134" Type="http://schemas.openxmlformats.org/officeDocument/2006/relationships/customXml" Target="../ink/ink1488.xml"/><Relationship Id="rId537" Type="http://schemas.openxmlformats.org/officeDocument/2006/relationships/customXml" Target="../ink/ink1708.xml"/><Relationship Id="rId579" Type="http://schemas.openxmlformats.org/officeDocument/2006/relationships/customXml" Target="../ink/ink1730.xml"/><Relationship Id="rId744" Type="http://schemas.openxmlformats.org/officeDocument/2006/relationships/image" Target="../media/image3371.png"/><Relationship Id="rId786" Type="http://schemas.openxmlformats.org/officeDocument/2006/relationships/image" Target="../media/image3581.png"/><Relationship Id="rId80" Type="http://schemas.openxmlformats.org/officeDocument/2006/relationships/customXml" Target="../ink/ink1447.xml"/><Relationship Id="rId176" Type="http://schemas.openxmlformats.org/officeDocument/2006/relationships/customXml" Target="../ink/ink1509.xml"/><Relationship Id="rId341" Type="http://schemas.openxmlformats.org/officeDocument/2006/relationships/customXml" Target="../ink/ink1610.xml"/><Relationship Id="rId383" Type="http://schemas.openxmlformats.org/officeDocument/2006/relationships/customXml" Target="../ink/ink1631.xml"/><Relationship Id="rId439" Type="http://schemas.openxmlformats.org/officeDocument/2006/relationships/customXml" Target="../ink/ink1659.xml"/><Relationship Id="rId590" Type="http://schemas.openxmlformats.org/officeDocument/2006/relationships/image" Target="../media/image2601.png"/><Relationship Id="rId604" Type="http://schemas.openxmlformats.org/officeDocument/2006/relationships/image" Target="../media/image2671.png"/><Relationship Id="rId646" Type="http://schemas.openxmlformats.org/officeDocument/2006/relationships/image" Target="../media/image2881.png"/><Relationship Id="rId811" Type="http://schemas.openxmlformats.org/officeDocument/2006/relationships/customXml" Target="../ink/ink1846.xml"/><Relationship Id="rId201" Type="http://schemas.openxmlformats.org/officeDocument/2006/relationships/image" Target="../media/image812.png"/><Relationship Id="rId243" Type="http://schemas.openxmlformats.org/officeDocument/2006/relationships/image" Target="../media/image1020.png"/><Relationship Id="rId285" Type="http://schemas.openxmlformats.org/officeDocument/2006/relationships/image" Target="../media/image1230.png"/><Relationship Id="rId450" Type="http://schemas.openxmlformats.org/officeDocument/2006/relationships/image" Target="../media/image1912.png"/><Relationship Id="rId506" Type="http://schemas.openxmlformats.org/officeDocument/2006/relationships/image" Target="../media/image2190.png"/><Relationship Id="rId688" Type="http://schemas.openxmlformats.org/officeDocument/2006/relationships/image" Target="../media/image3091.png"/><Relationship Id="rId38" Type="http://schemas.openxmlformats.org/officeDocument/2006/relationships/customXml" Target="../ink/ink1425.xml"/><Relationship Id="rId103" Type="http://schemas.openxmlformats.org/officeDocument/2006/relationships/customXml" Target="../ink/ink1470.xml"/><Relationship Id="rId310" Type="http://schemas.openxmlformats.org/officeDocument/2006/relationships/customXml" Target="../ink/ink1586.xml"/><Relationship Id="rId492" Type="http://schemas.openxmlformats.org/officeDocument/2006/relationships/image" Target="../media/image2120.png"/><Relationship Id="rId548" Type="http://schemas.openxmlformats.org/officeDocument/2006/relationships/image" Target="../media/image2401.png"/><Relationship Id="rId713" Type="http://schemas.openxmlformats.org/officeDocument/2006/relationships/customXml" Target="../ink/ink1797.xml"/><Relationship Id="rId755" Type="http://schemas.openxmlformats.org/officeDocument/2006/relationships/customXml" Target="../ink/ink1818.xml"/><Relationship Id="rId797" Type="http://schemas.openxmlformats.org/officeDocument/2006/relationships/customXml" Target="../ink/ink1839.xml"/><Relationship Id="rId91" Type="http://schemas.openxmlformats.org/officeDocument/2006/relationships/customXml" Target="../ink/ink1458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0.png"/><Relationship Id="rId394" Type="http://schemas.openxmlformats.org/officeDocument/2006/relationships/image" Target="../media/image1630.png"/><Relationship Id="rId408" Type="http://schemas.openxmlformats.org/officeDocument/2006/relationships/image" Target="../media/image1700.png"/><Relationship Id="rId615" Type="http://schemas.openxmlformats.org/officeDocument/2006/relationships/customXml" Target="../ink/ink1748.xml"/><Relationship Id="rId822" Type="http://schemas.openxmlformats.org/officeDocument/2006/relationships/image" Target="../media/image3761.png"/><Relationship Id="rId212" Type="http://schemas.openxmlformats.org/officeDocument/2006/relationships/customXml" Target="../ink/ink1531.xml"/><Relationship Id="rId254" Type="http://schemas.openxmlformats.org/officeDocument/2006/relationships/customXml" Target="../ink/ink1552.xml"/><Relationship Id="rId657" Type="http://schemas.openxmlformats.org/officeDocument/2006/relationships/customXml" Target="../ink/ink1769.xml"/><Relationship Id="rId699" Type="http://schemas.openxmlformats.org/officeDocument/2006/relationships/customXml" Target="../ink/ink1790.xml"/><Relationship Id="rId49" Type="http://schemas.openxmlformats.org/officeDocument/2006/relationships/image" Target="../media/image2412.png"/><Relationship Id="rId114" Type="http://schemas.openxmlformats.org/officeDocument/2006/relationships/customXml" Target="../ink/ink1478.xml"/><Relationship Id="rId296" Type="http://schemas.openxmlformats.org/officeDocument/2006/relationships/customXml" Target="../ink/ink1573.xml"/><Relationship Id="rId461" Type="http://schemas.openxmlformats.org/officeDocument/2006/relationships/customXml" Target="../ink/ink1670.xml"/><Relationship Id="rId517" Type="http://schemas.openxmlformats.org/officeDocument/2006/relationships/customXml" Target="../ink/ink1698.xml"/><Relationship Id="rId559" Type="http://schemas.openxmlformats.org/officeDocument/2006/relationships/image" Target="../media/image2451.png"/><Relationship Id="rId724" Type="http://schemas.openxmlformats.org/officeDocument/2006/relationships/image" Target="../media/image3271.png"/><Relationship Id="rId766" Type="http://schemas.openxmlformats.org/officeDocument/2006/relationships/image" Target="../media/image34810.png"/><Relationship Id="rId60" Type="http://schemas.openxmlformats.org/officeDocument/2006/relationships/customXml" Target="../ink/ink1436.xml"/><Relationship Id="rId156" Type="http://schemas.openxmlformats.org/officeDocument/2006/relationships/customXml" Target="../ink/ink1499.xml"/><Relationship Id="rId198" Type="http://schemas.openxmlformats.org/officeDocument/2006/relationships/customXml" Target="../ink/ink1524.xml"/><Relationship Id="rId321" Type="http://schemas.openxmlformats.org/officeDocument/2006/relationships/customXml" Target="../ink/ink1597.xml"/><Relationship Id="rId363" Type="http://schemas.openxmlformats.org/officeDocument/2006/relationships/customXml" Target="../ink/ink1621.xml"/><Relationship Id="rId419" Type="http://schemas.openxmlformats.org/officeDocument/2006/relationships/customXml" Target="../ink/ink1649.xml"/><Relationship Id="rId570" Type="http://schemas.openxmlformats.org/officeDocument/2006/relationships/image" Target="../media/image2501.png"/><Relationship Id="rId626" Type="http://schemas.openxmlformats.org/officeDocument/2006/relationships/image" Target="../media/image2781.png"/><Relationship Id="rId223" Type="http://schemas.openxmlformats.org/officeDocument/2006/relationships/image" Target="../media/image921.png"/><Relationship Id="rId430" Type="http://schemas.openxmlformats.org/officeDocument/2006/relationships/image" Target="../media/image1812.png"/><Relationship Id="rId668" Type="http://schemas.openxmlformats.org/officeDocument/2006/relationships/image" Target="../media/image2991.png"/><Relationship Id="rId833" Type="http://schemas.openxmlformats.org/officeDocument/2006/relationships/customXml" Target="../ink/ink1857.xml"/><Relationship Id="rId18" Type="http://schemas.openxmlformats.org/officeDocument/2006/relationships/customXml" Target="../ink/ink1415.xml"/><Relationship Id="rId265" Type="http://schemas.openxmlformats.org/officeDocument/2006/relationships/image" Target="../media/image1130.png"/><Relationship Id="rId472" Type="http://schemas.openxmlformats.org/officeDocument/2006/relationships/image" Target="../media/image2020.png"/><Relationship Id="rId528" Type="http://schemas.openxmlformats.org/officeDocument/2006/relationships/image" Target="../media/image2301.png"/><Relationship Id="rId735" Type="http://schemas.openxmlformats.org/officeDocument/2006/relationships/customXml" Target="../ink/ink1808.xml"/><Relationship Id="rId125" Type="http://schemas.openxmlformats.org/officeDocument/2006/relationships/image" Target="../media/image4710.png"/><Relationship Id="rId167" Type="http://schemas.openxmlformats.org/officeDocument/2006/relationships/image" Target="../media/image680.png"/><Relationship Id="rId332" Type="http://schemas.openxmlformats.org/officeDocument/2006/relationships/customXml" Target="../ink/ink1604.xml"/><Relationship Id="rId374" Type="http://schemas.openxmlformats.org/officeDocument/2006/relationships/image" Target="../media/image1530.png"/><Relationship Id="rId581" Type="http://schemas.openxmlformats.org/officeDocument/2006/relationships/customXml" Target="../ink/ink1731.xml"/><Relationship Id="rId777" Type="http://schemas.openxmlformats.org/officeDocument/2006/relationships/customXml" Target="../ink/ink1829.xml"/><Relationship Id="rId71" Type="http://schemas.openxmlformats.org/officeDocument/2006/relationships/image" Target="../media/image3512.png"/><Relationship Id="rId234" Type="http://schemas.openxmlformats.org/officeDocument/2006/relationships/customXml" Target="../ink/ink1542.xml"/><Relationship Id="rId637" Type="http://schemas.openxmlformats.org/officeDocument/2006/relationships/customXml" Target="../ink/ink1759.xml"/><Relationship Id="rId679" Type="http://schemas.openxmlformats.org/officeDocument/2006/relationships/customXml" Target="../ink/ink1780.xml"/><Relationship Id="rId802" Type="http://schemas.openxmlformats.org/officeDocument/2006/relationships/image" Target="../media/image3661.png"/><Relationship Id="rId2" Type="http://schemas.openxmlformats.org/officeDocument/2006/relationships/customXml" Target="../ink/ink1407.xml"/><Relationship Id="rId29" Type="http://schemas.openxmlformats.org/officeDocument/2006/relationships/image" Target="../media/image1411.png"/><Relationship Id="rId276" Type="http://schemas.openxmlformats.org/officeDocument/2006/relationships/customXml" Target="../ink/ink1563.xml"/><Relationship Id="rId441" Type="http://schemas.openxmlformats.org/officeDocument/2006/relationships/customXml" Target="../ink/ink1660.xml"/><Relationship Id="rId483" Type="http://schemas.openxmlformats.org/officeDocument/2006/relationships/customXml" Target="../ink/ink1681.xml"/><Relationship Id="rId539" Type="http://schemas.openxmlformats.org/officeDocument/2006/relationships/customXml" Target="../ink/ink1709.xml"/><Relationship Id="rId690" Type="http://schemas.openxmlformats.org/officeDocument/2006/relationships/image" Target="../media/image3101.png"/><Relationship Id="rId704" Type="http://schemas.openxmlformats.org/officeDocument/2006/relationships/image" Target="../media/image3171.png"/><Relationship Id="rId746" Type="http://schemas.openxmlformats.org/officeDocument/2006/relationships/image" Target="../media/image3381.png"/><Relationship Id="rId40" Type="http://schemas.openxmlformats.org/officeDocument/2006/relationships/customXml" Target="../ink/ink1426.xml"/><Relationship Id="rId136" Type="http://schemas.openxmlformats.org/officeDocument/2006/relationships/customXml" Target="../ink/ink1489.xml"/><Relationship Id="rId178" Type="http://schemas.openxmlformats.org/officeDocument/2006/relationships/customXml" Target="../ink/ink1510.xml"/><Relationship Id="rId301" Type="http://schemas.openxmlformats.org/officeDocument/2006/relationships/customXml" Target="../ink/ink1577.xml"/><Relationship Id="rId343" Type="http://schemas.openxmlformats.org/officeDocument/2006/relationships/customXml" Target="../ink/ink1611.xml"/><Relationship Id="rId550" Type="http://schemas.openxmlformats.org/officeDocument/2006/relationships/image" Target="../media/image2413.png"/><Relationship Id="rId788" Type="http://schemas.openxmlformats.org/officeDocument/2006/relationships/image" Target="../media/image3591.png"/><Relationship Id="rId82" Type="http://schemas.openxmlformats.org/officeDocument/2006/relationships/customXml" Target="../ink/ink1449.xml"/><Relationship Id="rId203" Type="http://schemas.openxmlformats.org/officeDocument/2006/relationships/image" Target="../media/image820.png"/><Relationship Id="rId385" Type="http://schemas.openxmlformats.org/officeDocument/2006/relationships/customXml" Target="../ink/ink1632.xml"/><Relationship Id="rId592" Type="http://schemas.openxmlformats.org/officeDocument/2006/relationships/image" Target="../media/image2612.png"/><Relationship Id="rId606" Type="http://schemas.openxmlformats.org/officeDocument/2006/relationships/image" Target="../media/image2681.png"/><Relationship Id="rId648" Type="http://schemas.openxmlformats.org/officeDocument/2006/relationships/image" Target="../media/image2891.png"/><Relationship Id="rId813" Type="http://schemas.openxmlformats.org/officeDocument/2006/relationships/customXml" Target="../ink/ink1847.xml"/><Relationship Id="rId245" Type="http://schemas.openxmlformats.org/officeDocument/2006/relationships/image" Target="../media/image1030.png"/><Relationship Id="rId287" Type="http://schemas.openxmlformats.org/officeDocument/2006/relationships/image" Target="../media/image1240.png"/><Relationship Id="rId410" Type="http://schemas.openxmlformats.org/officeDocument/2006/relationships/image" Target="../media/image1712.png"/><Relationship Id="rId452" Type="http://schemas.openxmlformats.org/officeDocument/2006/relationships/image" Target="../media/image1920.png"/><Relationship Id="rId494" Type="http://schemas.openxmlformats.org/officeDocument/2006/relationships/image" Target="../media/image2130.png"/><Relationship Id="rId508" Type="http://schemas.openxmlformats.org/officeDocument/2006/relationships/image" Target="../media/image2200.png"/><Relationship Id="rId715" Type="http://schemas.openxmlformats.org/officeDocument/2006/relationships/customXml" Target="../ink/ink1798.xml"/><Relationship Id="rId105" Type="http://schemas.openxmlformats.org/officeDocument/2006/relationships/customXml" Target="../ink/ink1472.xml"/><Relationship Id="rId147" Type="http://schemas.openxmlformats.org/officeDocument/2006/relationships/image" Target="../media/image580.png"/><Relationship Id="rId312" Type="http://schemas.openxmlformats.org/officeDocument/2006/relationships/customXml" Target="../ink/ink1588.xml"/><Relationship Id="rId354" Type="http://schemas.openxmlformats.org/officeDocument/2006/relationships/image" Target="../media/image1430.png"/><Relationship Id="rId757" Type="http://schemas.openxmlformats.org/officeDocument/2006/relationships/customXml" Target="../ink/ink1819.xml"/><Relationship Id="rId799" Type="http://schemas.openxmlformats.org/officeDocument/2006/relationships/customXml" Target="../ink/ink1840.xml"/><Relationship Id="rId51" Type="http://schemas.openxmlformats.org/officeDocument/2006/relationships/image" Target="../media/image2511.png"/><Relationship Id="rId93" Type="http://schemas.openxmlformats.org/officeDocument/2006/relationships/customXml" Target="../ink/ink1460.xml"/><Relationship Id="rId189" Type="http://schemas.openxmlformats.org/officeDocument/2006/relationships/image" Target="../media/image750.png"/><Relationship Id="rId396" Type="http://schemas.openxmlformats.org/officeDocument/2006/relationships/image" Target="../media/image1640.png"/><Relationship Id="rId561" Type="http://schemas.openxmlformats.org/officeDocument/2006/relationships/image" Target="../media/image2461.png"/><Relationship Id="rId617" Type="http://schemas.openxmlformats.org/officeDocument/2006/relationships/customXml" Target="../ink/ink1749.xml"/><Relationship Id="rId659" Type="http://schemas.openxmlformats.org/officeDocument/2006/relationships/customXml" Target="../ink/ink1770.xml"/><Relationship Id="rId824" Type="http://schemas.openxmlformats.org/officeDocument/2006/relationships/image" Target="../media/image3771.png"/><Relationship Id="rId214" Type="http://schemas.openxmlformats.org/officeDocument/2006/relationships/customXml" Target="../ink/ink1532.xml"/><Relationship Id="rId256" Type="http://schemas.openxmlformats.org/officeDocument/2006/relationships/customXml" Target="../ink/ink1553.xml"/><Relationship Id="rId298" Type="http://schemas.openxmlformats.org/officeDocument/2006/relationships/customXml" Target="../ink/ink1574.xml"/><Relationship Id="rId421" Type="http://schemas.openxmlformats.org/officeDocument/2006/relationships/customXml" Target="../ink/ink1650.xml"/><Relationship Id="rId463" Type="http://schemas.openxmlformats.org/officeDocument/2006/relationships/customXml" Target="../ink/ink1671.xml"/><Relationship Id="rId519" Type="http://schemas.openxmlformats.org/officeDocument/2006/relationships/customXml" Target="../ink/ink1699.xml"/><Relationship Id="rId670" Type="http://schemas.openxmlformats.org/officeDocument/2006/relationships/image" Target="../media/image3001.png"/><Relationship Id="rId116" Type="http://schemas.openxmlformats.org/officeDocument/2006/relationships/customXml" Target="../ink/ink1479.xml"/><Relationship Id="rId158" Type="http://schemas.openxmlformats.org/officeDocument/2006/relationships/customXml" Target="../ink/ink1500.xml"/><Relationship Id="rId323" Type="http://schemas.openxmlformats.org/officeDocument/2006/relationships/customXml" Target="../ink/ink1599.xml"/><Relationship Id="rId530" Type="http://schemas.openxmlformats.org/officeDocument/2006/relationships/image" Target="../media/image2313.png"/><Relationship Id="rId726" Type="http://schemas.openxmlformats.org/officeDocument/2006/relationships/image" Target="../media/image3281.png"/><Relationship Id="rId768" Type="http://schemas.openxmlformats.org/officeDocument/2006/relationships/image" Target="../media/image34910.png"/><Relationship Id="rId20" Type="http://schemas.openxmlformats.org/officeDocument/2006/relationships/customXml" Target="../ink/ink1416.xml"/><Relationship Id="rId62" Type="http://schemas.openxmlformats.org/officeDocument/2006/relationships/customXml" Target="../ink/ink1437.xml"/><Relationship Id="rId365" Type="http://schemas.openxmlformats.org/officeDocument/2006/relationships/customXml" Target="../ink/ink1622.xml"/><Relationship Id="rId572" Type="http://schemas.openxmlformats.org/officeDocument/2006/relationships/image" Target="../media/image25120.png"/><Relationship Id="rId628" Type="http://schemas.openxmlformats.org/officeDocument/2006/relationships/image" Target="../media/image2791.png"/><Relationship Id="rId225" Type="http://schemas.openxmlformats.org/officeDocument/2006/relationships/image" Target="../media/image930.png"/><Relationship Id="rId267" Type="http://schemas.openxmlformats.org/officeDocument/2006/relationships/image" Target="../media/image1140.png"/><Relationship Id="rId432" Type="http://schemas.openxmlformats.org/officeDocument/2006/relationships/image" Target="../media/image1820.png"/><Relationship Id="rId474" Type="http://schemas.openxmlformats.org/officeDocument/2006/relationships/image" Target="../media/image2030.png"/><Relationship Id="rId127" Type="http://schemas.openxmlformats.org/officeDocument/2006/relationships/image" Target="../media/image489.png"/><Relationship Id="rId681" Type="http://schemas.openxmlformats.org/officeDocument/2006/relationships/customXml" Target="../ink/ink1781.xml"/><Relationship Id="rId737" Type="http://schemas.openxmlformats.org/officeDocument/2006/relationships/customXml" Target="../ink/ink1809.xml"/><Relationship Id="rId779" Type="http://schemas.openxmlformats.org/officeDocument/2006/relationships/customXml" Target="../ink/ink1830.xml"/><Relationship Id="rId31" Type="http://schemas.openxmlformats.org/officeDocument/2006/relationships/image" Target="../media/image1511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1606.xml"/><Relationship Id="rId376" Type="http://schemas.openxmlformats.org/officeDocument/2006/relationships/image" Target="../media/image1540.png"/><Relationship Id="rId541" Type="http://schemas.openxmlformats.org/officeDocument/2006/relationships/customXml" Target="../ink/ink1710.xml"/><Relationship Id="rId583" Type="http://schemas.openxmlformats.org/officeDocument/2006/relationships/customXml" Target="../ink/ink1732.xml"/><Relationship Id="rId639" Type="http://schemas.openxmlformats.org/officeDocument/2006/relationships/customXml" Target="../ink/ink1760.xml"/><Relationship Id="rId790" Type="http://schemas.openxmlformats.org/officeDocument/2006/relationships/image" Target="../media/image3601.png"/><Relationship Id="rId804" Type="http://schemas.openxmlformats.org/officeDocument/2006/relationships/image" Target="../media/image3671.png"/><Relationship Id="rId4" Type="http://schemas.openxmlformats.org/officeDocument/2006/relationships/customXml" Target="../ink/ink1408.xml"/><Relationship Id="rId180" Type="http://schemas.openxmlformats.org/officeDocument/2006/relationships/customXml" Target="../ink/ink1512.xml"/><Relationship Id="rId236" Type="http://schemas.openxmlformats.org/officeDocument/2006/relationships/customXml" Target="../ink/ink1543.xml"/><Relationship Id="rId278" Type="http://schemas.openxmlformats.org/officeDocument/2006/relationships/customXml" Target="../ink/ink1564.xml"/><Relationship Id="rId401" Type="http://schemas.openxmlformats.org/officeDocument/2006/relationships/customXml" Target="../ink/ink1640.xml"/><Relationship Id="rId443" Type="http://schemas.openxmlformats.org/officeDocument/2006/relationships/customXml" Target="../ink/ink1661.xml"/><Relationship Id="rId650" Type="http://schemas.openxmlformats.org/officeDocument/2006/relationships/image" Target="../media/image2901.png"/><Relationship Id="rId303" Type="http://schemas.openxmlformats.org/officeDocument/2006/relationships/customXml" Target="../ink/ink1579.xml"/><Relationship Id="rId485" Type="http://schemas.openxmlformats.org/officeDocument/2006/relationships/customXml" Target="../ink/ink1682.xml"/><Relationship Id="rId692" Type="http://schemas.openxmlformats.org/officeDocument/2006/relationships/image" Target="../media/image3112.png"/><Relationship Id="rId706" Type="http://schemas.openxmlformats.org/officeDocument/2006/relationships/image" Target="../media/image3181.png"/><Relationship Id="rId748" Type="http://schemas.openxmlformats.org/officeDocument/2006/relationships/image" Target="../media/image33910.png"/><Relationship Id="rId42" Type="http://schemas.openxmlformats.org/officeDocument/2006/relationships/customXml" Target="../ink/ink1427.xml"/><Relationship Id="rId84" Type="http://schemas.openxmlformats.org/officeDocument/2006/relationships/customXml" Target="../ink/ink1451.xml"/><Relationship Id="rId138" Type="http://schemas.openxmlformats.org/officeDocument/2006/relationships/customXml" Target="../ink/ink1490.xml"/><Relationship Id="rId345" Type="http://schemas.openxmlformats.org/officeDocument/2006/relationships/customXml" Target="../ink/ink1612.xml"/><Relationship Id="rId387" Type="http://schemas.openxmlformats.org/officeDocument/2006/relationships/customXml" Target="../ink/ink1633.xml"/><Relationship Id="rId510" Type="http://schemas.openxmlformats.org/officeDocument/2006/relationships/image" Target="../media/image2212.png"/><Relationship Id="rId552" Type="http://schemas.openxmlformats.org/officeDocument/2006/relationships/image" Target="../media/image2421.png"/><Relationship Id="rId594" Type="http://schemas.openxmlformats.org/officeDocument/2006/relationships/image" Target="../media/image2621.png"/><Relationship Id="rId608" Type="http://schemas.openxmlformats.org/officeDocument/2006/relationships/image" Target="../media/image2691.png"/><Relationship Id="rId815" Type="http://schemas.openxmlformats.org/officeDocument/2006/relationships/customXml" Target="../ink/ink1848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0.png"/><Relationship Id="rId412" Type="http://schemas.openxmlformats.org/officeDocument/2006/relationships/image" Target="../media/image1720.png"/><Relationship Id="rId107" Type="http://schemas.openxmlformats.org/officeDocument/2006/relationships/customXml" Target="../ink/ink1474.xml"/><Relationship Id="rId289" Type="http://schemas.openxmlformats.org/officeDocument/2006/relationships/image" Target="../media/image1250.png"/><Relationship Id="rId454" Type="http://schemas.openxmlformats.org/officeDocument/2006/relationships/image" Target="../media/image1930.png"/><Relationship Id="rId496" Type="http://schemas.openxmlformats.org/officeDocument/2006/relationships/image" Target="../media/image2140.png"/><Relationship Id="rId661" Type="http://schemas.openxmlformats.org/officeDocument/2006/relationships/customXml" Target="../ink/ink1771.xml"/><Relationship Id="rId717" Type="http://schemas.openxmlformats.org/officeDocument/2006/relationships/customXml" Target="../ink/ink1799.xml"/><Relationship Id="rId759" Type="http://schemas.openxmlformats.org/officeDocument/2006/relationships/customXml" Target="../ink/ink1820.xml"/><Relationship Id="rId11" Type="http://schemas.openxmlformats.org/officeDocument/2006/relationships/image" Target="../media/image511.png"/><Relationship Id="rId53" Type="http://schemas.openxmlformats.org/officeDocument/2006/relationships/image" Target="../media/image2611.png"/><Relationship Id="rId149" Type="http://schemas.openxmlformats.org/officeDocument/2006/relationships/image" Target="../media/image590.png"/><Relationship Id="rId314" Type="http://schemas.openxmlformats.org/officeDocument/2006/relationships/customXml" Target="../ink/ink1590.xml"/><Relationship Id="rId356" Type="http://schemas.openxmlformats.org/officeDocument/2006/relationships/image" Target="../media/image1440.png"/><Relationship Id="rId398" Type="http://schemas.openxmlformats.org/officeDocument/2006/relationships/image" Target="../media/image1650.png"/><Relationship Id="rId521" Type="http://schemas.openxmlformats.org/officeDocument/2006/relationships/customXml" Target="../ink/ink1700.xml"/><Relationship Id="rId563" Type="http://schemas.openxmlformats.org/officeDocument/2006/relationships/image" Target="../media/image2471.png"/><Relationship Id="rId619" Type="http://schemas.openxmlformats.org/officeDocument/2006/relationships/customXml" Target="../ink/ink1750.xml"/><Relationship Id="rId770" Type="http://schemas.openxmlformats.org/officeDocument/2006/relationships/image" Target="../media/image35010.png"/><Relationship Id="rId95" Type="http://schemas.openxmlformats.org/officeDocument/2006/relationships/customXml" Target="../ink/ink1462.xml"/><Relationship Id="rId160" Type="http://schemas.openxmlformats.org/officeDocument/2006/relationships/customXml" Target="../ink/ink1501.xml"/><Relationship Id="rId216" Type="http://schemas.openxmlformats.org/officeDocument/2006/relationships/customXml" Target="../ink/ink1533.xml"/><Relationship Id="rId423" Type="http://schemas.openxmlformats.org/officeDocument/2006/relationships/customXml" Target="../ink/ink1651.xml"/><Relationship Id="rId826" Type="http://schemas.openxmlformats.org/officeDocument/2006/relationships/image" Target="../media/image3781.png"/><Relationship Id="rId258" Type="http://schemas.openxmlformats.org/officeDocument/2006/relationships/customXml" Target="../ink/ink1554.xml"/><Relationship Id="rId465" Type="http://schemas.openxmlformats.org/officeDocument/2006/relationships/customXml" Target="../ink/ink1672.xml"/><Relationship Id="rId630" Type="http://schemas.openxmlformats.org/officeDocument/2006/relationships/image" Target="../media/image28010.png"/><Relationship Id="rId672" Type="http://schemas.openxmlformats.org/officeDocument/2006/relationships/image" Target="../media/image3012.png"/><Relationship Id="rId728" Type="http://schemas.openxmlformats.org/officeDocument/2006/relationships/image" Target="../media/image3291.png"/><Relationship Id="rId22" Type="http://schemas.openxmlformats.org/officeDocument/2006/relationships/customXml" Target="../ink/ink1417.xml"/><Relationship Id="rId64" Type="http://schemas.openxmlformats.org/officeDocument/2006/relationships/customXml" Target="../ink/ink1438.xml"/><Relationship Id="rId118" Type="http://schemas.openxmlformats.org/officeDocument/2006/relationships/customXml" Target="../ink/ink1480.xml"/><Relationship Id="rId325" Type="http://schemas.openxmlformats.org/officeDocument/2006/relationships/customXml" Target="../ink/ink1600.xml"/><Relationship Id="rId367" Type="http://schemas.openxmlformats.org/officeDocument/2006/relationships/customXml" Target="../ink/ink1623.xml"/><Relationship Id="rId532" Type="http://schemas.openxmlformats.org/officeDocument/2006/relationships/image" Target="../media/image2321.png"/><Relationship Id="rId574" Type="http://schemas.openxmlformats.org/officeDocument/2006/relationships/image" Target="../media/image2521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831.xml"/><Relationship Id="rId269" Type="http://schemas.openxmlformats.org/officeDocument/2006/relationships/image" Target="../media/image1150.png"/><Relationship Id="rId434" Type="http://schemas.openxmlformats.org/officeDocument/2006/relationships/image" Target="../media/image1830.png"/><Relationship Id="rId476" Type="http://schemas.openxmlformats.org/officeDocument/2006/relationships/image" Target="../media/image2040.png"/><Relationship Id="rId641" Type="http://schemas.openxmlformats.org/officeDocument/2006/relationships/customXml" Target="../ink/ink1761.xml"/><Relationship Id="rId683" Type="http://schemas.openxmlformats.org/officeDocument/2006/relationships/customXml" Target="../ink/ink1782.xml"/><Relationship Id="rId739" Type="http://schemas.openxmlformats.org/officeDocument/2006/relationships/customXml" Target="../ink/ink1810.xml"/><Relationship Id="rId33" Type="http://schemas.openxmlformats.org/officeDocument/2006/relationships/image" Target="../media/image1611.png"/><Relationship Id="rId129" Type="http://schemas.openxmlformats.org/officeDocument/2006/relationships/image" Target="../media/image490.png"/><Relationship Id="rId280" Type="http://schemas.openxmlformats.org/officeDocument/2006/relationships/customXml" Target="../ink/ink1565.xml"/><Relationship Id="rId336" Type="http://schemas.openxmlformats.org/officeDocument/2006/relationships/image" Target="../media/image1340.png"/><Relationship Id="rId501" Type="http://schemas.openxmlformats.org/officeDocument/2006/relationships/customXml" Target="../ink/ink1690.xml"/><Relationship Id="rId543" Type="http://schemas.openxmlformats.org/officeDocument/2006/relationships/customXml" Target="../ink/ink1711.xml"/><Relationship Id="rId75" Type="http://schemas.openxmlformats.org/officeDocument/2006/relationships/image" Target="../media/image3711.png"/><Relationship Id="rId140" Type="http://schemas.openxmlformats.org/officeDocument/2006/relationships/customXml" Target="../ink/ink1491.xml"/><Relationship Id="rId182" Type="http://schemas.openxmlformats.org/officeDocument/2006/relationships/customXml" Target="../ink/ink1514.xml"/><Relationship Id="rId378" Type="http://schemas.openxmlformats.org/officeDocument/2006/relationships/image" Target="../media/image1550.png"/><Relationship Id="rId403" Type="http://schemas.openxmlformats.org/officeDocument/2006/relationships/customXml" Target="../ink/ink1641.xml"/><Relationship Id="rId585" Type="http://schemas.openxmlformats.org/officeDocument/2006/relationships/customXml" Target="../ink/ink1733.xml"/><Relationship Id="rId750" Type="http://schemas.openxmlformats.org/officeDocument/2006/relationships/image" Target="../media/image3401.png"/><Relationship Id="rId792" Type="http://schemas.openxmlformats.org/officeDocument/2006/relationships/image" Target="../media/image3612.png"/><Relationship Id="rId806" Type="http://schemas.openxmlformats.org/officeDocument/2006/relationships/image" Target="../media/image3681.png"/><Relationship Id="rId6" Type="http://schemas.openxmlformats.org/officeDocument/2006/relationships/customXml" Target="../ink/ink1409.xml"/><Relationship Id="rId238" Type="http://schemas.openxmlformats.org/officeDocument/2006/relationships/customXml" Target="../ink/ink1544.xml"/><Relationship Id="rId445" Type="http://schemas.openxmlformats.org/officeDocument/2006/relationships/customXml" Target="../ink/ink1662.xml"/><Relationship Id="rId487" Type="http://schemas.openxmlformats.org/officeDocument/2006/relationships/customXml" Target="../ink/ink1683.xml"/><Relationship Id="rId610" Type="http://schemas.openxmlformats.org/officeDocument/2006/relationships/image" Target="../media/image2701.png"/><Relationship Id="rId652" Type="http://schemas.openxmlformats.org/officeDocument/2006/relationships/image" Target="../media/image2912.png"/><Relationship Id="rId694" Type="http://schemas.openxmlformats.org/officeDocument/2006/relationships/image" Target="../media/image3121.png"/><Relationship Id="rId708" Type="http://schemas.openxmlformats.org/officeDocument/2006/relationships/image" Target="../media/image3191.png"/><Relationship Id="rId291" Type="http://schemas.openxmlformats.org/officeDocument/2006/relationships/image" Target="../media/image1260.png"/><Relationship Id="rId305" Type="http://schemas.openxmlformats.org/officeDocument/2006/relationships/customXml" Target="../ink/ink1581.xml"/><Relationship Id="rId347" Type="http://schemas.openxmlformats.org/officeDocument/2006/relationships/customXml" Target="../ink/ink1613.xml"/><Relationship Id="rId512" Type="http://schemas.openxmlformats.org/officeDocument/2006/relationships/image" Target="../media/image2220.png"/><Relationship Id="rId44" Type="http://schemas.openxmlformats.org/officeDocument/2006/relationships/customXml" Target="../ink/ink1428.xml"/><Relationship Id="rId86" Type="http://schemas.openxmlformats.org/officeDocument/2006/relationships/customXml" Target="../ink/ink1453.xml"/><Relationship Id="rId151" Type="http://schemas.openxmlformats.org/officeDocument/2006/relationships/image" Target="../media/image600.png"/><Relationship Id="rId389" Type="http://schemas.openxmlformats.org/officeDocument/2006/relationships/customXml" Target="../ink/ink1634.xml"/><Relationship Id="rId554" Type="http://schemas.openxmlformats.org/officeDocument/2006/relationships/image" Target="../media/image2431.png"/><Relationship Id="rId596" Type="http://schemas.openxmlformats.org/officeDocument/2006/relationships/image" Target="../media/image2631.png"/><Relationship Id="rId761" Type="http://schemas.openxmlformats.org/officeDocument/2006/relationships/customXml" Target="../ink/ink1821.xml"/><Relationship Id="rId817" Type="http://schemas.openxmlformats.org/officeDocument/2006/relationships/customXml" Target="../ink/ink1849.xml"/><Relationship Id="rId193" Type="http://schemas.openxmlformats.org/officeDocument/2006/relationships/image" Target="../media/image770.png"/><Relationship Id="rId207" Type="http://schemas.openxmlformats.org/officeDocument/2006/relationships/image" Target="../media/image841.png"/><Relationship Id="rId249" Type="http://schemas.openxmlformats.org/officeDocument/2006/relationships/image" Target="../media/image1050.png"/><Relationship Id="rId414" Type="http://schemas.openxmlformats.org/officeDocument/2006/relationships/image" Target="../media/image1730.png"/><Relationship Id="rId456" Type="http://schemas.openxmlformats.org/officeDocument/2006/relationships/image" Target="../media/image1940.png"/><Relationship Id="rId498" Type="http://schemas.openxmlformats.org/officeDocument/2006/relationships/image" Target="../media/image2150.png"/><Relationship Id="rId621" Type="http://schemas.openxmlformats.org/officeDocument/2006/relationships/customXml" Target="../ink/ink1751.xml"/><Relationship Id="rId663" Type="http://schemas.openxmlformats.org/officeDocument/2006/relationships/customXml" Target="../ink/ink1772.xml"/><Relationship Id="rId13" Type="http://schemas.openxmlformats.org/officeDocument/2006/relationships/image" Target="../media/image611.png"/><Relationship Id="rId109" Type="http://schemas.openxmlformats.org/officeDocument/2006/relationships/image" Target="../media/image3931.png"/><Relationship Id="rId260" Type="http://schemas.openxmlformats.org/officeDocument/2006/relationships/customXml" Target="../ink/ink1555.xml"/><Relationship Id="rId316" Type="http://schemas.openxmlformats.org/officeDocument/2006/relationships/customXml" Target="../ink/ink1592.xml"/><Relationship Id="rId523" Type="http://schemas.openxmlformats.org/officeDocument/2006/relationships/customXml" Target="../ink/ink1701.xml"/><Relationship Id="rId719" Type="http://schemas.openxmlformats.org/officeDocument/2006/relationships/customXml" Target="../ink/ink1800.xml"/><Relationship Id="rId55" Type="http://schemas.openxmlformats.org/officeDocument/2006/relationships/image" Target="../media/image2711.png"/><Relationship Id="rId97" Type="http://schemas.openxmlformats.org/officeDocument/2006/relationships/customXml" Target="../ink/ink1464.xml"/><Relationship Id="rId120" Type="http://schemas.openxmlformats.org/officeDocument/2006/relationships/customXml" Target="../ink/ink1481.xml"/><Relationship Id="rId358" Type="http://schemas.openxmlformats.org/officeDocument/2006/relationships/image" Target="../media/image1450.png"/><Relationship Id="rId565" Type="http://schemas.openxmlformats.org/officeDocument/2006/relationships/image" Target="../media/image24810.png"/><Relationship Id="rId730" Type="http://schemas.openxmlformats.org/officeDocument/2006/relationships/image" Target="../media/image3301.png"/><Relationship Id="rId772" Type="http://schemas.openxmlformats.org/officeDocument/2006/relationships/image" Target="../media/image3513.png"/><Relationship Id="rId828" Type="http://schemas.openxmlformats.org/officeDocument/2006/relationships/image" Target="../media/image3791.png"/><Relationship Id="rId162" Type="http://schemas.openxmlformats.org/officeDocument/2006/relationships/customXml" Target="../ink/ink1502.xml"/><Relationship Id="rId218" Type="http://schemas.openxmlformats.org/officeDocument/2006/relationships/customXml" Target="../ink/ink1534.xml"/><Relationship Id="rId425" Type="http://schemas.openxmlformats.org/officeDocument/2006/relationships/customXml" Target="../ink/ink1652.xml"/><Relationship Id="rId467" Type="http://schemas.openxmlformats.org/officeDocument/2006/relationships/customXml" Target="../ink/ink1673.xml"/><Relationship Id="rId632" Type="http://schemas.openxmlformats.org/officeDocument/2006/relationships/image" Target="../media/image2812.png"/><Relationship Id="rId271" Type="http://schemas.openxmlformats.org/officeDocument/2006/relationships/image" Target="../media/image1160.png"/><Relationship Id="rId674" Type="http://schemas.openxmlformats.org/officeDocument/2006/relationships/image" Target="../media/image3021.png"/><Relationship Id="rId24" Type="http://schemas.openxmlformats.org/officeDocument/2006/relationships/customXml" Target="../ink/ink1418.xml"/><Relationship Id="rId66" Type="http://schemas.openxmlformats.org/officeDocument/2006/relationships/customXml" Target="../ink/ink1439.xml"/><Relationship Id="rId131" Type="http://schemas.openxmlformats.org/officeDocument/2006/relationships/image" Target="../media/image500.png"/><Relationship Id="rId327" Type="http://schemas.openxmlformats.org/officeDocument/2006/relationships/customXml" Target="../ink/ink1601.xml"/><Relationship Id="rId369" Type="http://schemas.openxmlformats.org/officeDocument/2006/relationships/customXml" Target="../ink/ink1624.xml"/><Relationship Id="rId534" Type="http://schemas.openxmlformats.org/officeDocument/2006/relationships/image" Target="../media/image2331.png"/><Relationship Id="rId576" Type="http://schemas.openxmlformats.org/officeDocument/2006/relationships/image" Target="../media/image2531.png"/><Relationship Id="rId741" Type="http://schemas.openxmlformats.org/officeDocument/2006/relationships/customXml" Target="../ink/ink1811.xml"/><Relationship Id="rId783" Type="http://schemas.openxmlformats.org/officeDocument/2006/relationships/customXml" Target="../ink/ink1832.xml"/><Relationship Id="rId173" Type="http://schemas.openxmlformats.org/officeDocument/2006/relationships/image" Target="../media/image712.png"/><Relationship Id="rId229" Type="http://schemas.openxmlformats.org/officeDocument/2006/relationships/image" Target="../media/image950.png"/><Relationship Id="rId380" Type="http://schemas.openxmlformats.org/officeDocument/2006/relationships/image" Target="../media/image1560.png"/><Relationship Id="rId436" Type="http://schemas.openxmlformats.org/officeDocument/2006/relationships/image" Target="../media/image1840.png"/><Relationship Id="rId601" Type="http://schemas.openxmlformats.org/officeDocument/2006/relationships/customXml" Target="../ink/ink1741.xml"/><Relationship Id="rId643" Type="http://schemas.openxmlformats.org/officeDocument/2006/relationships/customXml" Target="../ink/ink1762.xml"/><Relationship Id="rId240" Type="http://schemas.openxmlformats.org/officeDocument/2006/relationships/customXml" Target="../ink/ink1545.xml"/><Relationship Id="rId478" Type="http://schemas.openxmlformats.org/officeDocument/2006/relationships/image" Target="../media/image2050.png"/><Relationship Id="rId685" Type="http://schemas.openxmlformats.org/officeDocument/2006/relationships/customXml" Target="../ink/ink1783.xml"/><Relationship Id="rId35" Type="http://schemas.openxmlformats.org/officeDocument/2006/relationships/image" Target="../media/image1711.png"/><Relationship Id="rId77" Type="http://schemas.openxmlformats.org/officeDocument/2006/relationships/image" Target="../media/image3811.png"/><Relationship Id="rId100" Type="http://schemas.openxmlformats.org/officeDocument/2006/relationships/customXml" Target="../ink/ink1467.xml"/><Relationship Id="rId282" Type="http://schemas.openxmlformats.org/officeDocument/2006/relationships/customXml" Target="../ink/ink1566.xml"/><Relationship Id="rId338" Type="http://schemas.openxmlformats.org/officeDocument/2006/relationships/image" Target="../media/image1350.png"/><Relationship Id="rId503" Type="http://schemas.openxmlformats.org/officeDocument/2006/relationships/customXml" Target="../ink/ink1691.xml"/><Relationship Id="rId545" Type="http://schemas.openxmlformats.org/officeDocument/2006/relationships/customXml" Target="../ink/ink1712.xml"/><Relationship Id="rId587" Type="http://schemas.openxmlformats.org/officeDocument/2006/relationships/customXml" Target="../ink/ink1734.xml"/><Relationship Id="rId710" Type="http://schemas.openxmlformats.org/officeDocument/2006/relationships/image" Target="../media/image3201.png"/><Relationship Id="rId752" Type="http://schemas.openxmlformats.org/officeDocument/2006/relationships/image" Target="../media/image3413.png"/><Relationship Id="rId808" Type="http://schemas.openxmlformats.org/officeDocument/2006/relationships/image" Target="../media/image3691.png"/><Relationship Id="rId8" Type="http://schemas.openxmlformats.org/officeDocument/2006/relationships/customXml" Target="../ink/ink1410.xml"/><Relationship Id="rId142" Type="http://schemas.openxmlformats.org/officeDocument/2006/relationships/customXml" Target="../ink/ink1492.xml"/><Relationship Id="rId184" Type="http://schemas.openxmlformats.org/officeDocument/2006/relationships/customXml" Target="../ink/ink1516.xml"/><Relationship Id="rId391" Type="http://schemas.openxmlformats.org/officeDocument/2006/relationships/customXml" Target="../ink/ink1635.xml"/><Relationship Id="rId405" Type="http://schemas.openxmlformats.org/officeDocument/2006/relationships/customXml" Target="../ink/ink1642.xml"/><Relationship Id="rId447" Type="http://schemas.openxmlformats.org/officeDocument/2006/relationships/customXml" Target="../ink/ink1663.xml"/><Relationship Id="rId612" Type="http://schemas.openxmlformats.org/officeDocument/2006/relationships/image" Target="../media/image2712.png"/><Relationship Id="rId794" Type="http://schemas.openxmlformats.org/officeDocument/2006/relationships/image" Target="../media/image3621.png"/><Relationship Id="rId251" Type="http://schemas.openxmlformats.org/officeDocument/2006/relationships/image" Target="../media/image1060.png"/><Relationship Id="rId489" Type="http://schemas.openxmlformats.org/officeDocument/2006/relationships/customXml" Target="../ink/ink1684.xml"/><Relationship Id="rId654" Type="http://schemas.openxmlformats.org/officeDocument/2006/relationships/image" Target="../media/image29210.png"/><Relationship Id="rId696" Type="http://schemas.openxmlformats.org/officeDocument/2006/relationships/image" Target="../media/image3131.png"/><Relationship Id="rId46" Type="http://schemas.openxmlformats.org/officeDocument/2006/relationships/customXml" Target="../ink/ink1429.xml"/><Relationship Id="rId293" Type="http://schemas.openxmlformats.org/officeDocument/2006/relationships/image" Target="../media/image1270.png"/><Relationship Id="rId307" Type="http://schemas.openxmlformats.org/officeDocument/2006/relationships/customXml" Target="../ink/ink1583.xml"/><Relationship Id="rId349" Type="http://schemas.openxmlformats.org/officeDocument/2006/relationships/customXml" Target="../ink/ink1614.xml"/><Relationship Id="rId514" Type="http://schemas.openxmlformats.org/officeDocument/2006/relationships/image" Target="../media/image2230.png"/><Relationship Id="rId556" Type="http://schemas.openxmlformats.org/officeDocument/2006/relationships/image" Target="../media/image2441.png"/><Relationship Id="rId721" Type="http://schemas.openxmlformats.org/officeDocument/2006/relationships/customXml" Target="../ink/ink1801.xml"/><Relationship Id="rId763" Type="http://schemas.openxmlformats.org/officeDocument/2006/relationships/customXml" Target="../ink/ink1822.xml"/><Relationship Id="rId88" Type="http://schemas.openxmlformats.org/officeDocument/2006/relationships/customXml" Target="../ink/ink1455.xml"/><Relationship Id="rId111" Type="http://schemas.openxmlformats.org/officeDocument/2006/relationships/image" Target="../media/image400.png"/><Relationship Id="rId153" Type="http://schemas.openxmlformats.org/officeDocument/2006/relationships/image" Target="../media/image612.png"/><Relationship Id="rId195" Type="http://schemas.openxmlformats.org/officeDocument/2006/relationships/image" Target="../media/image780.png"/><Relationship Id="rId209" Type="http://schemas.openxmlformats.org/officeDocument/2006/relationships/image" Target="../media/image851.png"/><Relationship Id="rId360" Type="http://schemas.openxmlformats.org/officeDocument/2006/relationships/image" Target="../media/image1460.png"/><Relationship Id="rId416" Type="http://schemas.openxmlformats.org/officeDocument/2006/relationships/image" Target="../media/image1740.png"/><Relationship Id="rId598" Type="http://schemas.openxmlformats.org/officeDocument/2006/relationships/image" Target="../media/image2641.png"/><Relationship Id="rId819" Type="http://schemas.openxmlformats.org/officeDocument/2006/relationships/customXml" Target="../ink/ink1850.xml"/><Relationship Id="rId220" Type="http://schemas.openxmlformats.org/officeDocument/2006/relationships/customXml" Target="../ink/ink1535.xml"/><Relationship Id="rId458" Type="http://schemas.openxmlformats.org/officeDocument/2006/relationships/image" Target="../media/image1950.png"/><Relationship Id="rId623" Type="http://schemas.openxmlformats.org/officeDocument/2006/relationships/customXml" Target="../ink/ink1752.xml"/><Relationship Id="rId665" Type="http://schemas.openxmlformats.org/officeDocument/2006/relationships/customXml" Target="../ink/ink1773.xml"/><Relationship Id="rId830" Type="http://schemas.openxmlformats.org/officeDocument/2006/relationships/image" Target="../media/image3801.png"/><Relationship Id="rId15" Type="http://schemas.openxmlformats.org/officeDocument/2006/relationships/image" Target="../media/image711.png"/><Relationship Id="rId57" Type="http://schemas.openxmlformats.org/officeDocument/2006/relationships/image" Target="../media/image2811.png"/><Relationship Id="rId262" Type="http://schemas.openxmlformats.org/officeDocument/2006/relationships/customXml" Target="../ink/ink1556.xml"/><Relationship Id="rId318" Type="http://schemas.openxmlformats.org/officeDocument/2006/relationships/customXml" Target="../ink/ink1594.xml"/><Relationship Id="rId525" Type="http://schemas.openxmlformats.org/officeDocument/2006/relationships/customXml" Target="../ink/ink1702.xml"/><Relationship Id="rId567" Type="http://schemas.openxmlformats.org/officeDocument/2006/relationships/image" Target="../media/image2491.png"/><Relationship Id="rId732" Type="http://schemas.openxmlformats.org/officeDocument/2006/relationships/image" Target="../media/image3312.png"/><Relationship Id="rId99" Type="http://schemas.openxmlformats.org/officeDocument/2006/relationships/customXml" Target="../ink/ink1466.xml"/><Relationship Id="rId122" Type="http://schemas.openxmlformats.org/officeDocument/2006/relationships/customXml" Target="../ink/ink1482.xml"/><Relationship Id="rId164" Type="http://schemas.openxmlformats.org/officeDocument/2006/relationships/customXml" Target="../ink/ink1503.xml"/><Relationship Id="rId371" Type="http://schemas.openxmlformats.org/officeDocument/2006/relationships/customXml" Target="../ink/ink1625.xml"/><Relationship Id="rId774" Type="http://schemas.openxmlformats.org/officeDocument/2006/relationships/image" Target="../media/image3521.png"/><Relationship Id="rId427" Type="http://schemas.openxmlformats.org/officeDocument/2006/relationships/customXml" Target="../ink/ink1653.xml"/><Relationship Id="rId469" Type="http://schemas.openxmlformats.org/officeDocument/2006/relationships/customXml" Target="../ink/ink1674.xml"/><Relationship Id="rId634" Type="http://schemas.openxmlformats.org/officeDocument/2006/relationships/image" Target="../media/image2821.png"/><Relationship Id="rId676" Type="http://schemas.openxmlformats.org/officeDocument/2006/relationships/image" Target="../media/image3031.png"/><Relationship Id="rId26" Type="http://schemas.openxmlformats.org/officeDocument/2006/relationships/customXml" Target="../ink/ink1419.xml"/><Relationship Id="rId231" Type="http://schemas.openxmlformats.org/officeDocument/2006/relationships/image" Target="../media/image960.png"/><Relationship Id="rId273" Type="http://schemas.openxmlformats.org/officeDocument/2006/relationships/image" Target="../media/image1170.png"/><Relationship Id="rId329" Type="http://schemas.openxmlformats.org/officeDocument/2006/relationships/customXml" Target="../ink/ink1602.xml"/><Relationship Id="rId480" Type="http://schemas.openxmlformats.org/officeDocument/2006/relationships/image" Target="../media/image2060.png"/><Relationship Id="rId536" Type="http://schemas.openxmlformats.org/officeDocument/2006/relationships/image" Target="../media/image2341.png"/><Relationship Id="rId701" Type="http://schemas.openxmlformats.org/officeDocument/2006/relationships/customXml" Target="../ink/ink1791.xml"/><Relationship Id="rId68" Type="http://schemas.openxmlformats.org/officeDocument/2006/relationships/customXml" Target="../ink/ink1440.xml"/><Relationship Id="rId133" Type="http://schemas.openxmlformats.org/officeDocument/2006/relationships/image" Target="../media/image512.png"/><Relationship Id="rId175" Type="http://schemas.openxmlformats.org/officeDocument/2006/relationships/image" Target="../media/image720.png"/><Relationship Id="rId340" Type="http://schemas.openxmlformats.org/officeDocument/2006/relationships/image" Target="../media/image1360.png"/><Relationship Id="rId578" Type="http://schemas.openxmlformats.org/officeDocument/2006/relationships/image" Target="../media/image2541.png"/><Relationship Id="rId743" Type="http://schemas.openxmlformats.org/officeDocument/2006/relationships/customXml" Target="../ink/ink1812.xml"/><Relationship Id="rId785" Type="http://schemas.openxmlformats.org/officeDocument/2006/relationships/customXml" Target="../ink/ink1833.xml"/><Relationship Id="rId200" Type="http://schemas.openxmlformats.org/officeDocument/2006/relationships/customXml" Target="../ink/ink1525.xml"/><Relationship Id="rId382" Type="http://schemas.openxmlformats.org/officeDocument/2006/relationships/image" Target="../media/image1570.png"/><Relationship Id="rId438" Type="http://schemas.openxmlformats.org/officeDocument/2006/relationships/image" Target="../media/image1850.png"/><Relationship Id="rId603" Type="http://schemas.openxmlformats.org/officeDocument/2006/relationships/customXml" Target="../ink/ink1742.xml"/><Relationship Id="rId645" Type="http://schemas.openxmlformats.org/officeDocument/2006/relationships/customXml" Target="../ink/ink1763.xml"/><Relationship Id="rId687" Type="http://schemas.openxmlformats.org/officeDocument/2006/relationships/customXml" Target="../ink/ink1784.xml"/><Relationship Id="rId810" Type="http://schemas.openxmlformats.org/officeDocument/2006/relationships/image" Target="../media/image3701.png"/><Relationship Id="rId242" Type="http://schemas.openxmlformats.org/officeDocument/2006/relationships/customXml" Target="../ink/ink1546.xml"/><Relationship Id="rId284" Type="http://schemas.openxmlformats.org/officeDocument/2006/relationships/customXml" Target="../ink/ink1567.xml"/><Relationship Id="rId491" Type="http://schemas.openxmlformats.org/officeDocument/2006/relationships/customXml" Target="../ink/ink1685.xml"/><Relationship Id="rId505" Type="http://schemas.openxmlformats.org/officeDocument/2006/relationships/customXml" Target="../ink/ink1692.xml"/><Relationship Id="rId712" Type="http://schemas.openxmlformats.org/officeDocument/2006/relationships/image" Target="../media/image3212.png"/><Relationship Id="rId37" Type="http://schemas.openxmlformats.org/officeDocument/2006/relationships/image" Target="../media/image1811.png"/><Relationship Id="rId79" Type="http://schemas.openxmlformats.org/officeDocument/2006/relationships/customXml" Target="../ink/ink1446.xml"/><Relationship Id="rId102" Type="http://schemas.openxmlformats.org/officeDocument/2006/relationships/customXml" Target="../ink/ink1469.xml"/><Relationship Id="rId144" Type="http://schemas.openxmlformats.org/officeDocument/2006/relationships/customXml" Target="../ink/ink1493.xml"/><Relationship Id="rId547" Type="http://schemas.openxmlformats.org/officeDocument/2006/relationships/customXml" Target="../ink/ink1713.xml"/><Relationship Id="rId589" Type="http://schemas.openxmlformats.org/officeDocument/2006/relationships/customXml" Target="../ink/ink1735.xml"/><Relationship Id="rId754" Type="http://schemas.openxmlformats.org/officeDocument/2006/relationships/image" Target="../media/image3421.png"/><Relationship Id="rId796" Type="http://schemas.openxmlformats.org/officeDocument/2006/relationships/image" Target="../media/image3631.png"/><Relationship Id="rId90" Type="http://schemas.openxmlformats.org/officeDocument/2006/relationships/customXml" Target="../ink/ink1457.xml"/><Relationship Id="rId186" Type="http://schemas.openxmlformats.org/officeDocument/2006/relationships/customXml" Target="../ink/ink1518.xml"/><Relationship Id="rId351" Type="http://schemas.openxmlformats.org/officeDocument/2006/relationships/customXml" Target="../ink/ink1615.xml"/><Relationship Id="rId393" Type="http://schemas.openxmlformats.org/officeDocument/2006/relationships/customXml" Target="../ink/ink1636.xml"/><Relationship Id="rId407" Type="http://schemas.openxmlformats.org/officeDocument/2006/relationships/customXml" Target="../ink/ink1643.xml"/><Relationship Id="rId449" Type="http://schemas.openxmlformats.org/officeDocument/2006/relationships/customXml" Target="../ink/ink1664.xml"/><Relationship Id="rId614" Type="http://schemas.openxmlformats.org/officeDocument/2006/relationships/image" Target="../media/image2721.png"/><Relationship Id="rId656" Type="http://schemas.openxmlformats.org/officeDocument/2006/relationships/image" Target="../media/image29310.png"/><Relationship Id="rId821" Type="http://schemas.openxmlformats.org/officeDocument/2006/relationships/customXml" Target="../ink/ink1851.xml"/><Relationship Id="rId211" Type="http://schemas.openxmlformats.org/officeDocument/2006/relationships/image" Target="../media/image861.png"/><Relationship Id="rId253" Type="http://schemas.openxmlformats.org/officeDocument/2006/relationships/image" Target="../media/image1070.png"/><Relationship Id="rId295" Type="http://schemas.openxmlformats.org/officeDocument/2006/relationships/image" Target="../media/image1280.png"/><Relationship Id="rId309" Type="http://schemas.openxmlformats.org/officeDocument/2006/relationships/customXml" Target="../ink/ink1585.xml"/><Relationship Id="rId460" Type="http://schemas.openxmlformats.org/officeDocument/2006/relationships/image" Target="../media/image1960.png"/><Relationship Id="rId516" Type="http://schemas.openxmlformats.org/officeDocument/2006/relationships/image" Target="../media/image2240.png"/><Relationship Id="rId698" Type="http://schemas.openxmlformats.org/officeDocument/2006/relationships/image" Target="../media/image3141.png"/><Relationship Id="rId48" Type="http://schemas.openxmlformats.org/officeDocument/2006/relationships/customXml" Target="../ink/ink1430.xml"/><Relationship Id="rId113" Type="http://schemas.openxmlformats.org/officeDocument/2006/relationships/image" Target="../media/image411.png"/><Relationship Id="rId320" Type="http://schemas.openxmlformats.org/officeDocument/2006/relationships/customXml" Target="../ink/ink1596.xml"/><Relationship Id="rId558" Type="http://schemas.openxmlformats.org/officeDocument/2006/relationships/customXml" Target="../ink/ink1719.xml"/><Relationship Id="rId723" Type="http://schemas.openxmlformats.org/officeDocument/2006/relationships/customXml" Target="../ink/ink1802.xml"/><Relationship Id="rId765" Type="http://schemas.openxmlformats.org/officeDocument/2006/relationships/customXml" Target="../ink/ink1823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0.png"/><Relationship Id="rId418" Type="http://schemas.openxmlformats.org/officeDocument/2006/relationships/image" Target="../media/image1750.png"/><Relationship Id="rId625" Type="http://schemas.openxmlformats.org/officeDocument/2006/relationships/customXml" Target="../ink/ink1753.xml"/><Relationship Id="rId832" Type="http://schemas.openxmlformats.org/officeDocument/2006/relationships/image" Target="../media/image3812.png"/><Relationship Id="rId222" Type="http://schemas.openxmlformats.org/officeDocument/2006/relationships/customXml" Target="../ink/ink1536.xml"/><Relationship Id="rId264" Type="http://schemas.openxmlformats.org/officeDocument/2006/relationships/customXml" Target="../ink/ink1557.xml"/><Relationship Id="rId471" Type="http://schemas.openxmlformats.org/officeDocument/2006/relationships/customXml" Target="../ink/ink1675.xml"/><Relationship Id="rId667" Type="http://schemas.openxmlformats.org/officeDocument/2006/relationships/customXml" Target="../ink/ink1774.xml"/><Relationship Id="rId17" Type="http://schemas.openxmlformats.org/officeDocument/2006/relationships/image" Target="../media/image811.png"/><Relationship Id="rId59" Type="http://schemas.openxmlformats.org/officeDocument/2006/relationships/image" Target="../media/image2911.png"/><Relationship Id="rId124" Type="http://schemas.openxmlformats.org/officeDocument/2006/relationships/customXml" Target="../ink/ink1483.xml"/><Relationship Id="rId527" Type="http://schemas.openxmlformats.org/officeDocument/2006/relationships/customXml" Target="../ink/ink1703.xml"/><Relationship Id="rId569" Type="http://schemas.openxmlformats.org/officeDocument/2006/relationships/customXml" Target="../ink/ink1725.xml"/><Relationship Id="rId734" Type="http://schemas.openxmlformats.org/officeDocument/2006/relationships/image" Target="../media/image3321.png"/><Relationship Id="rId776" Type="http://schemas.openxmlformats.org/officeDocument/2006/relationships/image" Target="../media/image3531.png"/><Relationship Id="rId70" Type="http://schemas.openxmlformats.org/officeDocument/2006/relationships/customXml" Target="../ink/ink1441.xml"/><Relationship Id="rId166" Type="http://schemas.openxmlformats.org/officeDocument/2006/relationships/customXml" Target="../ink/ink1504.xml"/><Relationship Id="rId331" Type="http://schemas.openxmlformats.org/officeDocument/2006/relationships/customXml" Target="../ink/ink1603.xml"/><Relationship Id="rId373" Type="http://schemas.openxmlformats.org/officeDocument/2006/relationships/customXml" Target="../ink/ink1626.xml"/><Relationship Id="rId429" Type="http://schemas.openxmlformats.org/officeDocument/2006/relationships/customXml" Target="../ink/ink1654.xml"/><Relationship Id="rId580" Type="http://schemas.openxmlformats.org/officeDocument/2006/relationships/image" Target="../media/image2551.png"/><Relationship Id="rId636" Type="http://schemas.openxmlformats.org/officeDocument/2006/relationships/image" Target="../media/image2831.png"/><Relationship Id="rId801" Type="http://schemas.openxmlformats.org/officeDocument/2006/relationships/customXml" Target="../ink/ink1841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0.png"/><Relationship Id="rId678" Type="http://schemas.openxmlformats.org/officeDocument/2006/relationships/image" Target="../media/image3041.png"/><Relationship Id="rId28" Type="http://schemas.openxmlformats.org/officeDocument/2006/relationships/customXml" Target="../ink/ink1420.xml"/><Relationship Id="rId275" Type="http://schemas.openxmlformats.org/officeDocument/2006/relationships/image" Target="../media/image1180.png"/><Relationship Id="rId300" Type="http://schemas.openxmlformats.org/officeDocument/2006/relationships/customXml" Target="../ink/ink1576.xml"/><Relationship Id="rId482" Type="http://schemas.openxmlformats.org/officeDocument/2006/relationships/image" Target="../media/image2070.png"/><Relationship Id="rId538" Type="http://schemas.openxmlformats.org/officeDocument/2006/relationships/image" Target="../media/image2351.png"/><Relationship Id="rId703" Type="http://schemas.openxmlformats.org/officeDocument/2006/relationships/customXml" Target="../ink/ink1792.xml"/><Relationship Id="rId745" Type="http://schemas.openxmlformats.org/officeDocument/2006/relationships/customXml" Target="../ink/ink1813.xml"/><Relationship Id="rId81" Type="http://schemas.openxmlformats.org/officeDocument/2006/relationships/customXml" Target="../ink/ink1448.xml"/><Relationship Id="rId135" Type="http://schemas.openxmlformats.org/officeDocument/2006/relationships/image" Target="../media/image520.png"/><Relationship Id="rId177" Type="http://schemas.openxmlformats.org/officeDocument/2006/relationships/image" Target="../media/image730.png"/><Relationship Id="rId342" Type="http://schemas.openxmlformats.org/officeDocument/2006/relationships/image" Target="../media/image1370.png"/><Relationship Id="rId384" Type="http://schemas.openxmlformats.org/officeDocument/2006/relationships/image" Target="../media/image1580.png"/><Relationship Id="rId591" Type="http://schemas.openxmlformats.org/officeDocument/2006/relationships/customXml" Target="../ink/ink1736.xml"/><Relationship Id="rId605" Type="http://schemas.openxmlformats.org/officeDocument/2006/relationships/customXml" Target="../ink/ink1743.xml"/><Relationship Id="rId787" Type="http://schemas.openxmlformats.org/officeDocument/2006/relationships/customXml" Target="../ink/ink1834.xml"/><Relationship Id="rId812" Type="http://schemas.openxmlformats.org/officeDocument/2006/relationships/image" Target="../media/image3712.png"/><Relationship Id="rId202" Type="http://schemas.openxmlformats.org/officeDocument/2006/relationships/customXml" Target="../ink/ink1526.xml"/><Relationship Id="rId244" Type="http://schemas.openxmlformats.org/officeDocument/2006/relationships/customXml" Target="../ink/ink1547.xml"/><Relationship Id="rId647" Type="http://schemas.openxmlformats.org/officeDocument/2006/relationships/customXml" Target="../ink/ink1764.xml"/><Relationship Id="rId689" Type="http://schemas.openxmlformats.org/officeDocument/2006/relationships/customXml" Target="../ink/ink1785.xml"/><Relationship Id="rId39" Type="http://schemas.openxmlformats.org/officeDocument/2006/relationships/image" Target="../media/image1911.png"/><Relationship Id="rId286" Type="http://schemas.openxmlformats.org/officeDocument/2006/relationships/customXml" Target="../ink/ink1568.xml"/><Relationship Id="rId451" Type="http://schemas.openxmlformats.org/officeDocument/2006/relationships/customXml" Target="../ink/ink1665.xml"/><Relationship Id="rId493" Type="http://schemas.openxmlformats.org/officeDocument/2006/relationships/customXml" Target="../ink/ink1686.xml"/><Relationship Id="rId507" Type="http://schemas.openxmlformats.org/officeDocument/2006/relationships/customXml" Target="../ink/ink1693.xml"/><Relationship Id="rId549" Type="http://schemas.openxmlformats.org/officeDocument/2006/relationships/customXml" Target="../ink/ink1714.xml"/><Relationship Id="rId714" Type="http://schemas.openxmlformats.org/officeDocument/2006/relationships/image" Target="../media/image3221.png"/><Relationship Id="rId756" Type="http://schemas.openxmlformats.org/officeDocument/2006/relationships/image" Target="../media/image3431.png"/><Relationship Id="rId50" Type="http://schemas.openxmlformats.org/officeDocument/2006/relationships/customXml" Target="../ink/ink1431.xml"/><Relationship Id="rId104" Type="http://schemas.openxmlformats.org/officeDocument/2006/relationships/customXml" Target="../ink/ink1471.xml"/><Relationship Id="rId146" Type="http://schemas.openxmlformats.org/officeDocument/2006/relationships/customXml" Target="../ink/ink1494.xml"/><Relationship Id="rId188" Type="http://schemas.openxmlformats.org/officeDocument/2006/relationships/customXml" Target="../ink/ink1519.xml"/><Relationship Id="rId311" Type="http://schemas.openxmlformats.org/officeDocument/2006/relationships/customXml" Target="../ink/ink1587.xml"/><Relationship Id="rId353" Type="http://schemas.openxmlformats.org/officeDocument/2006/relationships/customXml" Target="../ink/ink1616.xml"/><Relationship Id="rId395" Type="http://schemas.openxmlformats.org/officeDocument/2006/relationships/customXml" Target="../ink/ink1637.xml"/><Relationship Id="rId409" Type="http://schemas.openxmlformats.org/officeDocument/2006/relationships/customXml" Target="../ink/ink1644.xml"/><Relationship Id="rId560" Type="http://schemas.openxmlformats.org/officeDocument/2006/relationships/customXml" Target="../ink/ink1720.xml"/><Relationship Id="rId798" Type="http://schemas.openxmlformats.org/officeDocument/2006/relationships/image" Target="../media/image3641.png"/><Relationship Id="rId92" Type="http://schemas.openxmlformats.org/officeDocument/2006/relationships/customXml" Target="../ink/ink1459.xml"/><Relationship Id="rId213" Type="http://schemas.openxmlformats.org/officeDocument/2006/relationships/image" Target="../media/image871.png"/><Relationship Id="rId420" Type="http://schemas.openxmlformats.org/officeDocument/2006/relationships/image" Target="../media/image1760.png"/><Relationship Id="rId616" Type="http://schemas.openxmlformats.org/officeDocument/2006/relationships/image" Target="../media/image2731.png"/><Relationship Id="rId658" Type="http://schemas.openxmlformats.org/officeDocument/2006/relationships/image" Target="../media/image29410.png"/><Relationship Id="rId823" Type="http://schemas.openxmlformats.org/officeDocument/2006/relationships/customXml" Target="../ink/ink1852.xml"/><Relationship Id="rId255" Type="http://schemas.openxmlformats.org/officeDocument/2006/relationships/image" Target="../media/image1080.png"/><Relationship Id="rId297" Type="http://schemas.openxmlformats.org/officeDocument/2006/relationships/image" Target="../media/image1290.png"/><Relationship Id="rId462" Type="http://schemas.openxmlformats.org/officeDocument/2006/relationships/image" Target="../media/image1970.png"/><Relationship Id="rId518" Type="http://schemas.openxmlformats.org/officeDocument/2006/relationships/image" Target="../media/image2250.png"/><Relationship Id="rId725" Type="http://schemas.openxmlformats.org/officeDocument/2006/relationships/customXml" Target="../ink/ink1803.xml"/><Relationship Id="rId115" Type="http://schemas.openxmlformats.org/officeDocument/2006/relationships/image" Target="../media/image4210.png"/><Relationship Id="rId157" Type="http://schemas.openxmlformats.org/officeDocument/2006/relationships/image" Target="../media/image630.png"/><Relationship Id="rId322" Type="http://schemas.openxmlformats.org/officeDocument/2006/relationships/customXml" Target="../ink/ink1598.xml"/><Relationship Id="rId364" Type="http://schemas.openxmlformats.org/officeDocument/2006/relationships/image" Target="../media/image1480.png"/><Relationship Id="rId767" Type="http://schemas.openxmlformats.org/officeDocument/2006/relationships/customXml" Target="../ink/ink1824.xml"/><Relationship Id="rId61" Type="http://schemas.openxmlformats.org/officeDocument/2006/relationships/image" Target="../media/image3011.png"/><Relationship Id="rId199" Type="http://schemas.openxmlformats.org/officeDocument/2006/relationships/image" Target="../media/image800.png"/><Relationship Id="rId571" Type="http://schemas.openxmlformats.org/officeDocument/2006/relationships/customXml" Target="../ink/ink1726.xml"/><Relationship Id="rId627" Type="http://schemas.openxmlformats.org/officeDocument/2006/relationships/customXml" Target="../ink/ink1754.xml"/><Relationship Id="rId669" Type="http://schemas.openxmlformats.org/officeDocument/2006/relationships/customXml" Target="../ink/ink1775.xml"/><Relationship Id="rId834" Type="http://schemas.openxmlformats.org/officeDocument/2006/relationships/image" Target="../media/image3821.png"/><Relationship Id="rId19" Type="http://schemas.openxmlformats.org/officeDocument/2006/relationships/image" Target="../media/image912.png"/><Relationship Id="rId224" Type="http://schemas.openxmlformats.org/officeDocument/2006/relationships/customXml" Target="../ink/ink1537.xml"/><Relationship Id="rId266" Type="http://schemas.openxmlformats.org/officeDocument/2006/relationships/customXml" Target="../ink/ink1558.xml"/><Relationship Id="rId431" Type="http://schemas.openxmlformats.org/officeDocument/2006/relationships/customXml" Target="../ink/ink1655.xml"/><Relationship Id="rId473" Type="http://schemas.openxmlformats.org/officeDocument/2006/relationships/customXml" Target="../ink/ink1676.xml"/><Relationship Id="rId529" Type="http://schemas.openxmlformats.org/officeDocument/2006/relationships/customXml" Target="../ink/ink1704.xml"/><Relationship Id="rId680" Type="http://schemas.openxmlformats.org/officeDocument/2006/relationships/image" Target="../media/image3051.png"/><Relationship Id="rId736" Type="http://schemas.openxmlformats.org/officeDocument/2006/relationships/image" Target="../media/image3331.png"/><Relationship Id="rId30" Type="http://schemas.openxmlformats.org/officeDocument/2006/relationships/customXml" Target="../ink/ink1421.xml"/><Relationship Id="rId126" Type="http://schemas.openxmlformats.org/officeDocument/2006/relationships/customXml" Target="../ink/ink1484.xml"/><Relationship Id="rId168" Type="http://schemas.openxmlformats.org/officeDocument/2006/relationships/customXml" Target="../ink/ink1505.xml"/><Relationship Id="rId333" Type="http://schemas.openxmlformats.org/officeDocument/2006/relationships/customXml" Target="../ink/ink1605.xml"/><Relationship Id="rId540" Type="http://schemas.openxmlformats.org/officeDocument/2006/relationships/image" Target="../media/image2361.png"/><Relationship Id="rId778" Type="http://schemas.openxmlformats.org/officeDocument/2006/relationships/image" Target="../media/image3541.png"/><Relationship Id="rId72" Type="http://schemas.openxmlformats.org/officeDocument/2006/relationships/customXml" Target="../ink/ink1442.xml"/><Relationship Id="rId375" Type="http://schemas.openxmlformats.org/officeDocument/2006/relationships/customXml" Target="../ink/ink1627.xml"/><Relationship Id="rId582" Type="http://schemas.openxmlformats.org/officeDocument/2006/relationships/image" Target="../media/image2561.png"/><Relationship Id="rId638" Type="http://schemas.openxmlformats.org/officeDocument/2006/relationships/image" Target="../media/image2841.png"/><Relationship Id="rId803" Type="http://schemas.openxmlformats.org/officeDocument/2006/relationships/customXml" Target="../ink/ink1842.xml"/><Relationship Id="rId3" Type="http://schemas.openxmlformats.org/officeDocument/2006/relationships/image" Target="../media/image1100.png"/><Relationship Id="rId235" Type="http://schemas.openxmlformats.org/officeDocument/2006/relationships/image" Target="../media/image980.png"/><Relationship Id="rId277" Type="http://schemas.openxmlformats.org/officeDocument/2006/relationships/image" Target="../media/image1190.png"/><Relationship Id="rId400" Type="http://schemas.openxmlformats.org/officeDocument/2006/relationships/image" Target="../media/image1660.png"/><Relationship Id="rId442" Type="http://schemas.openxmlformats.org/officeDocument/2006/relationships/image" Target="../media/image1870.png"/><Relationship Id="rId484" Type="http://schemas.openxmlformats.org/officeDocument/2006/relationships/image" Target="../media/image2080.png"/><Relationship Id="rId705" Type="http://schemas.openxmlformats.org/officeDocument/2006/relationships/customXml" Target="../ink/ink1793.xml"/><Relationship Id="rId137" Type="http://schemas.openxmlformats.org/officeDocument/2006/relationships/image" Target="../media/image530.png"/><Relationship Id="rId302" Type="http://schemas.openxmlformats.org/officeDocument/2006/relationships/customXml" Target="../ink/ink1578.xml"/><Relationship Id="rId344" Type="http://schemas.openxmlformats.org/officeDocument/2006/relationships/image" Target="../media/image1380.png"/><Relationship Id="rId691" Type="http://schemas.openxmlformats.org/officeDocument/2006/relationships/customXml" Target="../ink/ink1786.xml"/><Relationship Id="rId747" Type="http://schemas.openxmlformats.org/officeDocument/2006/relationships/customXml" Target="../ink/ink1814.xml"/><Relationship Id="rId789" Type="http://schemas.openxmlformats.org/officeDocument/2006/relationships/customXml" Target="../ink/ink1835.xml"/><Relationship Id="rId41" Type="http://schemas.openxmlformats.org/officeDocument/2006/relationships/image" Target="../media/image2011.png"/><Relationship Id="rId83" Type="http://schemas.openxmlformats.org/officeDocument/2006/relationships/customXml" Target="../ink/ink1450.xml"/><Relationship Id="rId179" Type="http://schemas.openxmlformats.org/officeDocument/2006/relationships/customXml" Target="../ink/ink1511.xml"/><Relationship Id="rId386" Type="http://schemas.openxmlformats.org/officeDocument/2006/relationships/image" Target="../media/image1590.png"/><Relationship Id="rId551" Type="http://schemas.openxmlformats.org/officeDocument/2006/relationships/customXml" Target="../ink/ink1715.xml"/><Relationship Id="rId593" Type="http://schemas.openxmlformats.org/officeDocument/2006/relationships/customXml" Target="../ink/ink1737.xml"/><Relationship Id="rId607" Type="http://schemas.openxmlformats.org/officeDocument/2006/relationships/customXml" Target="../ink/ink1744.xml"/><Relationship Id="rId649" Type="http://schemas.openxmlformats.org/officeDocument/2006/relationships/customXml" Target="../ink/ink1765.xml"/><Relationship Id="rId814" Type="http://schemas.openxmlformats.org/officeDocument/2006/relationships/image" Target="../media/image3721.png"/><Relationship Id="rId190" Type="http://schemas.openxmlformats.org/officeDocument/2006/relationships/customXml" Target="../ink/ink1520.xml"/><Relationship Id="rId204" Type="http://schemas.openxmlformats.org/officeDocument/2006/relationships/customXml" Target="../ink/ink1527.xml"/><Relationship Id="rId246" Type="http://schemas.openxmlformats.org/officeDocument/2006/relationships/customXml" Target="../ink/ink1548.xml"/><Relationship Id="rId288" Type="http://schemas.openxmlformats.org/officeDocument/2006/relationships/customXml" Target="../ink/ink1569.xml"/><Relationship Id="rId411" Type="http://schemas.openxmlformats.org/officeDocument/2006/relationships/customXml" Target="../ink/ink1645.xml"/><Relationship Id="rId453" Type="http://schemas.openxmlformats.org/officeDocument/2006/relationships/customXml" Target="../ink/ink1666.xml"/><Relationship Id="rId509" Type="http://schemas.openxmlformats.org/officeDocument/2006/relationships/customXml" Target="../ink/ink1694.xml"/><Relationship Id="rId660" Type="http://schemas.openxmlformats.org/officeDocument/2006/relationships/image" Target="../media/image29510.png"/><Relationship Id="rId106" Type="http://schemas.openxmlformats.org/officeDocument/2006/relationships/customXml" Target="../ink/ink1473.xml"/><Relationship Id="rId313" Type="http://schemas.openxmlformats.org/officeDocument/2006/relationships/customXml" Target="../ink/ink1589.xml"/><Relationship Id="rId495" Type="http://schemas.openxmlformats.org/officeDocument/2006/relationships/customXml" Target="../ink/ink1687.xml"/><Relationship Id="rId716" Type="http://schemas.openxmlformats.org/officeDocument/2006/relationships/image" Target="../media/image3231.png"/><Relationship Id="rId758" Type="http://schemas.openxmlformats.org/officeDocument/2006/relationships/image" Target="../media/image3441.png"/><Relationship Id="rId10" Type="http://schemas.openxmlformats.org/officeDocument/2006/relationships/customXml" Target="../ink/ink1411.xml"/><Relationship Id="rId52" Type="http://schemas.openxmlformats.org/officeDocument/2006/relationships/customXml" Target="../ink/ink1432.xml"/><Relationship Id="rId94" Type="http://schemas.openxmlformats.org/officeDocument/2006/relationships/customXml" Target="../ink/ink1461.xml"/><Relationship Id="rId148" Type="http://schemas.openxmlformats.org/officeDocument/2006/relationships/customXml" Target="../ink/ink1495.xml"/><Relationship Id="rId355" Type="http://schemas.openxmlformats.org/officeDocument/2006/relationships/customXml" Target="../ink/ink1617.xml"/><Relationship Id="rId397" Type="http://schemas.openxmlformats.org/officeDocument/2006/relationships/customXml" Target="../ink/ink1638.xml"/><Relationship Id="rId520" Type="http://schemas.openxmlformats.org/officeDocument/2006/relationships/image" Target="../media/image2260.png"/><Relationship Id="rId562" Type="http://schemas.openxmlformats.org/officeDocument/2006/relationships/customXml" Target="../ink/ink1721.xml"/><Relationship Id="rId618" Type="http://schemas.openxmlformats.org/officeDocument/2006/relationships/image" Target="../media/image2741.png"/><Relationship Id="rId825" Type="http://schemas.openxmlformats.org/officeDocument/2006/relationships/customXml" Target="../ink/ink1853.xml"/><Relationship Id="rId215" Type="http://schemas.openxmlformats.org/officeDocument/2006/relationships/image" Target="../media/image881.png"/><Relationship Id="rId257" Type="http://schemas.openxmlformats.org/officeDocument/2006/relationships/image" Target="../media/image1090.png"/><Relationship Id="rId422" Type="http://schemas.openxmlformats.org/officeDocument/2006/relationships/image" Target="../media/image1770.png"/><Relationship Id="rId464" Type="http://schemas.openxmlformats.org/officeDocument/2006/relationships/image" Target="../media/image1980.png"/><Relationship Id="rId299" Type="http://schemas.openxmlformats.org/officeDocument/2006/relationships/customXml" Target="../ink/ink1575.xml"/><Relationship Id="rId727" Type="http://schemas.openxmlformats.org/officeDocument/2006/relationships/customXml" Target="../ink/ink1804.xml"/><Relationship Id="rId63" Type="http://schemas.openxmlformats.org/officeDocument/2006/relationships/image" Target="../media/image3111.png"/><Relationship Id="rId159" Type="http://schemas.openxmlformats.org/officeDocument/2006/relationships/image" Target="../media/image640.png"/><Relationship Id="rId366" Type="http://schemas.openxmlformats.org/officeDocument/2006/relationships/image" Target="../media/image1490.png"/><Relationship Id="rId573" Type="http://schemas.openxmlformats.org/officeDocument/2006/relationships/customXml" Target="../ink/ink1727.xml"/><Relationship Id="rId780" Type="http://schemas.openxmlformats.org/officeDocument/2006/relationships/image" Target="../media/image3551.png"/><Relationship Id="rId226" Type="http://schemas.openxmlformats.org/officeDocument/2006/relationships/customXml" Target="../ink/ink1538.xml"/><Relationship Id="rId433" Type="http://schemas.openxmlformats.org/officeDocument/2006/relationships/customXml" Target="../ink/ink1656.xml"/><Relationship Id="rId640" Type="http://schemas.openxmlformats.org/officeDocument/2006/relationships/image" Target="../media/image2851.png"/><Relationship Id="rId738" Type="http://schemas.openxmlformats.org/officeDocument/2006/relationships/image" Target="../media/image3341.png"/><Relationship Id="rId74" Type="http://schemas.openxmlformats.org/officeDocument/2006/relationships/customXml" Target="../ink/ink1443.xml"/><Relationship Id="rId377" Type="http://schemas.openxmlformats.org/officeDocument/2006/relationships/customXml" Target="../ink/ink1628.xml"/><Relationship Id="rId500" Type="http://schemas.openxmlformats.org/officeDocument/2006/relationships/image" Target="../media/image2160.png"/><Relationship Id="rId584" Type="http://schemas.openxmlformats.org/officeDocument/2006/relationships/image" Target="../media/image25710.png"/><Relationship Id="rId805" Type="http://schemas.openxmlformats.org/officeDocument/2006/relationships/customXml" Target="../ink/ink1843.xml"/><Relationship Id="rId5" Type="http://schemas.openxmlformats.org/officeDocument/2006/relationships/image" Target="../media/image296.png"/><Relationship Id="rId237" Type="http://schemas.openxmlformats.org/officeDocument/2006/relationships/image" Target="../media/image990.png"/><Relationship Id="rId791" Type="http://schemas.openxmlformats.org/officeDocument/2006/relationships/customXml" Target="../ink/ink1836.xml"/><Relationship Id="rId444" Type="http://schemas.openxmlformats.org/officeDocument/2006/relationships/image" Target="../media/image1880.png"/><Relationship Id="rId651" Type="http://schemas.openxmlformats.org/officeDocument/2006/relationships/customXml" Target="../ink/ink1766.xml"/><Relationship Id="rId749" Type="http://schemas.openxmlformats.org/officeDocument/2006/relationships/customXml" Target="../ink/ink1815.xml"/><Relationship Id="rId290" Type="http://schemas.openxmlformats.org/officeDocument/2006/relationships/customXml" Target="../ink/ink1570.xml"/><Relationship Id="rId304" Type="http://schemas.openxmlformats.org/officeDocument/2006/relationships/customXml" Target="../ink/ink1580.xml"/><Relationship Id="rId388" Type="http://schemas.openxmlformats.org/officeDocument/2006/relationships/image" Target="../media/image1600.png"/><Relationship Id="rId511" Type="http://schemas.openxmlformats.org/officeDocument/2006/relationships/customXml" Target="../ink/ink1695.xml"/><Relationship Id="rId609" Type="http://schemas.openxmlformats.org/officeDocument/2006/relationships/customXml" Target="../ink/ink1745.xml"/><Relationship Id="rId85" Type="http://schemas.openxmlformats.org/officeDocument/2006/relationships/customXml" Target="../ink/ink1452.xml"/><Relationship Id="rId150" Type="http://schemas.openxmlformats.org/officeDocument/2006/relationships/customXml" Target="../ink/ink1496.xml"/><Relationship Id="rId595" Type="http://schemas.openxmlformats.org/officeDocument/2006/relationships/customXml" Target="../ink/ink1738.xml"/><Relationship Id="rId816" Type="http://schemas.openxmlformats.org/officeDocument/2006/relationships/image" Target="../media/image3731.png"/><Relationship Id="rId248" Type="http://schemas.openxmlformats.org/officeDocument/2006/relationships/customXml" Target="../ink/ink1549.xml"/><Relationship Id="rId455" Type="http://schemas.openxmlformats.org/officeDocument/2006/relationships/customXml" Target="../ink/ink1667.xml"/><Relationship Id="rId662" Type="http://schemas.openxmlformats.org/officeDocument/2006/relationships/image" Target="../media/image29610.png"/><Relationship Id="rId12" Type="http://schemas.openxmlformats.org/officeDocument/2006/relationships/customXml" Target="../ink/ink1412.xml"/><Relationship Id="rId108" Type="http://schemas.openxmlformats.org/officeDocument/2006/relationships/customXml" Target="../ink/ink1475.xml"/><Relationship Id="rId315" Type="http://schemas.openxmlformats.org/officeDocument/2006/relationships/customXml" Target="../ink/ink1591.xml"/><Relationship Id="rId522" Type="http://schemas.openxmlformats.org/officeDocument/2006/relationships/image" Target="../media/image22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51.png"/><Relationship Id="rId7" Type="http://schemas.openxmlformats.org/officeDocument/2006/relationships/image" Target="../media/image28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7.png"/><Relationship Id="rId11" Type="http://schemas.openxmlformats.org/officeDocument/2006/relationships/image" Target="../media/image294.png"/><Relationship Id="rId5" Type="http://schemas.openxmlformats.org/officeDocument/2006/relationships/image" Target="../media/image258.png"/><Relationship Id="rId10" Type="http://schemas.openxmlformats.org/officeDocument/2006/relationships/image" Target="../media/image293.png"/><Relationship Id="rId4" Type="http://schemas.openxmlformats.org/officeDocument/2006/relationships/image" Target="../media/image257.png"/><Relationship Id="rId9" Type="http://schemas.openxmlformats.org/officeDocument/2006/relationships/image" Target="../media/image29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28586" y="2279133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9289-D5CE-41B5-BAEC-D2F1C6C1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Auth-</a:t>
            </a:r>
            <a:r>
              <a:rPr lang="de-DE" dirty="0" err="1"/>
              <a:t>Factors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?</a:t>
            </a:r>
            <a:endParaRPr lang="de-AT" dirty="0"/>
          </a:p>
        </p:txBody>
      </p:sp>
      <p:pic>
        <p:nvPicPr>
          <p:cNvPr id="4" name="Grafik 3" descr="Idee">
            <a:extLst>
              <a:ext uri="{FF2B5EF4-FFF2-40B4-BE49-F238E27FC236}">
                <a16:creationId xmlns:a16="http://schemas.microsoft.com/office/drawing/2014/main" id="{C27670DE-88CA-4F50-B2AB-FA8F2979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52294" y="3036433"/>
            <a:ext cx="1602827" cy="1602827"/>
          </a:xfrm>
          <a:prstGeom prst="rect">
            <a:avLst/>
          </a:prstGeom>
        </p:spPr>
      </p:pic>
      <p:pic>
        <p:nvPicPr>
          <p:cNvPr id="6" name="Grafik 5" descr="Fingerabdruck">
            <a:extLst>
              <a:ext uri="{FF2B5EF4-FFF2-40B4-BE49-F238E27FC236}">
                <a16:creationId xmlns:a16="http://schemas.microsoft.com/office/drawing/2014/main" id="{DB2D7E5B-AF9D-4D39-9C96-6D10CFD5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845" y="3036433"/>
            <a:ext cx="1597104" cy="1597104"/>
          </a:xfrm>
          <a:prstGeom prst="rect">
            <a:avLst/>
          </a:prstGeom>
        </p:spPr>
      </p:pic>
      <p:pic>
        <p:nvPicPr>
          <p:cNvPr id="8" name="Grafik 7" descr="Bankscheck">
            <a:extLst>
              <a:ext uri="{FF2B5EF4-FFF2-40B4-BE49-F238E27FC236}">
                <a16:creationId xmlns:a16="http://schemas.microsoft.com/office/drawing/2014/main" id="{474BBF71-FB7E-4B20-B0FF-A25D04698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463" y="3036433"/>
            <a:ext cx="1602827" cy="16028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9FD7A6-C23E-45FA-854E-C42AF3D3C3F8}"/>
              </a:ext>
            </a:extLst>
          </p:cNvPr>
          <p:cNvSpPr txBox="1"/>
          <p:nvPr/>
        </p:nvSpPr>
        <p:spPr>
          <a:xfrm>
            <a:off x="1949672" y="1809272"/>
            <a:ext cx="75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00FF00"/>
                </a:solidFill>
              </a:rPr>
              <a:t>increase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security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by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combining</a:t>
            </a:r>
            <a:r>
              <a:rPr lang="de-DE" sz="2400" dirty="0">
                <a:solidFill>
                  <a:srgbClr val="00FF00"/>
                </a:solidFill>
              </a:rPr>
              <a:t> different </a:t>
            </a:r>
            <a:r>
              <a:rPr lang="de-DE" sz="2400" dirty="0" err="1">
                <a:solidFill>
                  <a:srgbClr val="00FF00"/>
                </a:solidFill>
              </a:rPr>
              <a:t>factors</a:t>
            </a:r>
            <a:br>
              <a:rPr lang="de-DE" sz="2400" dirty="0">
                <a:solidFill>
                  <a:srgbClr val="00FF00"/>
                </a:solidFill>
              </a:rPr>
            </a:br>
            <a:r>
              <a:rPr lang="de-DE" sz="2400" dirty="0">
                <a:solidFill>
                  <a:srgbClr val="00FF00"/>
                </a:solidFill>
              </a:rPr>
              <a:t> 2FA / MFA</a:t>
            </a:r>
            <a:endParaRPr lang="de-AT" sz="2400" dirty="0">
              <a:solidFill>
                <a:srgbClr val="00FF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D41AEB-E11F-4948-84D0-2290CB966A13}"/>
              </a:ext>
            </a:extLst>
          </p:cNvPr>
          <p:cNvSpPr txBox="1"/>
          <p:nvPr/>
        </p:nvSpPr>
        <p:spPr>
          <a:xfrm>
            <a:off x="1880752" y="4689285"/>
            <a:ext cx="167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know</a:t>
            </a:r>
            <a:endParaRPr lang="de-AT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76E1D5-3B6D-4A24-9848-1384479AF418}"/>
              </a:ext>
            </a:extLst>
          </p:cNvPr>
          <p:cNvSpPr txBox="1"/>
          <p:nvPr/>
        </p:nvSpPr>
        <p:spPr>
          <a:xfrm>
            <a:off x="5010186" y="4689284"/>
            <a:ext cx="15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endParaRPr lang="de-AT" sz="2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E7B76F-0876-4045-9E0B-1530BC790D3C}"/>
              </a:ext>
            </a:extLst>
          </p:cNvPr>
          <p:cNvSpPr txBox="1"/>
          <p:nvPr/>
        </p:nvSpPr>
        <p:spPr>
          <a:xfrm>
            <a:off x="8468711" y="4689283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39F781-B431-4DFB-8B95-94B7F1A7573A}"/>
              </a:ext>
            </a:extLst>
          </p:cNvPr>
          <p:cNvSpPr txBox="1"/>
          <p:nvPr/>
        </p:nvSpPr>
        <p:spPr>
          <a:xfrm>
            <a:off x="1411328" y="5338674"/>
            <a:ext cx="261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username</a:t>
            </a:r>
            <a:r>
              <a:rPr lang="de-DE" dirty="0"/>
              <a:t>/</a:t>
            </a:r>
            <a:r>
              <a:rPr lang="de-DE" dirty="0" err="1"/>
              <a:t>password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PIN, etc.</a:t>
            </a:r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2CEA003-A954-4397-8B16-B0AAEC754F5A}"/>
              </a:ext>
            </a:extLst>
          </p:cNvPr>
          <p:cNvSpPr txBox="1"/>
          <p:nvPr/>
        </p:nvSpPr>
        <p:spPr>
          <a:xfrm>
            <a:off x="4431140" y="53380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certificate</a:t>
            </a:r>
            <a:r>
              <a:rPr lang="de-DE" dirty="0"/>
              <a:t>, </a:t>
            </a:r>
            <a:r>
              <a:rPr lang="de-DE" dirty="0" err="1"/>
              <a:t>smartcard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token</a:t>
            </a:r>
            <a:r>
              <a:rPr lang="de-DE" dirty="0"/>
              <a:t>, etc.</a:t>
            </a:r>
            <a:endParaRPr lang="de-AT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4D7E701-6027-47BE-A903-AC7456C4D140}"/>
              </a:ext>
            </a:extLst>
          </p:cNvPr>
          <p:cNvSpPr txBox="1"/>
          <p:nvPr/>
        </p:nvSpPr>
        <p:spPr>
          <a:xfrm>
            <a:off x="8149168" y="5332951"/>
            <a:ext cx="199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fingerprint</a:t>
            </a:r>
            <a:r>
              <a:rPr lang="de-DE" dirty="0"/>
              <a:t>, </a:t>
            </a:r>
            <a:r>
              <a:rPr lang="de-DE" dirty="0" err="1"/>
              <a:t>iris</a:t>
            </a:r>
            <a:r>
              <a:rPr lang="de-DE" dirty="0"/>
              <a:t>,</a:t>
            </a:r>
          </a:p>
          <a:p>
            <a:pPr algn="ctr"/>
            <a:r>
              <a:rPr lang="de-DE" dirty="0" err="1"/>
              <a:t>venes</a:t>
            </a:r>
            <a:r>
              <a:rPr lang="de-DE" dirty="0"/>
              <a:t>, etc.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27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9441B-342B-46AB-A860-E757DF0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I </a:t>
            </a:r>
            <a:r>
              <a:rPr lang="de-DE" dirty="0" err="1"/>
              <a:t>personally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like…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C60DF6-7E14-4BCC-A2DB-FB6F12A8950D}"/>
              </a:ext>
            </a:extLst>
          </p:cNvPr>
          <p:cNvSpPr txBox="1"/>
          <p:nvPr/>
        </p:nvSpPr>
        <p:spPr>
          <a:xfrm>
            <a:off x="1645003" y="2172861"/>
            <a:ext cx="97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TOTP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F660-A288-4AC2-94BC-FDF75DCB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6" y="3459055"/>
            <a:ext cx="942975" cy="885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D4E941-2B85-483E-831F-15146D8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70" y="3459055"/>
            <a:ext cx="885825" cy="88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93BDB0-4AC3-4919-9329-0D1C3115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74" y="4494920"/>
            <a:ext cx="885825" cy="8765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07BAB1-FDFF-48BF-87BC-BD080F2A6BA3}"/>
              </a:ext>
            </a:extLst>
          </p:cNvPr>
          <p:cNvSpPr txBox="1"/>
          <p:nvPr/>
        </p:nvSpPr>
        <p:spPr>
          <a:xfrm>
            <a:off x="964567" y="266119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Time-</a:t>
            </a:r>
            <a:r>
              <a:rPr lang="de-DE" dirty="0" err="1"/>
              <a:t>based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-time Password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C735FE-8AE2-42D6-836E-772B01775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160" y="3459055"/>
            <a:ext cx="3072416" cy="905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5B5E-F7DE-4FD5-A3A8-AD98E89C8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52" y="5523901"/>
            <a:ext cx="924831" cy="9059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D1B10F-D5B5-4FBA-992E-08F6632FBD7A}"/>
              </a:ext>
            </a:extLst>
          </p:cNvPr>
          <p:cNvSpPr txBox="1"/>
          <p:nvPr/>
        </p:nvSpPr>
        <p:spPr>
          <a:xfrm>
            <a:off x="5434870" y="21728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FIDO 2</a:t>
            </a:r>
            <a:endParaRPr lang="de-AT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7C7324-5CCF-43C2-B2E5-9C7ECF89AD3F}"/>
              </a:ext>
            </a:extLst>
          </p:cNvPr>
          <p:cNvSpPr txBox="1"/>
          <p:nvPr/>
        </p:nvSpPr>
        <p:spPr>
          <a:xfrm>
            <a:off x="5028670" y="2661195"/>
            <a:ext cx="20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WebAuthN</a:t>
            </a:r>
            <a:r>
              <a:rPr lang="de-DE" dirty="0"/>
              <a:t>/CTAP</a:t>
            </a:r>
            <a:br>
              <a:rPr lang="de-DE" dirty="0"/>
            </a:br>
            <a:r>
              <a:rPr lang="de-DE" dirty="0"/>
              <a:t>U2F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7AB586-1C1C-4B2D-A532-24E568CF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956" y="4496409"/>
            <a:ext cx="2075620" cy="9059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B9BA84-33A1-4DFF-9CA6-5CBC8FEA0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160" y="4485644"/>
            <a:ext cx="827219" cy="9059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5A76427-66EC-4FBC-B316-55572F727DD2}"/>
              </a:ext>
            </a:extLst>
          </p:cNvPr>
          <p:cNvSpPr txBox="1"/>
          <p:nvPr/>
        </p:nvSpPr>
        <p:spPr>
          <a:xfrm>
            <a:off x="9097725" y="217286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Bürgerkarte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57D658-1381-460A-AF92-261A3948E667}"/>
              </a:ext>
            </a:extLst>
          </p:cNvPr>
          <p:cNvSpPr txBox="1"/>
          <p:nvPr/>
        </p:nvSpPr>
        <p:spPr>
          <a:xfrm>
            <a:off x="8888149" y="2661195"/>
            <a:ext cx="245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Personal Smartcard</a:t>
            </a:r>
            <a:br>
              <a:rPr lang="de-DE" dirty="0"/>
            </a:br>
            <a:r>
              <a:rPr lang="de-DE" dirty="0"/>
              <a:t>in Austria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2A6E3CD-5A72-4A53-B8B0-BFF5970F0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6272" y="3495725"/>
            <a:ext cx="2655833" cy="1690735"/>
          </a:xfrm>
          <a:prstGeom prst="rect">
            <a:avLst/>
          </a:prstGeom>
        </p:spPr>
      </p:pic>
      <p:sp>
        <p:nvSpPr>
          <p:cNvPr id="3" name="Sechseck 2">
            <a:extLst>
              <a:ext uri="{FF2B5EF4-FFF2-40B4-BE49-F238E27FC236}">
                <a16:creationId xmlns:a16="http://schemas.microsoft.com/office/drawing/2014/main" id="{0103A871-EB0E-417D-A98D-71D9579752AF}"/>
              </a:ext>
            </a:extLst>
          </p:cNvPr>
          <p:cNvSpPr/>
          <p:nvPr/>
        </p:nvSpPr>
        <p:spPr>
          <a:xfrm>
            <a:off x="10536819" y="4554927"/>
            <a:ext cx="1187669" cy="968974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EOL</a:t>
            </a:r>
          </a:p>
          <a:p>
            <a:pPr algn="ctr"/>
            <a:r>
              <a:rPr lang="en-US" dirty="0"/>
              <a:t>2019</a:t>
            </a:r>
          </a:p>
          <a:p>
            <a:pPr algn="ctr"/>
            <a:r>
              <a:rPr lang="en-US" dirty="0"/>
              <a:t>=(</a:t>
            </a:r>
          </a:p>
        </p:txBody>
      </p:sp>
    </p:spTree>
    <p:extLst>
      <p:ext uri="{BB962C8B-B14F-4D97-AF65-F5344CB8AC3E}">
        <p14:creationId xmlns:p14="http://schemas.microsoft.com/office/powerpoint/2010/main" val="6668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840C51-4284-4F77-896A-E51D9C7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de-DE" dirty="0" err="1"/>
              <a:t>Federation</a:t>
            </a:r>
            <a:endParaRPr lang="de-AT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BE88D69B-5289-48D2-B2AE-51CFF1D2E449}"/>
              </a:ext>
            </a:extLst>
          </p:cNvPr>
          <p:cNvSpPr txBox="1">
            <a:spLocks/>
          </p:cNvSpPr>
          <p:nvPr/>
        </p:nvSpPr>
        <p:spPr>
          <a:xfrm>
            <a:off x="838200" y="1137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microsoft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…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F4F3E-462A-4A53-8386-BE07B3EF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72" y="2314739"/>
            <a:ext cx="4200525" cy="3552825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17464A9-A9B7-4088-838B-ECCF997379FA}"/>
              </a:ext>
            </a:extLst>
          </p:cNvPr>
          <p:cNvSpPr txBox="1"/>
          <p:nvPr/>
        </p:nvSpPr>
        <p:spPr>
          <a:xfrm>
            <a:off x="1506699" y="6017179"/>
            <a:ext cx="96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https://docs.microsoft.com/en-us/azure/architecture/patterns/federated-identity</a:t>
            </a:r>
          </a:p>
        </p:txBody>
      </p:sp>
    </p:spTree>
    <p:extLst>
      <p:ext uri="{BB962C8B-B14F-4D97-AF65-F5344CB8AC3E}">
        <p14:creationId xmlns:p14="http://schemas.microsoft.com/office/powerpoint/2010/main" val="15107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27C3F-F562-4E4F-85F5-70B825B0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824156"/>
            <a:ext cx="10993820" cy="562889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6600" dirty="0" err="1"/>
              <a:t>pretty</a:t>
            </a:r>
            <a:r>
              <a:rPr lang="de-DE" sz="6600" dirty="0"/>
              <a:t> powerful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include</a:t>
            </a:r>
            <a:r>
              <a:rPr lang="de-DE" sz="6600" dirty="0"/>
              <a:t> </a:t>
            </a:r>
            <a:r>
              <a:rPr lang="de-DE" sz="6600" dirty="0" err="1"/>
              <a:t>some</a:t>
            </a:r>
            <a:r>
              <a:rPr lang="de-DE" sz="6600" dirty="0"/>
              <a:t> „environmental </a:t>
            </a:r>
            <a:r>
              <a:rPr lang="de-DE" sz="6600" dirty="0" err="1"/>
              <a:t>checks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/>
              <a:t>e.g.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foreign</a:t>
            </a:r>
            <a:r>
              <a:rPr lang="de-DE" sz="6600" dirty="0"/>
              <a:t> IP,</a:t>
            </a:r>
            <a:br>
              <a:rPr lang="de-DE" sz="6600" dirty="0"/>
            </a:b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new</a:t>
            </a:r>
            <a:r>
              <a:rPr lang="de-DE" sz="6600" dirty="0"/>
              <a:t>/</a:t>
            </a:r>
            <a:r>
              <a:rPr lang="de-DE" sz="6600" dirty="0" err="1"/>
              <a:t>unknown</a:t>
            </a:r>
            <a:r>
              <a:rPr lang="de-DE" sz="6600" dirty="0"/>
              <a:t> </a:t>
            </a:r>
            <a:r>
              <a:rPr lang="de-DE" sz="6600" dirty="0" err="1"/>
              <a:t>device</a:t>
            </a:r>
            <a:r>
              <a:rPr lang="de-DE" sz="6600" dirty="0"/>
              <a:t>, multiple </a:t>
            </a:r>
            <a:r>
              <a:rPr lang="de-DE" sz="6600" dirty="0" err="1"/>
              <a:t>failed</a:t>
            </a:r>
            <a:r>
              <a:rPr lang="de-DE" sz="6600" dirty="0"/>
              <a:t>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attempts</a:t>
            </a:r>
            <a:r>
              <a:rPr lang="de-DE" sz="6600" dirty="0"/>
              <a:t>, etc.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notify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something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suspicious</a:t>
            </a:r>
            <a:endParaRPr lang="de-DE" sz="6600" dirty="0"/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a.k.a</a:t>
            </a:r>
            <a:r>
              <a:rPr lang="de-DE" sz="6600" dirty="0"/>
              <a:t> „</a:t>
            </a:r>
            <a:r>
              <a:rPr lang="de-DE" sz="6600" dirty="0" err="1"/>
              <a:t>conditional</a:t>
            </a:r>
            <a:r>
              <a:rPr lang="de-DE" sz="6600" dirty="0"/>
              <a:t> </a:t>
            </a:r>
            <a:r>
              <a:rPr lang="de-DE" sz="6600" dirty="0" err="1"/>
              <a:t>access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148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Client-</a:t>
                      </a:r>
                      <a:r>
                        <a:rPr lang="de-DE" sz="3200" b="1" i="0" u="none" dirty="0" err="1">
                          <a:latin typeface="+mj-lt"/>
                        </a:rPr>
                        <a:t>side</a:t>
                      </a:r>
                      <a:r>
                        <a:rPr lang="de-DE" sz="3200" b="1" i="0" u="none" dirty="0">
                          <a:latin typeface="+mj-lt"/>
                        </a:rPr>
                        <a:t> Manipulation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of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cookies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data security checks depend 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Misplaced trust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has full control over his client and can manipulate everything on it!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 and sign cookie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Remaining Problem: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Application cannot close all sessions of a user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in case of compromise)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ASP.NET </a:t>
                      </a:r>
                      <a:r>
                        <a:rPr lang="en-US" dirty="0" err="1"/>
                        <a:t>ViewState</a:t>
                      </a:r>
                      <a:r>
                        <a:rPr lang="en-US" dirty="0"/>
                        <a:t> works similar (hidden form 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JWT (JSON Web Tokens) also work similar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Server-side Session Management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570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0"/>
          <a:ext cx="11703699" cy="64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22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Session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Get victim‘s SID and hijack his session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793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Guessable SID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MitM</a:t>
                      </a:r>
                      <a:r>
                        <a:rPr lang="en-US" sz="1600" dirty="0"/>
                        <a:t> at insecure channel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Firesheep</a:t>
                      </a:r>
                      <a:r>
                        <a:rPr lang="en-US" sz="1600" dirty="0"/>
                        <a:t> (2010)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SID in GET Parameter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Logfiles, Browser history, Referrer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Steal SID via XSS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we will cover this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02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(Secure) Random generation with enough entropy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bare min: &gt;= 64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recommended: &gt;= 128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Invalidate SIDs after a defined idle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HTTPS for whole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not just login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Secure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Set-Cookie: SID=&lt;ID&gt;;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Send SID only in header or body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Pay close attention to our XSS lecture later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A07:2021-Identification and Authentication </a:t>
                      </a:r>
                      <a:r>
                        <a:rPr lang="de-AT" sz="1600" dirty="0" err="1"/>
                        <a:t>Failures</a:t>
                      </a:r>
                      <a:endParaRPr lang="de-AT" sz="16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61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„</a:t>
                      </a:r>
                      <a:r>
                        <a:rPr lang="de-AT" sz="1600" dirty="0" err="1"/>
                        <a:t>Identify</a:t>
                      </a:r>
                      <a:r>
                        <a:rPr lang="de-AT" sz="1600" dirty="0"/>
                        <a:t> sensitive </a:t>
                      </a:r>
                      <a:r>
                        <a:rPr lang="de-AT" sz="1600" dirty="0" err="1"/>
                        <a:t>data</a:t>
                      </a:r>
                      <a:r>
                        <a:rPr lang="de-AT" sz="1600" dirty="0"/>
                        <a:t> and </a:t>
                      </a:r>
                      <a:r>
                        <a:rPr lang="de-AT" sz="1600" dirty="0" err="1"/>
                        <a:t>how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they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should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be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handled</a:t>
                      </a:r>
                      <a:r>
                        <a:rPr lang="de-AT" sz="16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497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4384165-C66F-43C9-B6E9-A19F418C1787}"/>
              </a:ext>
            </a:extLst>
          </p:cNvPr>
          <p:cNvGrpSpPr/>
          <p:nvPr/>
        </p:nvGrpSpPr>
        <p:grpSpPr>
          <a:xfrm>
            <a:off x="4776766" y="1405754"/>
            <a:ext cx="1068120" cy="316440"/>
            <a:chOff x="4776766" y="1405754"/>
            <a:chExt cx="1068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14:cNvPr>
                <p14:cNvContentPartPr/>
                <p14:nvPr/>
              </p14:nvContentPartPr>
              <p14:xfrm>
                <a:off x="4776766" y="1474874"/>
                <a:ext cx="159480" cy="2044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8126" y="1465874"/>
                  <a:ext cx="17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14:cNvPr>
                <p14:cNvContentPartPr/>
                <p14:nvPr/>
              </p14:nvContentPartPr>
              <p14:xfrm>
                <a:off x="5060086" y="1623914"/>
                <a:ext cx="3600" cy="9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1446" y="1615274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14:cNvPr>
                <p14:cNvContentPartPr/>
                <p14:nvPr/>
              </p14:nvContentPartPr>
              <p14:xfrm>
                <a:off x="5165206" y="1445354"/>
                <a:ext cx="135720" cy="166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56206" y="1436354"/>
                  <a:ext cx="15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14:cNvPr>
                <p14:cNvContentPartPr/>
                <p14:nvPr/>
              </p14:nvContentPartPr>
              <p14:xfrm>
                <a:off x="5347006" y="1508354"/>
                <a:ext cx="109080" cy="572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38366" y="1499714"/>
                  <a:ext cx="12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14:cNvPr>
                <p14:cNvContentPartPr/>
                <p14:nvPr/>
              </p14:nvContentPartPr>
              <p14:xfrm>
                <a:off x="5397766" y="1469474"/>
                <a:ext cx="195120" cy="2527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8766" y="1460474"/>
                  <a:ext cx="21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14:cNvPr>
                <p14:cNvContentPartPr/>
                <p14:nvPr/>
              </p14:nvContentPartPr>
              <p14:xfrm>
                <a:off x="5669206" y="1510874"/>
                <a:ext cx="31320" cy="99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60206" y="1502234"/>
                  <a:ext cx="4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14:cNvPr>
                <p14:cNvContentPartPr/>
                <p14:nvPr/>
              </p14:nvContentPartPr>
              <p14:xfrm>
                <a:off x="5696206" y="1405754"/>
                <a:ext cx="4320" cy="378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87566" y="1396754"/>
                  <a:ext cx="21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14:cNvPr>
                <p14:cNvContentPartPr/>
                <p14:nvPr/>
              </p14:nvContentPartPr>
              <p14:xfrm>
                <a:off x="5723566" y="1545794"/>
                <a:ext cx="121320" cy="810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14566" y="1536794"/>
                  <a:ext cx="1389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9E3F6A-34E3-4932-B04B-993A8E2B6ECC}"/>
              </a:ext>
            </a:extLst>
          </p:cNvPr>
          <p:cNvGrpSpPr/>
          <p:nvPr/>
        </p:nvGrpSpPr>
        <p:grpSpPr>
          <a:xfrm>
            <a:off x="4263411" y="3180567"/>
            <a:ext cx="322200" cy="177840"/>
            <a:chOff x="5087086" y="3149594"/>
            <a:chExt cx="322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14:cNvPr>
                <p14:cNvContentPartPr/>
                <p14:nvPr/>
              </p14:nvContentPartPr>
              <p14:xfrm>
                <a:off x="5087086" y="3149594"/>
                <a:ext cx="176040" cy="1681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78446" y="3140594"/>
                  <a:ext cx="19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14:cNvPr>
                <p14:cNvContentPartPr/>
                <p14:nvPr/>
              </p14:nvContentPartPr>
              <p14:xfrm>
                <a:off x="5393806" y="3324194"/>
                <a:ext cx="15480" cy="32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806" y="3315194"/>
                  <a:ext cx="331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EC6A621-6B14-49D2-B835-C9B01C17172A}"/>
              </a:ext>
            </a:extLst>
          </p:cNvPr>
          <p:cNvGrpSpPr/>
          <p:nvPr/>
        </p:nvGrpSpPr>
        <p:grpSpPr>
          <a:xfrm>
            <a:off x="4725291" y="3164007"/>
            <a:ext cx="636120" cy="246600"/>
            <a:chOff x="5548966" y="3133034"/>
            <a:chExt cx="6361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14:cNvPr>
                <p14:cNvContentPartPr/>
                <p14:nvPr/>
              </p14:nvContentPartPr>
              <p14:xfrm>
                <a:off x="5548966" y="3133034"/>
                <a:ext cx="151560" cy="2466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39966" y="3124394"/>
                  <a:ext cx="169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14:cNvPr>
                <p14:cNvContentPartPr/>
                <p14:nvPr/>
              </p14:nvContentPartPr>
              <p14:xfrm>
                <a:off x="5765686" y="3244994"/>
                <a:ext cx="105480" cy="1018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57046" y="3236354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14:cNvPr>
                <p14:cNvContentPartPr/>
                <p14:nvPr/>
              </p14:nvContentPartPr>
              <p14:xfrm>
                <a:off x="5898526" y="3143114"/>
                <a:ext cx="81000" cy="1681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89886" y="3134114"/>
                  <a:ext cx="9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14:cNvPr>
                <p14:cNvContentPartPr/>
                <p14:nvPr/>
              </p14:nvContentPartPr>
              <p14:xfrm>
                <a:off x="6072766" y="3261194"/>
                <a:ext cx="112320" cy="154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63766" y="3252194"/>
                  <a:ext cx="12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371B7EB-E82F-41B4-A9DA-A14E2194C23E}"/>
              </a:ext>
            </a:extLst>
          </p:cNvPr>
          <p:cNvGrpSpPr/>
          <p:nvPr/>
        </p:nvGrpSpPr>
        <p:grpSpPr>
          <a:xfrm>
            <a:off x="5506131" y="3147807"/>
            <a:ext cx="744120" cy="203040"/>
            <a:chOff x="6329806" y="3116834"/>
            <a:chExt cx="744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14:cNvPr>
                <p14:cNvContentPartPr/>
                <p14:nvPr/>
              </p14:nvContentPartPr>
              <p14:xfrm>
                <a:off x="6329806" y="3141314"/>
                <a:ext cx="220680" cy="178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20806" y="3132314"/>
                  <a:ext cx="23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14:cNvPr>
                <p14:cNvContentPartPr/>
                <p14:nvPr/>
              </p14:nvContentPartPr>
              <p14:xfrm>
                <a:off x="6565606" y="3210794"/>
                <a:ext cx="106920" cy="741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56606" y="3201794"/>
                  <a:ext cx="12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14:cNvPr>
                <p14:cNvContentPartPr/>
                <p14:nvPr/>
              </p14:nvContentPartPr>
              <p14:xfrm>
                <a:off x="6696286" y="3116834"/>
                <a:ext cx="129240" cy="1911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7286" y="3107834"/>
                  <a:ext cx="14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14:cNvPr>
                <p14:cNvContentPartPr/>
                <p14:nvPr/>
              </p14:nvContentPartPr>
              <p14:xfrm>
                <a:off x="6852166" y="3204314"/>
                <a:ext cx="15840" cy="8964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43526" y="3195314"/>
                  <a:ext cx="33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14:cNvPr>
                <p14:cNvContentPartPr/>
                <p14:nvPr/>
              </p14:nvContentPartPr>
              <p14:xfrm>
                <a:off x="6840646" y="3129794"/>
                <a:ext cx="15840" cy="352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32006" y="3121154"/>
                  <a:ext cx="33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14:cNvPr>
                <p14:cNvContentPartPr/>
                <p14:nvPr/>
              </p14:nvContentPartPr>
              <p14:xfrm>
                <a:off x="6949366" y="3179474"/>
                <a:ext cx="124560" cy="896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40366" y="3170474"/>
                  <a:ext cx="142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E61EAB1-DD10-40F7-9148-8927D7DA6A48}"/>
              </a:ext>
            </a:extLst>
          </p:cNvPr>
          <p:cNvGrpSpPr/>
          <p:nvPr/>
        </p:nvGrpSpPr>
        <p:grpSpPr>
          <a:xfrm>
            <a:off x="966166" y="3823874"/>
            <a:ext cx="870480" cy="304200"/>
            <a:chOff x="966166" y="3823874"/>
            <a:chExt cx="8704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14:cNvPr>
                <p14:cNvContentPartPr/>
                <p14:nvPr/>
              </p14:nvContentPartPr>
              <p14:xfrm>
                <a:off x="966166" y="3906674"/>
                <a:ext cx="167040" cy="22140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7526" y="3898034"/>
                  <a:ext cx="184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14:cNvPr>
                <p14:cNvContentPartPr/>
                <p14:nvPr/>
              </p14:nvContentPartPr>
              <p14:xfrm>
                <a:off x="1246966" y="4094234"/>
                <a:ext cx="11880" cy="154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37966" y="40855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14:cNvPr>
                <p14:cNvContentPartPr/>
                <p14:nvPr/>
              </p14:nvContentPartPr>
              <p14:xfrm>
                <a:off x="1258126" y="3908114"/>
                <a:ext cx="120960" cy="1573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49486" y="3899114"/>
                  <a:ext cx="13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14:cNvPr>
                <p14:cNvContentPartPr/>
                <p14:nvPr/>
              </p14:nvContentPartPr>
              <p14:xfrm>
                <a:off x="1444606" y="3980834"/>
                <a:ext cx="38520" cy="5832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35966" y="3972194"/>
                  <a:ext cx="5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14:cNvPr>
                <p14:cNvContentPartPr/>
                <p14:nvPr/>
              </p14:nvContentPartPr>
              <p14:xfrm>
                <a:off x="1423006" y="3888314"/>
                <a:ext cx="18000" cy="320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14366" y="3879314"/>
                  <a:ext cx="3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14:cNvPr>
                <p14:cNvContentPartPr/>
                <p14:nvPr/>
              </p14:nvContentPartPr>
              <p14:xfrm>
                <a:off x="1533886" y="3926834"/>
                <a:ext cx="81720" cy="1231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24886" y="3917834"/>
                  <a:ext cx="99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14:cNvPr>
                <p14:cNvContentPartPr/>
                <p14:nvPr/>
              </p14:nvContentPartPr>
              <p14:xfrm>
                <a:off x="1650166" y="3963554"/>
                <a:ext cx="33840" cy="82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1526" y="3954554"/>
                  <a:ext cx="51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14:cNvPr>
                <p14:cNvContentPartPr/>
                <p14:nvPr/>
              </p14:nvContentPartPr>
              <p14:xfrm>
                <a:off x="1650166" y="3887234"/>
                <a:ext cx="11880" cy="1764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41526" y="3878234"/>
                  <a:ext cx="2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14:cNvPr>
                <p14:cNvContentPartPr/>
                <p14:nvPr/>
              </p14:nvContentPartPr>
              <p14:xfrm>
                <a:off x="1721446" y="3823874"/>
                <a:ext cx="115200" cy="182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12806" y="3814874"/>
                  <a:ext cx="132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07F12AF6-114C-4289-B67F-F71226393E25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6FF094F0-215E-47AF-AAE7-05AEF028C837}"/>
              </a:ext>
            </a:extLst>
          </p:cNvPr>
          <p:cNvGrpSpPr/>
          <p:nvPr/>
        </p:nvGrpSpPr>
        <p:grpSpPr>
          <a:xfrm>
            <a:off x="6433846" y="3106394"/>
            <a:ext cx="512640" cy="243360"/>
            <a:chOff x="6433846" y="3106394"/>
            <a:chExt cx="5126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14:cNvPr>
                <p14:cNvContentPartPr/>
                <p14:nvPr/>
              </p14:nvContentPartPr>
              <p14:xfrm>
                <a:off x="6433846" y="3106394"/>
                <a:ext cx="189720" cy="243360"/>
              </p14:xfrm>
            </p:contentPart>
          </mc:Choice>
          <mc:Fallback xmlns=""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25206" y="3097394"/>
                  <a:ext cx="20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14:cNvPr>
                <p14:cNvContentPartPr/>
                <p14:nvPr/>
              </p14:nvContentPartPr>
              <p14:xfrm>
                <a:off x="6680446" y="3151754"/>
                <a:ext cx="33480" cy="1620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71806" y="3142754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14:cNvPr>
                <p14:cNvContentPartPr/>
                <p14:nvPr/>
              </p14:nvContentPartPr>
              <p14:xfrm>
                <a:off x="6805726" y="3140954"/>
                <a:ext cx="39240" cy="15948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7086" y="3131954"/>
                  <a:ext cx="56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14:cNvPr>
                <p14:cNvContentPartPr/>
                <p14:nvPr/>
              </p14:nvContentPartPr>
              <p14:xfrm>
                <a:off x="6775126" y="3110354"/>
                <a:ext cx="171360" cy="21816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66126" y="3101354"/>
                  <a:ext cx="1890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3670024" y="4090270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HTTP/1.1 200 OK</a:t>
            </a:r>
          </a:p>
          <a:p>
            <a:r>
              <a:rPr lang="de-DE" dirty="0">
                <a:latin typeface="+mj-lt"/>
              </a:rPr>
              <a:t>...</a:t>
            </a:r>
          </a:p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</a:p>
          <a:p>
            <a:r>
              <a:rPr lang="de-DE" dirty="0">
                <a:latin typeface="+mj-lt"/>
              </a:rPr>
              <a:t>   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='https://www.jedibank.com/transfer?from=luke&amp;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    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=vader&amp;amount=3000'/&gt;</a:t>
            </a:r>
          </a:p>
          <a:p>
            <a:r>
              <a:rPr lang="de-DE" dirty="0">
                <a:latin typeface="+mj-lt"/>
              </a:rPr>
              <a:t>&lt;/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  <a:endParaRPr lang="de-AT" dirty="0">
              <a:latin typeface="+mj-lt"/>
            </a:endParaRP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4132095" y="386903"/>
            <a:ext cx="7161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user‘s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browser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0149D5B-F17D-40D6-9577-C2EB9AAC5247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D0F3D377-A783-4F41-9CF3-7855949A4300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2E2C2073-9C10-4340-9B63-1B1FC9FDF31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B1D6EF28-F8BB-4F8F-B4A2-6BFFFC81BADD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3E05A08B-4A1B-47C6-AC98-6DD86F9E619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E1CDD231-7E15-48FA-B58C-26CC8B3E7F5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EFB4A7DF-D5B0-45DE-9CEC-9D411FEBFF4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C83F8440-6F0A-48C1-AB55-01F476CE097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74AC5D80-F43F-435B-BA63-8A54FB028D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09670DA4-5D60-4F5A-B064-B9AC7C080B1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8DB7C56D-AB6A-4E0B-AAFE-8AC3287425A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CF95AAC5-001B-4D8B-BA4D-8FA49F6D72D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25FFCEF1-ADC1-4A41-B341-D6F5A7CD3D7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8024EBCD-AB1E-4DB9-A803-F162915307E0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DE945C14-004A-4B3A-B841-B528F065BBDF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4747C4F0-A6B8-4C56-8ACB-AB51255BA99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3A54CBA-A7B4-4514-9BC3-2CC072D7C40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25FC23A-CE99-400B-9B9C-CDE9646A486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89FD90A6-90DB-4DF2-8A6C-AA87FC1A295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AA03A577-3B55-4275-90B1-4EE2360350F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71314280-453C-44F5-919F-C184FDD8000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39B5890-A1BC-4643-852C-3EE8A991B071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42419D07-DBE8-4E14-B36F-BA7665B5F393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039F7601-0315-448F-9CAF-FA395A540B3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B6CB21F-B848-4C9F-9DC1-DECF8DFAAD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E446C963-58BB-4F1B-BC03-508B31AFB2B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C210B400-AACC-445A-A56F-293C3C77FDA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F3A3D708-70CE-46BC-B683-200E6246535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F2377852-B53D-488F-9676-7ABB9C0648BF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06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2461234" y="208508"/>
            <a:ext cx="9493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he will just send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request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as</a:t>
            </a:r>
            <a:r>
              <a:rPr lang="de-DE" sz="3200" dirty="0">
                <a:solidFill>
                  <a:srgbClr val="00FF00"/>
                </a:solidFill>
              </a:rPr>
              <a:t> he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told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421580" y="786479"/>
            <a:ext cx="739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>
                <a:latin typeface="+mj-lt"/>
              </a:rPr>
              <a:t>GET /</a:t>
            </a:r>
            <a:r>
              <a:rPr lang="en-US" dirty="0" err="1">
                <a:latin typeface="+mj-lt"/>
              </a:rPr>
              <a:t>transfer?from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luke&amp;to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vader&amp;amount</a:t>
            </a:r>
            <a:r>
              <a:rPr lang="en-US" dirty="0">
                <a:latin typeface="+mj-lt"/>
              </a:rPr>
              <a:t>=3000 HTTP/1.1</a:t>
            </a:r>
          </a:p>
          <a:p>
            <a:r>
              <a:rPr lang="en-US" dirty="0">
                <a:latin typeface="+mj-lt"/>
              </a:rPr>
              <a:t>   Host: www.jedibank.com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Cookie: </a:t>
            </a:r>
            <a:r>
              <a:rPr lang="de-DE" dirty="0">
                <a:latin typeface="+mj-lt"/>
              </a:rPr>
              <a:t>SID=XXXX</a:t>
            </a:r>
            <a:endParaRPr lang="de-AT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9D511B1C-359D-4071-B7D0-7B74D8D79FD6}"/>
              </a:ext>
            </a:extLst>
          </p:cNvPr>
          <p:cNvSpPr txBox="1"/>
          <p:nvPr/>
        </p:nvSpPr>
        <p:spPr>
          <a:xfrm>
            <a:off x="3558499" y="3771813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and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sever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be</a:t>
            </a:r>
            <a:r>
              <a:rPr lang="de-DE" sz="3200" dirty="0">
                <a:solidFill>
                  <a:srgbClr val="00FF00"/>
                </a:solidFill>
              </a:rPr>
              <a:t> happy </a:t>
            </a:r>
            <a:r>
              <a:rPr lang="de-DE" sz="3200" dirty="0" err="1">
                <a:solidFill>
                  <a:srgbClr val="00FF00"/>
                </a:solidFill>
              </a:rPr>
              <a:t>to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serve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  <p:bldP spid="200" grpId="0"/>
      <p:bldP spid="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500420" y="65895"/>
            <a:ext cx="73937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/>
              <a:t>POST /transfer HTTP/1.1</a:t>
            </a:r>
          </a:p>
          <a:p>
            <a:r>
              <a:rPr lang="en-US" dirty="0"/>
              <a:t>     Host: www.jedibank.com</a:t>
            </a:r>
          </a:p>
          <a:p>
            <a:r>
              <a:rPr lang="en-US" dirty="0"/>
              <a:t>     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r>
              <a:rPr lang="en-US" dirty="0"/>
              <a:t>     Cookie: </a:t>
            </a:r>
            <a:r>
              <a:rPr lang="de-DE" dirty="0"/>
              <a:t>SID=XXXX</a:t>
            </a:r>
          </a:p>
          <a:p>
            <a:endParaRPr lang="en-US" sz="1050" dirty="0">
              <a:latin typeface="+mj-lt"/>
            </a:endParaRPr>
          </a:p>
          <a:p>
            <a:r>
              <a:rPr lang="en-US" dirty="0"/>
              <a:t>     from=</a:t>
            </a:r>
            <a:r>
              <a:rPr lang="en-US" dirty="0" err="1"/>
              <a:t>luke&amp;to</a:t>
            </a:r>
            <a:r>
              <a:rPr lang="en-US" dirty="0"/>
              <a:t>=</a:t>
            </a:r>
            <a:r>
              <a:rPr lang="en-US" dirty="0" err="1"/>
              <a:t>vader&amp;amount</a:t>
            </a:r>
            <a:r>
              <a:rPr lang="en-US" dirty="0"/>
              <a:t>=3000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</a:t>
            </a:r>
            <a:endParaRPr lang="de-AT" dirty="0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8D99DB05-46F3-4794-9F3C-54AC3911A4E8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FF3C1474-3089-47C6-94F5-BD4F1820A27F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410BA88A-3095-48B0-9713-4196BA0A57C5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2BD2BBA2-CFC2-4FA5-A30B-8996DC8EBE73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8" name="Grafik 217">
            <a:extLst>
              <a:ext uri="{FF2B5EF4-FFF2-40B4-BE49-F238E27FC236}">
                <a16:creationId xmlns:a16="http://schemas.microsoft.com/office/drawing/2014/main" id="{8FE19BE7-9835-4E13-A87E-82B8BB3BD140}"/>
              </a:ext>
            </a:extLst>
          </p:cNvPr>
          <p:cNvPicPr>
            <a:picLocks noChangeAspect="1"/>
          </p:cNvPicPr>
          <p:nvPr/>
        </p:nvPicPr>
        <p:blipFill rotWithShape="1">
          <a:blip r:embed="rId348"/>
          <a:srcRect t="1857"/>
          <a:stretch/>
        </p:blipFill>
        <p:spPr>
          <a:xfrm>
            <a:off x="3657447" y="4046354"/>
            <a:ext cx="8010525" cy="2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2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/>
          <p:nvPr/>
        </p:nvCxnSpPr>
        <p:spPr>
          <a:xfrm rot="16200000" flipH="1">
            <a:off x="5271719" y="2336160"/>
            <a:ext cx="2875135" cy="1292475"/>
          </a:xfrm>
          <a:prstGeom prst="bentConnector3">
            <a:avLst>
              <a:gd name="adj1" fmla="val 7887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Verbotsymbol 91">
            <a:extLst>
              <a:ext uri="{FF2B5EF4-FFF2-40B4-BE49-F238E27FC236}">
                <a16:creationId xmlns:a16="http://schemas.microsoft.com/office/drawing/2014/main" id="{813FEC9D-35B9-4ABA-ADC5-EB88C53BCA4F}"/>
              </a:ext>
            </a:extLst>
          </p:cNvPr>
          <p:cNvSpPr/>
          <p:nvPr/>
        </p:nvSpPr>
        <p:spPr>
          <a:xfrm>
            <a:off x="5838990" y="2290629"/>
            <a:ext cx="461482" cy="482602"/>
          </a:xfrm>
          <a:prstGeom prst="noSmoking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7C73E4AE-D04C-4923-A78B-8492E2355359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8D9892F-C3C6-41C4-8317-2B3AB14A836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E9F9E7E1-BAEA-4E99-A9A8-9AA984B1902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62468C0-A92F-4916-BDFB-AEA9D12DEFA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5696DD2-F610-4B8D-92B2-CF1A43977D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3A107B6E-3D28-471A-B139-FE62ECBC0FC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76684B28-410F-4A62-9EAF-1B4D03D906D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4B6407C5-3D6B-4EA7-A391-05903D53BBC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8FF0B51C-6213-4A95-B8B9-36AA0D5D1BD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7A2753D2-6C95-4418-8B2C-666063DC871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CDB3AA-39E0-43EF-8E36-488D4CCED09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C38FCC94-D47C-4C05-A692-B737B94A970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EB8BF9F8-68D5-4FEC-9B90-360B811F6F1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27AAF9AB-9493-45E7-A057-9F7821E0AB6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F925A074-C1A1-45A3-A8BA-6B3C42EEF39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58A0725E-CE4E-44F1-B049-D58B93DC00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E561F554-6FA6-4788-82F5-15FDE83CF58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86DB723-0255-4A9F-85A1-CEBB6858695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4123DD34-553E-4070-B1B9-C1FC9CDB3DE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5CFBB867-836C-4656-9D09-87FA250182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FBE02FEF-7E24-458C-B062-9548F4DE6E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B1BCC6A-B020-431F-94BD-2BCCB4C511E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ECEB90-229E-41FC-8F63-BE300FF7F7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DCCB43D-B238-452E-979C-8F542D68AC60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80DF390D-A399-4F5D-B000-5EA24B94C52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83F6D4BF-FE05-4833-804A-796B946EEB3B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CC9D40FF-DDC3-4E08-A9E1-48E563CBEA4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9774C6C7-9CF5-4ED3-B6D5-57F6D49EA60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907E5C1-36D0-4827-8A8C-3E9A75CEA98D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99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18716" y="176647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06FF425-7092-4682-AC90-B46385051EB8}"/>
              </a:ext>
            </a:extLst>
          </p:cNvPr>
          <p:cNvGrpSpPr/>
          <p:nvPr/>
        </p:nvGrpSpPr>
        <p:grpSpPr>
          <a:xfrm>
            <a:off x="1488556" y="1286234"/>
            <a:ext cx="644760" cy="381960"/>
            <a:chOff x="1739446" y="1454354"/>
            <a:chExt cx="644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14:cNvPr>
                <p14:cNvContentPartPr/>
                <p14:nvPr/>
              </p14:nvContentPartPr>
              <p14:xfrm>
                <a:off x="1739446" y="1454354"/>
                <a:ext cx="237600" cy="38196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0806" y="1445714"/>
                  <a:ext cx="255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14:cNvPr>
                <p14:cNvContentPartPr/>
                <p14:nvPr/>
              </p14:nvContentPartPr>
              <p14:xfrm>
                <a:off x="2049766" y="1523834"/>
                <a:ext cx="131040" cy="2599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41126" y="1515194"/>
                  <a:ext cx="148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14:cNvPr>
                <p14:cNvContentPartPr/>
                <p14:nvPr/>
              </p14:nvContentPartPr>
              <p14:xfrm>
                <a:off x="2255326" y="1659194"/>
                <a:ext cx="128880" cy="1000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46326" y="1650194"/>
                  <a:ext cx="1465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271E70E-D959-42BD-8763-6834E29292C0}"/>
              </a:ext>
            </a:extLst>
          </p:cNvPr>
          <p:cNvGrpSpPr/>
          <p:nvPr/>
        </p:nvGrpSpPr>
        <p:grpSpPr>
          <a:xfrm>
            <a:off x="2322676" y="1240154"/>
            <a:ext cx="1696680" cy="557640"/>
            <a:chOff x="2573566" y="1408274"/>
            <a:chExt cx="16966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14:cNvPr>
                <p14:cNvContentPartPr/>
                <p14:nvPr/>
              </p14:nvContentPartPr>
              <p14:xfrm>
                <a:off x="2589046" y="1665674"/>
                <a:ext cx="19800" cy="1249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0046" y="1657034"/>
                  <a:ext cx="3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14:cNvPr>
                <p14:cNvContentPartPr/>
                <p14:nvPr/>
              </p14:nvContentPartPr>
              <p14:xfrm>
                <a:off x="2573566" y="1552274"/>
                <a:ext cx="8280" cy="37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4566" y="1543274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14:cNvPr>
                <p14:cNvContentPartPr/>
                <p14:nvPr/>
              </p14:nvContentPartPr>
              <p14:xfrm>
                <a:off x="2653486" y="1650554"/>
                <a:ext cx="133920" cy="1281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44486" y="1641554"/>
                  <a:ext cx="15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14:cNvPr>
                <p14:cNvContentPartPr/>
                <p14:nvPr/>
              </p14:nvContentPartPr>
              <p14:xfrm>
                <a:off x="2906566" y="1469114"/>
                <a:ext cx="28080" cy="3052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7566" y="1460114"/>
                  <a:ext cx="45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14:cNvPr>
                <p14:cNvContentPartPr/>
                <p14:nvPr/>
              </p14:nvContentPartPr>
              <p14:xfrm>
                <a:off x="2887846" y="1567394"/>
                <a:ext cx="113400" cy="3456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8846" y="1558754"/>
                  <a:ext cx="13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14:cNvPr>
                <p14:cNvContentPartPr/>
                <p14:nvPr/>
              </p14:nvContentPartPr>
              <p14:xfrm>
                <a:off x="2977126" y="1523834"/>
                <a:ext cx="124560" cy="2491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8126" y="1515194"/>
                  <a:ext cx="142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14:cNvPr>
                <p14:cNvContentPartPr/>
                <p14:nvPr/>
              </p14:nvContentPartPr>
              <p14:xfrm>
                <a:off x="3190246" y="1644074"/>
                <a:ext cx="23760" cy="9468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1606" y="1635074"/>
                  <a:ext cx="4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14:cNvPr>
                <p14:cNvContentPartPr/>
                <p14:nvPr/>
              </p14:nvContentPartPr>
              <p14:xfrm>
                <a:off x="3186646" y="1569194"/>
                <a:ext cx="23400" cy="1836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7646" y="1560194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14:cNvPr>
                <p14:cNvContentPartPr/>
                <p14:nvPr/>
              </p14:nvContentPartPr>
              <p14:xfrm>
                <a:off x="3217606" y="1587554"/>
                <a:ext cx="116640" cy="186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08606" y="1578554"/>
                  <a:ext cx="13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14:cNvPr>
                <p14:cNvContentPartPr/>
                <p14:nvPr/>
              </p14:nvContentPartPr>
              <p14:xfrm>
                <a:off x="3402646" y="1621034"/>
                <a:ext cx="233640" cy="34488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94006" y="1612034"/>
                  <a:ext cx="251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14:cNvPr>
                <p14:cNvContentPartPr/>
                <p14:nvPr/>
              </p14:nvContentPartPr>
              <p14:xfrm>
                <a:off x="3687046" y="1636154"/>
                <a:ext cx="167040" cy="1299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8406" y="1627514"/>
                  <a:ext cx="18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14:cNvPr>
                <p14:cNvContentPartPr/>
                <p14:nvPr/>
              </p14:nvContentPartPr>
              <p14:xfrm>
                <a:off x="3857686" y="1669994"/>
                <a:ext cx="165240" cy="1749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8686" y="1661354"/>
                  <a:ext cx="182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14:cNvPr>
                <p14:cNvContentPartPr/>
                <p14:nvPr/>
              </p14:nvContentPartPr>
              <p14:xfrm>
                <a:off x="4156486" y="1408274"/>
                <a:ext cx="113760" cy="2905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7486" y="1399634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14:cNvPr>
                <p14:cNvContentPartPr/>
                <p14:nvPr/>
              </p14:nvContentPartPr>
              <p14:xfrm>
                <a:off x="4136686" y="1787354"/>
                <a:ext cx="39600" cy="3024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28046" y="1778714"/>
                  <a:ext cx="57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4CC0275-340B-40D3-B92E-B12A42DEA72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1D1A1DC-73CD-40A6-B8D6-5EF53AC7EDAB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4BD837E-7C40-47E9-9174-FA631E103A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B8104321-D820-49F0-B1F9-2E7DCD81328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8D6D2044-62FF-49C6-8A76-4F598B44AB58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D7822C21-16C1-4A7A-9C3A-5326C737069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EF3CAF10-D856-4B0A-B498-7901AB571BA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6987D8-1294-4D7D-932E-8E94E21F8C5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37A5E0C3-597B-4994-8F00-2D4EEED797B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4ABFC8FD-D03A-4C2E-BD60-3AF269E340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B6F4D40-6F3D-4079-8B4C-E4CA0B158C2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6661A040-1C21-4459-A70D-E418DDCFB65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AC3141C5-0254-4525-A85C-FCF16E3AFA9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F822DE0-B8B4-4282-8A2D-73982DADE73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5C7CF524-928E-4981-8AB5-6D7944A4847C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EA8BC9-4EE1-4C50-A814-86D2C5D045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82C8958-CDA3-4704-A814-892E78687767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A4EECEF1-3042-425F-AE3C-B04BCD0F7A0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0834608-F92B-4714-8872-8E3D5A1985E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E7174F5-6B2F-47BC-8CEA-A04971B7B75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E0DD6F89-61D0-41BB-977B-13A157EFCB57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C4306484-3958-4F81-91E3-70ADFB437EE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15A068E-03E5-4B22-BAE6-4F3285D608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516BFD-00C1-4106-BE3D-458CF75D537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046DF16-93F5-45CD-A718-8CEDFC0433D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D28EB6EC-F67C-4BFB-B46D-7B8AB8BE7F1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48E16D66-9033-4295-A9F5-F83CC5F8E8FD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DA583B85-EB82-4AEF-9E7D-ADEBE098BA4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3F46648-F905-4DFB-AEB4-965A5D5A60D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609AB94-5203-4AB5-AF05-DB307371AA22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ED9297D-6E3F-44E0-9623-B07C43A23D7A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24A5B39F-7A51-42D3-A62B-8F9AE78BE35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B75F3520-6D1E-4830-A184-181D3A55BDF1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A851284-809D-4723-991E-330F6B3D31D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90896C38-D5AC-40CD-9BEF-0676BBDF0396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3E80B1ED-B6BC-4F1E-BA69-9D9DB6B4A5D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5388AB2C-DE9E-41D1-A1AB-DD547F51CABC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DAB66577-DC86-4B34-A643-30160320A240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7794956-55FF-49CC-BE10-AB2D97CAD28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96800825-464A-46A7-9851-359A2165BE1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8E90BBF7-DF43-4C88-A9C2-473A3BA55AC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DF74310-C2DD-4D34-A7F5-92A3B214AE5F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A642FF4B-7B0C-477B-A1AD-45FE676B784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20EE73AD-F99B-47E2-9052-813582170C2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710831DE-C29A-4E12-82A6-7258ACEC75C0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04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30AFBD4-08A2-458D-BA96-A9380573787F}"/>
              </a:ext>
            </a:extLst>
          </p:cNvPr>
          <p:cNvSpPr txBox="1"/>
          <p:nvPr/>
        </p:nvSpPr>
        <p:spPr>
          <a:xfrm>
            <a:off x="1883820" y="6113234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especially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bad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admin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5E14899A-C1F8-4E34-995A-B79908D6CA35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1347516E-6047-4F6A-845E-8E2E35F83A5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6672859C-0B9C-45CE-AF13-449BBD0A393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83BBE654-81DA-44F2-9C29-8BCDC1C77D6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F3FA5E3D-8DDE-430B-A141-9B207E938D91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B8BAFE97-525D-4BF3-A068-2916ADBFBF3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1BB921C4-EEF2-4A1F-B54D-BC995FDF6EE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C487D66F-6F66-480E-9443-D0190BF2109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AB30E3B-3FA0-47F1-90C5-2D5DFE7A6EA4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8BCDCCB8-AAB9-47B2-BF99-B09857F7ED4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915EF5AE-1E33-49A2-ABC0-F3751E4893FD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A29DBC4C-376B-42E0-B364-ACE8437D621B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7A6578D8-4C0B-464B-B4A0-D965702B0288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E854B8B-672C-48FF-9707-7A4B50CA0C8A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3F7F730C-69CF-4DDD-89EE-7C3BFCF2512E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2DFDECA2-2B1F-4F18-B7EB-84A5C23D7C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4BF742FD-DB18-4B98-9DD2-A5E51E654B08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119DF52-7954-4C04-87A2-E262F81F9B4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C15AA8CB-1006-4975-99B7-D3E0CA819CD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74D14609-659C-4298-A0E7-E3D03A0327E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547AD33-A78F-462A-B400-53FF577D8D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2285F72-B0C4-4846-9857-F9445D5D663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628C82CB-D854-4EEE-8F9F-641151156FD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92B90E2-A977-4CCF-B41B-21B7D5292331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2D065F4D-0D75-4E7B-BC3F-917FC84C9F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5364A32E-EB47-42BD-9595-EF243BE009D9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7451BDA8-6E86-444E-A602-F801567F0B3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03D4975-23DB-493D-AFC5-6D609058970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131A0986-9716-4539-B257-E13A880DB02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725F5A5D-EC47-40CF-9AC1-35C9BE54EE08}"/>
              </a:ext>
            </a:extLst>
          </p:cNvPr>
          <p:cNvSpPr txBox="1"/>
          <p:nvPr/>
        </p:nvSpPr>
        <p:spPr>
          <a:xfrm>
            <a:off x="2058356" y="5694779"/>
            <a:ext cx="1053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='https://internalserver.intra:3000/</a:t>
            </a:r>
            <a:r>
              <a:rPr lang="de-DE" dirty="0" err="1">
                <a:latin typeface="+mj-lt"/>
              </a:rPr>
              <a:t>somenastystuff</a:t>
            </a:r>
            <a:r>
              <a:rPr lang="de-DE" dirty="0">
                <a:latin typeface="+mj-lt"/>
              </a:rPr>
              <a:t>'/&gt;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Home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14:cNvPr>
              <p14:cNvContentPartPr/>
              <p14:nvPr/>
            </p14:nvContentPartPr>
            <p14:xfrm>
              <a:off x="6844722" y="4522925"/>
              <a:ext cx="26640" cy="6566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5722" y="4514285"/>
                <a:ext cx="442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14:cNvPr>
              <p14:cNvContentPartPr/>
              <p14:nvPr/>
            </p14:nvContentPartPr>
            <p14:xfrm>
              <a:off x="6861282" y="4419965"/>
              <a:ext cx="968760" cy="745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642" y="4411325"/>
                <a:ext cx="986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14:cNvPr>
              <p14:cNvContentPartPr/>
              <p14:nvPr/>
            </p14:nvContentPartPr>
            <p14:xfrm>
              <a:off x="6873162" y="5124845"/>
              <a:ext cx="1148040" cy="676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4162" y="5116205"/>
                <a:ext cx="1165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14:cNvPr>
              <p14:cNvContentPartPr/>
              <p14:nvPr/>
            </p14:nvContentPartPr>
            <p14:xfrm>
              <a:off x="7808082" y="4437245"/>
              <a:ext cx="233280" cy="6793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99082" y="4428245"/>
                <a:ext cx="2509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14:cNvPr>
              <p14:cNvContentPartPr/>
              <p14:nvPr/>
            </p14:nvContentPartPr>
            <p14:xfrm>
              <a:off x="6965566" y="4576274"/>
              <a:ext cx="178200" cy="18900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56566" y="4567634"/>
                <a:ext cx="195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14:cNvPr>
              <p14:cNvContentPartPr/>
              <p14:nvPr/>
            </p14:nvContentPartPr>
            <p14:xfrm>
              <a:off x="7185526" y="4643594"/>
              <a:ext cx="132120" cy="114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6886" y="4634954"/>
                <a:ext cx="149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14:cNvPr>
              <p14:cNvContentPartPr/>
              <p14:nvPr/>
            </p14:nvContentPartPr>
            <p14:xfrm>
              <a:off x="7379926" y="4652954"/>
              <a:ext cx="143280" cy="1022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70926" y="4644314"/>
                <a:ext cx="1609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BD36E36-BA3B-4110-9B3A-30F0D402E80C}"/>
              </a:ext>
            </a:extLst>
          </p:cNvPr>
          <p:cNvGrpSpPr/>
          <p:nvPr/>
        </p:nvGrpSpPr>
        <p:grpSpPr>
          <a:xfrm>
            <a:off x="7538326" y="4554674"/>
            <a:ext cx="228600" cy="201240"/>
            <a:chOff x="7538326" y="4554674"/>
            <a:chExt cx="22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14:cNvPr>
                <p14:cNvContentPartPr/>
                <p14:nvPr/>
              </p14:nvContentPartPr>
              <p14:xfrm>
                <a:off x="7538326" y="4652954"/>
                <a:ext cx="64800" cy="102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9686" y="4644314"/>
                  <a:ext cx="82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14:cNvPr>
                <p14:cNvContentPartPr/>
                <p14:nvPr/>
              </p14:nvContentPartPr>
              <p14:xfrm>
                <a:off x="7690246" y="4554674"/>
                <a:ext cx="27360" cy="1915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1246" y="454603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14:cNvPr>
                <p14:cNvContentPartPr/>
                <p14:nvPr/>
              </p14:nvContentPartPr>
              <p14:xfrm>
                <a:off x="7628686" y="4618754"/>
                <a:ext cx="138240" cy="208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0046" y="4610114"/>
                  <a:ext cx="1558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14:cNvPr>
              <p14:cNvContentPartPr/>
              <p14:nvPr/>
            </p14:nvContentPartPr>
            <p14:xfrm>
              <a:off x="7115326" y="4882274"/>
              <a:ext cx="10080" cy="181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6326" y="4873274"/>
                <a:ext cx="277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EEBC5E-7DAF-4811-BB06-84031DA5D64A}"/>
              </a:ext>
            </a:extLst>
          </p:cNvPr>
          <p:cNvGrpSpPr/>
          <p:nvPr/>
        </p:nvGrpSpPr>
        <p:grpSpPr>
          <a:xfrm>
            <a:off x="7135486" y="4886954"/>
            <a:ext cx="632880" cy="180360"/>
            <a:chOff x="7135486" y="4886954"/>
            <a:chExt cx="632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14:cNvPr>
                <p14:cNvContentPartPr/>
                <p14:nvPr/>
              </p14:nvContentPartPr>
              <p14:xfrm>
                <a:off x="7224766" y="4886954"/>
                <a:ext cx="23760" cy="1803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5766" y="4877954"/>
                  <a:ext cx="4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14:cNvPr>
                <p14:cNvContentPartPr/>
                <p14:nvPr/>
              </p14:nvContentPartPr>
              <p14:xfrm>
                <a:off x="7135486" y="4953914"/>
                <a:ext cx="92880" cy="151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6846" y="4944914"/>
                  <a:ext cx="110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14:cNvPr>
                <p14:cNvContentPartPr/>
                <p14:nvPr/>
              </p14:nvContentPartPr>
              <p14:xfrm>
                <a:off x="7297126" y="4949594"/>
                <a:ext cx="102240" cy="964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8486" y="4940954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14:cNvPr>
                <p14:cNvContentPartPr/>
                <p14:nvPr/>
              </p14:nvContentPartPr>
              <p14:xfrm>
                <a:off x="7452646" y="4934114"/>
                <a:ext cx="144720" cy="9468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4006" y="4925114"/>
                  <a:ext cx="16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14:cNvPr>
                <p14:cNvContentPartPr/>
                <p14:nvPr/>
              </p14:nvContentPartPr>
              <p14:xfrm>
                <a:off x="7654606" y="4916834"/>
                <a:ext cx="113760" cy="921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5606" y="4908194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AD0C9B8-0DBF-49A2-B96B-E62539EA049D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ADEEF1B-0688-48D0-8BC6-99EB13EDB58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871D8B86-597F-4E75-B0CB-9AFAF06E34CE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B5D2A27-9B6B-4AAD-9398-6308253D95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47E5288-D71C-45F8-A030-304A6856B4F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E932ABA1-A371-47CA-8154-DF45494A164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ACEB6FF2-0680-4228-AF64-14519FBBE37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C6765DB-33A8-44F8-B19F-BB97EB9246D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C91CE3D7-C94E-4478-AE80-B3C82E6E9040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01B416E-D448-4BE6-83ED-F75C570652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1A196DEC-28D4-4754-AC7E-0BF38529FEF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5C23FA1F-C4A6-4177-832F-756F01EBC32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F0A346F-99A1-4606-9A41-C0290CFDEDA7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B28BC65A-C8D3-4104-A5E4-D1F13380F7E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34B87C6-BCC9-425E-87DD-60082F2DD3B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520D372-501E-4033-B485-064F7F347B0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EA0E5455-B70F-47F3-9098-2392FC27C24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7CAE277A-BFC5-461D-8E8C-52F4B8AFC9A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94FFB451-1C29-4672-86E4-01918A52FBD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0ADA7CC6-1788-4F81-8346-61FB1AEF786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D25E7DA-1CA8-4A76-A41A-976E64E7131E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EFE9FB44-DA77-4B29-8C19-F60B1EF070DE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72F0FAFC-68E6-440B-9A91-F617C379D80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5EB7C6BE-2F3F-4298-A146-BEA86B43005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ACFF53F-4087-4DDC-9DFC-1B958199092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D7F49A8C-A0C5-4959-911C-5303CB7C2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DEB5190D-0DE7-4C87-95CA-C35E8795E0A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95E3DC39-7288-4C2D-8AEB-F30EA6AC4A3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89B88D0-B70C-48A6-BE93-AE9E7F5EAA8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457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815178"/>
              </p:ext>
            </p:extLst>
          </p:nvPr>
        </p:nvGraphicFramePr>
        <p:xfrm>
          <a:off x="267584" y="367528"/>
          <a:ext cx="11703699" cy="6332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98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Request </a:t>
                      </a:r>
                      <a:r>
                        <a:rPr lang="de-DE" sz="3200" b="1" i="0" u="none" dirty="0" err="1">
                          <a:latin typeface="+mj-lt"/>
                        </a:rPr>
                        <a:t>Forgery</a:t>
                      </a:r>
                      <a:r>
                        <a:rPr lang="de-DE" sz="3200" b="1" i="0" u="none" dirty="0">
                          <a:latin typeface="+mj-lt"/>
                        </a:rPr>
                        <a:t> (CSRF)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Force user‘s browser to execute actions in the user‘s context but without the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user‘s knowledge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Slip the user some html forms and abuse the fact that session tokens get appended automatically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by phishing, forums,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458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Synchronizer Token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adds a random token to every form via hidden form field and checks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this token in the user’s subsequent request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Double Submit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sets a random token as browser cookie and client-side application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adds it to every form/header. Server just needs to compare cookie and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form-field/header.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Actually works but has some pitfalls and is therefore not considered 100%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Same-Site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Recommended: </a:t>
                      </a:r>
                      <a:r>
                        <a:rPr lang="en-US" sz="1400" dirty="0" err="1"/>
                        <a:t>SameSite</a:t>
                      </a:r>
                      <a:r>
                        <a:rPr lang="en-US" sz="1400" dirty="0"/>
                        <a:t>=Lax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Complex Requests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if server only accepts special content type (e.g. JSON), custom headers,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Was </a:t>
                      </a:r>
                      <a:r>
                        <a:rPr lang="de-AT" sz="1400" dirty="0" err="1"/>
                        <a:t>kicked</a:t>
                      </a:r>
                      <a:r>
                        <a:rPr lang="de-AT" sz="1400" dirty="0"/>
                        <a:t> </a:t>
                      </a:r>
                      <a:r>
                        <a:rPr lang="de-AT" sz="1400" dirty="0" err="1"/>
                        <a:t>from</a:t>
                      </a:r>
                      <a:r>
                        <a:rPr lang="de-AT" sz="14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4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(Primary)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„</a:t>
                      </a:r>
                      <a:r>
                        <a:rPr lang="de-DE" sz="1400" dirty="0" err="1"/>
                        <a:t>Earn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</a:t>
                      </a:r>
                      <a:r>
                        <a:rPr lang="de-DE" sz="1400" dirty="0"/>
                        <a:t>, but </a:t>
                      </a:r>
                      <a:r>
                        <a:rPr lang="de-DE" sz="1400" dirty="0" err="1"/>
                        <a:t>never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assume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trust</a:t>
                      </a:r>
                      <a:r>
                        <a:rPr lang="de-DE" sz="1400" dirty="0"/>
                        <a:t>.</a:t>
                      </a:r>
                      <a:r>
                        <a:rPr lang="de-AT" sz="14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524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899AABB-0D91-44BF-9085-DA1BA924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8" y="3906284"/>
            <a:ext cx="5981700" cy="2409825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22294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24120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80923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36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9195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9526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439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feld 89">
            <a:extLst>
              <a:ext uri="{FF2B5EF4-FFF2-40B4-BE49-F238E27FC236}">
                <a16:creationId xmlns:a16="http://schemas.microsoft.com/office/drawing/2014/main" id="{31243BF4-AA57-4B9C-A366-EF40D7F30965}"/>
              </a:ext>
            </a:extLst>
          </p:cNvPr>
          <p:cNvSpPr txBox="1"/>
          <p:nvPr/>
        </p:nvSpPr>
        <p:spPr>
          <a:xfrm>
            <a:off x="5090738" y="169284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/soreq.html HTTP/1.1</a:t>
            </a:r>
          </a:p>
          <a:p>
            <a:r>
              <a:rPr lang="de-DE" dirty="0">
                <a:latin typeface="+mj-lt"/>
              </a:rPr>
              <a:t>Host: darkside.me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E1189F9-5EAE-4834-A901-B04E6E157BB3}"/>
              </a:ext>
            </a:extLst>
          </p:cNvPr>
          <p:cNvGrpSpPr/>
          <p:nvPr/>
        </p:nvGrpSpPr>
        <p:grpSpPr>
          <a:xfrm>
            <a:off x="3943006" y="1265714"/>
            <a:ext cx="1185202" cy="1127520"/>
            <a:chOff x="3943006" y="1265714"/>
            <a:chExt cx="1185202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14:cNvPr>
                <p14:cNvContentPartPr/>
                <p14:nvPr/>
              </p14:nvContentPartPr>
              <p14:xfrm>
                <a:off x="3943006" y="1265714"/>
                <a:ext cx="225360" cy="3085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006" y="1257074"/>
                  <a:ext cx="24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14:cNvPr>
                <p14:cNvContentPartPr/>
                <p14:nvPr/>
              </p14:nvContentPartPr>
              <p14:xfrm>
                <a:off x="4002848" y="1388474"/>
                <a:ext cx="1125360" cy="1004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208" y="1379834"/>
                  <a:ext cx="1143000" cy="10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9AC20B1-1488-486C-BA22-BC7DCD9A5FAF}"/>
              </a:ext>
            </a:extLst>
          </p:cNvPr>
          <p:cNvGrpSpPr/>
          <p:nvPr/>
        </p:nvGrpSpPr>
        <p:grpSpPr>
          <a:xfrm>
            <a:off x="3412448" y="157711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BAB96F9-6754-4BB9-8F0C-9313CA1FA897}"/>
              </a:ext>
            </a:extLst>
          </p:cNvPr>
          <p:cNvGrpSpPr/>
          <p:nvPr/>
        </p:nvGrpSpPr>
        <p:grpSpPr>
          <a:xfrm>
            <a:off x="3280688" y="2346961"/>
            <a:ext cx="2266560" cy="1233360"/>
            <a:chOff x="8755481" y="4747220"/>
            <a:chExt cx="2266560" cy="123336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1026C42-963F-4B8C-A9F4-F5EBECD4E722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CB23ADA-A7AB-466F-93C9-D90589D9C36A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2B337252-1F37-4D7C-ADB8-7E528FEDC705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E8C6B761-3B4F-4CC7-B669-D6A688B057F7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C458B6B7-A2AF-4823-BF34-0B4DE35437A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1B2BF405-153D-46C6-B262-BF709A20973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DA9CFE9-5C42-44EF-BA44-FCF31E74F19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72405024-223D-49AD-B1D0-F7A149F9AFFF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C5FD4FF-EB2C-4DB4-9318-29B667ACEEF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2B151C8F-BF63-41CB-8C79-C21593F2285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236D14A4-C6D6-4601-9C8F-94D704043E1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D654F30-563A-4202-9027-51545A2A99DD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86186B82-743A-4771-B9A9-9D14A805F6A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8124ACA-5F6F-482C-BFA4-3FBB660B41E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1490A9D-1372-4AE7-9FAF-906E15AE243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7B77444-8EC2-4C46-967F-172BD429DB7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C6C89D0A-8668-400B-AE43-924A1B58E37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2CF0C955-4A1B-42BE-9107-928D76D6FAD2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C81FD20-C21A-4DC1-8F30-F43271764F7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FF7CA806-E67C-4AA1-8062-0D78F143AB0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0E0B9799-F851-41FA-886E-684A16D560C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9F86402-E815-45D4-8026-A720CF1438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BF8E2B80-80A8-40A3-BCB5-2403382C2F8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CB8A1561-B80C-4229-944D-52B6E933F5F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EE62AB3B-3971-4FCF-BA5B-5A726F9D8BB6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150C7F0E-B953-4C66-AF47-7D8AAF8140D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E5CAE93B-64A8-4046-8B69-139B730453C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06C8B509-E408-4E14-9AC7-84B422FD8F3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942E4-E5EC-409B-81F6-0AA8029A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Same Origin Policy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8A89D-645B-47DD-8760-039A787F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web‘s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(darkside.me)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(lightside.me)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Origin = Protocol + Host + Port</a:t>
            </a:r>
          </a:p>
          <a:p>
            <a:pPr lvl="2"/>
            <a:r>
              <a:rPr lang="de-DE" dirty="0"/>
              <a:t>http://darkside.me:80</a:t>
            </a:r>
          </a:p>
          <a:p>
            <a:pPr lvl="2"/>
            <a:r>
              <a:rPr lang="de-DE" dirty="0"/>
              <a:t>http://lightside.me:80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2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2637-A773-4CD2-BA34-BAD7D09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365125"/>
            <a:ext cx="11353800" cy="1325563"/>
          </a:xfrm>
        </p:spPr>
        <p:txBody>
          <a:bodyPr/>
          <a:lstStyle/>
          <a:p>
            <a:r>
              <a:rPr lang="de-DE" dirty="0"/>
              <a:t>Cross Origin </a:t>
            </a:r>
            <a:r>
              <a:rPr lang="de-DE" dirty="0" err="1"/>
              <a:t>Resource</a:t>
            </a:r>
            <a:r>
              <a:rPr lang="de-DE" dirty="0"/>
              <a:t> Sharing (CORS)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2FD48-5D9B-48DC-AF2C-559B02A9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just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not…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define</a:t>
            </a:r>
            <a:r>
              <a:rPr lang="de-DE" dirty="0"/>
              <a:t> a CORS </a:t>
            </a:r>
            <a:r>
              <a:rPr lang="de-DE" dirty="0" err="1"/>
              <a:t>header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http://darkside.me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*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15988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17814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74617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530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2889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3220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133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D087C43-024B-4A0F-A5FB-33E9BF45F6A5}"/>
              </a:ext>
            </a:extLst>
          </p:cNvPr>
          <p:cNvGrpSpPr/>
          <p:nvPr/>
        </p:nvGrpSpPr>
        <p:grpSpPr>
          <a:xfrm rot="21300892">
            <a:off x="5558792" y="1257715"/>
            <a:ext cx="1703880" cy="1462320"/>
            <a:chOff x="6052966" y="1131074"/>
            <a:chExt cx="1703880" cy="14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FDFA309-1455-4B4D-B129-1C77B227675D}"/>
                    </a:ext>
                  </a:extLst>
                </p14:cNvPr>
                <p14:cNvContentPartPr/>
                <p14:nvPr/>
              </p14:nvContentPartPr>
              <p14:xfrm>
                <a:off x="6052966" y="1227194"/>
                <a:ext cx="1629360" cy="136620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FDFA309-1455-4B4D-B129-1C77B22767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44326" y="1218194"/>
                  <a:ext cx="1647000" cy="13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1A529CB7-F947-4AA5-86F5-DBF3106B275D}"/>
                    </a:ext>
                  </a:extLst>
                </p14:cNvPr>
                <p14:cNvContentPartPr/>
                <p14:nvPr/>
              </p14:nvContentPartPr>
              <p14:xfrm>
                <a:off x="7544446" y="1131074"/>
                <a:ext cx="212400" cy="2466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1A529CB7-F947-4AA5-86F5-DBF3106B27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35446" y="1122434"/>
                  <a:ext cx="2300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211AA2C-C88B-4FCA-84CE-DA5D43ABAA46}"/>
              </a:ext>
            </a:extLst>
          </p:cNvPr>
          <p:cNvGrpSpPr/>
          <p:nvPr/>
        </p:nvGrpSpPr>
        <p:grpSpPr>
          <a:xfrm>
            <a:off x="6148126" y="1394594"/>
            <a:ext cx="1272600" cy="1506960"/>
            <a:chOff x="6148126" y="1394594"/>
            <a:chExt cx="1272600" cy="15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5451ED0-72B6-47E9-9ECE-35F99B4B19E3}"/>
                    </a:ext>
                  </a:extLst>
                </p14:cNvPr>
                <p14:cNvContentPartPr/>
                <p14:nvPr/>
              </p14:nvContentPartPr>
              <p14:xfrm>
                <a:off x="6175486" y="1394594"/>
                <a:ext cx="1245240" cy="14475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5451ED0-72B6-47E9-9ECE-35F99B4B19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66846" y="1385594"/>
                  <a:ext cx="1262880" cy="14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D7883C2-F4C9-4E10-9723-FF3F395719B6}"/>
                    </a:ext>
                  </a:extLst>
                </p14:cNvPr>
                <p14:cNvContentPartPr/>
                <p14:nvPr/>
              </p14:nvContentPartPr>
              <p14:xfrm>
                <a:off x="6148126" y="2621114"/>
                <a:ext cx="279720" cy="2804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D7883C2-F4C9-4E10-9723-FF3F395719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39126" y="2612114"/>
                  <a:ext cx="297360" cy="29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91CBD7F4-0FA0-4282-AC93-97D9362F5AE9}"/>
              </a:ext>
            </a:extLst>
          </p:cNvPr>
          <p:cNvSpPr txBox="1"/>
          <p:nvPr/>
        </p:nvSpPr>
        <p:spPr>
          <a:xfrm>
            <a:off x="2141768" y="1477264"/>
            <a:ext cx="6737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allowedContent.php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E68AAC95-428C-43D8-9398-F5ABD3A2206A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354908" y="3999555"/>
            <a:ext cx="6324600" cy="2438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7A25611-AA08-4E17-BE4A-D9E7662105D1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7539112" y="1384874"/>
            <a:ext cx="4485467" cy="895420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B150CB2D-C3B9-4AB5-AF64-9AAF7A9C4A72}"/>
              </a:ext>
            </a:extLst>
          </p:cNvPr>
          <p:cNvSpPr txBox="1"/>
          <p:nvPr/>
        </p:nvSpPr>
        <p:spPr>
          <a:xfrm>
            <a:off x="6655223" y="2538217"/>
            <a:ext cx="5458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HTTP/1.1 200 OK</a:t>
            </a:r>
          </a:p>
          <a:p>
            <a:r>
              <a:rPr lang="de-DE" sz="1600" dirty="0">
                <a:latin typeface="+mj-lt"/>
              </a:rPr>
              <a:t>Access-Control-</a:t>
            </a:r>
            <a:r>
              <a:rPr lang="de-DE" sz="1600" dirty="0" err="1">
                <a:latin typeface="+mj-lt"/>
              </a:rPr>
              <a:t>Allow</a:t>
            </a:r>
            <a:r>
              <a:rPr lang="de-DE" sz="1600" dirty="0">
                <a:latin typeface="+mj-lt"/>
              </a:rPr>
              <a:t>-Origin: http://darkside.me</a:t>
            </a:r>
          </a:p>
          <a:p>
            <a:r>
              <a:rPr lang="de-DE" sz="1600" dirty="0">
                <a:latin typeface="+mj-lt"/>
              </a:rPr>
              <a:t>...</a:t>
            </a:r>
          </a:p>
          <a:p>
            <a:r>
              <a:rPr lang="de-DE" sz="1600" dirty="0" err="1">
                <a:latin typeface="+mj-lt"/>
              </a:rPr>
              <a:t>You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allowed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read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this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text</a:t>
            </a:r>
            <a:r>
              <a:rPr lang="de-DE" sz="1600" dirty="0">
                <a:latin typeface="+mj-lt"/>
              </a:rPr>
              <a:t>, </a:t>
            </a:r>
            <a:r>
              <a:rPr lang="de-DE" sz="1600" dirty="0" err="1">
                <a:latin typeface="+mj-lt"/>
              </a:rPr>
              <a:t>lord</a:t>
            </a:r>
            <a:r>
              <a:rPr lang="de-DE" sz="1600" dirty="0">
                <a:latin typeface="+mj-lt"/>
              </a:rPr>
              <a:t> Vader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28BD704-FA15-4AE5-B57E-3B0A7818F7FD}"/>
              </a:ext>
            </a:extLst>
          </p:cNvPr>
          <p:cNvPicPr>
            <a:picLocks noChangeAspect="1"/>
          </p:cNvPicPr>
          <p:nvPr/>
        </p:nvPicPr>
        <p:blipFill rotWithShape="1">
          <a:blip r:embed="rId92"/>
          <a:srcRect t="951"/>
          <a:stretch/>
        </p:blipFill>
        <p:spPr>
          <a:xfrm>
            <a:off x="7108626" y="3783724"/>
            <a:ext cx="4337851" cy="2621442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DB1B4C2-8119-4FE6-B18F-6402EA944A90}"/>
              </a:ext>
            </a:extLst>
          </p:cNvPr>
          <p:cNvGrpSpPr/>
          <p:nvPr/>
        </p:nvGrpSpPr>
        <p:grpSpPr>
          <a:xfrm>
            <a:off x="3829440" y="2495921"/>
            <a:ext cx="2266560" cy="1233360"/>
            <a:chOff x="8755481" y="4747220"/>
            <a:chExt cx="2266560" cy="1233360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D788CB3A-0C6C-4632-A788-1920637B32E1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59B3E16B-D633-4165-9316-3A9A2C74278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9E7555F-CDB2-411B-98BA-D5F62E95F5C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C4622E40-6CEF-4DDC-BE9E-46DA8630887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83525E6D-DFA5-4BA2-B165-0F758E87B64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BDF2B0FF-9EA9-43CD-952D-0F072D842DA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FA686F9-A7A1-4C17-8561-A94114D954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5ED2296-6D0B-49E8-B61A-318669D6F26E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E585B3CB-C544-407F-94FA-A94F4786355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2FBA4673-C7CA-472D-A8A0-453B3898035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4E9FC57C-A432-4FC2-AD5A-F6C79F71189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8F2D7928-1A5D-4BC2-8E0B-DD4445F9C2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4B3E4873-F259-4385-BF89-1B2AA26E28A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75F302EE-4B26-481F-B8DC-FFCF60AF806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D3876BA-0467-4AE6-B6B2-848F559D846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18075475-A616-4C0E-A470-5D8C33E2F63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09F71BD4-7117-4D35-BFBA-3C23B104218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A3A2ABF2-33C4-4E0A-86C5-B8B5655DD1F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00B9F8AA-1A4D-423C-B4BB-2BA2BC7EB2C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B855AD7D-D8EF-49EF-985D-DE84FAAE6DE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D13DC509-4DF8-4682-8CFB-576FE23AC41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40EC309-CD8D-4495-8803-D423FB90CEA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899B2299-B2C3-44F7-A044-C9A9590B168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2ED8C539-0560-4D83-9605-E748CF934B6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D02EA43-8052-4422-81FA-B4C900B7F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828C7583-5C38-4CD9-AC8D-5CD034803F5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B4AA6F17-E41F-48A5-8814-08AF575AD2F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9091A74-1183-46C4-8566-557CCCD5635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965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FD50-2FF8-42BB-9CB2-BB261216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1F37F-1471-4291-BE46-E9C2BDE4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089"/>
            <a:ext cx="10515600" cy="40538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Use TLS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 </a:t>
            </a:r>
            <a:r>
              <a:rPr lang="de-DE" dirty="0" err="1"/>
              <a:t>securely</a:t>
            </a:r>
            <a:r>
              <a:rPr lang="de-DE" dirty="0"/>
              <a:t> (</a:t>
            </a:r>
            <a:r>
              <a:rPr lang="de-DE" dirty="0" err="1"/>
              <a:t>bcrypt</a:t>
            </a:r>
            <a:r>
              <a:rPr lang="de-DE" dirty="0"/>
              <a:t>, PBKDF2,…)</a:t>
            </a:r>
          </a:p>
          <a:p>
            <a:endParaRPr lang="de-DE" dirty="0"/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support and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for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your</a:t>
            </a:r>
            <a:r>
              <a:rPr lang="de-DE" dirty="0"/>
              <a:t> SID</a:t>
            </a:r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originating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58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5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A5874E-59AD-4BF7-9EA8-C388CCF21F6D}"/>
              </a:ext>
            </a:extLst>
          </p:cNvPr>
          <p:cNvGrpSpPr/>
          <p:nvPr/>
        </p:nvGrpSpPr>
        <p:grpSpPr>
          <a:xfrm>
            <a:off x="227141" y="1790940"/>
            <a:ext cx="5263675" cy="825884"/>
            <a:chOff x="657855" y="1585091"/>
            <a:chExt cx="5263675" cy="82588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F25FF16-E96F-4FE4-8121-DDEB3E20F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698" y="1585091"/>
              <a:ext cx="4228832" cy="82588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DFDA858-B872-4935-968B-F0B124F8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55" y="1585091"/>
              <a:ext cx="1034843" cy="825884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8B79B0C-08D7-4793-91EF-D3D935256691}"/>
              </a:ext>
            </a:extLst>
          </p:cNvPr>
          <p:cNvGrpSpPr/>
          <p:nvPr/>
        </p:nvGrpSpPr>
        <p:grpSpPr>
          <a:xfrm>
            <a:off x="1151841" y="630318"/>
            <a:ext cx="5858678" cy="695326"/>
            <a:chOff x="668365" y="318429"/>
            <a:chExt cx="5858678" cy="6953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96C0BE5-86D6-46F1-B06D-8A0A5640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193" y="318430"/>
              <a:ext cx="3752850" cy="69532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EFE24E-8511-414F-AC10-427959B1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65" y="318429"/>
              <a:ext cx="2107704" cy="695325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4F15229-3A25-4FB5-AB21-C2CE4E4B6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9" y="4071778"/>
            <a:ext cx="2635386" cy="24094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A68581-F4CD-476C-A81C-9311F2DC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678" y="2770626"/>
            <a:ext cx="2852322" cy="24094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5C7158-1B1F-4E52-8890-5F3E69F58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761" y="2936165"/>
            <a:ext cx="2852322" cy="18208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1BC4DE-BD71-4B2D-AE78-5F024C461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408" y="4850684"/>
            <a:ext cx="2852322" cy="182804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F59DC8-75A9-4CE2-92A4-27B3A2AF2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568" y="3085771"/>
            <a:ext cx="2275227" cy="142201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09FAA3-985D-4008-8C63-916BCF4AC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9736" y="179269"/>
            <a:ext cx="218598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217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154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again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credentials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- Spoofed Server (DNS Hijacking)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6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0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Authentication Automation </a:t>
                      </a:r>
                      <a:r>
                        <a:rPr lang="de-DE" sz="3200" b="1" i="0" u="none" dirty="0" err="1">
                          <a:latin typeface="+mj-lt"/>
                        </a:rPr>
                        <a:t>Attacks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Guess/Crack the user‘s credentials (e.g. username / password)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Brute Force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Dictionary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Credential Stuffing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Also consider this for the registration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Anti-Automation Techniques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Captcha, 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. Lockout, Tarpit,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 Complexity Requirements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Current recommendation: length &gt;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MFA (maybe even </a:t>
                      </a:r>
                      <a:r>
                        <a:rPr lang="en-US" dirty="0" err="1"/>
                        <a:t>passwordless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Compromised Credential Checking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A07:2021-Identification and Authentication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/>
                        <a:t>Use an </a:t>
                      </a:r>
                      <a:r>
                        <a:rPr lang="de-DE" sz="1800" dirty="0" err="1"/>
                        <a:t>authentication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mechanism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cannot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bypassed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tampered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34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Password Storage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user credentials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SQLi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misconfigurations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Malicious insider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proper mechanisms to store credentials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Special Password Hash Functions (PHF) or</a:t>
                      </a:r>
                      <a:br>
                        <a:rPr lang="en-US" dirty="0"/>
                      </a:br>
                      <a:r>
                        <a:rPr lang="en-US" dirty="0"/>
                        <a:t>   Password-based Key Derivation Functions (KDFs) – slow on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they use cryptographic hashes with large salt and high iteration count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e.g. </a:t>
                      </a:r>
                      <a:r>
                        <a:rPr lang="en-US" b="1" dirty="0" err="1"/>
                        <a:t>bcrypt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scrypt</a:t>
                      </a:r>
                      <a:r>
                        <a:rPr lang="en-US" b="1" dirty="0"/>
                        <a:t>, PBKDF2, HKDF</a:t>
                      </a:r>
                      <a:r>
                        <a:rPr lang="en-US" dirty="0"/>
                        <a:t>, Lyra2, [Argon2]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„Use </a:t>
                      </a:r>
                      <a:r>
                        <a:rPr lang="de-AT" sz="1800" dirty="0" err="1"/>
                        <a:t>cryptography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correctly</a:t>
                      </a:r>
                      <a:r>
                        <a:rPr lang="de-AT" sz="1800" dirty="0"/>
                        <a:t>. 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401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Passwords in Source Code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passwords of technical users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control system (GIT, SVN, …)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bare minimum: put them in a config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Recommended solution heavily depends on platform, e.g.</a:t>
                      </a:r>
                      <a:br>
                        <a:rPr lang="en-US" dirty="0"/>
                      </a:br>
                      <a:r>
                        <a:rPr lang="en-US" dirty="0"/>
                        <a:t>   secret stores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encrypted config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„master key“ can be set e.g. via environment variable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759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0F61D0-E654-454A-8C9B-5B4EC3A0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Basic Auth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2F45E-0008-48FF-83CA-7FC12D79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4" y="1825624"/>
            <a:ext cx="11364308" cy="460565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credential‘s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endParaRPr lang="de-DE" dirty="0"/>
          </a:p>
          <a:p>
            <a:pPr lvl="2"/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decode</a:t>
            </a:r>
            <a:r>
              <a:rPr lang="de-DE" dirty="0"/>
              <a:t> base64</a:t>
            </a:r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server-</a:t>
            </a:r>
            <a:r>
              <a:rPr lang="de-DE" dirty="0" err="1"/>
              <a:t>spoofing</a:t>
            </a:r>
            <a:endParaRPr lang="de-DE" dirty="0"/>
          </a:p>
          <a:p>
            <a:pPr lvl="1"/>
            <a:r>
              <a:rPr lang="de-DE" dirty="0"/>
              <a:t>Needs HTTPS</a:t>
            </a:r>
          </a:p>
          <a:p>
            <a:pPr lvl="1"/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/>
              <a:t>Limited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webserver</a:t>
            </a:r>
            <a:endParaRPr lang="de-DE" dirty="0"/>
          </a:p>
          <a:p>
            <a:pPr lvl="1"/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lvl="2"/>
            <a:r>
              <a:rPr lang="de-DE" dirty="0"/>
              <a:t>e.g. Apache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bcrypt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3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BA810-2B7F-4980-96ED-240D018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Digest 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FFDC8-4934-4C55-BADC-5DA3C9A5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MitM</a:t>
            </a:r>
            <a:endParaRPr lang="de-DE" dirty="0"/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spoofing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</a:t>
            </a:r>
          </a:p>
          <a:p>
            <a:endParaRPr lang="de-DE" dirty="0"/>
          </a:p>
          <a:p>
            <a:r>
              <a:rPr lang="de-DE" dirty="0"/>
              <a:t>Password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in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MD5 </a:t>
            </a:r>
            <a:r>
              <a:rPr lang="de-DE" dirty="0" err="1"/>
              <a:t>hashed</a:t>
            </a:r>
            <a:endParaRPr lang="de-DE" dirty="0"/>
          </a:p>
          <a:p>
            <a:pPr lvl="1"/>
            <a:r>
              <a:rPr lang="de-DE" dirty="0" err="1"/>
              <a:t>both</a:t>
            </a:r>
            <a:r>
              <a:rPr lang="de-DE" dirty="0"/>
              <a:t> terrible</a:t>
            </a:r>
          </a:p>
          <a:p>
            <a:pPr lvl="1"/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endParaRPr lang="de-DE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HTTP </a:t>
            </a:r>
            <a:r>
              <a:rPr lang="de-AT" dirty="0" err="1"/>
              <a:t>auth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Basic + HTTPS + Strong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</a:t>
            </a:r>
            <a:r>
              <a:rPr lang="de-AT" dirty="0" err="1"/>
              <a:t>mechanism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2118</Words>
  <Application>Microsoft Office PowerPoint</Application>
  <PresentationFormat>Breitbild</PresentationFormat>
  <Paragraphs>377</Paragraphs>
  <Slides>33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Symbol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HTTP Basic Auth</vt:lpstr>
      <vt:lpstr>HTTP Digest Auth</vt:lpstr>
      <vt:lpstr>Which Auth-Factors do you know?</vt:lpstr>
      <vt:lpstr>Options I personally really like…</vt:lpstr>
      <vt:lpstr>Identity Federation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Same Origin Policy</vt:lpstr>
      <vt:lpstr>Cross Origin Resource Sharing (CORS)</vt:lpstr>
      <vt:lpstr>PowerPoint-Präsentation</vt:lpstr>
      <vt:lpstr>Key messages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Golden Authorization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2022-04-21T19:34:01Z</dcterms:modified>
</cp:coreProperties>
</file>