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305" r:id="rId3"/>
    <p:sldId id="545" r:id="rId4"/>
    <p:sldId id="544" r:id="rId5"/>
    <p:sldId id="543" r:id="rId6"/>
    <p:sldId id="542" r:id="rId7"/>
    <p:sldId id="541" r:id="rId8"/>
    <p:sldId id="540" r:id="rId9"/>
    <p:sldId id="511" r:id="rId10"/>
    <p:sldId id="509" r:id="rId11"/>
    <p:sldId id="513" r:id="rId12"/>
    <p:sldId id="508" r:id="rId13"/>
    <p:sldId id="294" r:id="rId14"/>
    <p:sldId id="295" r:id="rId15"/>
    <p:sldId id="512" r:id="rId16"/>
    <p:sldId id="523" r:id="rId17"/>
    <p:sldId id="514" r:id="rId18"/>
    <p:sldId id="516" r:id="rId19"/>
    <p:sldId id="626" r:id="rId20"/>
    <p:sldId id="627" r:id="rId21"/>
    <p:sldId id="629" r:id="rId22"/>
    <p:sldId id="631" r:id="rId23"/>
    <p:sldId id="632" r:id="rId24"/>
    <p:sldId id="633" r:id="rId25"/>
    <p:sldId id="630" r:id="rId26"/>
    <p:sldId id="634" r:id="rId27"/>
    <p:sldId id="635" r:id="rId28"/>
    <p:sldId id="637" r:id="rId29"/>
    <p:sldId id="515" r:id="rId30"/>
    <p:sldId id="524" r:id="rId31"/>
    <p:sldId id="525" r:id="rId32"/>
    <p:sldId id="539" r:id="rId33"/>
    <p:sldId id="538" r:id="rId34"/>
    <p:sldId id="537" r:id="rId35"/>
    <p:sldId id="536" r:id="rId36"/>
    <p:sldId id="535" r:id="rId37"/>
    <p:sldId id="534" r:id="rId38"/>
    <p:sldId id="522" r:id="rId39"/>
    <p:sldId id="474" r:id="rId40"/>
    <p:sldId id="496" r:id="rId41"/>
    <p:sldId id="495" r:id="rId42"/>
    <p:sldId id="494" r:id="rId43"/>
    <p:sldId id="493" r:id="rId44"/>
    <p:sldId id="486" r:id="rId45"/>
    <p:sldId id="507" r:id="rId46"/>
    <p:sldId id="492" r:id="rId47"/>
    <p:sldId id="491" r:id="rId48"/>
    <p:sldId id="490" r:id="rId49"/>
    <p:sldId id="438" r:id="rId50"/>
    <p:sldId id="520" r:id="rId51"/>
    <p:sldId id="546" r:id="rId52"/>
    <p:sldId id="533" r:id="rId53"/>
    <p:sldId id="532" r:id="rId54"/>
    <p:sldId id="531" r:id="rId55"/>
    <p:sldId id="530" r:id="rId56"/>
    <p:sldId id="529" r:id="rId57"/>
    <p:sldId id="528" r:id="rId58"/>
    <p:sldId id="527" r:id="rId59"/>
    <p:sldId id="526" r:id="rId60"/>
    <p:sldId id="521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485" r:id="rId71"/>
    <p:sldId id="483" r:id="rId72"/>
    <p:sldId id="482" r:id="rId73"/>
    <p:sldId id="481" r:id="rId74"/>
    <p:sldId id="480" r:id="rId75"/>
    <p:sldId id="479" r:id="rId76"/>
    <p:sldId id="478" r:id="rId77"/>
    <p:sldId id="475" r:id="rId78"/>
    <p:sldId id="476" r:id="rId79"/>
    <p:sldId id="477" r:id="rId80"/>
    <p:sldId id="426" r:id="rId81"/>
    <p:sldId id="506" r:id="rId82"/>
    <p:sldId id="505" r:id="rId83"/>
    <p:sldId id="504" r:id="rId84"/>
    <p:sldId id="503" r:id="rId85"/>
    <p:sldId id="502" r:id="rId86"/>
    <p:sldId id="501" r:id="rId87"/>
    <p:sldId id="500" r:id="rId88"/>
    <p:sldId id="499" r:id="rId89"/>
    <p:sldId id="498" r:id="rId90"/>
    <p:sldId id="497" r:id="rId91"/>
    <p:sldId id="488" r:id="rId92"/>
    <p:sldId id="489" r:id="rId93"/>
    <p:sldId id="484" r:id="rId94"/>
    <p:sldId id="386" r:id="rId9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5B075-BD0E-4912-8D7C-921EE2A52CBA}" v="756" dt="2022-11-09T21:12:13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64" autoAdjust="0"/>
  </p:normalViewPr>
  <p:slideViewPr>
    <p:cSldViewPr snapToGrid="0">
      <p:cViewPr varScale="1">
        <p:scale>
          <a:sx n="145" d="100"/>
          <a:sy n="145" d="100"/>
        </p:scale>
        <p:origin x="844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EC95B075-BD0E-4912-8D7C-921EE2A52CBA}"/>
    <pc:docChg chg="undo redo custSel addSld delSld modSld sldOrd">
      <pc:chgData name="Daniel Schwarz" userId="5bb35bb8-905a-4742-88d9-33d9089732e7" providerId="ADAL" clId="{EC95B075-BD0E-4912-8D7C-921EE2A52CBA}" dt="2022-11-09T21:12:13.245" v="5285"/>
      <pc:docMkLst>
        <pc:docMk/>
      </pc:docMkLst>
      <pc:sldChg chg="modSp mod">
        <pc:chgData name="Daniel Schwarz" userId="5bb35bb8-905a-4742-88d9-33d9089732e7" providerId="ADAL" clId="{EC95B075-BD0E-4912-8D7C-921EE2A52CBA}" dt="2022-11-06T16:20:05.446" v="528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EC95B075-BD0E-4912-8D7C-921EE2A52CBA}" dt="2022-11-06T16:20:05.446" v="528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add modAnim">
        <pc:chgData name="Daniel Schwarz" userId="5bb35bb8-905a-4742-88d9-33d9089732e7" providerId="ADAL" clId="{EC95B075-BD0E-4912-8D7C-921EE2A52CBA}" dt="2022-04-03T20:26:08.490" v="4875"/>
        <pc:sldMkLst>
          <pc:docMk/>
          <pc:sldMk cId="3756812701" sldId="294"/>
        </pc:sldMkLst>
      </pc:sldChg>
      <pc:sldChg chg="add modAnim">
        <pc:chgData name="Daniel Schwarz" userId="5bb35bb8-905a-4742-88d9-33d9089732e7" providerId="ADAL" clId="{EC95B075-BD0E-4912-8D7C-921EE2A52CBA}" dt="2022-04-03T19:57:11.888" v="4545"/>
        <pc:sldMkLst>
          <pc:docMk/>
          <pc:sldMk cId="2300856582" sldId="295"/>
        </pc:sldMkLst>
      </pc:sldChg>
      <pc:sldChg chg="modSp mod modAnim">
        <pc:chgData name="Daniel Schwarz" userId="5bb35bb8-905a-4742-88d9-33d9089732e7" providerId="ADAL" clId="{EC95B075-BD0E-4912-8D7C-921EE2A52CBA}" dt="2022-04-03T19:52:31.678" v="4502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EC95B075-BD0E-4912-8D7C-921EE2A52CBA}" dt="2022-04-03T19:52:31.678" v="4502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7545955" sldId="38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215742284" sldId="38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4861122" sldId="39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936070085" sldId="39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528856521" sldId="39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32511632" sldId="39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90031521" sldId="394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18003791" sldId="39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917638796" sldId="396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648658250" sldId="438"/>
        </pc:sldMkLst>
        <pc:graphicFrameChg chg="mod">
          <ac:chgData name="Daniel Schwarz" userId="5bb35bb8-905a-4742-88d9-33d9089732e7" providerId="ADAL" clId="{EC95B075-BD0E-4912-8D7C-921EE2A52CBA}" dt="2022-04-02T10:05:47.853" v="2989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50932313" sldId="438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798615726" sldId="474"/>
        </pc:sldMkLst>
      </pc:sldChg>
      <pc:sldChg chg="modSp add modAnim">
        <pc:chgData name="Daniel Schwarz" userId="5bb35bb8-905a-4742-88d9-33d9089732e7" providerId="ADAL" clId="{EC95B075-BD0E-4912-8D7C-921EE2A52CBA}" dt="2022-04-03T19:59:35.924" v="4570" actId="20577"/>
        <pc:sldMkLst>
          <pc:docMk/>
          <pc:sldMk cId="3335076740" sldId="474"/>
        </pc:sldMkLst>
        <pc:spChg chg="mod">
          <ac:chgData name="Daniel Schwarz" userId="5bb35bb8-905a-4742-88d9-33d9089732e7" providerId="ADAL" clId="{EC95B075-BD0E-4912-8D7C-921EE2A52CBA}" dt="2022-04-03T19:59:35.924" v="4570" actId="20577"/>
          <ac:spMkLst>
            <pc:docMk/>
            <pc:sldMk cId="3335076740" sldId="474"/>
            <ac:spMk id="3" creationId="{024113EF-BA80-40E5-9E7A-2395F606762A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818059365" sldId="47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799658313" sldId="476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54392144" sldId="477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147508533" sldId="47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261749646" sldId="47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93323868" sldId="48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6910475" sldId="48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934678168" sldId="48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642351906" sldId="48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213717780" sldId="485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216584569" sldId="486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12381867" sldId="486"/>
        </pc:sldMkLst>
      </pc:sldChg>
      <pc:sldChg chg="modSp">
        <pc:chgData name="Daniel Schwarz" userId="5bb35bb8-905a-4742-88d9-33d9089732e7" providerId="ADAL" clId="{EC95B075-BD0E-4912-8D7C-921EE2A52CBA}" dt="2022-04-02T09:41:59.057" v="2962"/>
        <pc:sldMkLst>
          <pc:docMk/>
          <pc:sldMk cId="1692947427" sldId="488"/>
        </pc:sldMkLst>
        <pc:graphicFrameChg chg="mod">
          <ac:chgData name="Daniel Schwarz" userId="5bb35bb8-905a-4742-88d9-33d9089732e7" providerId="ADAL" clId="{EC95B075-BD0E-4912-8D7C-921EE2A52CBA}" dt="2022-04-02T09:41:59.057" v="2962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056446987" sldId="490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124307334" sldId="490"/>
        </pc:sldMkLst>
        <pc:graphicFrameChg chg="mod">
          <ac:chgData name="Daniel Schwarz" userId="5bb35bb8-905a-4742-88d9-33d9089732e7" providerId="ADAL" clId="{EC95B075-BD0E-4912-8D7C-921EE2A52CBA}" dt="2022-04-02T10:05:42.390" v="298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39310712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37303444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457368845" sldId="492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994217291" sldId="492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622414450" sldId="493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983003986" sldId="493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161431597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14772083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286181472" sldId="495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842007672" sldId="495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847697777" sldId="496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62691043" sldId="496"/>
        </pc:sldMkLst>
      </pc:sldChg>
      <pc:sldChg chg="modSp">
        <pc:chgData name="Daniel Schwarz" userId="5bb35bb8-905a-4742-88d9-33d9089732e7" providerId="ADAL" clId="{EC95B075-BD0E-4912-8D7C-921EE2A52CBA}" dt="2022-04-02T09:42:34.606" v="2967"/>
        <pc:sldMkLst>
          <pc:docMk/>
          <pc:sldMk cId="39789666" sldId="497"/>
        </pc:sldMkLst>
        <pc:graphicFrameChg chg="mod">
          <ac:chgData name="Daniel Schwarz" userId="5bb35bb8-905a-4742-88d9-33d9089732e7" providerId="ADAL" clId="{EC95B075-BD0E-4912-8D7C-921EE2A52CBA}" dt="2022-04-02T09:42:34.606" v="296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2.042" v="2969"/>
        <pc:sldMkLst>
          <pc:docMk/>
          <pc:sldMk cId="695429897" sldId="498"/>
        </pc:sldMkLst>
        <pc:graphicFrameChg chg="mod">
          <ac:chgData name="Daniel Schwarz" userId="5bb35bb8-905a-4742-88d9-33d9089732e7" providerId="ADAL" clId="{EC95B075-BD0E-4912-8D7C-921EE2A52CBA}" dt="2022-04-02T09:42:42.042" v="2969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9.143" v="2971"/>
        <pc:sldMkLst>
          <pc:docMk/>
          <pc:sldMk cId="853505256" sldId="499"/>
        </pc:sldMkLst>
        <pc:graphicFrameChg chg="mod">
          <ac:chgData name="Daniel Schwarz" userId="5bb35bb8-905a-4742-88d9-33d9089732e7" providerId="ADAL" clId="{EC95B075-BD0E-4912-8D7C-921EE2A52CBA}" dt="2022-04-02T09:42:49.143" v="2971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3.949" v="2973"/>
        <pc:sldMkLst>
          <pc:docMk/>
          <pc:sldMk cId="2354883174" sldId="500"/>
        </pc:sldMkLst>
        <pc:graphicFrameChg chg="mod">
          <ac:chgData name="Daniel Schwarz" userId="5bb35bb8-905a-4742-88d9-33d9089732e7" providerId="ADAL" clId="{EC95B075-BD0E-4912-8D7C-921EE2A52CBA}" dt="2022-04-02T09:42:53.949" v="2973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9.647" v="2975"/>
        <pc:sldMkLst>
          <pc:docMk/>
          <pc:sldMk cId="1361363400" sldId="501"/>
        </pc:sldMkLst>
        <pc:graphicFrameChg chg="mod">
          <ac:chgData name="Daniel Schwarz" userId="5bb35bb8-905a-4742-88d9-33d9089732e7" providerId="ADAL" clId="{EC95B075-BD0E-4912-8D7C-921EE2A52CBA}" dt="2022-04-02T09:42:59.647" v="2975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05.597" v="2977"/>
        <pc:sldMkLst>
          <pc:docMk/>
          <pc:sldMk cId="848318950" sldId="502"/>
        </pc:sldMkLst>
        <pc:graphicFrameChg chg="mod">
          <ac:chgData name="Daniel Schwarz" userId="5bb35bb8-905a-4742-88d9-33d9089732e7" providerId="ADAL" clId="{EC95B075-BD0E-4912-8D7C-921EE2A52CBA}" dt="2022-04-02T09:43:05.597" v="29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0.989" v="2979"/>
        <pc:sldMkLst>
          <pc:docMk/>
          <pc:sldMk cId="508087035" sldId="503"/>
        </pc:sldMkLst>
        <pc:graphicFrameChg chg="mod">
          <ac:chgData name="Daniel Schwarz" userId="5bb35bb8-905a-4742-88d9-33d9089732e7" providerId="ADAL" clId="{EC95B075-BD0E-4912-8D7C-921EE2A52CBA}" dt="2022-04-02T09:43:10.989" v="2979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6.526" v="2981"/>
        <pc:sldMkLst>
          <pc:docMk/>
          <pc:sldMk cId="1021048141" sldId="504"/>
        </pc:sldMkLst>
        <pc:graphicFrameChg chg="mod">
          <ac:chgData name="Daniel Schwarz" userId="5bb35bb8-905a-4742-88d9-33d9089732e7" providerId="ADAL" clId="{EC95B075-BD0E-4912-8D7C-921EE2A52CBA}" dt="2022-04-02T09:43:16.526" v="2981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2.882" v="2983"/>
        <pc:sldMkLst>
          <pc:docMk/>
          <pc:sldMk cId="4172277954" sldId="505"/>
        </pc:sldMkLst>
        <pc:graphicFrameChg chg="mod">
          <ac:chgData name="Daniel Schwarz" userId="5bb35bb8-905a-4742-88d9-33d9089732e7" providerId="ADAL" clId="{EC95B075-BD0E-4912-8D7C-921EE2A52CBA}" dt="2022-04-02T09:43:22.882" v="2983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9.062" v="2985"/>
        <pc:sldMkLst>
          <pc:docMk/>
          <pc:sldMk cId="137143432" sldId="506"/>
        </pc:sldMkLst>
        <pc:graphicFrameChg chg="mod">
          <ac:chgData name="Daniel Schwarz" userId="5bb35bb8-905a-4742-88d9-33d9089732e7" providerId="ADAL" clId="{EC95B075-BD0E-4912-8D7C-921EE2A52CBA}" dt="2022-04-02T09:43:29.062" v="2985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055291117" sldId="507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647588741" sldId="507"/>
        </pc:sldMkLst>
      </pc:sldChg>
      <pc:sldChg chg="addSp delSp modSp new mod ord">
        <pc:chgData name="Daniel Schwarz" userId="5bb35bb8-905a-4742-88d9-33d9089732e7" providerId="ADAL" clId="{EC95B075-BD0E-4912-8D7C-921EE2A52CBA}" dt="2022-03-29T19:49:04.781" v="910" actId="478"/>
        <pc:sldMkLst>
          <pc:docMk/>
          <pc:sldMk cId="4015155765" sldId="508"/>
        </pc:sldMkLst>
        <pc:spChg chg="del mod">
          <ac:chgData name="Daniel Schwarz" userId="5bb35bb8-905a-4742-88d9-33d9089732e7" providerId="ADAL" clId="{EC95B075-BD0E-4912-8D7C-921EE2A52CBA}" dt="2022-03-29T19:49:00.999" v="909" actId="478"/>
          <ac:spMkLst>
            <pc:docMk/>
            <pc:sldMk cId="4015155765" sldId="508"/>
            <ac:spMk id="2" creationId="{7579F09A-9D73-4047-92A2-E6E905AD139B}"/>
          </ac:spMkLst>
        </pc:spChg>
        <pc:spChg chg="del mod">
          <ac:chgData name="Daniel Schwarz" userId="5bb35bb8-905a-4742-88d9-33d9089732e7" providerId="ADAL" clId="{EC95B075-BD0E-4912-8D7C-921EE2A52CBA}" dt="2022-03-29T18:52:52.566" v="87" actId="478"/>
          <ac:spMkLst>
            <pc:docMk/>
            <pc:sldMk cId="4015155765" sldId="508"/>
            <ac:spMk id="3" creationId="{6EE6F43B-44CE-421D-B74F-200E55A49C49}"/>
          </ac:spMkLst>
        </pc:spChg>
        <pc:spChg chg="add del mod">
          <ac:chgData name="Daniel Schwarz" userId="5bb35bb8-905a-4742-88d9-33d9089732e7" providerId="ADAL" clId="{EC95B075-BD0E-4912-8D7C-921EE2A52CBA}" dt="2022-03-29T18:52:54.990" v="89" actId="478"/>
          <ac:spMkLst>
            <pc:docMk/>
            <pc:sldMk cId="4015155765" sldId="508"/>
            <ac:spMk id="5" creationId="{B83DFC90-EA6D-44EE-AD47-AA9B4333FF34}"/>
          </ac:spMkLst>
        </pc:spChg>
        <pc:spChg chg="add mod">
          <ac:chgData name="Daniel Schwarz" userId="5bb35bb8-905a-4742-88d9-33d9089732e7" providerId="ADAL" clId="{EC95B075-BD0E-4912-8D7C-921EE2A52CBA}" dt="2022-03-29T18:53:12.400" v="130" actId="20577"/>
          <ac:spMkLst>
            <pc:docMk/>
            <pc:sldMk cId="4015155765" sldId="508"/>
            <ac:spMk id="6" creationId="{F4638448-3C77-4731-B82A-7D693F319FD7}"/>
          </ac:spMkLst>
        </pc:spChg>
        <pc:spChg chg="add del mod">
          <ac:chgData name="Daniel Schwarz" userId="5bb35bb8-905a-4742-88d9-33d9089732e7" providerId="ADAL" clId="{EC95B075-BD0E-4912-8D7C-921EE2A52CBA}" dt="2022-03-29T19:49:04.781" v="910" actId="478"/>
          <ac:spMkLst>
            <pc:docMk/>
            <pc:sldMk cId="4015155765" sldId="508"/>
            <ac:spMk id="8" creationId="{5B2FAA65-45FA-4938-8B1E-EB082D9769FC}"/>
          </ac:spMkLst>
        </pc:spChg>
      </pc:sldChg>
      <pc:sldChg chg="addSp delSp modSp new mod modClrScheme delAnim modAnim chgLayout">
        <pc:chgData name="Daniel Schwarz" userId="5bb35bb8-905a-4742-88d9-33d9089732e7" providerId="ADAL" clId="{EC95B075-BD0E-4912-8D7C-921EE2A52CBA}" dt="2022-03-29T19:09:05.899" v="216"/>
        <pc:sldMkLst>
          <pc:docMk/>
          <pc:sldMk cId="700414532" sldId="509"/>
        </pc:sldMkLst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2" creationId="{21CFA6E9-0A54-4DB0-9D2F-FD33381D50FC}"/>
          </ac:spMkLst>
        </pc:spChg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3" creationId="{8CE058CB-463F-4394-B959-64E3745B949D}"/>
          </ac:spMkLst>
        </pc:spChg>
        <pc:spChg chg="add mod">
          <ac:chgData name="Daniel Schwarz" userId="5bb35bb8-905a-4742-88d9-33d9089732e7" providerId="ADAL" clId="{EC95B075-BD0E-4912-8D7C-921EE2A52CBA}" dt="2022-03-29T19:08:52.370" v="214" actId="1076"/>
          <ac:spMkLst>
            <pc:docMk/>
            <pc:sldMk cId="700414532" sldId="509"/>
            <ac:spMk id="4" creationId="{12DA6DCD-43AB-4BA0-9159-BCEBFFE77379}"/>
          </ac:spMkLst>
        </pc:spChg>
        <pc:spChg chg="add del mod">
          <ac:chgData name="Daniel Schwarz" userId="5bb35bb8-905a-4742-88d9-33d9089732e7" providerId="ADAL" clId="{EC95B075-BD0E-4912-8D7C-921EE2A52CBA}" dt="2022-03-29T19:05:42.712" v="155" actId="478"/>
          <ac:spMkLst>
            <pc:docMk/>
            <pc:sldMk cId="700414532" sldId="509"/>
            <ac:spMk id="5" creationId="{44A5E112-8C55-4A27-832A-423B98C210E3}"/>
          </ac:spMkLst>
        </pc:spChg>
        <pc:spChg chg="add mod">
          <ac:chgData name="Daniel Schwarz" userId="5bb35bb8-905a-4742-88d9-33d9089732e7" providerId="ADAL" clId="{EC95B075-BD0E-4912-8D7C-921EE2A52CBA}" dt="2022-03-29T19:05:58.155" v="158" actId="1076"/>
          <ac:spMkLst>
            <pc:docMk/>
            <pc:sldMk cId="700414532" sldId="509"/>
            <ac:spMk id="6" creationId="{3036B0C2-079A-4435-B900-ECB62E8E0313}"/>
          </ac:spMkLst>
        </pc:spChg>
        <pc:spChg chg="add mod">
          <ac:chgData name="Daniel Schwarz" userId="5bb35bb8-905a-4742-88d9-33d9089732e7" providerId="ADAL" clId="{EC95B075-BD0E-4912-8D7C-921EE2A52CBA}" dt="2022-03-29T19:08:47.952" v="213" actId="1076"/>
          <ac:spMkLst>
            <pc:docMk/>
            <pc:sldMk cId="700414532" sldId="509"/>
            <ac:spMk id="7" creationId="{0FF7948F-B477-417F-8B8B-F59A91BC3053}"/>
          </ac:spMkLst>
        </pc:spChg>
      </pc:sldChg>
      <pc:sldChg chg="new del">
        <pc:chgData name="Daniel Schwarz" userId="5bb35bb8-905a-4742-88d9-33d9089732e7" providerId="ADAL" clId="{EC95B075-BD0E-4912-8D7C-921EE2A52CBA}" dt="2022-03-29T19:49:31.532" v="914" actId="47"/>
        <pc:sldMkLst>
          <pc:docMk/>
          <pc:sldMk cId="580933431" sldId="510"/>
        </pc:sldMkLst>
      </pc:sldChg>
      <pc:sldChg chg="addSp delSp modSp new mod modAnim modNotesTx">
        <pc:chgData name="Daniel Schwarz" userId="5bb35bb8-905a-4742-88d9-33d9089732e7" providerId="ADAL" clId="{EC95B075-BD0E-4912-8D7C-921EE2A52CBA}" dt="2022-04-22T15:53:24.378" v="5226" actId="20577"/>
        <pc:sldMkLst>
          <pc:docMk/>
          <pc:sldMk cId="763010407" sldId="511"/>
        </pc:sldMkLst>
        <pc:spChg chg="mod">
          <ac:chgData name="Daniel Schwarz" userId="5bb35bb8-905a-4742-88d9-33d9089732e7" providerId="ADAL" clId="{EC95B075-BD0E-4912-8D7C-921EE2A52CBA}" dt="2022-03-29T19:20:24.733" v="260" actId="20577"/>
          <ac:spMkLst>
            <pc:docMk/>
            <pc:sldMk cId="763010407" sldId="511"/>
            <ac:spMk id="2" creationId="{C5C7C623-FA5F-46E2-82F9-21DB01992C55}"/>
          </ac:spMkLst>
        </pc:spChg>
        <pc:spChg chg="del">
          <ac:chgData name="Daniel Schwarz" userId="5bb35bb8-905a-4742-88d9-33d9089732e7" providerId="ADAL" clId="{EC95B075-BD0E-4912-8D7C-921EE2A52CBA}" dt="2022-03-29T19:20:43.514" v="261" actId="3680"/>
          <ac:spMkLst>
            <pc:docMk/>
            <pc:sldMk cId="763010407" sldId="511"/>
            <ac:spMk id="3" creationId="{516212C9-18BE-4CBF-B615-CD0CACD6D95C}"/>
          </ac:spMkLst>
        </pc:spChg>
        <pc:graphicFrameChg chg="add mod ord modGraphic">
          <ac:chgData name="Daniel Schwarz" userId="5bb35bb8-905a-4742-88d9-33d9089732e7" providerId="ADAL" clId="{EC95B075-BD0E-4912-8D7C-921EE2A52CBA}" dt="2022-04-22T15:53:24.378" v="5226" actId="20577"/>
          <ac:graphicFrameMkLst>
            <pc:docMk/>
            <pc:sldMk cId="763010407" sldId="511"/>
            <ac:graphicFrameMk id="4" creationId="{F9614C80-1FCA-451C-B694-9FBF6D41E8AA}"/>
          </ac:graphicFrameMkLst>
        </pc:graphicFrameChg>
      </pc:sldChg>
      <pc:sldChg chg="modSp new mod ord modAnim modNotesTx">
        <pc:chgData name="Daniel Schwarz" userId="5bb35bb8-905a-4742-88d9-33d9089732e7" providerId="ADAL" clId="{EC95B075-BD0E-4912-8D7C-921EE2A52CBA}" dt="2022-04-04T18:38:56.375" v="4937"/>
        <pc:sldMkLst>
          <pc:docMk/>
          <pc:sldMk cId="1633290535" sldId="512"/>
        </pc:sldMkLst>
        <pc:spChg chg="mod">
          <ac:chgData name="Daniel Schwarz" userId="5bb35bb8-905a-4742-88d9-33d9089732e7" providerId="ADAL" clId="{EC95B075-BD0E-4912-8D7C-921EE2A52CBA}" dt="2022-03-29T19:59:15.781" v="1034" actId="20577"/>
          <ac:spMkLst>
            <pc:docMk/>
            <pc:sldMk cId="1633290535" sldId="512"/>
            <ac:spMk id="2" creationId="{586E0722-10CE-4F5D-BDA0-745E6D5EBE72}"/>
          </ac:spMkLst>
        </pc:spChg>
        <pc:spChg chg="mod">
          <ac:chgData name="Daniel Schwarz" userId="5bb35bb8-905a-4742-88d9-33d9089732e7" providerId="ADAL" clId="{EC95B075-BD0E-4912-8D7C-921EE2A52CBA}" dt="2022-04-03T19:38:48.087" v="3730" actId="27636"/>
          <ac:spMkLst>
            <pc:docMk/>
            <pc:sldMk cId="1633290535" sldId="512"/>
            <ac:spMk id="3" creationId="{E7464807-ABA0-417B-8F6D-C02FBD7E671E}"/>
          </ac:spMkLst>
        </pc:spChg>
      </pc:sldChg>
      <pc:sldChg chg="addSp modSp new mod">
        <pc:chgData name="Daniel Schwarz" userId="5bb35bb8-905a-4742-88d9-33d9089732e7" providerId="ADAL" clId="{EC95B075-BD0E-4912-8D7C-921EE2A52CBA}" dt="2022-03-29T19:50:35.322" v="951" actId="20577"/>
        <pc:sldMkLst>
          <pc:docMk/>
          <pc:sldMk cId="2686327659" sldId="513"/>
        </pc:sldMkLst>
        <pc:spChg chg="add mod">
          <ac:chgData name="Daniel Schwarz" userId="5bb35bb8-905a-4742-88d9-33d9089732e7" providerId="ADAL" clId="{EC95B075-BD0E-4912-8D7C-921EE2A52CBA}" dt="2022-03-29T19:50:35.322" v="951" actId="20577"/>
          <ac:spMkLst>
            <pc:docMk/>
            <pc:sldMk cId="2686327659" sldId="513"/>
            <ac:spMk id="2" creationId="{E2196171-C748-439A-98F3-76F67BDC76BA}"/>
          </ac:spMkLst>
        </pc:spChg>
      </pc:sldChg>
      <pc:sldChg chg="addSp delSp modSp add mod modAnim">
        <pc:chgData name="Daniel Schwarz" userId="5bb35bb8-905a-4742-88d9-33d9089732e7" providerId="ADAL" clId="{EC95B075-BD0E-4912-8D7C-921EE2A52CBA}" dt="2022-04-03T19:39:16.941" v="3733"/>
        <pc:sldMkLst>
          <pc:docMk/>
          <pc:sldMk cId="735619953" sldId="514"/>
        </pc:sldMkLst>
        <pc:spChg chg="add del mod">
          <ac:chgData name="Daniel Schwarz" userId="5bb35bb8-905a-4742-88d9-33d9089732e7" providerId="ADAL" clId="{EC95B075-BD0E-4912-8D7C-921EE2A52CBA}" dt="2022-03-29T20:09:24.096" v="1091"/>
          <ac:spMkLst>
            <pc:docMk/>
            <pc:sldMk cId="735619953" sldId="514"/>
            <ac:spMk id="3" creationId="{01E7F371-117B-4C6B-A4FC-4BFCA887E1A0}"/>
          </ac:spMkLst>
        </pc:spChg>
        <pc:spChg chg="mod">
          <ac:chgData name="Daniel Schwarz" userId="5bb35bb8-905a-4742-88d9-33d9089732e7" providerId="ADAL" clId="{EC95B075-BD0E-4912-8D7C-921EE2A52CBA}" dt="2022-03-29T20:09:24.684" v="1092" actId="1076"/>
          <ac:spMkLst>
            <pc:docMk/>
            <pc:sldMk cId="735619953" sldId="514"/>
            <ac:spMk id="6" creationId="{F4638448-3C77-4731-B82A-7D693F319FD7}"/>
          </ac:spMkLst>
        </pc:spChg>
      </pc:sldChg>
      <pc:sldChg chg="addSp delSp modSp new mod modClrScheme modAnim chgLayout">
        <pc:chgData name="Daniel Schwarz" userId="5bb35bb8-905a-4742-88d9-33d9089732e7" providerId="ADAL" clId="{EC95B075-BD0E-4912-8D7C-921EE2A52CBA}" dt="2022-04-03T19:40:30.335" v="3777" actId="1036"/>
        <pc:sldMkLst>
          <pc:docMk/>
          <pc:sldMk cId="1396507183" sldId="515"/>
        </pc:sldMkLst>
        <pc:spChg chg="del mod ord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2" creationId="{787AD9BD-9002-4E0E-B0B8-1FC20A95C926}"/>
          </ac:spMkLst>
        </pc:spChg>
        <pc:spChg chg="del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3" creationId="{9122E747-069A-43E5-B608-B7B9BF0B37D8}"/>
          </ac:spMkLst>
        </pc:spChg>
        <pc:spChg chg="add mod ord">
          <ac:chgData name="Daniel Schwarz" userId="5bb35bb8-905a-4742-88d9-33d9089732e7" providerId="ADAL" clId="{EC95B075-BD0E-4912-8D7C-921EE2A52CBA}" dt="2022-04-03T19:40:20.727" v="3764" actId="20577"/>
          <ac:spMkLst>
            <pc:docMk/>
            <pc:sldMk cId="1396507183" sldId="515"/>
            <ac:spMk id="4" creationId="{4A77762B-81D6-4AE6-8462-57F8F36727C2}"/>
          </ac:spMkLst>
        </pc:spChg>
        <pc:spChg chg="add mod">
          <ac:chgData name="Daniel Schwarz" userId="5bb35bb8-905a-4742-88d9-33d9089732e7" providerId="ADAL" clId="{EC95B075-BD0E-4912-8D7C-921EE2A52CBA}" dt="2022-04-03T19:40:30.335" v="3777" actId="1036"/>
          <ac:spMkLst>
            <pc:docMk/>
            <pc:sldMk cId="1396507183" sldId="515"/>
            <ac:spMk id="6" creationId="{A0363076-526C-4701-A895-1774787AC4FA}"/>
          </ac:spMkLst>
        </pc:spChg>
        <pc:picChg chg="add mod">
          <ac:chgData name="Daniel Schwarz" userId="5bb35bb8-905a-4742-88d9-33d9089732e7" providerId="ADAL" clId="{EC95B075-BD0E-4912-8D7C-921EE2A52CBA}" dt="2022-04-03T19:40:30.335" v="3777" actId="1036"/>
          <ac:picMkLst>
            <pc:docMk/>
            <pc:sldMk cId="1396507183" sldId="515"/>
            <ac:picMk id="5" creationId="{C124C277-2A5A-49DA-979F-07EA3637226B}"/>
          </ac:picMkLst>
        </pc:picChg>
      </pc:sldChg>
      <pc:sldChg chg="addSp delSp modSp new mod modClrScheme chgLayout">
        <pc:chgData name="Daniel Schwarz" userId="5bb35bb8-905a-4742-88d9-33d9089732e7" providerId="ADAL" clId="{EC95B075-BD0E-4912-8D7C-921EE2A52CBA}" dt="2022-03-29T20:10:50.202" v="1163" actId="404"/>
        <pc:sldMkLst>
          <pc:docMk/>
          <pc:sldMk cId="1256321899" sldId="516"/>
        </pc:sldMkLst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2" creationId="{DC321E75-37F5-4F9E-984D-7557401AAD71}"/>
          </ac:spMkLst>
        </pc:spChg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3" creationId="{44A2C5DC-BB15-4AE3-B7F5-D420E8ACD657}"/>
          </ac:spMkLst>
        </pc:spChg>
        <pc:spChg chg="add del">
          <ac:chgData name="Daniel Schwarz" userId="5bb35bb8-905a-4742-88d9-33d9089732e7" providerId="ADAL" clId="{EC95B075-BD0E-4912-8D7C-921EE2A52CBA}" dt="2022-03-29T20:09:45.343" v="1095" actId="22"/>
          <ac:spMkLst>
            <pc:docMk/>
            <pc:sldMk cId="1256321899" sldId="516"/>
            <ac:spMk id="5" creationId="{C89D8CD2-4EC4-458B-91CE-3B19C356511C}"/>
          </ac:spMkLst>
        </pc:spChg>
        <pc:spChg chg="add mod">
          <ac:chgData name="Daniel Schwarz" userId="5bb35bb8-905a-4742-88d9-33d9089732e7" providerId="ADAL" clId="{EC95B075-BD0E-4912-8D7C-921EE2A52CBA}" dt="2022-03-29T20:10:50.202" v="1163" actId="404"/>
          <ac:spMkLst>
            <pc:docMk/>
            <pc:sldMk cId="1256321899" sldId="516"/>
            <ac:spMk id="6" creationId="{F4116898-3BC3-4676-BD38-C1EC364FB5FC}"/>
          </ac:spMkLst>
        </pc:spChg>
      </pc:sldChg>
      <pc:sldChg chg="addSp delSp modSp new del mod modClrScheme chgLayout modNotesTx">
        <pc:chgData name="Daniel Schwarz" userId="5bb35bb8-905a-4742-88d9-33d9089732e7" providerId="ADAL" clId="{EC95B075-BD0E-4912-8D7C-921EE2A52CBA}" dt="2022-04-03T19:51:00.840" v="4452" actId="47"/>
        <pc:sldMkLst>
          <pc:docMk/>
          <pc:sldMk cId="3541293" sldId="517"/>
        </pc:sldMkLst>
        <pc:spChg chg="del mod ord">
          <ac:chgData name="Daniel Schwarz" userId="5bb35bb8-905a-4742-88d9-33d9089732e7" providerId="ADAL" clId="{EC95B075-BD0E-4912-8D7C-921EE2A52CBA}" dt="2022-03-29T20:28:28.148" v="1227" actId="700"/>
          <ac:spMkLst>
            <pc:docMk/>
            <pc:sldMk cId="3541293" sldId="517"/>
            <ac:spMk id="2" creationId="{DDFF6672-AC07-405D-AF70-C9825BC77A4E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3" creationId="{144BA9DA-CF51-42C5-B0C1-141F84EDD681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4" creationId="{2F1A3489-82CE-410D-9A13-21D1D839D237}"/>
          </ac:spMkLst>
        </pc:spChg>
      </pc:sldChg>
      <pc:sldChg chg="addSp delSp modSp add del mod delAnim modAnim">
        <pc:chgData name="Daniel Schwarz" userId="5bb35bb8-905a-4742-88d9-33d9089732e7" providerId="ADAL" clId="{EC95B075-BD0E-4912-8D7C-921EE2A52CBA}" dt="2022-04-01T16:21:33.471" v="1508" actId="47"/>
        <pc:sldMkLst>
          <pc:docMk/>
          <pc:sldMk cId="2948960498" sldId="518"/>
        </pc:sldMkLst>
        <pc:spChg chg="mod">
          <ac:chgData name="Daniel Schwarz" userId="5bb35bb8-905a-4742-88d9-33d9089732e7" providerId="ADAL" clId="{EC95B075-BD0E-4912-8D7C-921EE2A52CBA}" dt="2022-04-01T15:51:14.984" v="1258" actId="20577"/>
          <ac:spMkLst>
            <pc:docMk/>
            <pc:sldMk cId="2948960498" sldId="518"/>
            <ac:spMk id="2" creationId="{72852776-A1CB-41BF-A763-BB6806E6110E}"/>
          </ac:spMkLst>
        </pc:spChg>
        <pc:spChg chg="del mod">
          <ac:chgData name="Daniel Schwarz" userId="5bb35bb8-905a-4742-88d9-33d9089732e7" providerId="ADAL" clId="{EC95B075-BD0E-4912-8D7C-921EE2A52CBA}" dt="2022-04-01T16:20:18.718" v="1449" actId="478"/>
          <ac:spMkLst>
            <pc:docMk/>
            <pc:sldMk cId="2948960498" sldId="518"/>
            <ac:spMk id="3" creationId="{024113EF-BA80-40E5-9E7A-2395F606762A}"/>
          </ac:spMkLst>
        </pc:spChg>
        <pc:spChg chg="add del mod">
          <ac:chgData name="Daniel Schwarz" userId="5bb35bb8-905a-4742-88d9-33d9089732e7" providerId="ADAL" clId="{EC95B075-BD0E-4912-8D7C-921EE2A52CBA}" dt="2022-04-01T16:20:22.451" v="1450" actId="478"/>
          <ac:spMkLst>
            <pc:docMk/>
            <pc:sldMk cId="2948960498" sldId="518"/>
            <ac:spMk id="5" creationId="{E2892FCA-EF37-4A5F-AD83-315B2C5020F6}"/>
          </ac:spMkLst>
        </pc:spChg>
        <pc:spChg chg="add del mod">
          <ac:chgData name="Daniel Schwarz" userId="5bb35bb8-905a-4742-88d9-33d9089732e7" providerId="ADAL" clId="{EC95B075-BD0E-4912-8D7C-921EE2A52CBA}" dt="2022-04-01T16:21:15.829" v="1507" actId="478"/>
          <ac:spMkLst>
            <pc:docMk/>
            <pc:sldMk cId="2948960498" sldId="518"/>
            <ac:spMk id="6" creationId="{E79209FE-9F70-431B-B58F-B18102941478}"/>
          </ac:spMkLst>
        </pc:spChg>
        <pc:spChg chg="add del mod">
          <ac:chgData name="Daniel Schwarz" userId="5bb35bb8-905a-4742-88d9-33d9089732e7" providerId="ADAL" clId="{EC95B075-BD0E-4912-8D7C-921EE2A52CBA}" dt="2022-04-01T16:20:27.147" v="1453"/>
          <ac:spMkLst>
            <pc:docMk/>
            <pc:sldMk cId="2948960498" sldId="518"/>
            <ac:spMk id="7" creationId="{B35A2C6E-A458-4EB9-AC3A-3D96B27A43AA}"/>
          </ac:spMkLst>
        </pc:spChg>
      </pc:sldChg>
      <pc:sldChg chg="addSp delSp modSp add del mod delAnim modAnim modNotesTx">
        <pc:chgData name="Daniel Schwarz" userId="5bb35bb8-905a-4742-88d9-33d9089732e7" providerId="ADAL" clId="{EC95B075-BD0E-4912-8D7C-921EE2A52CBA}" dt="2022-04-04T18:32:14.288" v="4883" actId="47"/>
        <pc:sldMkLst>
          <pc:docMk/>
          <pc:sldMk cId="3239545360" sldId="519"/>
        </pc:sldMkLst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7" creationId="{0E51552D-411D-4499-8C19-66EDB7E8630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8" creationId="{83856146-827A-4D10-85E5-0BC9A002ACEA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9" creationId="{10A4F9B2-FE8D-416D-BCFD-60EC65CAF75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0" creationId="{93BDA39E-FC1E-4144-91FD-B56069765D57}"/>
          </ac:spMkLst>
        </pc:spChg>
        <pc:spChg chg="add mod">
          <ac:chgData name="Daniel Schwarz" userId="5bb35bb8-905a-4742-88d9-33d9089732e7" providerId="ADAL" clId="{EC95B075-BD0E-4912-8D7C-921EE2A52CBA}" dt="2022-04-01T16:30:37.451" v="1764" actId="1076"/>
          <ac:spMkLst>
            <pc:docMk/>
            <pc:sldMk cId="3239545360" sldId="519"/>
            <ac:spMk id="181" creationId="{DB4C756F-D196-4857-80E5-F6A2633CDF75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6" creationId="{DEDCCB02-4128-497B-9892-2FDA59CEE74A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7" creationId="{E3E96071-3467-4986-BDFB-1C6921AE004E}"/>
          </ac:spMkLst>
        </pc:spChg>
        <pc:spChg chg="add mod">
          <ac:chgData name="Daniel Schwarz" userId="5bb35bb8-905a-4742-88d9-33d9089732e7" providerId="ADAL" clId="{EC95B075-BD0E-4912-8D7C-921EE2A52CBA}" dt="2022-04-01T16:31:13.552" v="1783" actId="20577"/>
          <ac:spMkLst>
            <pc:docMk/>
            <pc:sldMk cId="3239545360" sldId="519"/>
            <ac:spMk id="225" creationId="{62955A0E-B06E-41E0-ABC0-54F9372340FE}"/>
          </ac:spMkLst>
        </pc:spChg>
        <pc:spChg chg="add mod">
          <ac:chgData name="Daniel Schwarz" userId="5bb35bb8-905a-4742-88d9-33d9089732e7" providerId="ADAL" clId="{EC95B075-BD0E-4912-8D7C-921EE2A52CBA}" dt="2022-04-01T16:32:28.925" v="1795" actId="1076"/>
          <ac:spMkLst>
            <pc:docMk/>
            <pc:sldMk cId="3239545360" sldId="519"/>
            <ac:spMk id="232" creationId="{517DD8D0-4403-47A8-9ABF-2F762D89800C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041" creationId="{9E7C5A2B-C7FC-43A0-B85A-FD116C451D17}"/>
          </ac:spMkLst>
        </pc:spChg>
        <pc:spChg chg="del mod">
          <ac:chgData name="Daniel Schwarz" userId="5bb35bb8-905a-4742-88d9-33d9089732e7" providerId="ADAL" clId="{EC95B075-BD0E-4912-8D7C-921EE2A52CBA}" dt="2022-04-01T16:22:27.122" v="1552" actId="478"/>
          <ac:spMkLst>
            <pc:docMk/>
            <pc:sldMk cId="3239545360" sldId="519"/>
            <ac:spMk id="1045" creationId="{3328589E-8966-4F17-ADEC-EB36A9198F08}"/>
          </ac:spMkLst>
        </pc:s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" creationId="{E0484EBD-22B2-4AF1-94EE-7C88935719E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3" creationId="{E5FD3576-7338-44E4-A346-D92CE41AC061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4" creationId="{C9A19375-0A7C-4EDF-AFAC-B325378FA05F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8" creationId="{6841A6F2-B0EA-44F6-8397-9016D529A25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9" creationId="{739C48CE-305B-4A44-8319-96C2920A72C0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3" creationId="{837FADC2-1128-48FA-A81C-F244B87A76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9" creationId="{0120C8CC-FB5D-49FC-BB02-5FABAAD44452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88" creationId="{B58B5179-60D6-43F3-A963-EA6F12B11B83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91" creationId="{35C12AFA-E4F2-49DB-B0FC-5332B437024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3" creationId="{F3E1CAFB-FC15-4DD0-8A4B-017747F30FC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4" creationId="{B3AB30F0-3DD7-44DC-9DF1-3DF6CE3352B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5" creationId="{7C1CAD6C-2FC1-4230-843F-57E1BB4B5EC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4" creationId="{75E47949-F7C5-4466-A654-810DDA8EAD4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9" creationId="{5E53FEBD-09D5-47AE-9B28-0DCB12730A7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0" creationId="{6C8678A3-8DDA-4D98-A120-91AFAD342E24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3" creationId="{1779512C-DAA0-419B-98C2-615E5B755F9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7" creationId="{2A67A1B7-2572-4915-85C5-9FE3747A73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159" creationId="{C4012F7E-2394-499B-81C6-8D04EE981BDB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2" creationId="{1F4EC7D9-6481-48D5-8D18-072BF962F4BA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4" creationId="{F46EC123-985D-4D04-967C-8AE3CFF81207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71" creationId="{595027E2-ADC8-46DA-A979-2C3A53C78A40}"/>
          </ac:grpSpMkLst>
        </pc:grpChg>
        <pc:grpChg chg="add mod">
          <ac:chgData name="Daniel Schwarz" userId="5bb35bb8-905a-4742-88d9-33d9089732e7" providerId="ADAL" clId="{EC95B075-BD0E-4912-8D7C-921EE2A52CBA}" dt="2022-04-01T16:30:37.451" v="1764" actId="1076"/>
          <ac:grpSpMkLst>
            <pc:docMk/>
            <pc:sldMk cId="3239545360" sldId="519"/>
            <ac:grpSpMk id="174" creationId="{CFDB382D-BF1E-4A41-AC9F-ED2D5740BA45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EC95B075-BD0E-4912-8D7C-921EE2A52CBA}" dt="2022-04-01T16:30:50.882" v="1766" actId="1076"/>
          <ac:grpSpMkLst>
            <pc:docMk/>
            <pc:sldMk cId="3239545360" sldId="519"/>
            <ac:grpSpMk id="185" creationId="{EDBD6177-E9C1-4A09-BDE3-EC4350E81924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92" creationId="{486BDCE7-E4FF-4E4F-AF1E-953EAF951FC2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04" creationId="{A5A24925-A790-4BB8-B708-66D0FDFED056}"/>
          </ac:grpSpMkLst>
        </pc:grpChg>
        <pc:grpChg chg="mod">
          <ac:chgData name="Daniel Schwarz" userId="5bb35bb8-905a-4742-88d9-33d9089732e7" providerId="ADAL" clId="{EC95B075-BD0E-4912-8D7C-921EE2A52CBA}" dt="2022-04-01T16:30:45.259" v="1765"/>
          <ac:grpSpMkLst>
            <pc:docMk/>
            <pc:sldMk cId="3239545360" sldId="519"/>
            <ac:grpSpMk id="208" creationId="{96B37AF5-083F-4D86-826B-2C739E896E8A}"/>
          </ac:grpSpMkLst>
        </pc:grpChg>
        <pc:grpChg chg="del mod">
          <ac:chgData name="Daniel Schwarz" userId="5bb35bb8-905a-4742-88d9-33d9089732e7" providerId="ADAL" clId="{EC95B075-BD0E-4912-8D7C-921EE2A52CBA}" dt="2022-04-01T16:22:29.356" v="1553" actId="478"/>
          <ac:grpSpMkLst>
            <pc:docMk/>
            <pc:sldMk cId="3239545360" sldId="519"/>
            <ac:grpSpMk id="212" creationId="{D38EBA75-E1E3-4407-8BD0-30E04735DDA1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5" creationId="{345E14BE-BDEF-4566-A658-27EC4FD0B587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8" creationId="{1B2BED4A-E1F5-4D48-A76A-1D807879886A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21" creationId="{490FE17B-B714-4448-AFBB-2C5F7E1337B2}"/>
          </ac:grpSpMkLst>
        </pc:grpChg>
        <pc:grpChg chg="add mod">
          <ac:chgData name="Daniel Schwarz" userId="5bb35bb8-905a-4742-88d9-33d9089732e7" providerId="ADAL" clId="{EC95B075-BD0E-4912-8D7C-921EE2A52CBA}" dt="2022-04-01T16:31:49.405" v="1788" actId="1076"/>
          <ac:grpSpMkLst>
            <pc:docMk/>
            <pc:sldMk cId="3239545360" sldId="519"/>
            <ac:grpSpMk id="226" creationId="{DDE44D82-DE19-439F-9E14-8AAF09123701}"/>
          </ac:grpSpMkLst>
        </pc:grpChg>
        <pc:grpChg chg="add mod">
          <ac:chgData name="Daniel Schwarz" userId="5bb35bb8-905a-4742-88d9-33d9089732e7" providerId="ADAL" clId="{EC95B075-BD0E-4912-8D7C-921EE2A52CBA}" dt="2022-04-01T16:32:20.542" v="1793" actId="14100"/>
          <ac:grpSpMkLst>
            <pc:docMk/>
            <pc:sldMk cId="3239545360" sldId="519"/>
            <ac:grpSpMk id="229" creationId="{7757449E-589A-4B54-9D55-9522FD4F31EC}"/>
          </ac:grpSpMkLst>
        </pc:grp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2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3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4" creationId="{6F07F95E-66AD-4601-A1E2-8B677C455878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5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6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7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26" creationId="{759E7681-2E46-4051-A058-A95E2012FD9C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4" creationId="{6B22062D-F7BC-451D-80D9-F9D2510666C3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6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0" creationId="{80E44E84-69DD-43A6-B332-53C305869FD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2" creationId="{05172876-CB98-4F8F-AE77-CFA51C4E62BB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4" creationId="{8BE86DB3-5195-40DE-94E4-6F39331FA44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6" creationId="{BCD400A4-1F39-4894-BFB4-395E64633EA9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0" creationId="{54A5D9A1-E717-43A9-9C06-D3620F8A01DA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2" creationId="{73D136A9-0B15-4A1A-8E6E-0F31B344C950}"/>
          </ac:picMkLst>
        </pc:pic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5" creationId="{180E3CF2-A56D-4851-9D1B-3AF251DD70B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6" creationId="{4A756AC2-2187-4001-B167-7971F456664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7" creationId="{97A46CF1-674F-442B-8CA7-3E396657AD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7" creationId="{FC26524B-4BBF-4A63-8411-DE65BBBE03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8" creationId="{EDF28504-4DE1-40D0-A63D-16D2B062B69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9" creationId="{78906ABE-A429-45A6-8B91-0FB380A3BD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0" creationId="{6FB4A674-9C3A-438F-97FB-58CC4338F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1" creationId="{3C060476-9862-4F35-997F-8869C78C8F5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2" creationId="{044969D9-E571-46D6-876E-9CB5B734F0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3" creationId="{086EA927-928C-4763-A4E1-BA5A041019F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4" creationId="{7ABC22B8-B101-4038-B810-7C495D5A670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5" creationId="{335848A2-ED41-4B43-A3D0-F19F1E436D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6" creationId="{AE5B691A-03EA-4C64-937F-CB378F242D2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7" creationId="{F4C04112-569A-4C96-8777-AD3CCCC3868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8" creationId="{94C2442B-7484-4684-978D-C383DE2EDEE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9" creationId="{BF4F730A-2241-4C23-AE19-3DEB882C873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0" creationId="{016DB67F-4187-4FCB-987F-83D75320D0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4" creationId="{6D445C39-A8AF-417B-B8A4-32BCF2FEF8A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5" creationId="{190696F3-816E-48BD-A657-96967C045A4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6" creationId="{A560424D-8A18-4DB4-B87F-8B2142F5657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7" creationId="{06935326-019E-4678-8E48-E18136A70F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8" creationId="{5D55B339-36B8-4162-81B7-F4E2147FD2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0" creationId="{7345E129-0630-44AE-9F9B-3EE39973002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1" creationId="{AB8F565E-25A0-4F25-B460-60AA799D929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2" creationId="{7FD44488-C3E1-4C2C-A826-580CB08C1EB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3" creationId="{C3115CFA-D48E-43B0-B0D0-AA223188D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4" creationId="{BDB86089-3C16-4B2C-9D63-7BB1814A750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5" creationId="{EE41E8B9-7AE9-4427-9468-9B51F57448A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6" creationId="{1DBDC56D-6EF4-4A62-A311-FECCAE66CFA9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7" creationId="{BBDE09D7-A7E6-4E8C-A3D9-4D6ACF7F779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9" creationId="{08BD742C-6DD3-4D4B-9B0B-2DF28F3ED53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0" creationId="{132EDCEE-D2F2-4B6F-816E-5614A655C67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2" creationId="{671E9A46-6261-4F7C-BB84-451E37FD3B6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3" creationId="{EAEB6308-72B3-4DE0-8C3C-0D1BE175F9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4" creationId="{BD96DB7F-022A-41A9-BF8A-A8B143CB2AE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5" creationId="{51C1E953-658D-47BA-804F-C2BAFA5134B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6" creationId="{D5B19616-3886-4DF3-B38D-1180B13ADC1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7" creationId="{0368DD14-DC04-4964-860E-420468498B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8" creationId="{9F0D3CEE-FDC4-4746-9E12-AC2E88C28C4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9" creationId="{13597316-FE79-47F6-A619-45BAE7CB36B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0" creationId="{B9E881E3-679E-4392-B2E8-8AE21252B2D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1" creationId="{286C301A-7DA0-46FC-859E-6DF83603407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2" creationId="{94CDD493-82D3-453E-AF5D-243A3F603E0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3" creationId="{23BB89AE-9B79-4F58-B578-0656BE5A12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4" creationId="{BD3FA1F8-42F3-449C-BA6C-EA23D8EC9B0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5" creationId="{96A368E8-557C-49D0-A57D-CA51030E17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6" creationId="{34BE9C1D-4A57-4EC1-82FC-30E7D832D48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7" creationId="{DA14DC9A-EBA7-462F-B8E7-1044EC7121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8" creationId="{B0E4146A-1A15-4911-A859-7B02AE02B14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9" creationId="{A7C7917D-2AF5-40BD-9FFF-3EE6A83980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0" creationId="{88DCE693-402C-47F0-9519-DCC4EECFCCA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1" creationId="{2DCB02BA-1F96-4A22-A384-C8ED4B08873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2" creationId="{50262F95-72AE-4ABA-A3F6-C880F8BB5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6" creationId="{6ADE9005-E4A3-474D-936D-C3BA9D63E9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7" creationId="{B8A25BD8-DADC-4D3B-8E77-0C157638E44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8" creationId="{4548F186-6801-45F1-A3CF-8672B28A3AF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9" creationId="{B33BC752-F2A8-41CA-BD21-8128CBD792F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0" creationId="{947B4C69-2670-431A-B496-A3055B36A9E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1" creationId="{70BA1D8F-C67B-4FF1-AF65-E137E23322B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2" creationId="{8403FB18-AF2D-4086-97BD-15B01E7A142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3" creationId="{F002C1DF-92E4-43D9-AC8C-8E9B2E6FF4A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4" creationId="{FFC5EE57-E969-482D-8040-19136ED75CD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5" creationId="{B5135EB0-BEE6-4D64-B149-FCEC5422EEE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6" creationId="{A536F0E4-14B4-4DB9-947A-172E4D2045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7" creationId="{BDA3FADC-9514-40B9-9FE4-A1BA24A55D5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8" creationId="{C1D7A74A-B705-4F55-AC83-BCE597AC54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9" creationId="{6C8D4A45-B30B-48E9-9DE2-31150E3AEBE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0" creationId="{F8AC12B7-F23A-4DB0-9911-9BB84F8E9E4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1" creationId="{3FC9C4B2-9F69-4CB4-BB24-20585FE02B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2" creationId="{D62B4B88-849B-4E2A-9EF3-F2C91212380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3" creationId="{FA804880-C57E-400F-91FA-906A653EF0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5" creationId="{65C3B726-21E5-4C01-8D59-F8ABA6C3230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6" creationId="{E7D6F81E-7671-4EDD-BFAE-5EA80830619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7" creationId="{EE3ACBCC-6134-4F76-BEAE-3C647E23FC7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8" creationId="{F82C3A99-DAF3-4AA5-9E2B-6A1BC914811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1" creationId="{C2CD9B42-87B3-4F5C-ABC3-20AAD48B395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2" creationId="{B8DEDDAD-1E44-4B28-8DA8-6006FC7D3F0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4" creationId="{FE10ED08-1C28-47B1-AF98-9A6D91AC1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5" creationId="{86E2622E-F586-48B2-BB31-99764233F72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6" creationId="{806428E4-A445-4AA8-8012-F475A9422EB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8" creationId="{5B7329BE-4C3E-4F81-BBEB-45460FB477C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9" creationId="{57E1164E-3947-44DC-8D65-2CED770A709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0" creationId="{F0CD1573-E979-4F05-9EEB-CED4815CA05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1" creationId="{3ABAB2A1-54BD-4191-BD01-7A7B4F755DB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2" creationId="{D04BEDE9-2F33-4DAA-81D5-8961366ABE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3" creationId="{56F3280F-06FF-435B-A361-BDD41A3EC7A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4" creationId="{BE9E1E74-BC65-4B3E-B09C-55CB7405157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5" creationId="{0EF80D7F-A18A-4C1F-ADCA-7CA8C2B1F76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6" creationId="{37732037-ED63-4687-BDE5-C03B7B132D9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7" creationId="{EB3ED797-3FCE-4D26-9584-9FAAC9FFB80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8" creationId="{6D46BFB9-FB6E-4A47-80D2-11EAD8524A6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0" creationId="{960D7A58-9CEC-4C00-9324-B2977FD6AD1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1" creationId="{21EA4581-0F48-4658-A3CA-6DDC7CEBF7D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3" creationId="{5FCF1CBF-E433-4D3C-BEDE-AA7569814CA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5" creationId="{6CA132F5-2A39-4694-A7EC-EF6D186386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6" creationId="{FC344F30-E5A4-4D4C-B07B-ABA3B8F5DD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7" creationId="{A539C7C3-DC96-440A-B4A5-B9BDDC30F49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8" creationId="{3F58EA56-C482-4BFF-B0B5-0DC29853F2AF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9" creationId="{962C2539-7AF9-4627-A248-AB9BC45EDDEA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0" creationId="{EA69AB19-ED6D-40A7-924D-C63D036B41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2" creationId="{D232276F-DCD2-4179-9C09-A2E6233D2D8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3" creationId="{922C1EAD-1D2C-4E30-8C53-128917DBFFC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5" creationId="{756ABC03-F84D-403C-BB18-CB40F827B4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6" creationId="{F22A1928-E17E-4693-B755-AE512D29AC7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6" creationId="{63FCE99B-40E8-40F0-AB96-F5F811F7B49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7" creationId="{55517B57-7D59-4C0D-A740-6863BD6E4EF4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9" creationId="{F57A7621-B6D4-4777-899F-6277EE722FC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0" creationId="{36F8E647-9B48-4926-B590-F7AA346C8C1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1" creationId="{49C9B6B6-567D-4F0D-9D73-05685A194FD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24" creationId="{E31AE31D-6FAF-4567-9C99-8BF84CFCACB2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7" creationId="{FB4E8CDF-44D2-414A-AB97-15DB963AF574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8" creationId="{283EF275-1D9C-46EF-AE9C-CE2FE75443EF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0" creationId="{0F4A6EA7-C430-43DF-BF93-77019D3DA4E8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1" creationId="{A033ADD3-C4D5-414B-89DF-6F399269AB56}"/>
          </ac:inkMkLst>
        </pc:inkChg>
      </pc:sldChg>
      <pc:sldChg chg="addSp delSp modSp new mod modClrScheme chgLayout">
        <pc:chgData name="Daniel Schwarz" userId="5bb35bb8-905a-4742-88d9-33d9089732e7" providerId="ADAL" clId="{EC95B075-BD0E-4912-8D7C-921EE2A52CBA}" dt="2022-04-01T16:22:09.277" v="1551" actId="20577"/>
        <pc:sldMkLst>
          <pc:docMk/>
          <pc:sldMk cId="2066193215" sldId="520"/>
        </pc:sldMkLst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2" creationId="{73C21F03-27A7-4E66-9367-3D40A803A23B}"/>
          </ac:spMkLst>
        </pc:spChg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3" creationId="{44F16BB1-0DD3-4D29-98C3-9B628312E1B0}"/>
          </ac:spMkLst>
        </pc:spChg>
        <pc:spChg chg="add mod">
          <ac:chgData name="Daniel Schwarz" userId="5bb35bb8-905a-4742-88d9-33d9089732e7" providerId="ADAL" clId="{EC95B075-BD0E-4912-8D7C-921EE2A52CBA}" dt="2022-04-01T16:22:09.277" v="1551" actId="20577"/>
          <ac:spMkLst>
            <pc:docMk/>
            <pc:sldMk cId="2066193215" sldId="520"/>
            <ac:spMk id="4" creationId="{E4B5F34B-2B40-4486-AD9C-E1F9C86BACFD}"/>
          </ac:spMkLst>
        </pc:spChg>
      </pc:sldChg>
      <pc:sldChg chg="modSp add mod">
        <pc:chgData name="Daniel Schwarz" userId="5bb35bb8-905a-4742-88d9-33d9089732e7" providerId="ADAL" clId="{EC95B075-BD0E-4912-8D7C-921EE2A52CBA}" dt="2022-04-02T09:24:27.151" v="2461" actId="20577"/>
        <pc:sldMkLst>
          <pc:docMk/>
          <pc:sldMk cId="851879692" sldId="521"/>
        </pc:sldMkLst>
        <pc:graphicFrameChg chg="mod modGraphic">
          <ac:chgData name="Daniel Schwarz" userId="5bb35bb8-905a-4742-88d9-33d9089732e7" providerId="ADAL" clId="{EC95B075-BD0E-4912-8D7C-921EE2A52CBA}" dt="2022-04-02T09:24:27.151" v="2461" actId="20577"/>
          <ac:graphicFrameMkLst>
            <pc:docMk/>
            <pc:sldMk cId="851879692" sldId="52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2T09:37:34.676" v="2960" actId="14734"/>
        <pc:sldMkLst>
          <pc:docMk/>
          <pc:sldMk cId="3957026414" sldId="522"/>
        </pc:sldMkLst>
        <pc:graphicFrameChg chg="mod modGraphic">
          <ac:chgData name="Daniel Schwarz" userId="5bb35bb8-905a-4742-88d9-33d9089732e7" providerId="ADAL" clId="{EC95B075-BD0E-4912-8D7C-921EE2A52CBA}" dt="2022-04-02T09:37:34.676" v="2960" actId="14734"/>
          <ac:graphicFrameMkLst>
            <pc:docMk/>
            <pc:sldMk cId="3957026414" sldId="52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EC95B075-BD0E-4912-8D7C-921EE2A52CBA}" dt="2022-04-03T19:39:06.981" v="3732" actId="20577"/>
        <pc:sldMkLst>
          <pc:docMk/>
          <pc:sldMk cId="290589304" sldId="523"/>
        </pc:sldMkLst>
        <pc:spChg chg="mod">
          <ac:chgData name="Daniel Schwarz" userId="5bb35bb8-905a-4742-88d9-33d9089732e7" providerId="ADAL" clId="{EC95B075-BD0E-4912-8D7C-921EE2A52CBA}" dt="2022-04-03T19:38:55.746" v="3731" actId="20577"/>
          <ac:spMkLst>
            <pc:docMk/>
            <pc:sldMk cId="290589304" sldId="523"/>
            <ac:spMk id="3" creationId="{E7464807-ABA0-417B-8F6D-C02FBD7E671E}"/>
          </ac:spMkLst>
        </pc:spChg>
      </pc:sldChg>
      <pc:sldChg chg="new del">
        <pc:chgData name="Daniel Schwarz" userId="5bb35bb8-905a-4742-88d9-33d9089732e7" providerId="ADAL" clId="{EC95B075-BD0E-4912-8D7C-921EE2A52CBA}" dt="2022-04-03T19:32:11.961" v="3348" actId="47"/>
        <pc:sldMkLst>
          <pc:docMk/>
          <pc:sldMk cId="482820617" sldId="523"/>
        </pc:sldMkLst>
      </pc:sldChg>
      <pc:sldChg chg="modSp add mod modAnim">
        <pc:chgData name="Daniel Schwarz" userId="5bb35bb8-905a-4742-88d9-33d9089732e7" providerId="ADAL" clId="{EC95B075-BD0E-4912-8D7C-921EE2A52CBA}" dt="2022-04-03T19:41:26.015" v="3837"/>
        <pc:sldMkLst>
          <pc:docMk/>
          <pc:sldMk cId="277667732" sldId="524"/>
        </pc:sldMkLst>
        <pc:spChg chg="mod">
          <ac:chgData name="Daniel Schwarz" userId="5bb35bb8-905a-4742-88d9-33d9089732e7" providerId="ADAL" clId="{EC95B075-BD0E-4912-8D7C-921EE2A52CBA}" dt="2022-04-03T19:41:16.024" v="3834" actId="20577"/>
          <ac:spMkLst>
            <pc:docMk/>
            <pc:sldMk cId="277667732" sldId="524"/>
            <ac:spMk id="6" creationId="{F4638448-3C77-4731-B82A-7D693F319FD7}"/>
          </ac:spMkLst>
        </pc:spChg>
      </pc:sldChg>
      <pc:sldChg chg="modSp new mod modAnim">
        <pc:chgData name="Daniel Schwarz" userId="5bb35bb8-905a-4742-88d9-33d9089732e7" providerId="ADAL" clId="{EC95B075-BD0E-4912-8D7C-921EE2A52CBA}" dt="2022-04-03T19:50:17.957" v="4451"/>
        <pc:sldMkLst>
          <pc:docMk/>
          <pc:sldMk cId="624260149" sldId="525"/>
        </pc:sldMkLst>
        <pc:spChg chg="mod">
          <ac:chgData name="Daniel Schwarz" userId="5bb35bb8-905a-4742-88d9-33d9089732e7" providerId="ADAL" clId="{EC95B075-BD0E-4912-8D7C-921EE2A52CBA}" dt="2022-04-03T19:43:41.434" v="3887" actId="20577"/>
          <ac:spMkLst>
            <pc:docMk/>
            <pc:sldMk cId="624260149" sldId="525"/>
            <ac:spMk id="2" creationId="{DA48089D-1EA3-4903-B1B5-DA85D2604088}"/>
          </ac:spMkLst>
        </pc:spChg>
        <pc:spChg chg="mod">
          <ac:chgData name="Daniel Schwarz" userId="5bb35bb8-905a-4742-88d9-33d9089732e7" providerId="ADAL" clId="{EC95B075-BD0E-4912-8D7C-921EE2A52CBA}" dt="2022-04-03T19:49:53.945" v="4446" actId="20577"/>
          <ac:spMkLst>
            <pc:docMk/>
            <pc:sldMk cId="624260149" sldId="525"/>
            <ac:spMk id="3" creationId="{2931EA38-97AA-4B1B-8414-729D9AA46FF1}"/>
          </ac:spMkLst>
        </pc:spChg>
      </pc:sldChg>
      <pc:sldChg chg="modSp add mod">
        <pc:chgData name="Daniel Schwarz" userId="5bb35bb8-905a-4742-88d9-33d9089732e7" providerId="ADAL" clId="{EC95B075-BD0E-4912-8D7C-921EE2A52CBA}" dt="2022-04-03T19:54:02.705" v="4505" actId="20577"/>
        <pc:sldMkLst>
          <pc:docMk/>
          <pc:sldMk cId="1940853674" sldId="526"/>
        </pc:sldMkLst>
        <pc:graphicFrameChg chg="modGraphic">
          <ac:chgData name="Daniel Schwarz" userId="5bb35bb8-905a-4742-88d9-33d9089732e7" providerId="ADAL" clId="{EC95B075-BD0E-4912-8D7C-921EE2A52CBA}" dt="2022-04-03T19:54:02.705" v="4505" actId="20577"/>
          <ac:graphicFrameMkLst>
            <pc:docMk/>
            <pc:sldMk cId="1940853674" sldId="52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07.185" v="4507" actId="20577"/>
        <pc:sldMkLst>
          <pc:docMk/>
          <pc:sldMk cId="2520043545" sldId="527"/>
        </pc:sldMkLst>
        <pc:graphicFrameChg chg="modGraphic">
          <ac:chgData name="Daniel Schwarz" userId="5bb35bb8-905a-4742-88d9-33d9089732e7" providerId="ADAL" clId="{EC95B075-BD0E-4912-8D7C-921EE2A52CBA}" dt="2022-04-03T19:54:07.185" v="4507" actId="20577"/>
          <ac:graphicFrameMkLst>
            <pc:docMk/>
            <pc:sldMk cId="2520043545" sldId="52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52.634" v="4519" actId="207"/>
        <pc:sldMkLst>
          <pc:docMk/>
          <pc:sldMk cId="2435619308" sldId="528"/>
        </pc:sldMkLst>
        <pc:graphicFrameChg chg="modGraphic">
          <ac:chgData name="Daniel Schwarz" userId="5bb35bb8-905a-4742-88d9-33d9089732e7" providerId="ADAL" clId="{EC95B075-BD0E-4912-8D7C-921EE2A52CBA}" dt="2022-04-03T19:54:52.634" v="4519" actId="207"/>
          <ac:graphicFrameMkLst>
            <pc:docMk/>
            <pc:sldMk cId="2435619308" sldId="52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EC95B075-BD0E-4912-8D7C-921EE2A52CBA}" dt="2022-04-03T19:54:42.754" v="4517" actId="47"/>
        <pc:sldMkLst>
          <pc:docMk/>
          <pc:sldMk cId="4211124349" sldId="528"/>
        </pc:sldMkLst>
        <pc:graphicFrameChg chg="modGraphic">
          <ac:chgData name="Daniel Schwarz" userId="5bb35bb8-905a-4742-88d9-33d9089732e7" providerId="ADAL" clId="{EC95B075-BD0E-4912-8D7C-921EE2A52CBA}" dt="2022-04-03T19:54:25.970" v="4516" actId="20577"/>
          <ac:graphicFrameMkLst>
            <pc:docMk/>
            <pc:sldMk cId="4211124349" sldId="5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1.494" v="4521" actId="207"/>
        <pc:sldMkLst>
          <pc:docMk/>
          <pc:sldMk cId="4198634532" sldId="529"/>
        </pc:sldMkLst>
        <pc:graphicFrameChg chg="modGraphic">
          <ac:chgData name="Daniel Schwarz" userId="5bb35bb8-905a-4742-88d9-33d9089732e7" providerId="ADAL" clId="{EC95B075-BD0E-4912-8D7C-921EE2A52CBA}" dt="2022-04-03T19:55:01.494" v="4521" actId="207"/>
          <ac:graphicFrameMkLst>
            <pc:docMk/>
            <pc:sldMk cId="4198634532" sldId="5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8.952" v="4523" actId="207"/>
        <pc:sldMkLst>
          <pc:docMk/>
          <pc:sldMk cId="109777491" sldId="530"/>
        </pc:sldMkLst>
        <pc:graphicFrameChg chg="modGraphic">
          <ac:chgData name="Daniel Schwarz" userId="5bb35bb8-905a-4742-88d9-33d9089732e7" providerId="ADAL" clId="{EC95B075-BD0E-4912-8D7C-921EE2A52CBA}" dt="2022-04-03T19:55:08.952" v="4523" actId="207"/>
          <ac:graphicFrameMkLst>
            <pc:docMk/>
            <pc:sldMk cId="109777491" sldId="5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4.432" v="4525" actId="207"/>
        <pc:sldMkLst>
          <pc:docMk/>
          <pc:sldMk cId="937002296" sldId="531"/>
        </pc:sldMkLst>
        <pc:graphicFrameChg chg="modGraphic">
          <ac:chgData name="Daniel Schwarz" userId="5bb35bb8-905a-4742-88d9-33d9089732e7" providerId="ADAL" clId="{EC95B075-BD0E-4912-8D7C-921EE2A52CBA}" dt="2022-04-03T19:55:14.432" v="4525" actId="207"/>
          <ac:graphicFrameMkLst>
            <pc:docMk/>
            <pc:sldMk cId="937002296" sldId="5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9.607" v="4527" actId="207"/>
        <pc:sldMkLst>
          <pc:docMk/>
          <pc:sldMk cId="119350067" sldId="532"/>
        </pc:sldMkLst>
        <pc:graphicFrameChg chg="modGraphic">
          <ac:chgData name="Daniel Schwarz" userId="5bb35bb8-905a-4742-88d9-33d9089732e7" providerId="ADAL" clId="{EC95B075-BD0E-4912-8D7C-921EE2A52CBA}" dt="2022-04-03T19:55:19.607" v="4527" actId="207"/>
          <ac:graphicFrameMkLst>
            <pc:docMk/>
            <pc:sldMk cId="119350067" sldId="53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24.121" v="4529" actId="20577"/>
        <pc:sldMkLst>
          <pc:docMk/>
          <pc:sldMk cId="1670089410" sldId="533"/>
        </pc:sldMkLst>
        <pc:graphicFrameChg chg="modGraphic">
          <ac:chgData name="Daniel Schwarz" userId="5bb35bb8-905a-4742-88d9-33d9089732e7" providerId="ADAL" clId="{EC95B075-BD0E-4912-8D7C-921EE2A52CBA}" dt="2022-04-03T19:55:24.121" v="4529" actId="20577"/>
          <ac:graphicFrameMkLst>
            <pc:docMk/>
            <pc:sldMk cId="1670089410" sldId="53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49.055" v="4531" actId="20577"/>
        <pc:sldMkLst>
          <pc:docMk/>
          <pc:sldMk cId="2180727593" sldId="534"/>
        </pc:sldMkLst>
        <pc:graphicFrameChg chg="modGraphic">
          <ac:chgData name="Daniel Schwarz" userId="5bb35bb8-905a-4742-88d9-33d9089732e7" providerId="ADAL" clId="{EC95B075-BD0E-4912-8D7C-921EE2A52CBA}" dt="2022-04-03T19:55:49.055" v="4531" actId="20577"/>
          <ac:graphicFrameMkLst>
            <pc:docMk/>
            <pc:sldMk cId="2180727593" sldId="5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54.328" v="4533" actId="20577"/>
        <pc:sldMkLst>
          <pc:docMk/>
          <pc:sldMk cId="497057078" sldId="535"/>
        </pc:sldMkLst>
        <pc:graphicFrameChg chg="modGraphic">
          <ac:chgData name="Daniel Schwarz" userId="5bb35bb8-905a-4742-88d9-33d9089732e7" providerId="ADAL" clId="{EC95B075-BD0E-4912-8D7C-921EE2A52CBA}" dt="2022-04-03T19:55:54.328" v="4533" actId="20577"/>
          <ac:graphicFrameMkLst>
            <pc:docMk/>
            <pc:sldMk cId="497057078" sldId="5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00.224" v="4535" actId="20577"/>
        <pc:sldMkLst>
          <pc:docMk/>
          <pc:sldMk cId="3366938978" sldId="536"/>
        </pc:sldMkLst>
        <pc:graphicFrameChg chg="modGraphic">
          <ac:chgData name="Daniel Schwarz" userId="5bb35bb8-905a-4742-88d9-33d9089732e7" providerId="ADAL" clId="{EC95B075-BD0E-4912-8D7C-921EE2A52CBA}" dt="2022-04-03T19:56:00.224" v="4535" actId="20577"/>
          <ac:graphicFrameMkLst>
            <pc:docMk/>
            <pc:sldMk cId="3366938978" sldId="53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2.123" v="4537" actId="20577"/>
        <pc:sldMkLst>
          <pc:docMk/>
          <pc:sldMk cId="1552145713" sldId="537"/>
        </pc:sldMkLst>
        <pc:graphicFrameChg chg="modGraphic">
          <ac:chgData name="Daniel Schwarz" userId="5bb35bb8-905a-4742-88d9-33d9089732e7" providerId="ADAL" clId="{EC95B075-BD0E-4912-8D7C-921EE2A52CBA}" dt="2022-04-03T19:56:12.123" v="4537" actId="20577"/>
          <ac:graphicFrameMkLst>
            <pc:docMk/>
            <pc:sldMk cId="1552145713" sldId="5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9.097" v="4539" actId="20577"/>
        <pc:sldMkLst>
          <pc:docMk/>
          <pc:sldMk cId="1048362398" sldId="538"/>
        </pc:sldMkLst>
        <pc:graphicFrameChg chg="modGraphic">
          <ac:chgData name="Daniel Schwarz" userId="5bb35bb8-905a-4742-88d9-33d9089732e7" providerId="ADAL" clId="{EC95B075-BD0E-4912-8D7C-921EE2A52CBA}" dt="2022-04-03T19:56:19.097" v="4539" actId="20577"/>
          <ac:graphicFrameMkLst>
            <pc:docMk/>
            <pc:sldMk cId="1048362398" sldId="5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24.400" v="4541" actId="20577"/>
        <pc:sldMkLst>
          <pc:docMk/>
          <pc:sldMk cId="4268016468" sldId="539"/>
        </pc:sldMkLst>
        <pc:graphicFrameChg chg="modGraphic">
          <ac:chgData name="Daniel Schwarz" userId="5bb35bb8-905a-4742-88d9-33d9089732e7" providerId="ADAL" clId="{EC95B075-BD0E-4912-8D7C-921EE2A52CBA}" dt="2022-04-03T19:56:24.400" v="4541" actId="20577"/>
          <ac:graphicFrameMkLst>
            <pc:docMk/>
            <pc:sldMk cId="4268016468" sldId="5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22T15:52:52.070" v="5217" actId="20577"/>
        <pc:sldMkLst>
          <pc:docMk/>
          <pc:sldMk cId="2935975514" sldId="540"/>
        </pc:sldMkLst>
        <pc:graphicFrameChg chg="mod modGraphic">
          <ac:chgData name="Daniel Schwarz" userId="5bb35bb8-905a-4742-88d9-33d9089732e7" providerId="ADAL" clId="{EC95B075-BD0E-4912-8D7C-921EE2A52CBA}" dt="2022-04-22T15:52:52.070" v="5217" actId="20577"/>
          <ac:graphicFrameMkLst>
            <pc:docMk/>
            <pc:sldMk cId="2935975514" sldId="540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4:55.473" v="4861" actId="20577"/>
        <pc:sldMkLst>
          <pc:docMk/>
          <pc:sldMk cId="1143904987" sldId="541"/>
        </pc:sldMkLst>
        <pc:graphicFrameChg chg="modGraphic">
          <ac:chgData name="Daniel Schwarz" userId="5bb35bb8-905a-4742-88d9-33d9089732e7" providerId="ADAL" clId="{EC95B075-BD0E-4912-8D7C-921EE2A52CBA}" dt="2022-04-03T20:24:55.473" v="4861" actId="20577"/>
          <ac:graphicFrameMkLst>
            <pc:docMk/>
            <pc:sldMk cId="1143904987" sldId="541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02.193" v="4863" actId="20577"/>
        <pc:sldMkLst>
          <pc:docMk/>
          <pc:sldMk cId="4279914134" sldId="542"/>
        </pc:sldMkLst>
        <pc:graphicFrameChg chg="modGraphic">
          <ac:chgData name="Daniel Schwarz" userId="5bb35bb8-905a-4742-88d9-33d9089732e7" providerId="ADAL" clId="{EC95B075-BD0E-4912-8D7C-921EE2A52CBA}" dt="2022-04-03T20:25:02.193" v="4863" actId="20577"/>
          <ac:graphicFrameMkLst>
            <pc:docMk/>
            <pc:sldMk cId="4279914134" sldId="542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13.091" v="4867" actId="20577"/>
        <pc:sldMkLst>
          <pc:docMk/>
          <pc:sldMk cId="4164305827" sldId="543"/>
        </pc:sldMkLst>
        <pc:graphicFrameChg chg="modGraphic">
          <ac:chgData name="Daniel Schwarz" userId="5bb35bb8-905a-4742-88d9-33d9089732e7" providerId="ADAL" clId="{EC95B075-BD0E-4912-8D7C-921EE2A52CBA}" dt="2022-04-03T20:25:13.091" v="4867" actId="20577"/>
          <ac:graphicFrameMkLst>
            <pc:docMk/>
            <pc:sldMk cId="4164305827" sldId="543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23.186" v="4869" actId="20577"/>
        <pc:sldMkLst>
          <pc:docMk/>
          <pc:sldMk cId="3713067299" sldId="544"/>
        </pc:sldMkLst>
        <pc:graphicFrameChg chg="modGraphic">
          <ac:chgData name="Daniel Schwarz" userId="5bb35bb8-905a-4742-88d9-33d9089732e7" providerId="ADAL" clId="{EC95B075-BD0E-4912-8D7C-921EE2A52CBA}" dt="2022-04-03T20:25:23.186" v="4869" actId="20577"/>
          <ac:graphicFrameMkLst>
            <pc:docMk/>
            <pc:sldMk cId="3713067299" sldId="544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32.483" v="4874" actId="20577"/>
        <pc:sldMkLst>
          <pc:docMk/>
          <pc:sldMk cId="4154619105" sldId="545"/>
        </pc:sldMkLst>
        <pc:graphicFrameChg chg="modGraphic">
          <ac:chgData name="Daniel Schwarz" userId="5bb35bb8-905a-4742-88d9-33d9089732e7" providerId="ADAL" clId="{EC95B075-BD0E-4912-8D7C-921EE2A52CBA}" dt="2022-04-03T20:25:32.483" v="4874" actId="20577"/>
          <ac:graphicFrameMkLst>
            <pc:docMk/>
            <pc:sldMk cId="4154619105" sldId="545"/>
            <ac:graphicFrameMk id="4" creationId="{F9614C80-1FCA-451C-B694-9FBF6D41E8AA}"/>
          </ac:graphicFrameMkLst>
        </pc:graphicFrameChg>
      </pc:sldChg>
      <pc:sldChg chg="addSp modSp new mod modAnim">
        <pc:chgData name="Daniel Schwarz" userId="5bb35bb8-905a-4742-88d9-33d9089732e7" providerId="ADAL" clId="{EC95B075-BD0E-4912-8D7C-921EE2A52CBA}" dt="2022-04-04T18:36:11.135" v="4932"/>
        <pc:sldMkLst>
          <pc:docMk/>
          <pc:sldMk cId="1767016996" sldId="546"/>
        </pc:sldMkLst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5" creationId="{06FE6187-A2CB-471B-B18C-FB6359CD440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6" creationId="{553BE59A-6D6C-478F-83DC-EF453C434C9E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7" creationId="{63C13A63-64B4-4812-A3A9-46644D8D9ACC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59" creationId="{A2793CBB-9F88-4D13-BDD4-042B2CDEA259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0" creationId="{9543C621-7194-46BB-9FEC-9D8520D1A2F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1" creationId="{AE275D95-59C0-42A1-A489-8231205283ED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2" creationId="{D21C7F00-99A7-4C44-9D7E-60C76C368826}"/>
          </ac:spMkLst>
        </pc:spChg>
        <pc:spChg chg="add mod">
          <ac:chgData name="Daniel Schwarz" userId="5bb35bb8-905a-4742-88d9-33d9089732e7" providerId="ADAL" clId="{EC95B075-BD0E-4912-8D7C-921EE2A52CBA}" dt="2022-04-04T18:34:26.357" v="4918" actId="1076"/>
          <ac:spMkLst>
            <pc:docMk/>
            <pc:sldMk cId="1767016996" sldId="546"/>
            <ac:spMk id="163" creationId="{5F77B129-7146-4D85-AF2E-5CFFE6608A3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1" creationId="{F653E89B-BB13-437E-B4C4-09CAD5AF09A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8" creationId="{4397B6F2-6E8B-44EC-AED8-60F877A6795F}"/>
          </ac:spMkLst>
        </pc:spChg>
        <pc:spChg chg="add mod">
          <ac:chgData name="Daniel Schwarz" userId="5bb35bb8-905a-4742-88d9-33d9089732e7" providerId="ADAL" clId="{EC95B075-BD0E-4912-8D7C-921EE2A52CBA}" dt="2022-04-04T18:34:42.541" v="4920" actId="1076"/>
          <ac:spMkLst>
            <pc:docMk/>
            <pc:sldMk cId="1767016996" sldId="546"/>
            <ac:spMk id="201" creationId="{DFF18231-E58F-447B-8897-E8EE170600CA}"/>
          </ac:spMkLst>
        </pc:s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" creationId="{63FC60B1-4190-4FBF-8882-DA88117B9AA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8" creationId="{38C9F687-5700-46E0-AA77-AFF680FC41A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" creationId="{5FD5E7A2-9856-4FA8-B467-09C6A143284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0" creationId="{3B04CAF2-C8A6-4EDB-B365-F0A41BD8880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6" creationId="{170CB02B-9815-45BD-8D32-0E78E56F47E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2" creationId="{BAC64B37-A43F-4340-85E1-ADE9ABA75AC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8" creationId="{344DC84F-333D-4210-9CDB-F0B96D8EE886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42" creationId="{CC7AD133-5663-4E61-9901-F6C521C6BB25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54" creationId="{2926B572-A4D6-45A3-A3BC-4527395B0646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57" creationId="{F5282A55-CF10-4245-8FB2-0EB543EA455C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63" creationId="{5C3EE806-5999-49D4-8DC1-127FCD44A00C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72" creationId="{CB3BBC82-C487-4C2D-814B-D1A3328B6839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75" creationId="{E6D5EA58-E786-4DE3-ABE2-4E12B4733E01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7" creationId="{48D73213-7C54-4B5D-8245-E43B7B1BEFC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8" creationId="{072F3529-B621-452C-A3DB-36B7AE8AD31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9" creationId="{C5D0C7C7-99D4-40BE-976E-3DDE5488681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18" creationId="{D6B3DDD5-3B97-4F6E-8494-88414698BEFE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1" creationId="{04328D69-A1FF-4761-919C-D191A454023B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4" creationId="{9A173247-95B0-44CA-BBAA-6DFC56C53A19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8" creationId="{1E770EE9-4798-4637-950C-F9E5B584CDC3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140" creationId="{FCBBB60B-82FF-4028-9078-C867594E7A6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3" creationId="{0F3A8103-8600-4E32-87B9-AC51CA38225E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5" creationId="{79626769-E626-42F8-8C97-E025F8BE6A97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0" creationId="{A4C5B402-9002-44A8-A61E-8D3A18D6069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3" creationId="{958A96C7-6DF0-4ACB-B728-C2275CFE40A6}"/>
          </ac:grpSpMkLst>
        </pc:grpChg>
        <pc:grpChg chg="add mod">
          <ac:chgData name="Daniel Schwarz" userId="5bb35bb8-905a-4742-88d9-33d9089732e7" providerId="ADAL" clId="{EC95B075-BD0E-4912-8D7C-921EE2A52CBA}" dt="2022-04-04T18:34:23.653" v="4917" actId="1076"/>
          <ac:grpSpMkLst>
            <pc:docMk/>
            <pc:sldMk cId="1767016996" sldId="546"/>
            <ac:grpSpMk id="156" creationId="{3287B0A7-8872-4107-B70C-6D07099AB70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4" creationId="{9B573BBA-2DC4-4D43-8F57-1FE5AC204188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6" creationId="{ED38CDAC-E411-407B-851E-4AB61216DDB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2" creationId="{142E3743-281A-48C9-9389-267A1C9C167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5" creationId="{94D7BF29-6314-4AEB-93F1-5B065B653E2E}"/>
          </ac:grpSpMkLst>
        </pc:grpChg>
        <pc:grpChg chg="add mod">
          <ac:chgData name="Daniel Schwarz" userId="5bb35bb8-905a-4742-88d9-33d9089732e7" providerId="ADAL" clId="{EC95B075-BD0E-4912-8D7C-921EE2A52CBA}" dt="2022-04-04T18:33:04.455" v="4897" actId="164"/>
          <ac:grpSpMkLst>
            <pc:docMk/>
            <pc:sldMk cId="1767016996" sldId="546"/>
            <ac:grpSpMk id="185" creationId="{CCD47F57-E7FC-44CD-BC59-ABA099FE792A}"/>
          </ac:grpSpMkLst>
        </pc:grpChg>
        <pc:grpChg chg="add mod">
          <ac:chgData name="Daniel Schwarz" userId="5bb35bb8-905a-4742-88d9-33d9089732e7" providerId="ADAL" clId="{EC95B075-BD0E-4912-8D7C-921EE2A52CBA}" dt="2022-04-04T18:34:05.624" v="4914" actId="14100"/>
          <ac:grpSpMkLst>
            <pc:docMk/>
            <pc:sldMk cId="1767016996" sldId="546"/>
            <ac:grpSpMk id="198" creationId="{48B55DBC-2784-4858-8218-56B4A978934E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199" creationId="{93272DB0-074F-4AA2-98E9-B26D036AC910}"/>
          </ac:grpSpMkLst>
        </pc:grpChg>
        <pc:grpChg chg="add mod">
          <ac:chgData name="Daniel Schwarz" userId="5bb35bb8-905a-4742-88d9-33d9089732e7" providerId="ADAL" clId="{EC95B075-BD0E-4912-8D7C-921EE2A52CBA}" dt="2022-04-04T18:33:58.149" v="4911" actId="1076"/>
          <ac:grpSpMkLst>
            <pc:docMk/>
            <pc:sldMk cId="1767016996" sldId="546"/>
            <ac:grpSpMk id="200" creationId="{5B222505-9FD2-4A3E-803F-209C61D6D550}"/>
          </ac:grpSpMkLst>
        </pc:grp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3" creationId="{AA969367-36DE-4B5A-B0AA-6BBF45E026F4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4" creationId="{D4090EBC-086F-481F-BD00-54FC6D93587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5" creationId="{65D6EB80-F0E8-4D20-8928-4167020AA9BA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9" creationId="{41602C9E-FF65-4A20-9298-C008A4A42586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30" creationId="{C84A3E22-9736-43A6-AC8C-53A89DC2D50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31" creationId="{8E0109E3-029A-455D-B9A3-78DA0A2BC855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79" creationId="{00D6A229-7750-453E-ABE4-E5E9DD118430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0" creationId="{664E4D0E-072E-4468-9BE3-FB7D5BF917D8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1" creationId="{82F09736-0ABD-4B73-9533-0AE44F8345B3}"/>
          </ac:picMkLst>
        </pc:pic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" creationId="{F435F511-C3AE-4699-862A-7A01CF06FF3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" creationId="{9AC04C6C-56A4-4AEB-9F0E-CE921486B40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" creationId="{86D839E1-59ED-47E6-B5FF-233E3E21C4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" creationId="{D371FEE0-DEA5-4CFD-889B-8C413E1DA45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" creationId="{99420C52-F585-41A1-9235-A45B7F26DF8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" creationId="{0F5494CF-5849-40C6-8972-E79CB79CE68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" creationId="{F1372CF7-140C-4E9C-AD54-256489CE4BE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" creationId="{CA9766D3-DBED-4B1C-97C8-02146372EC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" creationId="{A68A06ED-DF8A-491B-8895-5CF8F317448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" creationId="{7B811999-0FFE-446A-87CC-614A6115A39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" creationId="{EDFA8F1C-E271-4500-A9F2-25A1ED502318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" creationId="{F59F0A1B-3679-4AA4-B885-522B271E02B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" creationId="{9000C670-387D-414F-B814-F0DBF4221B2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" creationId="{7C27ADAF-53DC-489C-AEA0-DDC06B2748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" creationId="{7E7FA5EE-5D17-433C-848E-C6A3D0FB724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1" creationId="{EC0B2A76-0925-45E1-9BAB-8466ED1487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2" creationId="{C1190742-4A90-4411-AC5D-D0DA83E3F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7" creationId="{EE823EFD-E158-4BAF-B983-91EFC4E74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8" creationId="{58723DF0-1CA6-4719-948F-1990CFF4051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3" creationId="{DDB44CCC-9618-4F0D-AD72-D00D16DF4E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4" creationId="{9FC0B6A8-5E6D-410C-A88F-1E0A5134208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9" creationId="{7F8176B5-13DC-47BF-AC12-F90225CC179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0" creationId="{E8368215-144F-4775-A0D5-E0B07A1C0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1" creationId="{D6CA2956-227A-450F-9C45-4043FFE7CB5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3" creationId="{0E443367-A5C5-4F59-A3A2-94AADF4968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4" creationId="{AC411BCB-08F1-4F16-9AC8-483FF3EF53E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5" creationId="{B90AABA6-C3C9-4DCB-933A-FF42465A2F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6" creationId="{051AE5CE-E45A-4087-B36C-47335DCD94C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7" creationId="{B90BB43D-B2C3-4221-A060-BF1441505E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8" creationId="{E5463570-CCA8-4899-B4A5-8C6F0737C5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9" creationId="{FC89F906-0801-44D6-B234-83B18184B64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0" creationId="{0865FF62-B37A-4486-A3D2-AA9DD6E048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1" creationId="{B02D4E03-B853-4BF9-9189-2835B0E2AB4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2" creationId="{7C4E0584-A6F2-4F3B-A325-9C2BCF8AA2A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3" creationId="{9FC6AF20-98E3-484F-8044-8473141CCC4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5" creationId="{2B355C14-A250-46CE-972D-6DE3CE13A48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6" creationId="{709AC971-A376-42DF-8C1F-B3C28B23C5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8" creationId="{14CE1C95-30FF-41BB-A8A2-E377C0E085C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9" creationId="{69E2F9EE-CEE3-4150-AFA6-40F478E189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0" creationId="{0762892C-C79A-46AA-B9C6-230B8386FB1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1" creationId="{641BC4DC-2E4C-4D04-9889-4D17A511B50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2" creationId="{DFCA643A-B036-4975-B2C2-665D12E04ED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4" creationId="{5DA69892-6B2D-4CA4-B31C-30CAC2CD1C0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5" creationId="{CD0A658E-F6DA-4262-B5B7-3F846712483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6" creationId="{2936E81E-13DD-41E7-9CDD-683540C25ED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7" creationId="{C804009D-F3C7-4B46-B445-4F94264F76F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8" creationId="{4F704ECC-0298-483B-BA37-D14180FECF2C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69" creationId="{A81C2C7C-3B3E-4412-93FF-FB80625A9255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0" creationId="{D20E20C9-5E37-4B30-9522-3A5AA65FFA71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1" creationId="{72F3AF21-5750-4BE7-857E-AC491E32D5F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3" creationId="{DDFC9EB9-7BEB-4EC2-9F3F-24F7212880B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4" creationId="{F44B6AD3-E877-481E-85D1-80C9C5E556A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6" creationId="{84A107EC-A881-446F-8BAC-A2D859FE71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7" creationId="{1C0D81F4-A611-425B-A3E8-642102217BA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8" creationId="{2FFFDAD6-4419-44BF-A984-DFCFB81A27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9" creationId="{E8E37D4B-B655-4FF4-9F3E-41B6288125A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0" creationId="{D4CBB60D-1B7F-4229-AD25-84A70F2DA09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1" creationId="{0AA1C330-4229-4FD2-A8A8-BB2063E7352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2" creationId="{7EAE9785-32F0-4D79-B607-79B1C42E9CA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3" creationId="{132EA61E-3A00-4373-A181-93ACA26D25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4" creationId="{10D1A424-415F-4FE0-A33B-8C68EC77C15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5" creationId="{C386B502-2F4D-4E0C-B56F-6138452F1BD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6" creationId="{057761C3-C8CD-43C4-A70E-A633C6C396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7" creationId="{20AD300F-9443-4DB0-9881-4D9F0FFFF6C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8" creationId="{309E3CD2-F8B1-45C7-AC83-AE6A77DACB2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9" creationId="{8B6BBF29-E834-4D4A-AD1D-491269D52E7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0" creationId="{1467E54F-4F1B-486C-BEB7-E9E39753DE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1" creationId="{6FADF191-3AAA-42A2-98EA-96F374F4FA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2" creationId="{0AC359CC-76E6-4BE0-9F27-CCAAEA7916C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3" creationId="{20E4F104-5F05-451D-8537-E692F1D43F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4" creationId="{05AB822E-D5A9-4004-931C-0F8E785776D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5" creationId="{12E97668-69A6-4CD0-91EA-A56F66C1A8F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6" creationId="{BF20A332-8853-4CD0-A8E0-1EFCAD99C2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0" creationId="{E21AC72A-A3CE-4435-961F-3A1CAC8CF5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1" creationId="{52A4A86F-DE0E-436E-81E0-849DE12E353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2" creationId="{DE0DDFDD-3B21-4D9E-AE18-ABFDA12A36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3" creationId="{356EC47C-E4E6-4070-87A0-2D1C9F1845D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4" creationId="{7A3D043D-F404-47B4-9BA3-E872FF4049C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5" creationId="{16DDB1E6-BF17-475A-B49B-E1BF11B9AB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6" creationId="{01BBA0B9-3278-46D6-AAC0-7623B5F09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7" creationId="{BCE22C74-AFAF-491C-B186-6B2645AB9F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8" creationId="{C122DF8C-AFB5-4194-9E23-6AEDBEE84B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9" creationId="{4778E4BC-5D09-41BC-896C-4FFB5D0A023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0" creationId="{76654D85-9AEE-4F66-A54F-47A4406B496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1" creationId="{D259F23B-C2BA-40FF-8BEF-2E1C862CDCA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2" creationId="{C846D843-80C4-4404-81BD-F268930DF4D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3" creationId="{5B973C0D-AC4A-4D5B-AEEB-8E5FE6E46A4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4" creationId="{79589404-4A98-4EF4-9489-C378358E46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5" creationId="{7CBC1966-08AE-4E19-9832-082EEBF042E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6" creationId="{2B439C72-22E4-454D-A1FB-CB9DB5819B0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7" creationId="{05B6FC17-4EEB-48DC-BE3E-A100187DBE4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9" creationId="{4EF76626-F233-4BFC-A459-755BEF9033C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0" creationId="{8724F1D7-B732-4829-A89A-79FF4988DAD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2" creationId="{93A1E022-6952-43D4-92C5-7846999A76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3" creationId="{EF85CDD0-940D-49D5-803E-4669BE578B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5" creationId="{616B5414-C22D-453D-B99D-8A4B1AE2D0D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6" creationId="{0B65130D-7A1D-4656-84CE-FD339984AB6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7" creationId="{106A5A3B-FAC6-4158-9A5B-8CDFD5053F3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9" creationId="{C2F0B58B-82CC-4D91-9930-1616F83D184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0" creationId="{09A03003-4D6B-4A74-8306-20AA82875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1" creationId="{0EA8D72C-0856-4FA1-BDEC-4348084B04F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2" creationId="{CF8CB6D5-B365-41B8-88FA-EACA24A0FB5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3" creationId="{B89AC191-121E-49F2-AF60-B349EC2822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4" creationId="{728CC93A-A25E-4626-AF54-C5A2DBA154D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5" creationId="{85E16661-313B-4778-B154-606DDCA107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6" creationId="{CC2B62C6-77F3-41FB-8FC5-CF79FD0D769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7" creationId="{888B38EB-7D9C-40B0-BB32-6931EA5230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8" creationId="{0CB5316B-70D7-47A5-AAF0-D2C6C62705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9" creationId="{7BAC7459-40C6-48E9-93E6-2F0636E9B57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1" creationId="{DCD94370-E026-4EC0-9C33-82969C28FB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2" creationId="{39EC3337-2C7A-4F93-9385-50A2B64CFE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4" creationId="{41AFA5A8-A177-4AFD-B016-34F4D0DCBC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6" creationId="{33F35369-3660-4BFA-BBD5-96ABE127128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7" creationId="{960A2A23-47FF-42E5-A4F1-64FD4226F6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8" creationId="{DE55946F-72DB-41C3-9F3F-D4CBD010B23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9" creationId="{8C7894CF-7ADF-4F3F-97FD-822EEFE626F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1" creationId="{2B4B36A9-EBDD-4B23-92C7-0F1F014F69E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2" creationId="{603E438C-0E30-40F0-9C70-5F4A9F59A0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4" creationId="{6277FEC3-BA7A-4C20-9434-DA29347E7A9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5" creationId="{08E3B5E5-C9F8-43EF-8D48-E3CE48B6CF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7" creationId="{31AF9B35-ED8C-4DFD-8FAA-6F4FDB7BD4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8" creationId="{82803A4D-25E5-4643-97F2-315C860BBD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5" creationId="{26122A88-E9C4-475B-B517-48D88BE44CE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7" creationId="{56FD4F9F-E79D-4DE2-9171-F6B87ED890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8" creationId="{3B9A2FEF-89CA-4CED-BB59-00664E15964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9" creationId="{08A9852D-7DB3-4D65-998C-C18332D89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0" creationId="{370ADD10-9122-4A09-801F-5163F4E341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3" creationId="{B800E401-4CB3-4F8C-B8A7-E40057EDB94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4" creationId="{8F58B1CA-9368-496E-BA54-26F8709FCD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6" creationId="{AA1F2180-7736-4B3F-98FE-F6E0C40B1E5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7" creationId="{5A9E7659-3CD5-4110-9707-FE8486258E26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2" creationId="{0973E526-7483-42CB-836C-749920366FA2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3" creationId="{84D04379-9CCA-4BC4-B0FF-449F5D171E6A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4" creationId="{D35A2143-5C94-4AC6-A9F6-FF864A1D5DF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6" creationId="{34F1A70C-0C33-4892-AD6A-FD094933FCA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7" creationId="{4E3B6F87-4A0E-435B-8445-8B3C21F8A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8" creationId="{E99E93D7-153F-4396-BB57-D3DF9A156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9" creationId="{0DA0578A-538C-41BA-A4D4-696C789B81D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0" creationId="{AF753C62-F705-4C41-9404-35311B0FF0C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1" creationId="{3FDDF38F-1506-4DC4-8C8F-1E52DE412E9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2" creationId="{4C5A5811-7D38-4F02-9831-84DA90FBC67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3" creationId="{9D15D02C-498D-4B8F-B455-8E6C14514C1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4" creationId="{5B0CCC89-0828-4737-8D78-176B87F6BEEE}"/>
          </ac:inkMkLst>
        </pc:inkChg>
        <pc:inkChg chg="mod">
          <ac:chgData name="Daniel Schwarz" userId="5bb35bb8-905a-4742-88d9-33d9089732e7" providerId="ADAL" clId="{EC95B075-BD0E-4912-8D7C-921EE2A52CBA}" dt="2022-04-04T18:32:48.325" v="4892" actId="1037"/>
          <ac:inkMkLst>
            <pc:docMk/>
            <pc:sldMk cId="1767016996" sldId="546"/>
            <ac:inkMk id="195" creationId="{61A9FF55-1703-4532-829B-4DDD0DA8C09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6" creationId="{13DBC304-A2CA-4117-B102-0C113A434749}"/>
          </ac:inkMkLst>
        </pc:inkChg>
        <pc:inkChg chg="mod">
          <ac:chgData name="Daniel Schwarz" userId="5bb35bb8-905a-4742-88d9-33d9089732e7" providerId="ADAL" clId="{EC95B075-BD0E-4912-8D7C-921EE2A52CBA}" dt="2022-04-04T18:32:56.068" v="4896" actId="1037"/>
          <ac:inkMkLst>
            <pc:docMk/>
            <pc:sldMk cId="1767016996" sldId="546"/>
            <ac:inkMk id="197" creationId="{C3F89B0E-7625-48E9-9619-EE68985EB2B8}"/>
          </ac:inkMkLst>
        </pc:inkChg>
      </pc:sldChg>
      <pc:sldChg chg="add del">
        <pc:chgData name="Daniel Schwarz" userId="5bb35bb8-905a-4742-88d9-33d9089732e7" providerId="ADAL" clId="{EC95B075-BD0E-4912-8D7C-921EE2A52CBA}" dt="2022-04-04T18:32:13.355" v="4882" actId="47"/>
        <pc:sldMkLst>
          <pc:docMk/>
          <pc:sldMk cId="576181336" sldId="547"/>
        </pc:sldMkLst>
      </pc:sldChg>
      <pc:sldChg chg="add modAnim">
        <pc:chgData name="Daniel Schwarz" userId="5bb35bb8-905a-4742-88d9-33d9089732e7" providerId="ADAL" clId="{EC95B075-BD0E-4912-8D7C-921EE2A52CBA}" dt="2022-11-06T16:19:58.595" v="5263"/>
        <pc:sldMkLst>
          <pc:docMk/>
          <pc:sldMk cId="546606097" sldId="626"/>
        </pc:sldMkLst>
      </pc:sldChg>
      <pc:sldChg chg="add modAnim">
        <pc:chgData name="Daniel Schwarz" userId="5bb35bb8-905a-4742-88d9-33d9089732e7" providerId="ADAL" clId="{EC95B075-BD0E-4912-8D7C-921EE2A52CBA}" dt="2022-11-06T16:09:43.190" v="5229"/>
        <pc:sldMkLst>
          <pc:docMk/>
          <pc:sldMk cId="3336715402" sldId="627"/>
        </pc:sldMkLst>
      </pc:sldChg>
      <pc:sldChg chg="add modAnim">
        <pc:chgData name="Daniel Schwarz" userId="5bb35bb8-905a-4742-88d9-33d9089732e7" providerId="ADAL" clId="{EC95B075-BD0E-4912-8D7C-921EE2A52CBA}" dt="2022-11-06T16:09:53.750" v="5230"/>
        <pc:sldMkLst>
          <pc:docMk/>
          <pc:sldMk cId="10853232" sldId="629"/>
        </pc:sldMkLst>
      </pc:sldChg>
      <pc:sldChg chg="add modAnim">
        <pc:chgData name="Daniel Schwarz" userId="5bb35bb8-905a-4742-88d9-33d9089732e7" providerId="ADAL" clId="{EC95B075-BD0E-4912-8D7C-921EE2A52CBA}" dt="2022-11-09T21:12:13.245" v="5285"/>
        <pc:sldMkLst>
          <pc:docMk/>
          <pc:sldMk cId="2832111939" sldId="630"/>
        </pc:sldMkLst>
      </pc:sldChg>
      <pc:sldChg chg="add modAnim">
        <pc:chgData name="Daniel Schwarz" userId="5bb35bb8-905a-4742-88d9-33d9089732e7" providerId="ADAL" clId="{EC95B075-BD0E-4912-8D7C-921EE2A52CBA}" dt="2022-11-06T16:10:02.053" v="5231"/>
        <pc:sldMkLst>
          <pc:docMk/>
          <pc:sldMk cId="3865274908" sldId="631"/>
        </pc:sldMkLst>
      </pc:sldChg>
      <pc:sldChg chg="add modAnim">
        <pc:chgData name="Daniel Schwarz" userId="5bb35bb8-905a-4742-88d9-33d9089732e7" providerId="ADAL" clId="{EC95B075-BD0E-4912-8D7C-921EE2A52CBA}" dt="2022-11-06T16:10:08.984" v="5232"/>
        <pc:sldMkLst>
          <pc:docMk/>
          <pc:sldMk cId="852593335" sldId="632"/>
        </pc:sldMkLst>
      </pc:sldChg>
      <pc:sldChg chg="add modAnim">
        <pc:chgData name="Daniel Schwarz" userId="5bb35bb8-905a-4742-88d9-33d9089732e7" providerId="ADAL" clId="{EC95B075-BD0E-4912-8D7C-921EE2A52CBA}" dt="2022-11-06T16:10:24.096" v="5233"/>
        <pc:sldMkLst>
          <pc:docMk/>
          <pc:sldMk cId="811046377" sldId="633"/>
        </pc:sldMkLst>
      </pc:sldChg>
      <pc:sldChg chg="add">
        <pc:chgData name="Daniel Schwarz" userId="5bb35bb8-905a-4742-88d9-33d9089732e7" providerId="ADAL" clId="{EC95B075-BD0E-4912-8D7C-921EE2A52CBA}" dt="2022-11-06T16:08:25.130" v="5227"/>
        <pc:sldMkLst>
          <pc:docMk/>
          <pc:sldMk cId="2510349646" sldId="634"/>
        </pc:sldMkLst>
      </pc:sldChg>
      <pc:sldChg chg="add modAnim">
        <pc:chgData name="Daniel Schwarz" userId="5bb35bb8-905a-4742-88d9-33d9089732e7" providerId="ADAL" clId="{EC95B075-BD0E-4912-8D7C-921EE2A52CBA}" dt="2022-11-06T16:11:53.997" v="5239"/>
        <pc:sldMkLst>
          <pc:docMk/>
          <pc:sldMk cId="371611206" sldId="635"/>
        </pc:sldMkLst>
      </pc:sldChg>
      <pc:sldChg chg="add modAnim">
        <pc:chgData name="Daniel Schwarz" userId="5bb35bb8-905a-4742-88d9-33d9089732e7" providerId="ADAL" clId="{EC95B075-BD0E-4912-8D7C-921EE2A52CBA}" dt="2022-11-06T16:12:07.745" v="5241"/>
        <pc:sldMkLst>
          <pc:docMk/>
          <pc:sldMk cId="2901819645" sldId="637"/>
        </pc:sldMkLst>
      </pc:sldChg>
    </pc:docChg>
  </pc:docChgLst>
  <pc:docChgLst>
    <pc:chgData name="Daniel Schwarz" userId="5bb35bb8-905a-4742-88d9-33d9089732e7" providerId="ADAL" clId="{302914E3-D14E-46F3-A4CF-17B355E7ACCB}"/>
    <pc:docChg chg="undo redo custSel mod addSld delSld modSld sldOrd">
      <pc:chgData name="Daniel Schwarz" userId="5bb35bb8-905a-4742-88d9-33d9089732e7" providerId="ADAL" clId="{302914E3-D14E-46F3-A4CF-17B355E7ACCB}" dt="2021-02-26T16:07:33.422" v="7794"/>
      <pc:docMkLst>
        <pc:docMk/>
      </pc:docMkLst>
      <pc:sldChg chg="modSp mod">
        <pc:chgData name="Daniel Schwarz" userId="5bb35bb8-905a-4742-88d9-33d9089732e7" providerId="ADAL" clId="{302914E3-D14E-46F3-A4CF-17B355E7ACCB}" dt="2020-11-22T13:45:38.416" v="249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22T13:45:38.416" v="249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 modAnim">
        <pc:chgData name="Daniel Schwarz" userId="5bb35bb8-905a-4742-88d9-33d9089732e7" providerId="ADAL" clId="{302914E3-D14E-46F3-A4CF-17B355E7ACCB}" dt="2020-11-24T10:16:07.235" v="7743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24T10:16:07.235" v="7743" actId="20577"/>
          <ac:spMkLst>
            <pc:docMk/>
            <pc:sldMk cId="1334360895" sldId="386"/>
            <ac:spMk id="2" creationId="{3CD0DB78-AB5E-4845-BDA8-57563707A40A}"/>
          </ac:spMkLst>
        </pc:spChg>
        <pc:spChg chg="mod">
          <ac:chgData name="Daniel Schwarz" userId="5bb35bb8-905a-4742-88d9-33d9089732e7" providerId="ADAL" clId="{302914E3-D14E-46F3-A4CF-17B355E7ACCB}" dt="2020-11-23T18:00:23.760" v="746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302914E3-D14E-46F3-A4CF-17B355E7ACCB}" dt="2020-11-23T17:54:36.898" v="7027" actId="4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22T13:45:48.917" v="2500" actId="27636"/>
          <ac:spMkLst>
            <pc:docMk/>
            <pc:sldMk cId="1664992228" sldId="387"/>
            <ac:spMk id="3" creationId="{64BD413B-24FC-4568-99B2-44B687E1D861}"/>
          </ac:spMkLst>
        </pc:spChg>
      </pc:sldChg>
      <pc:sldChg chg="modSp new mod modAnim">
        <pc:chgData name="Daniel Schwarz" userId="5bb35bb8-905a-4742-88d9-33d9089732e7" providerId="ADAL" clId="{302914E3-D14E-46F3-A4CF-17B355E7ACCB}" dt="2020-11-22T12:49:49.656" v="579"/>
        <pc:sldMkLst>
          <pc:docMk/>
          <pc:sldMk cId="257545955" sldId="388"/>
        </pc:sldMkLst>
        <pc:spChg chg="mod">
          <ac:chgData name="Daniel Schwarz" userId="5bb35bb8-905a-4742-88d9-33d9089732e7" providerId="ADAL" clId="{302914E3-D14E-46F3-A4CF-17B355E7ACCB}" dt="2020-11-22T11:00:44.001" v="275" actId="20577"/>
          <ac:spMkLst>
            <pc:docMk/>
            <pc:sldMk cId="257545955" sldId="388"/>
            <ac:spMk id="2" creationId="{71E9D99A-18F0-41BA-AB07-4A8F59BB2E90}"/>
          </ac:spMkLst>
        </pc:spChg>
        <pc:spChg chg="mod">
          <ac:chgData name="Daniel Schwarz" userId="5bb35bb8-905a-4742-88d9-33d9089732e7" providerId="ADAL" clId="{302914E3-D14E-46F3-A4CF-17B355E7ACCB}" dt="2020-11-22T12:49:43.149" v="578" actId="20577"/>
          <ac:spMkLst>
            <pc:docMk/>
            <pc:sldMk cId="257545955" sldId="388"/>
            <ac:spMk id="3" creationId="{E9EF6115-EFB1-4C62-BC7B-22732480BC15}"/>
          </ac:spMkLst>
        </pc:sp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20:28:09.149" v="7703"/>
        <pc:sldMkLst>
          <pc:docMk/>
          <pc:sldMk cId="1215742284" sldId="389"/>
        </pc:sldMkLst>
        <pc:spChg chg="del mod ord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2" creationId="{E9DBC026-B4A7-4BDA-A644-A7CC60FCA410}"/>
          </ac:spMkLst>
        </pc:spChg>
        <pc:spChg chg="add del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3" creationId="{F3FFF1F1-756C-4D80-9392-F6D991FE74EA}"/>
          </ac:spMkLst>
        </pc:spChg>
        <pc:picChg chg="add mod">
          <ac:chgData name="Daniel Schwarz" userId="5bb35bb8-905a-4742-88d9-33d9089732e7" providerId="ADAL" clId="{302914E3-D14E-46F3-A4CF-17B355E7ACCB}" dt="2020-11-22T12:53:43.305" v="601" actId="1076"/>
          <ac:picMkLst>
            <pc:docMk/>
            <pc:sldMk cId="1215742284" sldId="389"/>
            <ac:picMk id="4" creationId="{A4598AB3-9298-43CC-81C8-D8A6F7E63A50}"/>
          </ac:picMkLst>
        </pc:picChg>
        <pc:picChg chg="add mod modCrop">
          <ac:chgData name="Daniel Schwarz" userId="5bb35bb8-905a-4742-88d9-33d9089732e7" providerId="ADAL" clId="{302914E3-D14E-46F3-A4CF-17B355E7ACCB}" dt="2020-11-22T12:53:49.076" v="604" actId="1076"/>
          <ac:picMkLst>
            <pc:docMk/>
            <pc:sldMk cId="1215742284" sldId="389"/>
            <ac:picMk id="5" creationId="{8F6728F1-D864-4B99-8D41-D72BA5DBBF53}"/>
          </ac:picMkLst>
        </pc:picChg>
        <pc:picChg chg="add mod">
          <ac:chgData name="Daniel Schwarz" userId="5bb35bb8-905a-4742-88d9-33d9089732e7" providerId="ADAL" clId="{302914E3-D14E-46F3-A4CF-17B355E7ACCB}" dt="2020-11-22T12:53:47.360" v="603" actId="1076"/>
          <ac:picMkLst>
            <pc:docMk/>
            <pc:sldMk cId="1215742284" sldId="389"/>
            <ac:picMk id="6" creationId="{0EFB142C-30CE-42C2-9236-E526557753E3}"/>
          </ac:picMkLst>
        </pc:picChg>
        <pc:picChg chg="add mod">
          <ac:chgData name="Daniel Schwarz" userId="5bb35bb8-905a-4742-88d9-33d9089732e7" providerId="ADAL" clId="{302914E3-D14E-46F3-A4CF-17B355E7ACCB}" dt="2020-11-22T12:54:16.159" v="606" actId="1076"/>
          <ac:picMkLst>
            <pc:docMk/>
            <pc:sldMk cId="1215742284" sldId="389"/>
            <ac:picMk id="7" creationId="{3513DC31-A7F4-4F9D-A553-8E6C669CB020}"/>
          </ac:picMkLst>
        </pc:picChg>
      </pc:sldChg>
      <pc:sldChg chg="addSp delSp modSp new mod delAnim modAnim">
        <pc:chgData name="Daniel Schwarz" userId="5bb35bb8-905a-4742-88d9-33d9089732e7" providerId="ADAL" clId="{302914E3-D14E-46F3-A4CF-17B355E7ACCB}" dt="2020-11-23T20:29:37.718" v="7713"/>
        <pc:sldMkLst>
          <pc:docMk/>
          <pc:sldMk cId="1814861122" sldId="390"/>
        </pc:sldMkLst>
        <pc:picChg chg="add mod">
          <ac:chgData name="Daniel Schwarz" userId="5bb35bb8-905a-4742-88d9-33d9089732e7" providerId="ADAL" clId="{302914E3-D14E-46F3-A4CF-17B355E7ACCB}" dt="2020-11-22T12:58:52.568" v="632" actId="1076"/>
          <ac:picMkLst>
            <pc:docMk/>
            <pc:sldMk cId="1814861122" sldId="390"/>
            <ac:picMk id="2" creationId="{CCDDFD46-5E4F-4DBD-A9F6-0D3E702ECCF8}"/>
          </ac:picMkLst>
        </pc:picChg>
        <pc:picChg chg="add mod modCrop">
          <ac:chgData name="Daniel Schwarz" userId="5bb35bb8-905a-4742-88d9-33d9089732e7" providerId="ADAL" clId="{302914E3-D14E-46F3-A4CF-17B355E7ACCB}" dt="2020-11-23T19:08:47.598" v="7476" actId="732"/>
          <ac:picMkLst>
            <pc:docMk/>
            <pc:sldMk cId="1814861122" sldId="390"/>
            <ac:picMk id="3" creationId="{AE96C4F3-88A9-47E5-BC64-DAB299899491}"/>
          </ac:picMkLst>
        </pc:picChg>
        <pc:picChg chg="add del mod">
          <ac:chgData name="Daniel Schwarz" userId="5bb35bb8-905a-4742-88d9-33d9089732e7" providerId="ADAL" clId="{302914E3-D14E-46F3-A4CF-17B355E7ACCB}" dt="2020-11-23T20:25:46.384" v="7692" actId="478"/>
          <ac:picMkLst>
            <pc:docMk/>
            <pc:sldMk cId="1814861122" sldId="390"/>
            <ac:picMk id="4" creationId="{EB6673A4-252E-40CD-86BE-DE74E0AFD1B6}"/>
          </ac:picMkLst>
        </pc:picChg>
        <pc:picChg chg="add del mod">
          <ac:chgData name="Daniel Schwarz" userId="5bb35bb8-905a-4742-88d9-33d9089732e7" providerId="ADAL" clId="{302914E3-D14E-46F3-A4CF-17B355E7ACCB}" dt="2020-11-23T20:29:22.103" v="7704" actId="478"/>
          <ac:picMkLst>
            <pc:docMk/>
            <pc:sldMk cId="1814861122" sldId="390"/>
            <ac:picMk id="5" creationId="{079AF734-9349-40A9-BCE1-738739101C87}"/>
          </ac:picMkLst>
        </pc:picChg>
        <pc:picChg chg="add del mod">
          <ac:chgData name="Daniel Schwarz" userId="5bb35bb8-905a-4742-88d9-33d9089732e7" providerId="ADAL" clId="{302914E3-D14E-46F3-A4CF-17B355E7ACCB}" dt="2020-11-22T12:58:40.827" v="628" actId="21"/>
          <ac:picMkLst>
            <pc:docMk/>
            <pc:sldMk cId="1814861122" sldId="390"/>
            <ac:picMk id="5" creationId="{98EB08B2-FBAC-435C-B579-06816555583D}"/>
          </ac:picMkLst>
        </pc:picChg>
        <pc:picChg chg="add mod">
          <ac:chgData name="Daniel Schwarz" userId="5bb35bb8-905a-4742-88d9-33d9089732e7" providerId="ADAL" clId="{302914E3-D14E-46F3-A4CF-17B355E7ACCB}" dt="2020-11-23T20:29:33.807" v="7710" actId="1076"/>
          <ac:picMkLst>
            <pc:docMk/>
            <pc:sldMk cId="1814861122" sldId="390"/>
            <ac:picMk id="6" creationId="{1A1351E0-ED34-4B92-BC53-2FC9F0EFD70B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2:59:38.524" v="633" actId="1076"/>
        <pc:sldMkLst>
          <pc:docMk/>
          <pc:sldMk cId="936070085" sldId="391"/>
        </pc:sldMkLst>
        <pc:picChg chg="add mod">
          <ac:chgData name="Daniel Schwarz" userId="5bb35bb8-905a-4742-88d9-33d9089732e7" providerId="ADAL" clId="{302914E3-D14E-46F3-A4CF-17B355E7ACCB}" dt="2020-11-22T12:59:38.524" v="633" actId="1076"/>
          <ac:picMkLst>
            <pc:docMk/>
            <pc:sldMk cId="936070085" sldId="391"/>
            <ac:picMk id="2" creationId="{E5557FD0-A16B-4A11-8676-54C6F5B77698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0:14.456" v="642" actId="1076"/>
        <pc:sldMkLst>
          <pc:docMk/>
          <pc:sldMk cId="3528856521" sldId="392"/>
        </pc:sldMkLst>
        <pc:picChg chg="add mod">
          <ac:chgData name="Daniel Schwarz" userId="5bb35bb8-905a-4742-88d9-33d9089732e7" providerId="ADAL" clId="{302914E3-D14E-46F3-A4CF-17B355E7ACCB}" dt="2020-11-22T12:59:43.755" v="638" actId="1076"/>
          <ac:picMkLst>
            <pc:docMk/>
            <pc:sldMk cId="3528856521" sldId="392"/>
            <ac:picMk id="2" creationId="{FE96E4DC-ED24-4C9C-9163-2848A249EBB6}"/>
          </ac:picMkLst>
        </pc:picChg>
        <pc:picChg chg="add mod">
          <ac:chgData name="Daniel Schwarz" userId="5bb35bb8-905a-4742-88d9-33d9089732e7" providerId="ADAL" clId="{302914E3-D14E-46F3-A4CF-17B355E7ACCB}" dt="2020-11-22T13:00:14.456" v="642" actId="1076"/>
          <ac:picMkLst>
            <pc:docMk/>
            <pc:sldMk cId="3528856521" sldId="392"/>
            <ac:picMk id="3" creationId="{77990139-BBCE-49A2-B8DC-2B0894AF721F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2:45.452" v="649" actId="1076"/>
        <pc:sldMkLst>
          <pc:docMk/>
          <pc:sldMk cId="332511632" sldId="393"/>
        </pc:sldMkLst>
        <pc:picChg chg="add mod">
          <ac:chgData name="Daniel Schwarz" userId="5bb35bb8-905a-4742-88d9-33d9089732e7" providerId="ADAL" clId="{302914E3-D14E-46F3-A4CF-17B355E7ACCB}" dt="2020-11-22T13:02:45.452" v="649" actId="1076"/>
          <ac:picMkLst>
            <pc:docMk/>
            <pc:sldMk cId="332511632" sldId="393"/>
            <ac:picMk id="2" creationId="{394572C4-C18D-416A-8E69-A86F5C755D6D}"/>
          </ac:picMkLst>
        </pc:picChg>
      </pc:sldChg>
      <pc:sldChg chg="addSp delSp modSp new mod modAnim">
        <pc:chgData name="Daniel Schwarz" userId="5bb35bb8-905a-4742-88d9-33d9089732e7" providerId="ADAL" clId="{302914E3-D14E-46F3-A4CF-17B355E7ACCB}" dt="2020-11-23T20:19:23.263" v="7665"/>
        <pc:sldMkLst>
          <pc:docMk/>
          <pc:sldMk cId="4090031521" sldId="394"/>
        </pc:sldMkLst>
        <pc:picChg chg="add del mod">
          <ac:chgData name="Daniel Schwarz" userId="5bb35bb8-905a-4742-88d9-33d9089732e7" providerId="ADAL" clId="{302914E3-D14E-46F3-A4CF-17B355E7ACCB}" dt="2020-11-23T20:17:05.599" v="7615" actId="478"/>
          <ac:picMkLst>
            <pc:docMk/>
            <pc:sldMk cId="4090031521" sldId="394"/>
            <ac:picMk id="2" creationId="{DF6A7F67-F0BE-45D6-8370-BA651F5F6403}"/>
          </ac:picMkLst>
        </pc:picChg>
        <pc:picChg chg="add del mod">
          <ac:chgData name="Daniel Schwarz" userId="5bb35bb8-905a-4742-88d9-33d9089732e7" providerId="ADAL" clId="{302914E3-D14E-46F3-A4CF-17B355E7ACCB}" dt="2020-11-23T20:17:07.360" v="7616" actId="478"/>
          <ac:picMkLst>
            <pc:docMk/>
            <pc:sldMk cId="4090031521" sldId="394"/>
            <ac:picMk id="3" creationId="{EDD2277F-66B5-4E53-955E-E99878F2660F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4" creationId="{667CDDDB-DE3B-4590-B608-CF28B15FC0AE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5" creationId="{D4EE30A7-4BFC-4871-A594-C310A77EC60C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6" creationId="{2611B2CF-4E07-40FD-87B0-94F45C494656}"/>
          </ac:picMkLst>
        </pc:picChg>
      </pc:sldChg>
      <pc:sldChg chg="addSp delSp modSp new mod setBg modAnim">
        <pc:chgData name="Daniel Schwarz" userId="5bb35bb8-905a-4742-88d9-33d9089732e7" providerId="ADAL" clId="{302914E3-D14E-46F3-A4CF-17B355E7ACCB}" dt="2020-11-23T20:22:03.715" v="7691"/>
        <pc:sldMkLst>
          <pc:docMk/>
          <pc:sldMk cId="118003791" sldId="395"/>
        </pc:sldMkLst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0" creationId="{5D1D4658-32CD-4903-BDA6-7B54EEA4ED6F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2" creationId="{7A29A97C-0C3C-4F06-9CA4-68DFD1CE4039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4" creationId="{801292C1-8B12-4AF2-9B59-8851A132E5E2}"/>
          </ac:spMkLst>
        </pc:spChg>
        <pc:picChg chg="add del mod">
          <ac:chgData name="Daniel Schwarz" userId="5bb35bb8-905a-4742-88d9-33d9089732e7" providerId="ADAL" clId="{302914E3-D14E-46F3-A4CF-17B355E7ACCB}" dt="2020-11-23T20:19:30.169" v="7666" actId="478"/>
          <ac:picMkLst>
            <pc:docMk/>
            <pc:sldMk cId="118003791" sldId="395"/>
            <ac:picMk id="2" creationId="{1C90EE28-1011-452F-9866-2C241EBD804C}"/>
          </ac:picMkLst>
        </pc:picChg>
        <pc:picChg chg="add del mod">
          <ac:chgData name="Daniel Schwarz" userId="5bb35bb8-905a-4742-88d9-33d9089732e7" providerId="ADAL" clId="{302914E3-D14E-46F3-A4CF-17B355E7ACCB}" dt="2020-11-23T20:19:32.322" v="7667" actId="478"/>
          <ac:picMkLst>
            <pc:docMk/>
            <pc:sldMk cId="118003791" sldId="395"/>
            <ac:picMk id="3" creationId="{B26BCDDE-3D50-4D28-8885-35FCECB0E9EE}"/>
          </ac:picMkLst>
        </pc:picChg>
        <pc:picChg chg="add mod or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4" creationId="{09558809-E7DC-4D25-95CA-ECE79AD8B32B}"/>
          </ac:picMkLst>
        </pc:picChg>
        <pc:picChg chg="add mo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5" creationId="{AC348B08-0B76-46B7-A236-C94BA92F4564}"/>
          </ac:picMkLst>
        </pc:pic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15:55:06.284" v="2561" actId="20577"/>
        <pc:sldMkLst>
          <pc:docMk/>
          <pc:sldMk cId="1917638796" sldId="396"/>
        </pc:sldMkLst>
        <pc:spChg chg="add del mod ord">
          <ac:chgData name="Daniel Schwarz" userId="5bb35bb8-905a-4742-88d9-33d9089732e7" providerId="ADAL" clId="{302914E3-D14E-46F3-A4CF-17B355E7ACCB}" dt="2020-11-22T13:05:57.462" v="666" actId="700"/>
          <ac:spMkLst>
            <pc:docMk/>
            <pc:sldMk cId="1917638796" sldId="396"/>
            <ac:spMk id="2" creationId="{090089EE-5E25-40C6-8506-ACF2FA04BF9B}"/>
          </ac:spMkLst>
        </pc:spChg>
        <pc:spChg chg="add mod ord">
          <ac:chgData name="Daniel Schwarz" userId="5bb35bb8-905a-4742-88d9-33d9089732e7" providerId="ADAL" clId="{302914E3-D14E-46F3-A4CF-17B355E7ACCB}" dt="2020-11-22T13:13:47.425" v="1339" actId="20577"/>
          <ac:spMkLst>
            <pc:docMk/>
            <pc:sldMk cId="1917638796" sldId="396"/>
            <ac:spMk id="3" creationId="{45596525-DF17-4916-BEE7-A3983D4BC872}"/>
          </ac:spMkLst>
        </pc:spChg>
        <pc:spChg chg="add mod ord">
          <ac:chgData name="Daniel Schwarz" userId="5bb35bb8-905a-4742-88d9-33d9089732e7" providerId="ADAL" clId="{302914E3-D14E-46F3-A4CF-17B355E7ACCB}" dt="2020-11-22T13:13:39.036" v="1338" actId="14100"/>
          <ac:spMkLst>
            <pc:docMk/>
            <pc:sldMk cId="1917638796" sldId="396"/>
            <ac:spMk id="4" creationId="{6AE66B74-D9EA-46CD-8F17-222D61AC013B}"/>
          </ac:spMkLst>
        </pc:spChg>
      </pc:sldChg>
      <pc:sldChg chg="modSp new del mod">
        <pc:chgData name="Daniel Schwarz" userId="5bb35bb8-905a-4742-88d9-33d9089732e7" providerId="ADAL" clId="{302914E3-D14E-46F3-A4CF-17B355E7ACCB}" dt="2020-11-22T13:25:50.743" v="2233" actId="47"/>
        <pc:sldMkLst>
          <pc:docMk/>
          <pc:sldMk cId="2263423955" sldId="397"/>
        </pc:sldMkLst>
        <pc:spChg chg="mod">
          <ac:chgData name="Daniel Schwarz" userId="5bb35bb8-905a-4742-88d9-33d9089732e7" providerId="ADAL" clId="{302914E3-D14E-46F3-A4CF-17B355E7ACCB}" dt="2020-11-22T13:14:02.577" v="1370" actId="20577"/>
          <ac:spMkLst>
            <pc:docMk/>
            <pc:sldMk cId="2263423955" sldId="397"/>
            <ac:spMk id="2" creationId="{C8886F98-BEA2-418A-A066-51C8B87B4C60}"/>
          </ac:spMkLst>
        </pc:spChg>
        <pc:spChg chg="mod">
          <ac:chgData name="Daniel Schwarz" userId="5bb35bb8-905a-4742-88d9-33d9089732e7" providerId="ADAL" clId="{302914E3-D14E-46F3-A4CF-17B355E7ACCB}" dt="2020-11-22T13:14:11.865" v="1395" actId="20577"/>
          <ac:spMkLst>
            <pc:docMk/>
            <pc:sldMk cId="2263423955" sldId="397"/>
            <ac:spMk id="3" creationId="{6452F016-4ADC-4819-982D-1BEA98EE6437}"/>
          </ac:spMkLst>
        </pc:spChg>
      </pc:sldChg>
      <pc:sldChg chg="delSp modSp add del mod delAnim">
        <pc:chgData name="Daniel Schwarz" userId="5bb35bb8-905a-4742-88d9-33d9089732e7" providerId="ADAL" clId="{302914E3-D14E-46F3-A4CF-17B355E7ACCB}" dt="2020-11-23T17:23:16.081" v="4932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302914E3-D14E-46F3-A4CF-17B355E7ACCB}" dt="2020-11-23T17:23:16.081" v="4932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302914E3-D14E-46F3-A4CF-17B355E7ACCB}" dt="2020-11-23T17:23:07.518" v="4930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302914E3-D14E-46F3-A4CF-17B355E7ACCB}" dt="2020-11-23T17:23:05.667" v="4929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Sp modSp add del mod modNotesTx">
        <pc:chgData name="Daniel Schwarz" userId="5bb35bb8-905a-4742-88d9-33d9089732e7" providerId="ADAL" clId="{302914E3-D14E-46F3-A4CF-17B355E7ACCB}" dt="2020-11-23T17:59:11.369" v="7326" actId="14100"/>
        <pc:sldMkLst>
          <pc:docMk/>
          <pc:sldMk cId="2648658250" sldId="438"/>
        </pc:sldMkLst>
        <pc:graphicFrameChg chg="mod modGraphic">
          <ac:chgData name="Daniel Schwarz" userId="5bb35bb8-905a-4742-88d9-33d9089732e7" providerId="ADAL" clId="{302914E3-D14E-46F3-A4CF-17B355E7ACCB}" dt="2020-11-23T17:59:11.369" v="7326" actId="14100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del">
          <ac:chgData name="Daniel Schwarz" userId="5bb35bb8-905a-4742-88d9-33d9089732e7" providerId="ADAL" clId="{302914E3-D14E-46F3-A4CF-17B355E7ACCB}" dt="2020-11-23T16:18:28.333" v="3467" actId="478"/>
          <ac:picMkLst>
            <pc:docMk/>
            <pc:sldMk cId="2648658250" sldId="438"/>
            <ac:picMk id="3" creationId="{01A8D313-C60B-4143-8B57-C5D10D2B4679}"/>
          </ac:picMkLst>
        </pc:picChg>
        <pc:picChg chg="del">
          <ac:chgData name="Daniel Schwarz" userId="5bb35bb8-905a-4742-88d9-33d9089732e7" providerId="ADAL" clId="{302914E3-D14E-46F3-A4CF-17B355E7ACCB}" dt="2020-11-23T16:18:27.421" v="3466" actId="478"/>
          <ac:picMkLst>
            <pc:docMk/>
            <pc:sldMk cId="2648658250" sldId="438"/>
            <ac:picMk id="4" creationId="{D3F49674-7759-4D2E-B296-D829C1E4C6B6}"/>
          </ac:picMkLst>
        </pc:pic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  <pc:sldChg chg="modSp add del mod modNotesTx">
        <pc:chgData name="Daniel Schwarz" userId="5bb35bb8-905a-4742-88d9-33d9089732e7" providerId="ADAL" clId="{302914E3-D14E-46F3-A4CF-17B355E7ACCB}" dt="2020-11-23T16:10:34.924" v="3130" actId="47"/>
        <pc:sldMkLst>
          <pc:docMk/>
          <pc:sldMk cId="2930044362" sldId="463"/>
        </pc:sldMkLst>
        <pc:graphicFrameChg chg="modGraphic">
          <ac:chgData name="Daniel Schwarz" userId="5bb35bb8-905a-4742-88d9-33d9089732e7" providerId="ADAL" clId="{302914E3-D14E-46F3-A4CF-17B355E7ACCB}" dt="2020-11-23T16:10:22.556" v="3129" actId="20577"/>
          <ac:graphicFrameMkLst>
            <pc:docMk/>
            <pc:sldMk cId="2930044362" sldId="463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302914E3-D14E-46F3-A4CF-17B355E7ACCB}" dt="2020-11-22T13:39:34.427" v="2322" actId="47"/>
        <pc:sldMkLst>
          <pc:docMk/>
          <pc:sldMk cId="3787008638" sldId="466"/>
        </pc:sldMkLst>
        <pc:graphicFrameChg chg="mod modGraphic">
          <ac:chgData name="Daniel Schwarz" userId="5bb35bb8-905a-4742-88d9-33d9089732e7" providerId="ADAL" clId="{302914E3-D14E-46F3-A4CF-17B355E7ACCB}" dt="2020-11-22T13:39:26.622" v="2319" actId="21"/>
          <ac:graphicFrameMkLst>
            <pc:docMk/>
            <pc:sldMk cId="3787008638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23.466" v="2318" actId="47"/>
        <pc:sldMkLst>
          <pc:docMk/>
          <pc:sldMk cId="717886274" sldId="467"/>
        </pc:sldMkLst>
        <pc:graphicFrameChg chg="modGraphic">
          <ac:chgData name="Daniel Schwarz" userId="5bb35bb8-905a-4742-88d9-33d9089732e7" providerId="ADAL" clId="{302914E3-D14E-46F3-A4CF-17B355E7ACCB}" dt="2020-11-22T13:26:32.879" v="2239" actId="20577"/>
          <ac:graphicFrameMkLst>
            <pc:docMk/>
            <pc:sldMk cId="717886274" sldId="467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967515917" sldId="468"/>
        </pc:sldMkLst>
        <pc:graphicFrameChg chg="modGraphic">
          <ac:chgData name="Daniel Schwarz" userId="5bb35bb8-905a-4742-88d9-33d9089732e7" providerId="ADAL" clId="{302914E3-D14E-46F3-A4CF-17B355E7ACCB}" dt="2020-11-22T13:26:46.832" v="2241" actId="20577"/>
          <ac:graphicFrameMkLst>
            <pc:docMk/>
            <pc:sldMk cId="967515917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3455099956" sldId="469"/>
        </pc:sldMkLst>
        <pc:graphicFrameChg chg="modGraphic">
          <ac:chgData name="Daniel Schwarz" userId="5bb35bb8-905a-4742-88d9-33d9089732e7" providerId="ADAL" clId="{302914E3-D14E-46F3-A4CF-17B355E7ACCB}" dt="2020-11-22T13:26:58.937" v="2252" actId="20577"/>
          <ac:graphicFrameMkLst>
            <pc:docMk/>
            <pc:sldMk cId="3455099956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523329453" sldId="470"/>
        </pc:sldMkLst>
        <pc:graphicFrameChg chg="modGraphic">
          <ac:chgData name="Daniel Schwarz" userId="5bb35bb8-905a-4742-88d9-33d9089732e7" providerId="ADAL" clId="{302914E3-D14E-46F3-A4CF-17B355E7ACCB}" dt="2020-11-22T13:27:12.273" v="2256" actId="20577"/>
          <ac:graphicFrameMkLst>
            <pc:docMk/>
            <pc:sldMk cId="1523329453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399698589" sldId="471"/>
        </pc:sldMkLst>
        <pc:graphicFrameChg chg="modGraphic">
          <ac:chgData name="Daniel Schwarz" userId="5bb35bb8-905a-4742-88d9-33d9089732e7" providerId="ADAL" clId="{302914E3-D14E-46F3-A4CF-17B355E7ACCB}" dt="2020-11-22T13:27:19.515" v="2259" actId="20577"/>
          <ac:graphicFrameMkLst>
            <pc:docMk/>
            <pc:sldMk cId="1399698589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936865226" sldId="472"/>
        </pc:sldMkLst>
        <pc:graphicFrameChg chg="modGraphic">
          <ac:chgData name="Daniel Schwarz" userId="5bb35bb8-905a-4742-88d9-33d9089732e7" providerId="ADAL" clId="{302914E3-D14E-46F3-A4CF-17B355E7ACCB}" dt="2020-11-22T13:27:30.625" v="2264" actId="20577"/>
          <ac:graphicFrameMkLst>
            <pc:docMk/>
            <pc:sldMk cId="1936865226" sldId="472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2519208303" sldId="473"/>
        </pc:sldMkLst>
        <pc:graphicFrameChg chg="modGraphic">
          <ac:chgData name="Daniel Schwarz" userId="5bb35bb8-905a-4742-88d9-33d9089732e7" providerId="ADAL" clId="{302914E3-D14E-46F3-A4CF-17B355E7ACCB}" dt="2020-11-22T13:27:45.113" v="2266" actId="20577"/>
          <ac:graphicFrameMkLst>
            <pc:docMk/>
            <pc:sldMk cId="2519208303" sldId="473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302914E3-D14E-46F3-A4CF-17B355E7ACCB}" dt="2020-11-23T17:55:47.880" v="7083" actId="6549"/>
        <pc:sldMkLst>
          <pc:docMk/>
          <pc:sldMk cId="2798615726" sldId="474"/>
        </pc:sldMkLst>
        <pc:spChg chg="add mod">
          <ac:chgData name="Daniel Schwarz" userId="5bb35bb8-905a-4742-88d9-33d9089732e7" providerId="ADAL" clId="{302914E3-D14E-46F3-A4CF-17B355E7ACCB}" dt="2020-11-23T16:16:50.147" v="3342" actId="20577"/>
          <ac:spMkLst>
            <pc:docMk/>
            <pc:sldMk cId="2798615726" sldId="474"/>
            <ac:spMk id="2" creationId="{72852776-A1CB-41BF-A763-BB6806E6110E}"/>
          </ac:spMkLst>
        </pc:spChg>
        <pc:spChg chg="add mod">
          <ac:chgData name="Daniel Schwarz" userId="5bb35bb8-905a-4742-88d9-33d9089732e7" providerId="ADAL" clId="{302914E3-D14E-46F3-A4CF-17B355E7ACCB}" dt="2020-11-23T17:55:47.880" v="7083" actId="6549"/>
          <ac:spMkLst>
            <pc:docMk/>
            <pc:sldMk cId="2798615726" sldId="474"/>
            <ac:spMk id="3" creationId="{024113EF-BA80-40E5-9E7A-2395F606762A}"/>
          </ac:spMkLst>
        </pc:spChg>
      </pc:sldChg>
      <pc:sldChg chg="addSp delSp modSp add mod">
        <pc:chgData name="Daniel Schwarz" userId="5bb35bb8-905a-4742-88d9-33d9089732e7" providerId="ADAL" clId="{302914E3-D14E-46F3-A4CF-17B355E7ACCB}" dt="2020-11-23T20:40:08.988" v="7733"/>
        <pc:sldMkLst>
          <pc:docMk/>
          <pc:sldMk cId="3818059365" sldId="475"/>
        </pc:sldMkLst>
        <pc:spChg chg="add mod">
          <ac:chgData name="Daniel Schwarz" userId="5bb35bb8-905a-4742-88d9-33d9089732e7" providerId="ADAL" clId="{302914E3-D14E-46F3-A4CF-17B355E7ACCB}" dt="2020-11-23T20:40:08.988" v="7733"/>
          <ac:spMkLst>
            <pc:docMk/>
            <pc:sldMk cId="3818059365" sldId="475"/>
            <ac:spMk id="7" creationId="{83D8B68C-64BE-482A-8D4C-FA2CCDD1A981}"/>
          </ac:spMkLst>
        </pc:spChg>
        <pc:spChg chg="del">
          <ac:chgData name="Daniel Schwarz" userId="5bb35bb8-905a-4742-88d9-33d9089732e7" providerId="ADAL" clId="{302914E3-D14E-46F3-A4CF-17B355E7ACCB}" dt="2020-11-23T20:40:08.630" v="7732" actId="478"/>
          <ac:spMkLst>
            <pc:docMk/>
            <pc:sldMk cId="3818059365" sldId="475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22.738" v="7530" actId="20577"/>
          <ac:graphicFrameMkLst>
            <pc:docMk/>
            <pc:sldMk cId="3818059365" sldId="475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1.557" v="7735"/>
        <pc:sldMkLst>
          <pc:docMk/>
          <pc:sldMk cId="1799658313" sldId="476"/>
        </pc:sldMkLst>
        <pc:spChg chg="add mod">
          <ac:chgData name="Daniel Schwarz" userId="5bb35bb8-905a-4742-88d9-33d9089732e7" providerId="ADAL" clId="{302914E3-D14E-46F3-A4CF-17B355E7ACCB}" dt="2020-11-23T20:40:11.557" v="7735"/>
          <ac:spMkLst>
            <pc:docMk/>
            <pc:sldMk cId="1799658313" sldId="476"/>
            <ac:spMk id="7" creationId="{CD01BED6-4622-44A1-8422-1BEBE2B0C2C0}"/>
          </ac:spMkLst>
        </pc:spChg>
        <pc:spChg chg="del">
          <ac:chgData name="Daniel Schwarz" userId="5bb35bb8-905a-4742-88d9-33d9089732e7" providerId="ADAL" clId="{302914E3-D14E-46F3-A4CF-17B355E7ACCB}" dt="2020-11-23T20:40:11.222" v="7734" actId="478"/>
          <ac:spMkLst>
            <pc:docMk/>
            <pc:sldMk cId="1799658313" sldId="476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6.261" v="7533"/>
          <ac:graphicFrameMkLst>
            <pc:docMk/>
            <pc:sldMk cId="1799658313" sldId="476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5.035" v="7737"/>
        <pc:sldMkLst>
          <pc:docMk/>
          <pc:sldMk cId="4054392144" sldId="477"/>
        </pc:sldMkLst>
        <pc:spChg chg="add mod">
          <ac:chgData name="Daniel Schwarz" userId="5bb35bb8-905a-4742-88d9-33d9089732e7" providerId="ADAL" clId="{302914E3-D14E-46F3-A4CF-17B355E7ACCB}" dt="2020-11-23T20:40:15.035" v="7737"/>
          <ac:spMkLst>
            <pc:docMk/>
            <pc:sldMk cId="4054392144" sldId="477"/>
            <ac:spMk id="7" creationId="{B7C8B713-D995-4746-944C-5443EA017724}"/>
          </ac:spMkLst>
        </pc:spChg>
        <pc:spChg chg="del">
          <ac:chgData name="Daniel Schwarz" userId="5bb35bb8-905a-4742-88d9-33d9089732e7" providerId="ADAL" clId="{302914E3-D14E-46F3-A4CF-17B355E7ACCB}" dt="2020-11-23T20:40:14.615" v="7736" actId="478"/>
          <ac:spMkLst>
            <pc:docMk/>
            <pc:sldMk cId="4054392144" sldId="477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9.172" v="7534"/>
          <ac:graphicFrameMkLst>
            <pc:docMk/>
            <pc:sldMk cId="4054392144" sldId="477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5.850" v="7731"/>
        <pc:sldMkLst>
          <pc:docMk/>
          <pc:sldMk cId="2147508533" sldId="478"/>
        </pc:sldMkLst>
        <pc:spChg chg="add mod">
          <ac:chgData name="Daniel Schwarz" userId="5bb35bb8-905a-4742-88d9-33d9089732e7" providerId="ADAL" clId="{302914E3-D14E-46F3-A4CF-17B355E7ACCB}" dt="2020-11-23T20:40:05.850" v="7731"/>
          <ac:spMkLst>
            <pc:docMk/>
            <pc:sldMk cId="2147508533" sldId="478"/>
            <ac:spMk id="7" creationId="{6FC4324F-0E79-4A69-ADAA-4D9C78CF190D}"/>
          </ac:spMkLst>
        </pc:spChg>
        <pc:spChg chg="del">
          <ac:chgData name="Daniel Schwarz" userId="5bb35bb8-905a-4742-88d9-33d9089732e7" providerId="ADAL" clId="{302914E3-D14E-46F3-A4CF-17B355E7ACCB}" dt="2020-11-23T20:40:05.480" v="7730" actId="478"/>
          <ac:spMkLst>
            <pc:docMk/>
            <pc:sldMk cId="2147508533" sldId="478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1.400" v="7531"/>
          <ac:graphicFrameMkLst>
            <pc:docMk/>
            <pc:sldMk cId="2147508533" sldId="478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2.099" v="7729"/>
        <pc:sldMkLst>
          <pc:docMk/>
          <pc:sldMk cId="4261749646" sldId="479"/>
        </pc:sldMkLst>
        <pc:spChg chg="add mod">
          <ac:chgData name="Daniel Schwarz" userId="5bb35bb8-905a-4742-88d9-33d9089732e7" providerId="ADAL" clId="{302914E3-D14E-46F3-A4CF-17B355E7ACCB}" dt="2020-11-23T20:40:02.099" v="7729"/>
          <ac:spMkLst>
            <pc:docMk/>
            <pc:sldMk cId="4261749646" sldId="479"/>
            <ac:spMk id="7" creationId="{5B291484-B7F8-4A76-A9A4-57B0FCA5A7DA}"/>
          </ac:spMkLst>
        </pc:spChg>
        <pc:spChg chg="del">
          <ac:chgData name="Daniel Schwarz" userId="5bb35bb8-905a-4742-88d9-33d9089732e7" providerId="ADAL" clId="{302914E3-D14E-46F3-A4CF-17B355E7ACCB}" dt="2020-11-23T20:40:01.711" v="7728" actId="478"/>
          <ac:spMkLst>
            <pc:docMk/>
            <pc:sldMk cId="4261749646" sldId="479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4.297" v="7532"/>
          <ac:graphicFrameMkLst>
            <pc:docMk/>
            <pc:sldMk cId="4261749646" sldId="479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8.437" v="7727"/>
        <pc:sldMkLst>
          <pc:docMk/>
          <pc:sldMk cId="2593323868" sldId="480"/>
        </pc:sldMkLst>
        <pc:spChg chg="add mod">
          <ac:chgData name="Daniel Schwarz" userId="5bb35bb8-905a-4742-88d9-33d9089732e7" providerId="ADAL" clId="{302914E3-D14E-46F3-A4CF-17B355E7ACCB}" dt="2020-11-23T20:39:58.437" v="7727"/>
          <ac:spMkLst>
            <pc:docMk/>
            <pc:sldMk cId="2593323868" sldId="480"/>
            <ac:spMk id="7" creationId="{F442535D-E365-4DB3-A751-3E4FB360C050}"/>
          </ac:spMkLst>
        </pc:spChg>
        <pc:spChg chg="del">
          <ac:chgData name="Daniel Schwarz" userId="5bb35bb8-905a-4742-88d9-33d9089732e7" providerId="ADAL" clId="{302914E3-D14E-46F3-A4CF-17B355E7ACCB}" dt="2020-11-23T20:39:58.070" v="7726" actId="478"/>
          <ac:spMkLst>
            <pc:docMk/>
            <pc:sldMk cId="2593323868" sldId="480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24.250" v="2346" actId="20577"/>
          <ac:graphicFrameMkLst>
            <pc:docMk/>
            <pc:sldMk cId="2593323868" sldId="480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5.356" v="7725"/>
        <pc:sldMkLst>
          <pc:docMk/>
          <pc:sldMk cId="1816910475" sldId="481"/>
        </pc:sldMkLst>
        <pc:spChg chg="add mod">
          <ac:chgData name="Daniel Schwarz" userId="5bb35bb8-905a-4742-88d9-33d9089732e7" providerId="ADAL" clId="{302914E3-D14E-46F3-A4CF-17B355E7ACCB}" dt="2020-11-23T20:39:55.356" v="7725"/>
          <ac:spMkLst>
            <pc:docMk/>
            <pc:sldMk cId="1816910475" sldId="481"/>
            <ac:spMk id="7" creationId="{08ED524F-DC6E-4FF8-A88B-E47E0114976C}"/>
          </ac:spMkLst>
        </pc:spChg>
        <pc:spChg chg="del">
          <ac:chgData name="Daniel Schwarz" userId="5bb35bb8-905a-4742-88d9-33d9089732e7" providerId="ADAL" clId="{302914E3-D14E-46F3-A4CF-17B355E7ACCB}" dt="2020-11-23T20:39:54.982" v="7724" actId="478"/>
          <ac:spMkLst>
            <pc:docMk/>
            <pc:sldMk cId="1816910475" sldId="481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1.673" v="2351" actId="20577"/>
          <ac:graphicFrameMkLst>
            <pc:docMk/>
            <pc:sldMk cId="1816910475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20:39:38.972" v="7721" actId="1035"/>
        <pc:sldMkLst>
          <pc:docMk/>
          <pc:sldMk cId="3934678168" sldId="482"/>
        </pc:sldMkLst>
        <pc:spChg chg="mod">
          <ac:chgData name="Daniel Schwarz" userId="5bb35bb8-905a-4742-88d9-33d9089732e7" providerId="ADAL" clId="{302914E3-D14E-46F3-A4CF-17B355E7ACCB}" dt="2020-11-23T20:39:38.972" v="7721" actId="1035"/>
          <ac:spMkLst>
            <pc:docMk/>
            <pc:sldMk cId="3934678168" sldId="482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8.106" v="2354" actId="20577"/>
          <ac:graphicFrameMkLst>
            <pc:docMk/>
            <pc:sldMk cId="3934678168" sldId="482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0.260" v="7723"/>
        <pc:sldMkLst>
          <pc:docMk/>
          <pc:sldMk cId="1642351906" sldId="483"/>
        </pc:sldMkLst>
        <pc:spChg chg="add mod">
          <ac:chgData name="Daniel Schwarz" userId="5bb35bb8-905a-4742-88d9-33d9089732e7" providerId="ADAL" clId="{302914E3-D14E-46F3-A4CF-17B355E7ACCB}" dt="2020-11-23T20:39:50.260" v="7723"/>
          <ac:spMkLst>
            <pc:docMk/>
            <pc:sldMk cId="1642351906" sldId="483"/>
            <ac:spMk id="7" creationId="{2C704130-E083-4BAA-8F41-8F6E89E993E1}"/>
          </ac:spMkLst>
        </pc:spChg>
        <pc:spChg chg="del">
          <ac:chgData name="Daniel Schwarz" userId="5bb35bb8-905a-4742-88d9-33d9089732e7" providerId="ADAL" clId="{302914E3-D14E-46F3-A4CF-17B355E7ACCB}" dt="2020-11-23T20:39:49.808" v="7722" actId="478"/>
          <ac:spMkLst>
            <pc:docMk/>
            <pc:sldMk cId="1642351906" sldId="483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42.866" v="2356" actId="20577"/>
          <ac:graphicFrameMkLst>
            <pc:docMk/>
            <pc:sldMk cId="1642351906" sldId="483"/>
            <ac:graphicFrameMk id="5" creationId="{A69A059B-B37F-41C3-8C58-3F944E58EF29}"/>
          </ac:graphicFrameMkLst>
        </pc:graphicFrameChg>
      </pc:sldChg>
      <pc:sldChg chg="addSp modSp new mod modClrScheme modAnim chgLayout modNotesTx">
        <pc:chgData name="Daniel Schwarz" userId="5bb35bb8-905a-4742-88d9-33d9089732e7" providerId="ADAL" clId="{302914E3-D14E-46F3-A4CF-17B355E7ACCB}" dt="2021-02-26T16:07:33.422" v="7794"/>
        <pc:sldMkLst>
          <pc:docMk/>
          <pc:sldMk cId="4246340847" sldId="484"/>
        </pc:sldMkLst>
        <pc:spChg chg="add mod">
          <ac:chgData name="Daniel Schwarz" userId="5bb35bb8-905a-4742-88d9-33d9089732e7" providerId="ADAL" clId="{302914E3-D14E-46F3-A4CF-17B355E7ACCB}" dt="2020-11-23T19:22:33.150" v="7612" actId="27636"/>
          <ac:spMkLst>
            <pc:docMk/>
            <pc:sldMk cId="4246340847" sldId="484"/>
            <ac:spMk id="2" creationId="{84E3AB05-D1AB-47EB-98EE-B0DFC9E15F34}"/>
          </ac:spMkLst>
        </pc:spChg>
        <pc:spChg chg="add mod">
          <ac:chgData name="Daniel Schwarz" userId="5bb35bb8-905a-4742-88d9-33d9089732e7" providerId="ADAL" clId="{302914E3-D14E-46F3-A4CF-17B355E7ACCB}" dt="2021-02-26T16:07:06.330" v="7793" actId="20577"/>
          <ac:spMkLst>
            <pc:docMk/>
            <pc:sldMk cId="4246340847" sldId="484"/>
            <ac:spMk id="3" creationId="{BA559E13-B0D0-47DC-A886-DB8452956EE1}"/>
          </ac:spMkLst>
        </pc:spChg>
      </pc:sldChg>
      <pc:sldChg chg="modSp new mod modAnim modNotesTx">
        <pc:chgData name="Daniel Schwarz" userId="5bb35bb8-905a-4742-88d9-33d9089732e7" providerId="ADAL" clId="{302914E3-D14E-46F3-A4CF-17B355E7ACCB}" dt="2020-11-23T19:14:16.031" v="7481"/>
        <pc:sldMkLst>
          <pc:docMk/>
          <pc:sldMk cId="3213717780" sldId="485"/>
        </pc:sldMkLst>
        <pc:spChg chg="mod">
          <ac:chgData name="Daniel Schwarz" userId="5bb35bb8-905a-4742-88d9-33d9089732e7" providerId="ADAL" clId="{302914E3-D14E-46F3-A4CF-17B355E7ACCB}" dt="2020-11-23T15:55:47.420" v="2590" actId="20577"/>
          <ac:spMkLst>
            <pc:docMk/>
            <pc:sldMk cId="3213717780" sldId="485"/>
            <ac:spMk id="2" creationId="{B1A70B75-BB47-4B26-9AA7-3222D7B13E76}"/>
          </ac:spMkLst>
        </pc:spChg>
        <pc:spChg chg="mod">
          <ac:chgData name="Daniel Schwarz" userId="5bb35bb8-905a-4742-88d9-33d9089732e7" providerId="ADAL" clId="{302914E3-D14E-46F3-A4CF-17B355E7ACCB}" dt="2020-11-23T16:07:57.880" v="3085" actId="27636"/>
          <ac:spMkLst>
            <pc:docMk/>
            <pc:sldMk cId="3213717780" sldId="485"/>
            <ac:spMk id="3" creationId="{042B37CF-AC56-4177-A066-2779942EF6A9}"/>
          </ac:spMkLst>
        </pc:spChg>
      </pc:sldChg>
      <pc:sldChg chg="addSp delSp modSp new mod ord modAnim">
        <pc:chgData name="Daniel Schwarz" userId="5bb35bb8-905a-4742-88d9-33d9089732e7" providerId="ADAL" clId="{302914E3-D14E-46F3-A4CF-17B355E7ACCB}" dt="2020-11-23T19:19:26.068" v="7563"/>
        <pc:sldMkLst>
          <pc:docMk/>
          <pc:sldMk cId="1216584569" sldId="486"/>
        </pc:sldMkLst>
        <pc:spChg chg="add mod">
          <ac:chgData name="Daniel Schwarz" userId="5bb35bb8-905a-4742-88d9-33d9089732e7" providerId="ADAL" clId="{302914E3-D14E-46F3-A4CF-17B355E7ACCB}" dt="2020-11-23T17:08:21.890" v="4464" actId="1076"/>
          <ac:spMkLst>
            <pc:docMk/>
            <pc:sldMk cId="1216584569" sldId="486"/>
            <ac:spMk id="186" creationId="{DEDCCB02-4128-497B-9892-2FDA59CEE74A}"/>
          </ac:spMkLst>
        </pc:spChg>
        <pc:spChg chg="add mod">
          <ac:chgData name="Daniel Schwarz" userId="5bb35bb8-905a-4742-88d9-33d9089732e7" providerId="ADAL" clId="{302914E3-D14E-46F3-A4CF-17B355E7ACCB}" dt="2020-11-23T17:08:38.709" v="4476" actId="1076"/>
          <ac:spMkLst>
            <pc:docMk/>
            <pc:sldMk cId="1216584569" sldId="486"/>
            <ac:spMk id="187" creationId="{E3E96071-3467-4986-BDFB-1C6921AE004E}"/>
          </ac:spMkLst>
        </pc:spChg>
        <pc:spChg chg="add del mod">
          <ac:chgData name="Daniel Schwarz" userId="5bb35bb8-905a-4742-88d9-33d9089732e7" providerId="ADAL" clId="{302914E3-D14E-46F3-A4CF-17B355E7ACCB}" dt="2020-11-23T17:13:08.707" v="4530" actId="478"/>
          <ac:spMkLst>
            <pc:docMk/>
            <pc:sldMk cId="1216584569" sldId="486"/>
            <ac:spMk id="207" creationId="{6A36F160-86C9-49E5-8602-B53615E5B7CF}"/>
          </ac:spMkLst>
        </pc:spChg>
        <pc:spChg chg="add del">
          <ac:chgData name="Daniel Schwarz" userId="5bb35bb8-905a-4742-88d9-33d9089732e7" providerId="ADAL" clId="{302914E3-D14E-46F3-A4CF-17B355E7ACCB}" dt="2020-11-23T17:04:54.580" v="4406" actId="478"/>
          <ac:spMkLst>
            <pc:docMk/>
            <pc:sldMk cId="1216584569" sldId="486"/>
            <ac:spMk id="1039" creationId="{F4364F66-7908-4651-9AF3-8534959B6BFB}"/>
          </ac:spMkLst>
        </pc:spChg>
        <pc:spChg chg="add mod">
          <ac:chgData name="Daniel Schwarz" userId="5bb35bb8-905a-4742-88d9-33d9089732e7" providerId="ADAL" clId="{302914E3-D14E-46F3-A4CF-17B355E7ACCB}" dt="2020-11-23T17:08:05.377" v="4444" actId="1076"/>
          <ac:spMkLst>
            <pc:docMk/>
            <pc:sldMk cId="1216584569" sldId="486"/>
            <ac:spMk id="1041" creationId="{9E7C5A2B-C7FC-43A0-B85A-FD116C451D17}"/>
          </ac:spMkLst>
        </pc:spChg>
        <pc:spChg chg="add del mod">
          <ac:chgData name="Daniel Schwarz" userId="5bb35bb8-905a-4742-88d9-33d9089732e7" providerId="ADAL" clId="{302914E3-D14E-46F3-A4CF-17B355E7ACCB}" dt="2020-11-23T17:13:46.322" v="4534" actId="478"/>
          <ac:spMkLst>
            <pc:docMk/>
            <pc:sldMk cId="1216584569" sldId="486"/>
            <ac:spMk id="1043" creationId="{566A7E80-3757-43A7-8951-2D6D7458D5BF}"/>
          </ac:spMkLst>
        </pc:spChg>
        <pc:spChg chg="add mod">
          <ac:chgData name="Daniel Schwarz" userId="5bb35bb8-905a-4742-88d9-33d9089732e7" providerId="ADAL" clId="{302914E3-D14E-46F3-A4CF-17B355E7ACCB}" dt="2020-11-23T17:14:40.892" v="4564" actId="1076"/>
          <ac:spMkLst>
            <pc:docMk/>
            <pc:sldMk cId="1216584569" sldId="486"/>
            <ac:spMk id="1045" creationId="{3328589E-8966-4F17-ADEC-EB36A9198F08}"/>
          </ac:spMkLst>
        </pc:spChg>
        <pc:grpChg chg="mod">
          <ac:chgData name="Daniel Schwarz" userId="5bb35bb8-905a-4742-88d9-33d9089732e7" providerId="ADAL" clId="{302914E3-D14E-46F3-A4CF-17B355E7ACCB}" dt="2020-11-23T16:35:13.492" v="4135"/>
          <ac:grpSpMkLst>
            <pc:docMk/>
            <pc:sldMk cId="1216584569" sldId="486"/>
            <ac:grpSpMk id="10" creationId="{F88F62C5-2E89-4D34-9057-B7EE37AD7DFF}"/>
          </ac:grpSpMkLst>
        </pc:grpChg>
        <pc:grpChg chg="mod">
          <ac:chgData name="Daniel Schwarz" userId="5bb35bb8-905a-4742-88d9-33d9089732e7" providerId="ADAL" clId="{302914E3-D14E-46F3-A4CF-17B355E7ACCB}" dt="2020-11-23T16:35:12.678" v="4129"/>
          <ac:grpSpMkLst>
            <pc:docMk/>
            <pc:sldMk cId="1216584569" sldId="486"/>
            <ac:grpSpMk id="16" creationId="{0E649308-9542-4BAF-91D4-5866E07F8832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0" creationId="{8A47D222-C668-4E8D-B8C1-971FD47521AB}"/>
          </ac:grpSpMkLst>
        </pc:grpChg>
        <pc:grpChg chg="del mod">
          <ac:chgData name="Daniel Schwarz" userId="5bb35bb8-905a-4742-88d9-33d9089732e7" providerId="ADAL" clId="{302914E3-D14E-46F3-A4CF-17B355E7ACCB}" dt="2020-11-23T16:36:46.403" v="4163"/>
          <ac:grpSpMkLst>
            <pc:docMk/>
            <pc:sldMk cId="1216584569" sldId="486"/>
            <ac:grpSpMk id="35" creationId="{82913FEA-F9DD-4499-9D96-A1E70DB3EC7B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9" creationId="{09628E05-4DBC-4B4E-AA62-3E62B06A96DD}"/>
          </ac:grpSpMkLst>
        </pc:grpChg>
        <pc:grpChg chg="add del mod">
          <ac:chgData name="Daniel Schwarz" userId="5bb35bb8-905a-4742-88d9-33d9089732e7" providerId="ADAL" clId="{302914E3-D14E-46F3-A4CF-17B355E7ACCB}" dt="2020-11-23T16:41:09.363" v="4171" actId="165"/>
          <ac:grpSpMkLst>
            <pc:docMk/>
            <pc:sldMk cId="1216584569" sldId="486"/>
            <ac:grpSpMk id="42" creationId="{E2EB61DC-7837-4D16-ACEB-4E62A8BD2832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3" creationId="{E5FD3576-7338-44E4-A346-D92CE41AC061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4" creationId="{C9A19375-0A7C-4EDF-AFAC-B325378FA05F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8" creationId="{6841A6F2-B0EA-44F6-8397-9016D529A250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9" creationId="{739C48CE-305B-4A44-8319-96C2920A72C0}"/>
          </ac:grpSpMkLst>
        </pc:grpChg>
        <pc:grpChg chg="del mod topLvl">
          <ac:chgData name="Daniel Schwarz" userId="5bb35bb8-905a-4742-88d9-33d9089732e7" providerId="ADAL" clId="{302914E3-D14E-46F3-A4CF-17B355E7ACCB}" dt="2020-11-23T16:41:13.571" v="4172" actId="478"/>
          <ac:grpSpMkLst>
            <pc:docMk/>
            <pc:sldMk cId="1216584569" sldId="486"/>
            <ac:grpSpMk id="52" creationId="{DF77B646-E3A4-4B70-BEE1-7805D874738D}"/>
          </ac:grpSpMkLst>
        </pc:grpChg>
        <pc:grpChg chg="mod">
          <ac:chgData name="Daniel Schwarz" userId="5bb35bb8-905a-4742-88d9-33d9089732e7" providerId="ADAL" clId="{302914E3-D14E-46F3-A4CF-17B355E7ACCB}" dt="2020-11-23T16:41:26.898" v="4182"/>
          <ac:grpSpMkLst>
            <pc:docMk/>
            <pc:sldMk cId="1216584569" sldId="486"/>
            <ac:grpSpMk id="79" creationId="{EF44C522-31CA-4C61-8085-F78ACA0803B9}"/>
          </ac:grpSpMkLst>
        </pc:grpChg>
        <pc:grpChg chg="mod">
          <ac:chgData name="Daniel Schwarz" userId="5bb35bb8-905a-4742-88d9-33d9089732e7" providerId="ADAL" clId="{302914E3-D14E-46F3-A4CF-17B355E7ACCB}" dt="2020-11-23T16:41:40.834" v="4194"/>
          <ac:grpSpMkLst>
            <pc:docMk/>
            <pc:sldMk cId="1216584569" sldId="486"/>
            <ac:grpSpMk id="83" creationId="{87CF0B52-7BB7-4E73-88E5-5C3DBDED6264}"/>
          </ac:grpSpMkLst>
        </pc:grpChg>
        <pc:grpChg chg="del mod">
          <ac:chgData name="Daniel Schwarz" userId="5bb35bb8-905a-4742-88d9-33d9089732e7" providerId="ADAL" clId="{302914E3-D14E-46F3-A4CF-17B355E7ACCB}" dt="2020-11-23T16:45:43.622" v="4275" actId="478"/>
          <ac:grpSpMkLst>
            <pc:docMk/>
            <pc:sldMk cId="1216584569" sldId="486"/>
            <ac:grpSpMk id="91" creationId="{8BEA6721-BB4B-43EA-B7DA-DC952B8208CE}"/>
          </ac:grpSpMkLst>
        </pc:grpChg>
        <pc:grpChg chg="add del mod">
          <ac:chgData name="Daniel Schwarz" userId="5bb35bb8-905a-4742-88d9-33d9089732e7" providerId="ADAL" clId="{302914E3-D14E-46F3-A4CF-17B355E7ACCB}" dt="2020-11-23T16:45:42.461" v="4274" actId="478"/>
          <ac:grpSpMkLst>
            <pc:docMk/>
            <pc:sldMk cId="1216584569" sldId="486"/>
            <ac:grpSpMk id="94" creationId="{4B2B9D35-F178-49F8-9AA7-80784DB9BA04}"/>
          </ac:grpSpMkLst>
        </pc:grpChg>
        <pc:grpChg chg="mod">
          <ac:chgData name="Daniel Schwarz" userId="5bb35bb8-905a-4742-88d9-33d9089732e7" providerId="ADAL" clId="{302914E3-D14E-46F3-A4CF-17B355E7ACCB}" dt="2020-11-23T16:45:06.564" v="4263"/>
          <ac:grpSpMkLst>
            <pc:docMk/>
            <pc:sldMk cId="1216584569" sldId="486"/>
            <ac:grpSpMk id="100" creationId="{68EB6D56-1B9A-4D46-8039-DE74527C2D2E}"/>
          </ac:grpSpMkLst>
        </pc:grpChg>
        <pc:grpChg chg="mod">
          <ac:chgData name="Daniel Schwarz" userId="5bb35bb8-905a-4742-88d9-33d9089732e7" providerId="ADAL" clId="{302914E3-D14E-46F3-A4CF-17B355E7ACCB}" dt="2020-11-23T16:45:06.002" v="4260"/>
          <ac:grpSpMkLst>
            <pc:docMk/>
            <pc:sldMk cId="1216584569" sldId="486"/>
            <ac:grpSpMk id="103" creationId="{B444FD7F-4149-4DC8-B722-61A3901C3B6C}"/>
          </ac:grpSpMkLst>
        </pc:grpChg>
        <pc:grpChg chg="mod">
          <ac:chgData name="Daniel Schwarz" userId="5bb35bb8-905a-4742-88d9-33d9089732e7" providerId="ADAL" clId="{302914E3-D14E-46F3-A4CF-17B355E7ACCB}" dt="2020-11-23T16:45:05.552" v="4257"/>
          <ac:grpSpMkLst>
            <pc:docMk/>
            <pc:sldMk cId="1216584569" sldId="486"/>
            <ac:grpSpMk id="106" creationId="{5CE54C47-FEFB-45A0-98E5-28610E1D6716}"/>
          </ac:grpSpMkLst>
        </pc:grpChg>
        <pc:grpChg chg="mod">
          <ac:chgData name="Daniel Schwarz" userId="5bb35bb8-905a-4742-88d9-33d9089732e7" providerId="ADAL" clId="{302914E3-D14E-46F3-A4CF-17B355E7ACCB}" dt="2020-11-23T16:45:04.618" v="4251"/>
          <ac:grpSpMkLst>
            <pc:docMk/>
            <pc:sldMk cId="1216584569" sldId="486"/>
            <ac:grpSpMk id="112" creationId="{614A38E8-9AEA-47AD-A21D-C0E5974BFB16}"/>
          </ac:grpSpMkLst>
        </pc:grpChg>
        <pc:grpChg chg="mod">
          <ac:chgData name="Daniel Schwarz" userId="5bb35bb8-905a-4742-88d9-33d9089732e7" providerId="ADAL" clId="{302914E3-D14E-46F3-A4CF-17B355E7ACCB}" dt="2020-11-23T16:45:03.499" v="4243"/>
          <ac:grpSpMkLst>
            <pc:docMk/>
            <pc:sldMk cId="1216584569" sldId="486"/>
            <ac:grpSpMk id="120" creationId="{A9A06463-9A15-4AF5-80D5-6D869301820C}"/>
          </ac:grpSpMkLst>
        </pc:grpChg>
        <pc:grpChg chg="mod">
          <ac:chgData name="Daniel Schwarz" userId="5bb35bb8-905a-4742-88d9-33d9089732e7" providerId="ADAL" clId="{302914E3-D14E-46F3-A4CF-17B355E7ACCB}" dt="2020-11-23T16:45:03.070" v="4239"/>
          <ac:grpSpMkLst>
            <pc:docMk/>
            <pc:sldMk cId="1216584569" sldId="486"/>
            <ac:grpSpMk id="124" creationId="{1CBFF095-D90F-49AE-B08F-DF5F056203A0}"/>
          </ac:grpSpMkLst>
        </pc:grpChg>
        <pc:grpChg chg="del mod">
          <ac:chgData name="Daniel Schwarz" userId="5bb35bb8-905a-4742-88d9-33d9089732e7" providerId="ADAL" clId="{302914E3-D14E-46F3-A4CF-17B355E7ACCB}" dt="2020-11-23T16:45:40.749" v="4272" actId="478"/>
          <ac:grpSpMkLst>
            <pc:docMk/>
            <pc:sldMk cId="1216584569" sldId="486"/>
            <ac:grpSpMk id="132" creationId="{B0A0CC4D-6F95-424D-ABCA-8FA0921A0A9C}"/>
          </ac:grpSpMkLst>
        </pc:grpChg>
        <pc:grpChg chg="del mod">
          <ac:chgData name="Daniel Schwarz" userId="5bb35bb8-905a-4742-88d9-33d9089732e7" providerId="ADAL" clId="{302914E3-D14E-46F3-A4CF-17B355E7ACCB}" dt="2020-11-23T16:55:53.147" v="4332" actId="478"/>
          <ac:grpSpMkLst>
            <pc:docMk/>
            <pc:sldMk cId="1216584569" sldId="486"/>
            <ac:grpSpMk id="135" creationId="{FEC06646-8F68-4991-9290-28277B538CA4}"/>
          </ac:grpSpMkLst>
        </pc:grpChg>
        <pc:grpChg chg="mod">
          <ac:chgData name="Daniel Schwarz" userId="5bb35bb8-905a-4742-88d9-33d9089732e7" providerId="ADAL" clId="{302914E3-D14E-46F3-A4CF-17B355E7ACCB}" dt="2020-11-23T17:06:57.402" v="4419" actId="1076"/>
          <ac:grpSpMkLst>
            <pc:docMk/>
            <pc:sldMk cId="1216584569" sldId="486"/>
            <ac:grpSpMk id="139" creationId="{5E53FEBD-09D5-47AE-9B28-0DCB12730A7A}"/>
          </ac:grpSpMkLst>
        </pc:grpChg>
        <pc:grpChg chg="add del mod">
          <ac:chgData name="Daniel Schwarz" userId="5bb35bb8-905a-4742-88d9-33d9089732e7" providerId="ADAL" clId="{302914E3-D14E-46F3-A4CF-17B355E7ACCB}" dt="2020-11-23T17:01:16.495" v="4374"/>
          <ac:grpSpMkLst>
            <pc:docMk/>
            <pc:sldMk cId="1216584569" sldId="486"/>
            <ac:grpSpMk id="144" creationId="{B3A7FE5D-C368-437C-AD8C-DAFAE89759BE}"/>
          </ac:grpSpMkLst>
        </pc:grpChg>
        <pc:grpChg chg="add del mod">
          <ac:chgData name="Daniel Schwarz" userId="5bb35bb8-905a-4742-88d9-33d9089732e7" providerId="ADAL" clId="{302914E3-D14E-46F3-A4CF-17B355E7ACCB}" dt="2020-11-23T17:01:16.182" v="4372"/>
          <ac:grpSpMkLst>
            <pc:docMk/>
            <pc:sldMk cId="1216584569" sldId="486"/>
            <ac:grpSpMk id="146" creationId="{EAEE9FF4-3C95-422C-BA64-62927AA2E3D1}"/>
          </ac:grpSpMkLst>
        </pc:grpChg>
        <pc:grpChg chg="add del mod">
          <ac:chgData name="Daniel Schwarz" userId="5bb35bb8-905a-4742-88d9-33d9089732e7" providerId="ADAL" clId="{302914E3-D14E-46F3-A4CF-17B355E7ACCB}" dt="2020-11-23T17:01:15.806" v="4370"/>
          <ac:grpSpMkLst>
            <pc:docMk/>
            <pc:sldMk cId="1216584569" sldId="486"/>
            <ac:grpSpMk id="148" creationId="{16DB057D-4DD4-4A11-96EF-9ED65B1E001D}"/>
          </ac:grpSpMkLst>
        </pc:grpChg>
        <pc:grpChg chg="add del mod">
          <ac:chgData name="Daniel Schwarz" userId="5bb35bb8-905a-4742-88d9-33d9089732e7" providerId="ADAL" clId="{302914E3-D14E-46F3-A4CF-17B355E7ACCB}" dt="2020-11-23T17:01:00.008" v="4354"/>
          <ac:grpSpMkLst>
            <pc:docMk/>
            <pc:sldMk cId="1216584569" sldId="486"/>
            <ac:grpSpMk id="150" creationId="{52B059CF-5FFA-47C0-B8EC-628D32B8357A}"/>
          </ac:grpSpMkLst>
        </pc:grpChg>
        <pc:grpChg chg="mod">
          <ac:chgData name="Daniel Schwarz" userId="5bb35bb8-905a-4742-88d9-33d9089732e7" providerId="ADAL" clId="{302914E3-D14E-46F3-A4CF-17B355E7ACCB}" dt="2020-11-23T17:00:59.584" v="4352"/>
          <ac:grpSpMkLst>
            <pc:docMk/>
            <pc:sldMk cId="1216584569" sldId="486"/>
            <ac:grpSpMk id="152" creationId="{C1C6F0D7-1968-4481-912D-E9CA7DD178CA}"/>
          </ac:grpSpMkLst>
        </pc:grpChg>
        <pc:grpChg chg="mod">
          <ac:chgData name="Daniel Schwarz" userId="5bb35bb8-905a-4742-88d9-33d9089732e7" providerId="ADAL" clId="{302914E3-D14E-46F3-A4CF-17B355E7ACCB}" dt="2020-11-23T17:01:05.105" v="4359"/>
          <ac:grpSpMkLst>
            <pc:docMk/>
            <pc:sldMk cId="1216584569" sldId="486"/>
            <ac:grpSpMk id="155" creationId="{6AC3F9FB-D427-4420-81A2-405D745D051C}"/>
          </ac:grpSpMkLst>
        </pc:grpChg>
        <pc:grpChg chg="add del mod">
          <ac:chgData name="Daniel Schwarz" userId="5bb35bb8-905a-4742-88d9-33d9089732e7" providerId="ADAL" clId="{302914E3-D14E-46F3-A4CF-17B355E7ACCB}" dt="2020-11-23T17:01:15.173" v="4368"/>
          <ac:grpSpMkLst>
            <pc:docMk/>
            <pc:sldMk cId="1216584569" sldId="486"/>
            <ac:grpSpMk id="157" creationId="{A8D9C271-C355-45D5-9A98-669633D212BA}"/>
          </ac:grpSpMkLst>
        </pc:grpChg>
        <pc:grpChg chg="mod">
          <ac:chgData name="Daniel Schwarz" userId="5bb35bb8-905a-4742-88d9-33d9089732e7" providerId="ADAL" clId="{302914E3-D14E-46F3-A4CF-17B355E7ACCB}" dt="2020-11-23T17:01:14.888" v="4366"/>
          <ac:grpSpMkLst>
            <pc:docMk/>
            <pc:sldMk cId="1216584569" sldId="486"/>
            <ac:grpSpMk id="159" creationId="{6FE51FAE-F3C7-4E12-BBDE-E071A0895497}"/>
          </ac:grpSpMkLst>
        </pc:grpChg>
        <pc:grpChg chg="add mod">
          <ac:chgData name="Daniel Schwarz" userId="5bb35bb8-905a-4742-88d9-33d9089732e7" providerId="ADAL" clId="{302914E3-D14E-46F3-A4CF-17B355E7ACCB}" dt="2020-11-23T17:07:37.764" v="4433" actId="1076"/>
          <ac:grpSpMkLst>
            <pc:docMk/>
            <pc:sldMk cId="1216584569" sldId="486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302914E3-D14E-46F3-A4CF-17B355E7ACCB}" dt="2020-11-23T17:15:41.979" v="4582" actId="1076"/>
          <ac:grpSpMkLst>
            <pc:docMk/>
            <pc:sldMk cId="1216584569" sldId="486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302914E3-D14E-46F3-A4CF-17B355E7ACCB}" dt="2020-11-23T17:09:39.005" v="4477"/>
          <ac:grpSpMkLst>
            <pc:docMk/>
            <pc:sldMk cId="1216584569" sldId="486"/>
            <ac:grpSpMk id="192" creationId="{486BDCE7-E4FF-4E4F-AF1E-953EAF951FC2}"/>
          </ac:grpSpMkLst>
        </pc:grpChg>
        <pc:grpChg chg="add mod">
          <ac:chgData name="Daniel Schwarz" userId="5bb35bb8-905a-4742-88d9-33d9089732e7" providerId="ADAL" clId="{302914E3-D14E-46F3-A4CF-17B355E7ACCB}" dt="2020-11-23T17:09:51.471" v="4481" actId="1076"/>
          <ac:grpSpMkLst>
            <pc:docMk/>
            <pc:sldMk cId="1216584569" sldId="486"/>
            <ac:grpSpMk id="204" creationId="{A5A24925-A790-4BB8-B708-66D0FDFED056}"/>
          </ac:grpSpMkLst>
        </pc:grpChg>
        <pc:grpChg chg="add mod">
          <ac:chgData name="Daniel Schwarz" userId="5bb35bb8-905a-4742-88d9-33d9089732e7" providerId="ADAL" clId="{302914E3-D14E-46F3-A4CF-17B355E7ACCB}" dt="2020-11-23T17:15:03.116" v="4569" actId="208"/>
          <ac:grpSpMkLst>
            <pc:docMk/>
            <pc:sldMk cId="1216584569" sldId="486"/>
            <ac:grpSpMk id="212" creationId="{D38EBA75-E1E3-4407-8BD0-30E04735DDA1}"/>
          </ac:grpSpMkLst>
        </pc:grpChg>
        <pc:grpChg chg="add mod">
          <ac:chgData name="Daniel Schwarz" userId="5bb35bb8-905a-4742-88d9-33d9089732e7" providerId="ADAL" clId="{302914E3-D14E-46F3-A4CF-17B355E7ACCB}" dt="2020-11-23T17:15:15.824" v="4574" actId="14100"/>
          <ac:grpSpMkLst>
            <pc:docMk/>
            <pc:sldMk cId="1216584569" sldId="486"/>
            <ac:grpSpMk id="215" creationId="{345E14BE-BDEF-4566-A658-27EC4FD0B587}"/>
          </ac:grpSpMkLst>
        </pc:grpChg>
        <pc:grpChg chg="add mod">
          <ac:chgData name="Daniel Schwarz" userId="5bb35bb8-905a-4742-88d9-33d9089732e7" providerId="ADAL" clId="{302914E3-D14E-46F3-A4CF-17B355E7ACCB}" dt="2020-11-23T17:15:27.586" v="4577" actId="1076"/>
          <ac:grpSpMkLst>
            <pc:docMk/>
            <pc:sldMk cId="1216584569" sldId="486"/>
            <ac:grpSpMk id="218" creationId="{1B2BED4A-E1F5-4D48-A76A-1D807879886A}"/>
          </ac:grpSpMkLst>
        </pc:grpChg>
        <pc:grpChg chg="add mod">
          <ac:chgData name="Daniel Schwarz" userId="5bb35bb8-905a-4742-88d9-33d9089732e7" providerId="ADAL" clId="{302914E3-D14E-46F3-A4CF-17B355E7ACCB}" dt="2020-11-23T17:15:44.882" v="4583" actId="1076"/>
          <ac:grpSpMkLst>
            <pc:docMk/>
            <pc:sldMk cId="1216584569" sldId="486"/>
            <ac:grpSpMk id="221" creationId="{490FE17B-B714-4448-AFBB-2C5F7E1337B2}"/>
          </ac:grpSpMkLst>
        </pc:grpChg>
        <pc:grpChg chg="add del mod">
          <ac:chgData name="Daniel Schwarz" userId="5bb35bb8-905a-4742-88d9-33d9089732e7" providerId="ADAL" clId="{302914E3-D14E-46F3-A4CF-17B355E7ACCB}" dt="2020-11-23T17:01:27.612" v="4389"/>
          <ac:grpSpMkLst>
            <pc:docMk/>
            <pc:sldMk cId="1216584569" sldId="486"/>
            <ac:grpSpMk id="1029" creationId="{AE0C3BCA-D0E6-4AAA-AEC7-AB6E183134A4}"/>
          </ac:grpSpMkLst>
        </pc:grpChg>
        <pc:grpChg chg="mod">
          <ac:chgData name="Daniel Schwarz" userId="5bb35bb8-905a-4742-88d9-33d9089732e7" providerId="ADAL" clId="{302914E3-D14E-46F3-A4CF-17B355E7ACCB}" dt="2020-11-23T17:01:26.960" v="4385"/>
          <ac:grpSpMkLst>
            <pc:docMk/>
            <pc:sldMk cId="1216584569" sldId="486"/>
            <ac:grpSpMk id="1037" creationId="{87834CB1-41C6-4E45-95CC-988D14CB176C}"/>
          </ac:grpSpMkLst>
        </pc:grpChg>
        <pc:picChg chg="add del mod">
          <ac:chgData name="Daniel Schwarz" userId="5bb35bb8-905a-4742-88d9-33d9089732e7" providerId="ADAL" clId="{302914E3-D14E-46F3-A4CF-17B355E7ACCB}" dt="2020-11-23T16:33:45.226" v="4112" actId="478"/>
          <ac:picMkLst>
            <pc:docMk/>
            <pc:sldMk cId="1216584569" sldId="486"/>
            <ac:picMk id="3" creationId="{68FFA411-7E8A-4A57-BEDE-14148B80F936}"/>
          </ac:picMkLst>
        </pc:picChg>
        <pc:picChg chg="add del mod">
          <ac:chgData name="Daniel Schwarz" userId="5bb35bb8-905a-4742-88d9-33d9089732e7" providerId="ADAL" clId="{302914E3-D14E-46F3-A4CF-17B355E7ACCB}" dt="2020-11-23T17:06:38.035" v="4416" actId="478"/>
          <ac:picMkLst>
            <pc:docMk/>
            <pc:sldMk cId="1216584569" sldId="486"/>
            <ac:picMk id="141" creationId="{2FFDACB1-C03D-41C0-983C-90BF047D4478}"/>
          </ac:picMkLst>
        </pc:picChg>
        <pc:picChg chg="add del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26" creationId="{759E7681-2E46-4051-A058-A95E2012FD9C}"/>
          </ac:picMkLst>
        </pc:picChg>
        <pc:picChg chg="add del">
          <ac:chgData name="Daniel Schwarz" userId="5bb35bb8-905a-4742-88d9-33d9089732e7" providerId="ADAL" clId="{302914E3-D14E-46F3-A4CF-17B355E7ACCB}" dt="2020-11-23T16:47:37.036" v="4282"/>
          <ac:picMkLst>
            <pc:docMk/>
            <pc:sldMk cId="1216584569" sldId="486"/>
            <ac:picMk id="1028" creationId="{5DB04B88-B48C-478E-B8AC-CA3DC08BD4E2}"/>
          </ac:picMkLst>
        </pc:picChg>
        <pc:picChg chg="add del mod">
          <ac:chgData name="Daniel Schwarz" userId="5bb35bb8-905a-4742-88d9-33d9089732e7" providerId="ADAL" clId="{302914E3-D14E-46F3-A4CF-17B355E7ACCB}" dt="2020-11-23T16:47:40.834" v="4285" actId="478"/>
          <ac:picMkLst>
            <pc:docMk/>
            <pc:sldMk cId="1216584569" sldId="486"/>
            <ac:picMk id="1030" creationId="{DB52AAE1-F312-4F44-8A70-72BD8784817F}"/>
          </ac:picMkLst>
        </pc:picChg>
        <pc:picChg chg="add del">
          <ac:chgData name="Daniel Schwarz" userId="5bb35bb8-905a-4742-88d9-33d9089732e7" providerId="ADAL" clId="{302914E3-D14E-46F3-A4CF-17B355E7ACCB}" dt="2020-11-23T16:47:58.807" v="4287" actId="478"/>
          <ac:picMkLst>
            <pc:docMk/>
            <pc:sldMk cId="1216584569" sldId="486"/>
            <ac:picMk id="1032" creationId="{60E78085-9C2A-4543-B448-DE7529335802}"/>
          </ac:picMkLst>
        </pc:picChg>
        <pc:picChg chg="add mod">
          <ac:chgData name="Daniel Schwarz" userId="5bb35bb8-905a-4742-88d9-33d9089732e7" providerId="ADAL" clId="{302914E3-D14E-46F3-A4CF-17B355E7ACCB}" dt="2020-11-23T17:08:01.912" v="4443" actId="1076"/>
          <ac:picMkLst>
            <pc:docMk/>
            <pc:sldMk cId="1216584569" sldId="486"/>
            <ac:picMk id="1034" creationId="{6B22062D-F7BC-451D-80D9-F9D2510666C3}"/>
          </ac:picMkLst>
        </pc:picChg>
        <pc:picChg chg="add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36" creationId="{6F07F95E-66AD-4601-A1E2-8B677C455878}"/>
          </ac:picMkLst>
        </pc:picChg>
        <pc:picChg chg="add del">
          <ac:chgData name="Daniel Schwarz" userId="5bb35bb8-905a-4742-88d9-33d9089732e7" providerId="ADAL" clId="{302914E3-D14E-46F3-A4CF-17B355E7ACCB}" dt="2020-11-23T16:50:58.737" v="4302" actId="478"/>
          <ac:picMkLst>
            <pc:docMk/>
            <pc:sldMk cId="1216584569" sldId="486"/>
            <ac:picMk id="1038" creationId="{762E4CBB-B26C-4F7E-BE39-E791A07C27FC}"/>
          </ac:picMkLst>
        </pc:picChg>
        <pc:picChg chg="add mod">
          <ac:chgData name="Daniel Schwarz" userId="5bb35bb8-905a-4742-88d9-33d9089732e7" providerId="ADAL" clId="{302914E3-D14E-46F3-A4CF-17B355E7ACCB}" dt="2020-11-23T16:51:45.355" v="4310" actId="1076"/>
          <ac:picMkLst>
            <pc:docMk/>
            <pc:sldMk cId="1216584569" sldId="486"/>
            <ac:picMk id="1040" creationId="{80E44E84-69DD-43A6-B332-53C305869FDD}"/>
          </ac:picMkLst>
        </pc:picChg>
        <pc:picChg chg="add mod">
          <ac:chgData name="Daniel Schwarz" userId="5bb35bb8-905a-4742-88d9-33d9089732e7" providerId="ADAL" clId="{302914E3-D14E-46F3-A4CF-17B355E7ACCB}" dt="2020-11-23T16:52:19.845" v="4315" actId="1076"/>
          <ac:picMkLst>
            <pc:docMk/>
            <pc:sldMk cId="1216584569" sldId="486"/>
            <ac:picMk id="1042" creationId="{05172876-CB98-4F8F-AE77-CFA51C4E62BB}"/>
          </ac:picMkLst>
        </pc:picChg>
        <pc:picChg chg="add mod">
          <ac:chgData name="Daniel Schwarz" userId="5bb35bb8-905a-4742-88d9-33d9089732e7" providerId="ADAL" clId="{302914E3-D14E-46F3-A4CF-17B355E7ACCB}" dt="2020-11-23T16:54:11.487" v="4323" actId="1076"/>
          <ac:picMkLst>
            <pc:docMk/>
            <pc:sldMk cId="1216584569" sldId="486"/>
            <ac:picMk id="1044" creationId="{8BE86DB3-5195-40DE-94E4-6F39331FA44D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46" creationId="{BCD400A4-1F39-4894-BFB4-395E64633EA9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0" creationId="{54A5D9A1-E717-43A9-9C06-D3620F8A01DA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2" creationId="{73D136A9-0B15-4A1A-8E6E-0F31B344C950}"/>
          </ac:picMkLst>
        </pc:picChg>
        <pc:inkChg chg="add del">
          <ac:chgData name="Daniel Schwarz" userId="5bb35bb8-905a-4742-88d9-33d9089732e7" providerId="ADAL" clId="{302914E3-D14E-46F3-A4CF-17B355E7ACCB}" dt="2020-11-23T16:35:15.061" v="4140" actId="9405"/>
          <ac:inkMkLst>
            <pc:docMk/>
            <pc:sldMk cId="1216584569" sldId="486"/>
            <ac:inkMk id="4" creationId="{AA707D7F-2916-4162-8A1A-16AF7174AEE5}"/>
          </ac:inkMkLst>
        </pc:inkChg>
        <pc:inkChg chg="add del">
          <ac:chgData name="Daniel Schwarz" userId="5bb35bb8-905a-4742-88d9-33d9089732e7" providerId="ADAL" clId="{302914E3-D14E-46F3-A4CF-17B355E7ACCB}" dt="2020-11-23T16:35:14.643" v="4139" actId="9405"/>
          <ac:inkMkLst>
            <pc:docMk/>
            <pc:sldMk cId="1216584569" sldId="486"/>
            <ac:inkMk id="5" creationId="{2C11207B-27B8-46A5-8198-6A5BD16D256C}"/>
          </ac:inkMkLst>
        </pc:inkChg>
        <pc:inkChg chg="add del">
          <ac:chgData name="Daniel Schwarz" userId="5bb35bb8-905a-4742-88d9-33d9089732e7" providerId="ADAL" clId="{302914E3-D14E-46F3-A4CF-17B355E7ACCB}" dt="2020-11-23T16:35:14.380" v="4138" actId="9405"/>
          <ac:inkMkLst>
            <pc:docMk/>
            <pc:sldMk cId="1216584569" sldId="486"/>
            <ac:inkMk id="6" creationId="{2548CEB2-1E71-47DC-9000-4367C00C170A}"/>
          </ac:inkMkLst>
        </pc:inkChg>
        <pc:inkChg chg="add del mod">
          <ac:chgData name="Daniel Schwarz" userId="5bb35bb8-905a-4742-88d9-33d9089732e7" providerId="ADAL" clId="{302914E3-D14E-46F3-A4CF-17B355E7ACCB}" dt="2020-11-23T16:35:14.173" v="4137" actId="9405"/>
          <ac:inkMkLst>
            <pc:docMk/>
            <pc:sldMk cId="1216584569" sldId="486"/>
            <ac:inkMk id="7" creationId="{32651B2F-226E-4C22-A889-66318E2D6468}"/>
          </ac:inkMkLst>
        </pc:inkChg>
        <pc:inkChg chg="add del mod">
          <ac:chgData name="Daniel Schwarz" userId="5bb35bb8-905a-4742-88d9-33d9089732e7" providerId="ADAL" clId="{302914E3-D14E-46F3-A4CF-17B355E7ACCB}" dt="2020-11-23T16:35:13.875" v="4136" actId="9405"/>
          <ac:inkMkLst>
            <pc:docMk/>
            <pc:sldMk cId="1216584569" sldId="486"/>
            <ac:inkMk id="8" creationId="{8EC5E802-79CE-4CF1-8834-CEC0EF0A5E65}"/>
          </ac:inkMkLst>
        </pc:inkChg>
        <pc:inkChg chg="add del mod">
          <ac:chgData name="Daniel Schwarz" userId="5bb35bb8-905a-4742-88d9-33d9089732e7" providerId="ADAL" clId="{302914E3-D14E-46F3-A4CF-17B355E7ACCB}" dt="2020-11-23T16:35:13.492" v="4135"/>
          <ac:inkMkLst>
            <pc:docMk/>
            <pc:sldMk cId="1216584569" sldId="486"/>
            <ac:inkMk id="9" creationId="{F22347F6-1CC7-4AB3-A7AA-F973507CB7CC}"/>
          </ac:inkMkLst>
        </pc:inkChg>
        <pc:inkChg chg="add del">
          <ac:chgData name="Daniel Schwarz" userId="5bb35bb8-905a-4742-88d9-33d9089732e7" providerId="ADAL" clId="{302914E3-D14E-46F3-A4CF-17B355E7ACCB}" dt="2020-11-23T16:35:13.365" v="4133" actId="9405"/>
          <ac:inkMkLst>
            <pc:docMk/>
            <pc:sldMk cId="1216584569" sldId="486"/>
            <ac:inkMk id="11" creationId="{2B1FFFA8-347C-40AD-B290-D61796623411}"/>
          </ac:inkMkLst>
        </pc:inkChg>
        <pc:inkChg chg="add del">
          <ac:chgData name="Daniel Schwarz" userId="5bb35bb8-905a-4742-88d9-33d9089732e7" providerId="ADAL" clId="{302914E3-D14E-46F3-A4CF-17B355E7ACCB}" dt="2020-11-23T16:35:13.221" v="4132" actId="9405"/>
          <ac:inkMkLst>
            <pc:docMk/>
            <pc:sldMk cId="1216584569" sldId="486"/>
            <ac:inkMk id="12" creationId="{D2B8475A-6B5F-47F5-97A1-AECAEB529549}"/>
          </ac:inkMkLst>
        </pc:inkChg>
        <pc:inkChg chg="add del">
          <ac:chgData name="Daniel Schwarz" userId="5bb35bb8-905a-4742-88d9-33d9089732e7" providerId="ADAL" clId="{302914E3-D14E-46F3-A4CF-17B355E7ACCB}" dt="2020-11-23T16:35:13.059" v="4131" actId="9405"/>
          <ac:inkMkLst>
            <pc:docMk/>
            <pc:sldMk cId="1216584569" sldId="486"/>
            <ac:inkMk id="13" creationId="{2994AF31-2C58-487D-B9B3-97D618ECB4D9}"/>
          </ac:inkMkLst>
        </pc:inkChg>
        <pc:inkChg chg="add del mod">
          <ac:chgData name="Daniel Schwarz" userId="5bb35bb8-905a-4742-88d9-33d9089732e7" providerId="ADAL" clId="{302914E3-D14E-46F3-A4CF-17B355E7ACCB}" dt="2020-11-23T16:35:12.882" v="4130" actId="9405"/>
          <ac:inkMkLst>
            <pc:docMk/>
            <pc:sldMk cId="1216584569" sldId="486"/>
            <ac:inkMk id="14" creationId="{6EA86CCD-AAE4-454F-8725-1410624B81CF}"/>
          </ac:inkMkLst>
        </pc:inkChg>
        <pc:inkChg chg="add del mod">
          <ac:chgData name="Daniel Schwarz" userId="5bb35bb8-905a-4742-88d9-33d9089732e7" providerId="ADAL" clId="{302914E3-D14E-46F3-A4CF-17B355E7ACCB}" dt="2020-11-23T16:35:12.678" v="4129"/>
          <ac:inkMkLst>
            <pc:docMk/>
            <pc:sldMk cId="1216584569" sldId="486"/>
            <ac:inkMk id="15" creationId="{60549342-3A6C-4982-8EDF-C608359C39A3}"/>
          </ac:inkMkLst>
        </pc:inkChg>
        <pc:inkChg chg="add del">
          <ac:chgData name="Daniel Schwarz" userId="5bb35bb8-905a-4742-88d9-33d9089732e7" providerId="ADAL" clId="{302914E3-D14E-46F3-A4CF-17B355E7ACCB}" dt="2020-11-23T16:35:12.402" v="4127" actId="9405"/>
          <ac:inkMkLst>
            <pc:docMk/>
            <pc:sldMk cId="1216584569" sldId="486"/>
            <ac:inkMk id="17" creationId="{E7FB7660-C93E-4D46-9977-E673073587C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8" creationId="{4062A5BB-3312-4703-A26E-FA28FEA94CC4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9" creationId="{9EA8F771-C818-41C7-823B-9190B7C53DEC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0" creationId="{E6FEAE93-228C-47B2-BC9E-69A401016348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1" creationId="{75549516-E849-4057-8BE8-248B42E4799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2" creationId="{4A1EE7C7-E311-407E-B922-CDDED88665F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3" creationId="{7F3D5028-38D9-4911-BEA2-0D1226859BE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4" creationId="{E017AA7A-1085-4B8C-B3F4-E9CCF69F3116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5" creationId="{6CC544AC-FA81-4F1D-8854-FD9F62E71A2B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6" creationId="{4494F54E-276F-4150-9B11-993DBA0CEC09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7" creationId="{0BF51F27-1731-49F7-9143-19C86C2C3CA3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8" creationId="{24CD2A25-25A3-49D9-83B5-8D8C6153884D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9" creationId="{05BC3937-F9E5-457A-8A9B-B0EE11A6B9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1" creationId="{469DE808-BDE1-4143-BA14-DD74C4E81528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2" creationId="{6B57651D-34BD-4983-B456-DBD31CCDEE31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3" creationId="{E5AAFA1B-19EC-4B80-A274-B64EEC3D54A4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4" creationId="{0F7CFD71-0121-4DD1-BA1E-6D8A910A349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6" creationId="{35BC23EE-6E44-44DB-B0AF-5D10BB312C03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7" creationId="{5CA083B0-EE12-4511-BCF0-C778E20288B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8" creationId="{51E7B10D-2B09-45E1-A0E3-70FA90125E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0" creationId="{13E8A9F7-5D1D-4A80-B3FB-DB6029125EFB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1" creationId="{F5112B76-5479-4ADB-B40A-B8B0FBF3D6E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5" creationId="{180E3CF2-A56D-4851-9D1B-3AF251DD70BD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6" creationId="{4A756AC2-2187-4001-B167-7971F456664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7" creationId="{97A46CF1-674F-442B-8CA7-3E396657AD1E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0" creationId="{153B151F-22F2-402E-B352-766A237758E4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1" creationId="{8F7A37E0-508A-4762-9921-64FC6329CFC8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3" creationId="{40D2887E-4680-4564-A71B-94DEE67E9FF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4" creationId="{07D3F74E-0134-49BD-9961-B6FB6CFC214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5" creationId="{177E0883-65D3-488B-B0E6-F38C0A97C229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6" creationId="{0A5CF2F3-5FA4-446D-8B69-27E8CCB07E0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7" creationId="{FC26524B-4BBF-4A63-8411-DE65BBBE038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8" creationId="{EDF28504-4DE1-40D0-A63D-16D2B062B69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9" creationId="{78906ABE-A429-45A6-8B91-0FB380A3BDD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0" creationId="{6FB4A674-9C3A-438F-97FB-58CC4338F00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1" creationId="{3C060476-9862-4F35-997F-8869C78C8F5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2" creationId="{044969D9-E571-46D6-876E-9CB5B734F06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3" creationId="{086EA927-928C-4763-A4E1-BA5A041019FF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4" creationId="{7ABC22B8-B101-4038-B810-7C495D5A670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5" creationId="{335848A2-ED41-4B43-A3D0-F19F1E436DC4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6" creationId="{AE5B691A-03EA-4C64-937F-CB378F242D2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7" creationId="{F4C04112-569A-4C96-8777-AD3CCCC3868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8" creationId="{94C2442B-7484-4684-978D-C383DE2EDEE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9" creationId="{BF4F730A-2241-4C23-AE19-3DEB882C873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70" creationId="{016DB67F-4187-4FCB-987F-83D75320D0D9}"/>
          </ac:inkMkLst>
        </pc:inkChg>
        <pc:inkChg chg="add del">
          <ac:chgData name="Daniel Schwarz" userId="5bb35bb8-905a-4742-88d9-33d9089732e7" providerId="ADAL" clId="{302914E3-D14E-46F3-A4CF-17B355E7ACCB}" dt="2020-11-23T16:40:49.423" v="4170" actId="9405"/>
          <ac:inkMkLst>
            <pc:docMk/>
            <pc:sldMk cId="1216584569" sldId="486"/>
            <ac:inkMk id="71" creationId="{F52F65E7-9A8A-4EAE-B3A3-784CA867EA25}"/>
          </ac:inkMkLst>
        </pc:inkChg>
        <pc:inkChg chg="add del mod">
          <ac:chgData name="Daniel Schwarz" userId="5bb35bb8-905a-4742-88d9-33d9089732e7" providerId="ADAL" clId="{302914E3-D14E-46F3-A4CF-17B355E7ACCB}" dt="2020-11-23T16:41:29.070" v="4188" actId="9405"/>
          <ac:inkMkLst>
            <pc:docMk/>
            <pc:sldMk cId="1216584569" sldId="486"/>
            <ac:inkMk id="72" creationId="{3DF423C3-9DC5-4085-9CD5-AEB4FE4E8925}"/>
          </ac:inkMkLst>
        </pc:inkChg>
        <pc:inkChg chg="add del mod">
          <ac:chgData name="Daniel Schwarz" userId="5bb35bb8-905a-4742-88d9-33d9089732e7" providerId="ADAL" clId="{302914E3-D14E-46F3-A4CF-17B355E7ACCB}" dt="2020-11-23T16:41:28.771" v="4187" actId="9405"/>
          <ac:inkMkLst>
            <pc:docMk/>
            <pc:sldMk cId="1216584569" sldId="486"/>
            <ac:inkMk id="73" creationId="{AF01CBFF-C6DC-4D20-B1A7-688D5243DBF7}"/>
          </ac:inkMkLst>
        </pc:inkChg>
        <pc:inkChg chg="add del mod">
          <ac:chgData name="Daniel Schwarz" userId="5bb35bb8-905a-4742-88d9-33d9089732e7" providerId="ADAL" clId="{302914E3-D14E-46F3-A4CF-17B355E7ACCB}" dt="2020-11-23T16:41:28.352" v="4186" actId="9405"/>
          <ac:inkMkLst>
            <pc:docMk/>
            <pc:sldMk cId="1216584569" sldId="486"/>
            <ac:inkMk id="74" creationId="{EE452C98-994E-4888-954A-B2F3335B3BA9}"/>
          </ac:inkMkLst>
        </pc:inkChg>
        <pc:inkChg chg="add del mod">
          <ac:chgData name="Daniel Schwarz" userId="5bb35bb8-905a-4742-88d9-33d9089732e7" providerId="ADAL" clId="{302914E3-D14E-46F3-A4CF-17B355E7ACCB}" dt="2020-11-23T16:41:27.865" v="4185" actId="9405"/>
          <ac:inkMkLst>
            <pc:docMk/>
            <pc:sldMk cId="1216584569" sldId="486"/>
            <ac:inkMk id="75" creationId="{57ADDB57-47D9-4585-A1BA-636381D3CC21}"/>
          </ac:inkMkLst>
        </pc:inkChg>
        <pc:inkChg chg="add del mod">
          <ac:chgData name="Daniel Schwarz" userId="5bb35bb8-905a-4742-88d9-33d9089732e7" providerId="ADAL" clId="{302914E3-D14E-46F3-A4CF-17B355E7ACCB}" dt="2020-11-23T16:41:27.701" v="4184" actId="9405"/>
          <ac:inkMkLst>
            <pc:docMk/>
            <pc:sldMk cId="1216584569" sldId="486"/>
            <ac:inkMk id="76" creationId="{7863A050-2386-4509-8A07-4133755B1710}"/>
          </ac:inkMkLst>
        </pc:inkChg>
        <pc:inkChg chg="add del mod">
          <ac:chgData name="Daniel Schwarz" userId="5bb35bb8-905a-4742-88d9-33d9089732e7" providerId="ADAL" clId="{302914E3-D14E-46F3-A4CF-17B355E7ACCB}" dt="2020-11-23T16:41:27.516" v="4183" actId="9405"/>
          <ac:inkMkLst>
            <pc:docMk/>
            <pc:sldMk cId="1216584569" sldId="486"/>
            <ac:inkMk id="77" creationId="{451D207E-5AAB-4C75-8CEC-743EAAF92AD4}"/>
          </ac:inkMkLst>
        </pc:inkChg>
        <pc:inkChg chg="add del mod">
          <ac:chgData name="Daniel Schwarz" userId="5bb35bb8-905a-4742-88d9-33d9089732e7" providerId="ADAL" clId="{302914E3-D14E-46F3-A4CF-17B355E7ACCB}" dt="2020-11-23T16:41:26.898" v="4182"/>
          <ac:inkMkLst>
            <pc:docMk/>
            <pc:sldMk cId="1216584569" sldId="486"/>
            <ac:inkMk id="78" creationId="{5615BA3F-8308-417C-9147-A4F866AF625A}"/>
          </ac:inkMkLst>
        </pc:inkChg>
        <pc:inkChg chg="add del">
          <ac:chgData name="Daniel Schwarz" userId="5bb35bb8-905a-4742-88d9-33d9089732e7" providerId="ADAL" clId="{302914E3-D14E-46F3-A4CF-17B355E7ACCB}" dt="2020-11-23T16:41:41.470" v="4196" actId="9405"/>
          <ac:inkMkLst>
            <pc:docMk/>
            <pc:sldMk cId="1216584569" sldId="486"/>
            <ac:inkMk id="80" creationId="{2AD4AA39-1798-4BC6-A2C8-D650867FEB3C}"/>
          </ac:inkMkLst>
        </pc:inkChg>
        <pc:inkChg chg="add del mod">
          <ac:chgData name="Daniel Schwarz" userId="5bb35bb8-905a-4742-88d9-33d9089732e7" providerId="ADAL" clId="{302914E3-D14E-46F3-A4CF-17B355E7ACCB}" dt="2020-11-23T16:41:40.960" v="4195" actId="9405"/>
          <ac:inkMkLst>
            <pc:docMk/>
            <pc:sldMk cId="1216584569" sldId="486"/>
            <ac:inkMk id="81" creationId="{6A32E0C7-854A-40A7-B363-A151B6948C90}"/>
          </ac:inkMkLst>
        </pc:inkChg>
        <pc:inkChg chg="add del mod">
          <ac:chgData name="Daniel Schwarz" userId="5bb35bb8-905a-4742-88d9-33d9089732e7" providerId="ADAL" clId="{302914E3-D14E-46F3-A4CF-17B355E7ACCB}" dt="2020-11-23T16:41:40.834" v="4194"/>
          <ac:inkMkLst>
            <pc:docMk/>
            <pc:sldMk cId="1216584569" sldId="486"/>
            <ac:inkMk id="82" creationId="{BCA8D37C-D79F-4F56-BE77-2F7CD2F4940B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4" creationId="{F2B0E085-1FCC-43F8-A2D5-4867420B4FC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5" creationId="{323D8D36-6ACF-4B93-9F1C-8C39152CBCCF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6" creationId="{C9CD7900-C309-47B4-A5D1-DBFFB8510377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7" creationId="{3B0C1984-16D8-4209-AF36-EC5CDED614D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8" creationId="{6A93BE7C-18FC-4D1A-8659-F9AC45AE13A6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9" creationId="{89B20174-D2C0-4368-A78D-79B5204E169E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90" creationId="{FC401F52-7B72-4965-83BE-425E8343C32D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2" creationId="{CD2C68F1-BCB4-448F-B652-6ACEAB7E4A6B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3" creationId="{ED003D1E-7965-4B57-9D0E-767C582E89B1}"/>
          </ac:inkMkLst>
        </pc:inkChg>
        <pc:inkChg chg="add del mod">
          <ac:chgData name="Daniel Schwarz" userId="5bb35bb8-905a-4742-88d9-33d9089732e7" providerId="ADAL" clId="{302914E3-D14E-46F3-A4CF-17B355E7ACCB}" dt="2020-11-23T16:45:41.462" v="4273" actId="478"/>
          <ac:inkMkLst>
            <pc:docMk/>
            <pc:sldMk cId="1216584569" sldId="486"/>
            <ac:inkMk id="95" creationId="{7D07E509-3BE4-493D-9AE1-B95465428AB4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6" creationId="{3F18FD27-EC90-4D4F-8602-1451F1580D33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7" creationId="{C09A8A4C-D4EF-4C3E-BE22-0CD080FE2512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8" creationId="{3F07F197-FE98-4AB8-A50A-0BFFC3D4BD85}"/>
          </ac:inkMkLst>
        </pc:inkChg>
        <pc:inkChg chg="add del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9" creationId="{754C9E52-A873-45A4-B4A2-E12AD22D82AA}"/>
          </ac:inkMkLst>
        </pc:inkChg>
        <pc:inkChg chg="add del mod">
          <ac:chgData name="Daniel Schwarz" userId="5bb35bb8-905a-4742-88d9-33d9089732e7" providerId="ADAL" clId="{302914E3-D14E-46F3-A4CF-17B355E7ACCB}" dt="2020-11-23T16:45:06.319" v="4261" actId="9405"/>
          <ac:inkMkLst>
            <pc:docMk/>
            <pc:sldMk cId="1216584569" sldId="486"/>
            <ac:inkMk id="101" creationId="{7CB68CF5-FE6F-47D0-B28B-EB6BE3DABFE8}"/>
          </ac:inkMkLst>
        </pc:inkChg>
        <pc:inkChg chg="add del mod">
          <ac:chgData name="Daniel Schwarz" userId="5bb35bb8-905a-4742-88d9-33d9089732e7" providerId="ADAL" clId="{302914E3-D14E-46F3-A4CF-17B355E7ACCB}" dt="2020-11-23T16:45:06.002" v="4260"/>
          <ac:inkMkLst>
            <pc:docMk/>
            <pc:sldMk cId="1216584569" sldId="486"/>
            <ac:inkMk id="102" creationId="{FF8FEAF3-707B-4BEF-95F3-6D114B04C123}"/>
          </ac:inkMkLst>
        </pc:inkChg>
        <pc:inkChg chg="add del mod">
          <ac:chgData name="Daniel Schwarz" userId="5bb35bb8-905a-4742-88d9-33d9089732e7" providerId="ADAL" clId="{302914E3-D14E-46F3-A4CF-17B355E7ACCB}" dt="2020-11-23T16:45:05.698" v="4258" actId="9405"/>
          <ac:inkMkLst>
            <pc:docMk/>
            <pc:sldMk cId="1216584569" sldId="486"/>
            <ac:inkMk id="104" creationId="{8A049B4D-1F27-4F60-B87C-561E23E6CAEE}"/>
          </ac:inkMkLst>
        </pc:inkChg>
        <pc:inkChg chg="add del mod">
          <ac:chgData name="Daniel Schwarz" userId="5bb35bb8-905a-4742-88d9-33d9089732e7" providerId="ADAL" clId="{302914E3-D14E-46F3-A4CF-17B355E7ACCB}" dt="2020-11-23T16:45:05.552" v="4257"/>
          <ac:inkMkLst>
            <pc:docMk/>
            <pc:sldMk cId="1216584569" sldId="486"/>
            <ac:inkMk id="105" creationId="{148DAE2D-E4F2-4A43-BAC2-CEAF53CA323F}"/>
          </ac:inkMkLst>
        </pc:inkChg>
        <pc:inkChg chg="add del">
          <ac:chgData name="Daniel Schwarz" userId="5bb35bb8-905a-4742-88d9-33d9089732e7" providerId="ADAL" clId="{302914E3-D14E-46F3-A4CF-17B355E7ACCB}" dt="2020-11-23T16:45:05.406" v="4255" actId="9405"/>
          <ac:inkMkLst>
            <pc:docMk/>
            <pc:sldMk cId="1216584569" sldId="486"/>
            <ac:inkMk id="107" creationId="{FFA4878C-1049-46C5-ABC8-B4BB161897D8}"/>
          </ac:inkMkLst>
        </pc:inkChg>
        <pc:inkChg chg="add del mod">
          <ac:chgData name="Daniel Schwarz" userId="5bb35bb8-905a-4742-88d9-33d9089732e7" providerId="ADAL" clId="{302914E3-D14E-46F3-A4CF-17B355E7ACCB}" dt="2020-11-23T16:45:05.204" v="4254" actId="9405"/>
          <ac:inkMkLst>
            <pc:docMk/>
            <pc:sldMk cId="1216584569" sldId="486"/>
            <ac:inkMk id="108" creationId="{600BF63E-BFDB-4A49-8516-942EE7FE23AA}"/>
          </ac:inkMkLst>
        </pc:inkChg>
        <pc:inkChg chg="add del mod">
          <ac:chgData name="Daniel Schwarz" userId="5bb35bb8-905a-4742-88d9-33d9089732e7" providerId="ADAL" clId="{302914E3-D14E-46F3-A4CF-17B355E7ACCB}" dt="2020-11-23T16:45:04.969" v="4253" actId="9405"/>
          <ac:inkMkLst>
            <pc:docMk/>
            <pc:sldMk cId="1216584569" sldId="486"/>
            <ac:inkMk id="109" creationId="{1B71544F-592A-4C44-8A97-7127C0BC0160}"/>
          </ac:inkMkLst>
        </pc:inkChg>
        <pc:inkChg chg="add del mod">
          <ac:chgData name="Daniel Schwarz" userId="5bb35bb8-905a-4742-88d9-33d9089732e7" providerId="ADAL" clId="{302914E3-D14E-46F3-A4CF-17B355E7ACCB}" dt="2020-11-23T16:45:04.783" v="4252" actId="9405"/>
          <ac:inkMkLst>
            <pc:docMk/>
            <pc:sldMk cId="1216584569" sldId="486"/>
            <ac:inkMk id="110" creationId="{7F2409DC-EAF7-479A-8D38-7A5E0DEB3CB3}"/>
          </ac:inkMkLst>
        </pc:inkChg>
        <pc:inkChg chg="add del mod">
          <ac:chgData name="Daniel Schwarz" userId="5bb35bb8-905a-4742-88d9-33d9089732e7" providerId="ADAL" clId="{302914E3-D14E-46F3-A4CF-17B355E7ACCB}" dt="2020-11-23T16:45:04.618" v="4251"/>
          <ac:inkMkLst>
            <pc:docMk/>
            <pc:sldMk cId="1216584569" sldId="486"/>
            <ac:inkMk id="111" creationId="{4A91CB49-5F85-4A23-AA70-B353F3647771}"/>
          </ac:inkMkLst>
        </pc:inkChg>
        <pc:inkChg chg="add del mod">
          <ac:chgData name="Daniel Schwarz" userId="5bb35bb8-905a-4742-88d9-33d9089732e7" providerId="ADAL" clId="{302914E3-D14E-46F3-A4CF-17B355E7ACCB}" dt="2020-11-23T16:45:04.492" v="4249" actId="9405"/>
          <ac:inkMkLst>
            <pc:docMk/>
            <pc:sldMk cId="1216584569" sldId="486"/>
            <ac:inkMk id="113" creationId="{53E1F2D7-537A-4755-BEA6-9E7D89E34858}"/>
          </ac:inkMkLst>
        </pc:inkChg>
        <pc:inkChg chg="add del mod">
          <ac:chgData name="Daniel Schwarz" userId="5bb35bb8-905a-4742-88d9-33d9089732e7" providerId="ADAL" clId="{302914E3-D14E-46F3-A4CF-17B355E7ACCB}" dt="2020-11-23T16:45:04.350" v="4248" actId="9405"/>
          <ac:inkMkLst>
            <pc:docMk/>
            <pc:sldMk cId="1216584569" sldId="486"/>
            <ac:inkMk id="114" creationId="{36C4DC7B-15BB-40C4-A1BB-9D871E316CB5}"/>
          </ac:inkMkLst>
        </pc:inkChg>
        <pc:inkChg chg="add del mod">
          <ac:chgData name="Daniel Schwarz" userId="5bb35bb8-905a-4742-88d9-33d9089732e7" providerId="ADAL" clId="{302914E3-D14E-46F3-A4CF-17B355E7ACCB}" dt="2020-11-23T16:45:04.029" v="4247" actId="9405"/>
          <ac:inkMkLst>
            <pc:docMk/>
            <pc:sldMk cId="1216584569" sldId="486"/>
            <ac:inkMk id="115" creationId="{D0C6B4C0-FC3B-4265-9A09-2610C479DD2C}"/>
          </ac:inkMkLst>
        </pc:inkChg>
        <pc:inkChg chg="add del mod">
          <ac:chgData name="Daniel Schwarz" userId="5bb35bb8-905a-4742-88d9-33d9089732e7" providerId="ADAL" clId="{302914E3-D14E-46F3-A4CF-17B355E7ACCB}" dt="2020-11-23T16:45:03.952" v="4246" actId="9405"/>
          <ac:inkMkLst>
            <pc:docMk/>
            <pc:sldMk cId="1216584569" sldId="486"/>
            <ac:inkMk id="116" creationId="{98078A93-A3CA-4694-8627-ED6F93E94F4C}"/>
          </ac:inkMkLst>
        </pc:inkChg>
        <pc:inkChg chg="add del mod">
          <ac:chgData name="Daniel Schwarz" userId="5bb35bb8-905a-4742-88d9-33d9089732e7" providerId="ADAL" clId="{302914E3-D14E-46F3-A4CF-17B355E7ACCB}" dt="2020-11-23T16:45:03.768" v="4245" actId="9405"/>
          <ac:inkMkLst>
            <pc:docMk/>
            <pc:sldMk cId="1216584569" sldId="486"/>
            <ac:inkMk id="117" creationId="{DD119BF4-6F98-4C51-B749-B60F3F5B9630}"/>
          </ac:inkMkLst>
        </pc:inkChg>
        <pc:inkChg chg="add del mod">
          <ac:chgData name="Daniel Schwarz" userId="5bb35bb8-905a-4742-88d9-33d9089732e7" providerId="ADAL" clId="{302914E3-D14E-46F3-A4CF-17B355E7ACCB}" dt="2020-11-23T16:45:03.657" v="4244" actId="9405"/>
          <ac:inkMkLst>
            <pc:docMk/>
            <pc:sldMk cId="1216584569" sldId="486"/>
            <ac:inkMk id="118" creationId="{5E263DCE-0BFC-4E79-B928-74DCD64A94DE}"/>
          </ac:inkMkLst>
        </pc:inkChg>
        <pc:inkChg chg="add del mod">
          <ac:chgData name="Daniel Schwarz" userId="5bb35bb8-905a-4742-88d9-33d9089732e7" providerId="ADAL" clId="{302914E3-D14E-46F3-A4CF-17B355E7ACCB}" dt="2020-11-23T16:45:03.499" v="4243"/>
          <ac:inkMkLst>
            <pc:docMk/>
            <pc:sldMk cId="1216584569" sldId="486"/>
            <ac:inkMk id="119" creationId="{724A605F-B9E4-414C-ABBB-E0B6D3A7E321}"/>
          </ac:inkMkLst>
        </pc:inkChg>
        <pc:inkChg chg="add del mod">
          <ac:chgData name="Daniel Schwarz" userId="5bb35bb8-905a-4742-88d9-33d9089732e7" providerId="ADAL" clId="{302914E3-D14E-46F3-A4CF-17B355E7ACCB}" dt="2020-11-23T16:45:03.332" v="4241" actId="9405"/>
          <ac:inkMkLst>
            <pc:docMk/>
            <pc:sldMk cId="1216584569" sldId="486"/>
            <ac:inkMk id="121" creationId="{0B40D1BE-B255-443E-B216-500C58B78058}"/>
          </ac:inkMkLst>
        </pc:inkChg>
        <pc:inkChg chg="add del mod">
          <ac:chgData name="Daniel Schwarz" userId="5bb35bb8-905a-4742-88d9-33d9089732e7" providerId="ADAL" clId="{302914E3-D14E-46F3-A4CF-17B355E7ACCB}" dt="2020-11-23T16:45:03.134" v="4240" actId="9405"/>
          <ac:inkMkLst>
            <pc:docMk/>
            <pc:sldMk cId="1216584569" sldId="486"/>
            <ac:inkMk id="122" creationId="{2E9D5476-2B6F-4691-A4E7-C83619014610}"/>
          </ac:inkMkLst>
        </pc:inkChg>
        <pc:inkChg chg="add del mod">
          <ac:chgData name="Daniel Schwarz" userId="5bb35bb8-905a-4742-88d9-33d9089732e7" providerId="ADAL" clId="{302914E3-D14E-46F3-A4CF-17B355E7ACCB}" dt="2020-11-23T16:45:03.070" v="4239"/>
          <ac:inkMkLst>
            <pc:docMk/>
            <pc:sldMk cId="1216584569" sldId="486"/>
            <ac:inkMk id="123" creationId="{ED18B4F8-3FA1-46AF-B053-56895327C01B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5" creationId="{E2D23CE2-38CD-4E94-9489-723AEC8244B6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6" creationId="{9B4F41B8-4C35-4426-8C1D-3A505B94B170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7" creationId="{80E9B1D7-E05F-4CDE-A58D-E330A994A62C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8" creationId="{158A505F-EC15-4208-88A3-EF850F84711E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9" creationId="{0C36562F-83D7-45E4-8233-452130E765BD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0" creationId="{8AEBF283-2964-4CB4-8E36-8B39FC46EF59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1" creationId="{A089EE1F-5BAE-4C55-9167-717A91AA472A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3" creationId="{D9455EFC-345E-4964-A7F1-C510ECCCAD09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4" creationId="{7E212B96-8DCC-4B65-B09D-473A32795383}"/>
          </ac:inkMkLst>
        </pc:inkChg>
        <pc:inkChg chg="add del">
          <ac:chgData name="Daniel Schwarz" userId="5bb35bb8-905a-4742-88d9-33d9089732e7" providerId="ADAL" clId="{302914E3-D14E-46F3-A4CF-17B355E7ACCB}" dt="2020-11-23T16:55:53.147" v="4332" actId="478"/>
          <ac:inkMkLst>
            <pc:docMk/>
            <pc:sldMk cId="1216584569" sldId="486"/>
            <ac:inkMk id="136" creationId="{EC8B2F87-4222-452B-937B-3A2EE63918B2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7" creationId="{EE3ACBCC-6134-4F76-BEAE-3C647E23FC7E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8" creationId="{F82C3A99-DAF3-4AA5-9E2B-6A1BC9148114}"/>
          </ac:inkMkLst>
        </pc:inkChg>
        <pc:inkChg chg="add del mod">
          <ac:chgData name="Daniel Schwarz" userId="5bb35bb8-905a-4742-88d9-33d9089732e7" providerId="ADAL" clId="{302914E3-D14E-46F3-A4CF-17B355E7ACCB}" dt="2020-11-23T17:01:16.836" v="4375" actId="9405"/>
          <ac:inkMkLst>
            <pc:docMk/>
            <pc:sldMk cId="1216584569" sldId="486"/>
            <ac:inkMk id="142" creationId="{CE1B4C03-0B4C-4D90-8C09-3376304710C0}"/>
          </ac:inkMkLst>
        </pc:inkChg>
        <pc:inkChg chg="add del mod">
          <ac:chgData name="Daniel Schwarz" userId="5bb35bb8-905a-4742-88d9-33d9089732e7" providerId="ADAL" clId="{302914E3-D14E-46F3-A4CF-17B355E7ACCB}" dt="2020-11-23T17:01:16.495" v="4374"/>
          <ac:inkMkLst>
            <pc:docMk/>
            <pc:sldMk cId="1216584569" sldId="486"/>
            <ac:inkMk id="143" creationId="{52BA8FE3-99D5-4766-810F-3AF19AE6B456}"/>
          </ac:inkMkLst>
        </pc:inkChg>
        <pc:inkChg chg="add del mod">
          <ac:chgData name="Daniel Schwarz" userId="5bb35bb8-905a-4742-88d9-33d9089732e7" providerId="ADAL" clId="{302914E3-D14E-46F3-A4CF-17B355E7ACCB}" dt="2020-11-23T17:01:16.182" v="4372"/>
          <ac:inkMkLst>
            <pc:docMk/>
            <pc:sldMk cId="1216584569" sldId="486"/>
            <ac:inkMk id="145" creationId="{57C3F8C5-8549-46BF-AA9A-14E564C9468C}"/>
          </ac:inkMkLst>
        </pc:inkChg>
        <pc:inkChg chg="add del mod">
          <ac:chgData name="Daniel Schwarz" userId="5bb35bb8-905a-4742-88d9-33d9089732e7" providerId="ADAL" clId="{302914E3-D14E-46F3-A4CF-17B355E7ACCB}" dt="2020-11-23T17:01:15.806" v="4370"/>
          <ac:inkMkLst>
            <pc:docMk/>
            <pc:sldMk cId="1216584569" sldId="486"/>
            <ac:inkMk id="147" creationId="{BC7F7072-5466-4801-8319-61B5DEDF74E8}"/>
          </ac:inkMkLst>
        </pc:inkChg>
        <pc:inkChg chg="add del mod">
          <ac:chgData name="Daniel Schwarz" userId="5bb35bb8-905a-4742-88d9-33d9089732e7" providerId="ADAL" clId="{302914E3-D14E-46F3-A4CF-17B355E7ACCB}" dt="2020-11-23T17:01:00.008" v="4354"/>
          <ac:inkMkLst>
            <pc:docMk/>
            <pc:sldMk cId="1216584569" sldId="486"/>
            <ac:inkMk id="149" creationId="{5EC545F7-4D58-4628-B433-3848F0BF6E59}"/>
          </ac:inkMkLst>
        </pc:inkChg>
        <pc:inkChg chg="add del mod">
          <ac:chgData name="Daniel Schwarz" userId="5bb35bb8-905a-4742-88d9-33d9089732e7" providerId="ADAL" clId="{302914E3-D14E-46F3-A4CF-17B355E7ACCB}" dt="2020-11-23T17:00:59.584" v="4352"/>
          <ac:inkMkLst>
            <pc:docMk/>
            <pc:sldMk cId="1216584569" sldId="486"/>
            <ac:inkMk id="151" creationId="{9A009410-83EB-4441-B340-A31575BC0991}"/>
          </ac:inkMkLst>
        </pc:inkChg>
        <pc:inkChg chg="add del mod">
          <ac:chgData name="Daniel Schwarz" userId="5bb35bb8-905a-4742-88d9-33d9089732e7" providerId="ADAL" clId="{302914E3-D14E-46F3-A4CF-17B355E7ACCB}" dt="2020-11-23T17:01:05.510" v="4360" actId="9405"/>
          <ac:inkMkLst>
            <pc:docMk/>
            <pc:sldMk cId="1216584569" sldId="486"/>
            <ac:inkMk id="153" creationId="{C9480A83-EF0B-4F10-9952-717FD5D8D7B1}"/>
          </ac:inkMkLst>
        </pc:inkChg>
        <pc:inkChg chg="add del mod">
          <ac:chgData name="Daniel Schwarz" userId="5bb35bb8-905a-4742-88d9-33d9089732e7" providerId="ADAL" clId="{302914E3-D14E-46F3-A4CF-17B355E7ACCB}" dt="2020-11-23T17:01:05.105" v="4359"/>
          <ac:inkMkLst>
            <pc:docMk/>
            <pc:sldMk cId="1216584569" sldId="486"/>
            <ac:inkMk id="154" creationId="{FA3035C6-25FA-40F9-9A22-5E33F4E0C88C}"/>
          </ac:inkMkLst>
        </pc:inkChg>
        <pc:inkChg chg="add del mod">
          <ac:chgData name="Daniel Schwarz" userId="5bb35bb8-905a-4742-88d9-33d9089732e7" providerId="ADAL" clId="{302914E3-D14E-46F3-A4CF-17B355E7ACCB}" dt="2020-11-23T17:01:15.173" v="4368"/>
          <ac:inkMkLst>
            <pc:docMk/>
            <pc:sldMk cId="1216584569" sldId="486"/>
            <ac:inkMk id="156" creationId="{27F3C74C-B0F0-4FE2-A116-9A6FC3544233}"/>
          </ac:inkMkLst>
        </pc:inkChg>
        <pc:inkChg chg="add del mod">
          <ac:chgData name="Daniel Schwarz" userId="5bb35bb8-905a-4742-88d9-33d9089732e7" providerId="ADAL" clId="{302914E3-D14E-46F3-A4CF-17B355E7ACCB}" dt="2020-11-23T17:01:14.888" v="4366"/>
          <ac:inkMkLst>
            <pc:docMk/>
            <pc:sldMk cId="1216584569" sldId="486"/>
            <ac:inkMk id="158" creationId="{7FC9A89E-52BE-4DC6-8045-3CF51C674291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6" creationId="{63FCE99B-40E8-40F0-AB96-F5F811F7B49B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0" creationId="{E7B2638C-2A19-4EEB-9E39-90230ED7CB18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1" creationId="{D9E020EE-C4CF-426E-A4B4-B9DC6FAB50FC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3" creationId="{839FD8BC-03F1-4A58-B31A-3A675E78E77F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4" creationId="{148B5834-20DE-4B30-8C62-A7BE7A5F8F36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6" creationId="{12256EA9-E838-408C-9C05-0FB7C5E304FD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7" creationId="{010F191C-5CDE-4DDD-B98B-D0AE33C16782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19" creationId="{38C04584-89EA-4029-8D6F-87203E596CDA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20" creationId="{756C7941-1C53-4B3A-967A-380CE533B26B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2" creationId="{77313F46-2AB1-4310-B382-0C830C64CDA5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3" creationId="{3AD5616E-0430-4E25-8804-0E0543F0638B}"/>
          </ac:inkMkLst>
        </pc:inkChg>
        <pc:inkChg chg="add del mod">
          <ac:chgData name="Daniel Schwarz" userId="5bb35bb8-905a-4742-88d9-33d9089732e7" providerId="ADAL" clId="{302914E3-D14E-46F3-A4CF-17B355E7ACCB}" dt="2020-11-23T17:01:28.372" v="4391" actId="9405"/>
          <ac:inkMkLst>
            <pc:docMk/>
            <pc:sldMk cId="1216584569" sldId="486"/>
            <ac:inkMk id="1024" creationId="{649646AD-253A-4B77-AC8C-DF7089732268}"/>
          </ac:inkMkLst>
        </pc:inkChg>
        <pc:inkChg chg="add del mod">
          <ac:chgData name="Daniel Schwarz" userId="5bb35bb8-905a-4742-88d9-33d9089732e7" providerId="ADAL" clId="{302914E3-D14E-46F3-A4CF-17B355E7ACCB}" dt="2020-11-23T17:01:27.949" v="4390" actId="9405"/>
          <ac:inkMkLst>
            <pc:docMk/>
            <pc:sldMk cId="1216584569" sldId="486"/>
            <ac:inkMk id="1025" creationId="{CCD081BF-F422-4B4B-B3E8-9D19CC06AF6D}"/>
          </ac:inkMkLst>
        </pc:inkChg>
        <pc:inkChg chg="add del mod">
          <ac:chgData name="Daniel Schwarz" userId="5bb35bb8-905a-4742-88d9-33d9089732e7" providerId="ADAL" clId="{302914E3-D14E-46F3-A4CF-17B355E7ACCB}" dt="2020-11-23T17:01:27.612" v="4389"/>
          <ac:inkMkLst>
            <pc:docMk/>
            <pc:sldMk cId="1216584569" sldId="486"/>
            <ac:inkMk id="1027" creationId="{AE50E927-C06D-4AA3-90DF-88AD150FC8F6}"/>
          </ac:inkMkLst>
        </pc:inkChg>
        <pc:inkChg chg="add del mod">
          <ac:chgData name="Daniel Schwarz" userId="5bb35bb8-905a-4742-88d9-33d9089732e7" providerId="ADAL" clId="{302914E3-D14E-46F3-A4CF-17B355E7ACCB}" dt="2020-11-23T17:01:27.396" v="4387" actId="9405"/>
          <ac:inkMkLst>
            <pc:docMk/>
            <pc:sldMk cId="1216584569" sldId="486"/>
            <ac:inkMk id="1031" creationId="{7B040644-B3DC-4140-AAA9-47538724001F}"/>
          </ac:inkMkLst>
        </pc:inkChg>
        <pc:inkChg chg="add del mod">
          <ac:chgData name="Daniel Schwarz" userId="5bb35bb8-905a-4742-88d9-33d9089732e7" providerId="ADAL" clId="{302914E3-D14E-46F3-A4CF-17B355E7ACCB}" dt="2020-11-23T17:01:27.212" v="4386" actId="9405"/>
          <ac:inkMkLst>
            <pc:docMk/>
            <pc:sldMk cId="1216584569" sldId="486"/>
            <ac:inkMk id="1033" creationId="{ACFE9831-8C46-47B8-BABD-C644C7239D3B}"/>
          </ac:inkMkLst>
        </pc:inkChg>
        <pc:inkChg chg="add del mod">
          <ac:chgData name="Daniel Schwarz" userId="5bb35bb8-905a-4742-88d9-33d9089732e7" providerId="ADAL" clId="{302914E3-D14E-46F3-A4CF-17B355E7ACCB}" dt="2020-11-23T17:01:26.960" v="4385"/>
          <ac:inkMkLst>
            <pc:docMk/>
            <pc:sldMk cId="1216584569" sldId="486"/>
            <ac:inkMk id="1035" creationId="{C15F8349-C1B7-407E-B045-821762B58828}"/>
          </ac:inkMkLst>
        </pc:inkChg>
      </pc:sldChg>
      <pc:sldChg chg="new del">
        <pc:chgData name="Daniel Schwarz" userId="5bb35bb8-905a-4742-88d9-33d9089732e7" providerId="ADAL" clId="{302914E3-D14E-46F3-A4CF-17B355E7ACCB}" dt="2020-11-23T17:37:44.358" v="6041" actId="47"/>
        <pc:sldMkLst>
          <pc:docMk/>
          <pc:sldMk cId="930845719" sldId="487"/>
        </pc:sldMkLst>
      </pc:sldChg>
      <pc:sldChg chg="modSp add mod modNotesTx">
        <pc:chgData name="Daniel Schwarz" userId="5bb35bb8-905a-4742-88d9-33d9089732e7" providerId="ADAL" clId="{302914E3-D14E-46F3-A4CF-17B355E7ACCB}" dt="2020-12-06T11:26:17.061" v="7753" actId="20577"/>
        <pc:sldMkLst>
          <pc:docMk/>
          <pc:sldMk cId="1692947427" sldId="488"/>
        </pc:sldMkLst>
        <pc:graphicFrameChg chg="mod modGraphic">
          <ac:chgData name="Daniel Schwarz" userId="5bb35bb8-905a-4742-88d9-33d9089732e7" providerId="ADAL" clId="{302914E3-D14E-46F3-A4CF-17B355E7ACCB}" dt="2020-11-23T17:35:47.935" v="6040" actId="14100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7:40:13.222" v="6045" actId="1076"/>
        <pc:sldMkLst>
          <pc:docMk/>
          <pc:sldMk cId="4178158740" sldId="489"/>
        </pc:sldMkLst>
        <pc:spChg chg="mod">
          <ac:chgData name="Daniel Schwarz" userId="5bb35bb8-905a-4742-88d9-33d9089732e7" providerId="ADAL" clId="{302914E3-D14E-46F3-A4CF-17B355E7ACCB}" dt="2020-11-23T17:40:13.222" v="6045" actId="1076"/>
          <ac:spMkLst>
            <pc:docMk/>
            <pc:sldMk cId="4178158740" sldId="489"/>
            <ac:spMk id="2" creationId="{76FD6F19-51EC-4B7D-8EF6-594A8AA731EB}"/>
          </ac:spMkLst>
        </pc:spChg>
      </pc:sldChg>
      <pc:sldChg chg="modSp add mod">
        <pc:chgData name="Daniel Schwarz" userId="5bb35bb8-905a-4742-88d9-33d9089732e7" providerId="ADAL" clId="{302914E3-D14E-46F3-A4CF-17B355E7ACCB}" dt="2020-11-23T19:17:51.598" v="7538" actId="20577"/>
        <pc:sldMkLst>
          <pc:docMk/>
          <pc:sldMk cId="2124307334" sldId="490"/>
        </pc:sldMkLst>
        <pc:graphicFrameChg chg="modGraphic">
          <ac:chgData name="Daniel Schwarz" userId="5bb35bb8-905a-4742-88d9-33d9089732e7" providerId="ADAL" clId="{302914E3-D14E-46F3-A4CF-17B355E7ACCB}" dt="2020-11-23T19:17:51.598" v="7538" actId="2057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7:58.212" v="7540" actId="20577"/>
        <pc:sldMkLst>
          <pc:docMk/>
          <pc:sldMk cId="2373034442" sldId="491"/>
        </pc:sldMkLst>
        <pc:graphicFrameChg chg="modGraphic">
          <ac:chgData name="Daniel Schwarz" userId="5bb35bb8-905a-4742-88d9-33d9089732e7" providerId="ADAL" clId="{302914E3-D14E-46F3-A4CF-17B355E7ACCB}" dt="2020-11-23T19:17:58.212" v="7540" actId="20577"/>
          <ac:graphicFrameMkLst>
            <pc:docMk/>
            <pc:sldMk cId="2373034442" sldId="49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8:05.843" v="7543" actId="20577"/>
        <pc:sldMkLst>
          <pc:docMk/>
          <pc:sldMk cId="2457368845" sldId="492"/>
        </pc:sldMkLst>
        <pc:graphicFrameChg chg="modGraphic">
          <ac:chgData name="Daniel Schwarz" userId="5bb35bb8-905a-4742-88d9-33d9089732e7" providerId="ADAL" clId="{302914E3-D14E-46F3-A4CF-17B355E7ACCB}" dt="2020-11-23T19:18:05.843" v="7543" actId="20577"/>
          <ac:graphicFrameMkLst>
            <pc:docMk/>
            <pc:sldMk cId="2457368845" sldId="492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302914E3-D14E-46F3-A4CF-17B355E7ACCB}" dt="2020-11-23T19:18:18.909" v="7548"/>
        <pc:sldMkLst>
          <pc:docMk/>
          <pc:sldMk cId="1983003986" sldId="493"/>
        </pc:sldMkLst>
        <pc:graphicFrameChg chg="modGraphic">
          <ac:chgData name="Daniel Schwarz" userId="5bb35bb8-905a-4742-88d9-33d9089732e7" providerId="ADAL" clId="{302914E3-D14E-46F3-A4CF-17B355E7ACCB}" dt="2020-11-23T19:18:14.434" v="7546" actId="20577"/>
          <ac:graphicFrameMkLst>
            <pc:docMk/>
            <pc:sldMk cId="1983003986" sldId="49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9:51.947" v="7572" actId="20577"/>
        <pc:sldMkLst>
          <pc:docMk/>
          <pc:sldMk cId="3814772083" sldId="494"/>
        </pc:sldMkLst>
        <pc:graphicFrameChg chg="modGraphic">
          <ac:chgData name="Daniel Schwarz" userId="5bb35bb8-905a-4742-88d9-33d9089732e7" providerId="ADAL" clId="{302914E3-D14E-46F3-A4CF-17B355E7ACCB}" dt="2020-11-23T19:19:51.947" v="7572" actId="20577"/>
          <ac:graphicFrameMkLst>
            <pc:docMk/>
            <pc:sldMk cId="3814772083" sldId="49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06.107" v="7575" actId="20577"/>
        <pc:sldMkLst>
          <pc:docMk/>
          <pc:sldMk cId="2286181472" sldId="495"/>
        </pc:sldMkLst>
        <pc:graphicFrameChg chg="modGraphic">
          <ac:chgData name="Daniel Schwarz" userId="5bb35bb8-905a-4742-88d9-33d9089732e7" providerId="ADAL" clId="{302914E3-D14E-46F3-A4CF-17B355E7ACCB}" dt="2020-11-23T19:20:06.107" v="7575" actId="20577"/>
          <ac:graphicFrameMkLst>
            <pc:docMk/>
            <pc:sldMk cId="2286181472" sldId="49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15.658" v="7577" actId="20577"/>
        <pc:sldMkLst>
          <pc:docMk/>
          <pc:sldMk cId="3862691043" sldId="496"/>
        </pc:sldMkLst>
        <pc:graphicFrameChg chg="modGraphic">
          <ac:chgData name="Daniel Schwarz" userId="5bb35bb8-905a-4742-88d9-33d9089732e7" providerId="ADAL" clId="{302914E3-D14E-46F3-A4CF-17B355E7ACCB}" dt="2020-11-23T19:20:15.658" v="7577" actId="20577"/>
          <ac:graphicFrameMkLst>
            <pc:docMk/>
            <pc:sldMk cId="3862691043" sldId="49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5.359" v="7752" actId="20577"/>
        <pc:sldMkLst>
          <pc:docMk/>
          <pc:sldMk cId="39789666" sldId="497"/>
        </pc:sldMkLst>
        <pc:graphicFrameChg chg="modGraphic">
          <ac:chgData name="Daniel Schwarz" userId="5bb35bb8-905a-4742-88d9-33d9089732e7" providerId="ADAL" clId="{302914E3-D14E-46F3-A4CF-17B355E7ACCB}" dt="2020-11-23T19:20:47.826" v="7579" actId="2057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3.635" v="7751" actId="20577"/>
        <pc:sldMkLst>
          <pc:docMk/>
          <pc:sldMk cId="695429897" sldId="498"/>
        </pc:sldMkLst>
        <pc:graphicFrameChg chg="modGraphic">
          <ac:chgData name="Daniel Schwarz" userId="5bb35bb8-905a-4742-88d9-33d9089732e7" providerId="ADAL" clId="{302914E3-D14E-46F3-A4CF-17B355E7ACCB}" dt="2020-11-23T19:20:52.499" v="7581" actId="20577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2.122" v="7750" actId="20577"/>
        <pc:sldMkLst>
          <pc:docMk/>
          <pc:sldMk cId="853505256" sldId="499"/>
        </pc:sldMkLst>
        <pc:graphicFrameChg chg="modGraphic">
          <ac:chgData name="Daniel Schwarz" userId="5bb35bb8-905a-4742-88d9-33d9089732e7" providerId="ADAL" clId="{302914E3-D14E-46F3-A4CF-17B355E7ACCB}" dt="2020-11-23T19:21:00.018" v="7585" actId="20577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0.548" v="7749" actId="20577"/>
        <pc:sldMkLst>
          <pc:docMk/>
          <pc:sldMk cId="2354883174" sldId="500"/>
        </pc:sldMkLst>
        <pc:graphicFrameChg chg="modGraphic">
          <ac:chgData name="Daniel Schwarz" userId="5bb35bb8-905a-4742-88d9-33d9089732e7" providerId="ADAL" clId="{302914E3-D14E-46F3-A4CF-17B355E7ACCB}" dt="2020-11-23T19:21:14.331" v="7588" actId="20577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9.062" v="7748" actId="20577"/>
        <pc:sldMkLst>
          <pc:docMk/>
          <pc:sldMk cId="1361363400" sldId="501"/>
        </pc:sldMkLst>
        <pc:graphicFrameChg chg="modGraphic">
          <ac:chgData name="Daniel Schwarz" userId="5bb35bb8-905a-4742-88d9-33d9089732e7" providerId="ADAL" clId="{302914E3-D14E-46F3-A4CF-17B355E7ACCB}" dt="2020-11-23T19:21:22.202" v="7591" actId="20577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7.478" v="7747" actId="20577"/>
        <pc:sldMkLst>
          <pc:docMk/>
          <pc:sldMk cId="848318950" sldId="502"/>
        </pc:sldMkLst>
        <pc:graphicFrameChg chg="modGraphic">
          <ac:chgData name="Daniel Schwarz" userId="5bb35bb8-905a-4742-88d9-33d9089732e7" providerId="ADAL" clId="{302914E3-D14E-46F3-A4CF-17B355E7ACCB}" dt="2020-11-23T19:21:32.755" v="7598" actId="205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5.358" v="7746" actId="20577"/>
        <pc:sldMkLst>
          <pc:docMk/>
          <pc:sldMk cId="508087035" sldId="503"/>
        </pc:sldMkLst>
        <pc:graphicFrameChg chg="modGraphic">
          <ac:chgData name="Daniel Schwarz" userId="5bb35bb8-905a-4742-88d9-33d9089732e7" providerId="ADAL" clId="{302914E3-D14E-46F3-A4CF-17B355E7ACCB}" dt="2020-11-23T19:21:42.899" v="7601" actId="20577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3.656" v="7745" actId="20577"/>
        <pc:sldMkLst>
          <pc:docMk/>
          <pc:sldMk cId="1021048141" sldId="504"/>
        </pc:sldMkLst>
        <pc:graphicFrameChg chg="modGraphic">
          <ac:chgData name="Daniel Schwarz" userId="5bb35bb8-905a-4742-88d9-33d9089732e7" providerId="ADAL" clId="{302914E3-D14E-46F3-A4CF-17B355E7ACCB}" dt="2020-11-23T19:21:49.019" v="7604" actId="20577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1.221" v="7744" actId="20577"/>
        <pc:sldMkLst>
          <pc:docMk/>
          <pc:sldMk cId="4172277954" sldId="505"/>
        </pc:sldMkLst>
        <pc:graphicFrameChg chg="modGraphic">
          <ac:chgData name="Daniel Schwarz" userId="5bb35bb8-905a-4742-88d9-33d9089732e7" providerId="ADAL" clId="{302914E3-D14E-46F3-A4CF-17B355E7ACCB}" dt="2020-11-23T19:21:56.706" v="7607" actId="20577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2:01.467" v="7610" actId="20577"/>
        <pc:sldMkLst>
          <pc:docMk/>
          <pc:sldMk cId="137143432" sldId="506"/>
        </pc:sldMkLst>
        <pc:graphicFrameChg chg="modGraphic">
          <ac:chgData name="Daniel Schwarz" userId="5bb35bb8-905a-4742-88d9-33d9089732e7" providerId="ADAL" clId="{302914E3-D14E-46F3-A4CF-17B355E7ACCB}" dt="2020-11-23T19:22:01.467" v="7610" actId="20577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302914E3-D14E-46F3-A4CF-17B355E7ACCB}" dt="2020-11-23T19:23:19.786" v="7614"/>
        <pc:sldMkLst>
          <pc:docMk/>
          <pc:sldMk cId="1055291117" sldId="507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0 716,'-16'5'4246,"14"-5"-3944,1 0-1,-1 0 0,0 0 0,2 0 0,-2 0 0,1 0 1,-1 0-1,0 1 0,2-1 0,-2 1 0,1 7 8338,-3-4-7892,4-4-714,0 1 0,0-1 0,-1 0-1,1 0 1,-1 0 0,1 1 0,0-1-1,-1 0 1,1 0 0,0 1 0,0-1 0,0 0-1,0 1 1,0-1 0,-1 0 0,1 0-1,0 0 1,0 0 0,0 1 0,-1-1-1,1 0 1,0 1 0,0-1 0,0 1 0,0-1-1,0 0 1,0 0 0,0 0 0,0 1-1,0-1 1,0 0 0,0 1 0,0-1 0,0 1-1,0 0 1,0 121 3350,9-84-3112,-9-31-217,0 0-1,0 0 0,2 0 0,-1-1 1,3 10-1,-3-10-12,1-1 0,-2 1 0,1-1-1,-1 1 1,1 8 0,2 21 123,-1-28-133,-1 0-1,0 0 0,0 1 1,-2 15-1,1-16-9,0 0-1,0 1 0,1-1 1,3 15-1,3 21 63,2 4 82,-7-41-128,-2 0 0,2-1 1,-2 1-1,1 0 1,-1-1-1,0 1 1,-1 0-1,0-1 0,0 2 1,-3 9-1,3-10-15,-1 0 0,2 1 0,-2-1 0,2 0-1,-1 1 1,1-1 0,0 1 0,3 10 0,-1-3 2,0 0 0,1 21 0,-3-21-10,1 0-1,5 21 1,-5-26-13,1 1 0,-2 0-1,1 0 1,-1 1 0,-1 9 0,0-11 0,0 0 0,1-2 0,0 2 0,1-1 0,0 0 0,0 1 0,3 7 0,-3-10 8,0-2 1,-1 2 0,1-2 0,-1 2 0,0-1-1,0 0 1,0 0 0,-2 9 0,1-11-5,0 2 1,1 0 0,-1-1-1,1 1 1,0 0 0,1-1-1,-1 0 1,0 1 0,1 0 0,1 5-1,2-1 28,-2 1 0,-1 0 0,1 0 0,-1 0 0,0-1 0,-1 1-1,-3 14 1,2 5 157,-6 24 65,7-44-240,0 2 3,0 1 1,-1-1 0,0 0 0,-4 20-1,3-24-11,1 1 0,1 0 0,-1 0-1,1 0 1,1 10 0,0 6 31,8 27-49,-9 95 51,7-98-47,-7 248-18,9-272-111,-9 61 197,9-62-85,-9 124 23,2-143 1,2-2 6,-2 15 20,-2-16-27,0 0 0,0 0 1,0-1-1,0 1 0,0-1 0,0 1 0,0 0 0,0 0 0,0-1 0,0 1 0,0 0 0,-1-1 0,1 1 0,0-1 0,0 1 0,0 0 1,0-1-1,-1 1 0,1 0 0,-1-1 0,1 0 0,-1 1 0,1 0 0,-1-1 0,1 1 0,0-1 0,-2 1 0,1-1 2,1 1 0,0-1 0,0 1 0,0-1 0,0 1-1,-1-1 1,1 0 0,0 1 0,0-1 0,0 1 0,-1 0-1,1-1 1,0 0 0,0 0 0,0 1 0,0 0 0,0-1-1,0 1 1,0 0 0,0-1 0,1 0 0,-1 1 0,0-1-1,1 2 1,-3 9 1,1-10 4,0 1 0,0-1 0,0 1 0,0 0 0,1 0 0,-1-1 0,0 1 0,1 0 0,-1 0 0,1 0-1,-1 0 1,1 0 0,0-1 0,0 2 0,0-2 0,0 2 0,1-2 0,0 4 0,-1 4 26,0-8 616,-2 1-1289,0 0-573,-3-8-1152,2 3 1376,1-1 0,0 1 1,1-1-1,-1 1 0,2-1 1,-2 0-1,1 0 0,0 0 1,1-1-1,0 1 0,0-4 1,-3-14-3627,-4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5 222 140,'-5'-6'11487,"10"12"-7482,29-7-1663,61-19-648,-55 13-1303,-5 2-39,38 0 0,4-1-66,6-2-112,-20 3-23,64-14 0,-76 9-94,-1 2 0,2 2 0,64 1 0,-8-4 4,10 0-41,-96 8 9,-1-1-1,42-9 1,-42 6-19,0 1 1,43-1 0,35 9 238,-17-13 407,39 4-360,-7 5-291,-75-2 78,1-2-1,56-14 1,-53 10-72,-3 3 11,-2 2-1,2 1 0,40 5 0,0-2-1,-14 4-45,53 0 552,-105-5-501,-1 0 0,0-1 0,0-1 0,17-4 0,12 1-29,68-5 31,-91 6-40,-17 3 20,1 0 0,0 0 1,-1 1-1,0 0 0,1-1 1,0 1-1,-1-1 0,1 1 1,-1 0-1,5 1 0,19 4 195,-6-1-60,0 0-1,30 1 1,-47-5-143,1 0 0,-1 1 0,1 0 0,-1 0 1,0 0-1,0-1 0,1 2 0,-1-1 0,0 1 0,4 2 0,21-3-58,-26 1 65,1-1 0,0-1 0,-1 1 0,1-1 0,0 0 0,0 1 0,-1-1 0,4-1 0,-3 1-5,1 0 0,-2 0 0,1 0 0,-1 1 0,1-1 0,0 1 0,-1 0 0,5 0 0,28 7-7,-15-5-1,52 17 4,-14 1-11,-50-21 17,-6 0-2,-1 0-1,1 1 0,-2-1 1,2 0-1,0 0 0,-1 1 1,0-1-1,0 1 0,1-1 1,0 0-1,-2 1 1,2 0-1,-1 0 0,0 0 1,0-1-1,1 1 0,0 1 1,5 0-4,0 0 1,0 0-1,1-1 0,-1 1 1,8-1-1,76 9-29,-32-1-93,-58-9 71,9 0-46,-4 0 88,54 0 53,-59 0-42,1 0 0,-1 1 0,2-1 0,-2 0 0,1 0 0,-1 0 0,1-1-1,-1 1 1,1-1 0,-1 1 0,2 0 0,-2 0 0,1-1 0,1-1 0,8-2-2,36 3 1,-40 1 1,-5 0-3,54 0 23,-55 0-13,1-1-6,0 0-1,-1 1 1,1 0-1,-1 0 1,0 0-1,1 0 1,-1 0-1,1 0 1,-1 0-1,1 0 1,-1 0-1,3 1 1,1 0-12,19-1 35,-19-2-19,-4 2-4,1 0 1,-1 0-1,1 0 1,-1 0 0,1 0-1,0 0 1,-1 0-1,1 0 1,-1 0-1,1 0 1,-1 0-1,1 0 1,-1 1 0,1 0-1,-1 0 1,0-1-1,1 0 1,1 3-1,-3-3-1,1 0 0,-1 1 0,0-1 0,0 0 1,1 0-1,0 0 0,-1 0 0,1 1 0,0-1 0,-1 0 0,0 0 0,1 0 0,-1 0 0,1 0 0,0 0 0,-1 0 0,0 0 0,1 0 0,-1 0 0,1 0 0,0 0 0,-1 0 1,1-1-1,-1 1 0,0 0 0,2 0 0,-1 3 3,-1-2-9,1-1 1,5 0 1,-5 0 13,31-4 619,-30 4-585,24 0 291,-26 0-446,-1 2 0,1-1 1,0 0-1,0 0 0,-1 1 0,0-2 1,0 2-1,0-1 0,1-1 0,-1 1 1,0 1-1,0-1 0,0-1 0,0 1 1,0 0-1,0 0 0,-1 0 1,-2 2-1166,0 0 1,1 1-1,-1-2 1,0 0-1,0 1 1,0-1-1,-6 3 1,-24 4-7409,17-4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5 56,'0'0'699,"-1"9"2483,-5-7-2542,5-2-563,1 0 0,-1 0-1,1 0 1,0 0 0,0 0 0,-1 0-1,1 1 1,-1-1 0,0 0 0,1 0-1,0 1 1,0-1 0,0 0-1,-1 1 1,1-1 0,-1 0 0,1 0-1,0 0 1,-1 1 0,1-1-1,0 1 1,-1-1 0,1 1 0,0-1-1,0 1 1,0-1 0,0 0 0,0 1-1,0-1 1,0 1 0,0-1-1,0 1 1,0-1 0,0 0 0,0 2-1,-16 9 4731,16-11-4716,0 0-1,-1 0 1,1 0-1,0 0 1,0 1-1,0-1 0,0 0 1,0 0-1,0 0 1,-1 0-1,1 0 0,0 0 1,0 0-1,0 0 1,0 1-1,-1-1 1,1 0-1,0 0 0,0 1 1,0-1-1,0 0 1,0 0-1,0 1 0,0-1 1,0 0-1,0 1 1,0-1-1,0 0 1,0 0-1,0 0 0,0 0 1,0 0-1,0 1 1,0-1-1,0 0 0,0 0 1,0 1-1,0-1 1,0 0-1,0 1 1,1-1-1,-1 0 0,0 0 1,0 0-1,0 0 1,0 0-1,1 0 0,-1 0 1,0 0-1,0 1 1,0-1-1,0 0 0,0 0 1,0 0-1,1 0 1,-1 0-1,0 1 1,0-1-1,1 0 0,14 6 53,-14-5 319,6 2-123,1 0 1,0 0-1,0-1 0,13 3 0,17 3 280,-6 2-234,0-1 0,1-2 0,65 5-1,-65-8-233,14-1 245,84-6 1,-23-1-246,181-7-122,8-1-237,-139 26 327,19-9-248,-19 4 128,-136-11 40,-1 0-1,42-10 1,-2 1-53,2 9-18,-49 2 51,1 0 0,0 0 0,14-3 0,-15 1 7,0 1 0,24 0 0,-26 2-16,1-1 0,-1-1 0,0 0 0,23-5 0,158-40-52,-186 45 32,1-1-1,1 1 0,-2 1 0,2 0 0,-1 0 1,8 2-1,36-1 57,-25-5-45,0-1 28,37 0-1,-36 3-66,-21 1 30,-1 1 1,0-1 0,0 1 0,1 0 0,-1 1 0,12 2-1,-7-2 8,0 2 0,1-3-1,0 1 1,12-1-1,-10 0 1,4-1-4,-15 0 4,1 0-1,-1 1 1,0 0-1,0 0 1,0 0-1,0 0 1,0 1-1,3 0 1,16 4-28,1-1 0,-2-1-1,1-1 1,25-1 0,62-15-1,-17 9 40,-33 5-63,18-4 69,-59 3 24,-9 0-106,1 1 1,0 0-1,-1 0 0,2 2 1,11 2-1,-21-4 67,6 0 8,-6 0-8,1 0 0,-1-1 1,0 1-1,1 0 0,-1 0 0,1 0 0,0 0 0,-1 0 0,0 0 0,0 1 0,1-1 0,0 0 1,-2 0-1,2 1 0,-1 0 0,1-1 0,1 2 0,31-1 78,22-6-74,-53 5-14,1-2 11,-1 1-1,0 0 1,1 0 0,-1 0-1,0 1 1,0-1-1,1 1 1,-1 0 0,1 0-1,-1 0 1,5 2-1,5-1 5,22-7 19,-27 3-19,0 2 0,-1-1-1,2 1 1,14-1-1,-21 2-13,33 0 34,-10 0-39,-11 0-10,-13 0 570,7 6 213,1 1 372,-9-7-1145,0 1-1,0-1 1,-1 0 0,1 1-1,0-1 1,0 0 0,0 1-1,0-1 1,0 0 0,0 0-1,0 0 1,0 1 0,0-1-1,0 0 1,0 0 0,-1 1-1,1-1 1,0 0 0,0 1-1,-1-1 1,1 0 0,0 0 0,-1 0-1,1 0 1,0 0 0,0 0-1,0 0 1,0 0 0,-1 0-1,1 1 1,0-1 0,-1 0-1,1 0 1,0 0 0,-1 0-1,1 0 1,-1 0 0,1 0-1,0 0 1,0 0 0,-17 9-2167,17-8 1799,-2 0-1,1 0 1,0 0 0,0-1 0,-1 1-1,1 0 1,0 0 0,-1 0 0,1-1-1,-1 0 1,2 0 0,-2 1-1,0-1 1,1 1 0,-1-1 0,1 0-1,-1 0 1,1 0 0,-1 0 0,1 0-1,0-1 1,-1 1 0,-1-1 0,-22-12-8159,8 4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0 224,'7'1'600,"-9"1"1401,-1 0-564,8-2-1623,-3 0 420,-2 12 778,0-11-867,-1 0 0,1-1 0,0 1 1,0 0-1,0 0 0,0 0 1,0-1-1,0 1 0,0 0 0,0 0 1,0 0-1,0 0 0,0 0 1,1 0-1,-1-1 0,0 3 0,2-2 96,-1 1 0,0-1-1,0 1 1,0-1-1,0 2 1,-1-2 0,0 1-1,1 0 1,0 0-1,-1 0 1,0 0-1,1-1 1,-1 2 0,0-2-1,-1 5 1,0 42 2173,0-30-1959,1 129 1553,9-90-1663,-10-15-109,0-15-79,1 1 1,2-2-1,5 35 1,2 48 40,-9-104-190,1 0-1,-1 2 1,0-2-1,0 1 1,-1 0-1,1-1 1,-3 8-1,-1 24 138,-5 14 283,9-44-347,-1 0-1,0-1 1,0 0-1,-5 11 1,5-11 11,-1 1 0,1-1 0,-1 0 1,1 11-1,-2 5 68,3-19-138,0 0 0,0 0-1,-1 0 1,1 0 0,0 1 0,1-1-1,-1 0 1,1 3 0,0 1-5,0 0 1,-1 0-1,0 0 0,0 0 1,0 0-1,-1 0 1,-2 11-1,-2 22 38,-3 32 74,-1-3-85,18 54 1508,-7-95-1189,-1-23-325,-1-1 1,0 1-1,0 0 1,0-1-1,0 1 1,0 0-1,-2 5 0,1-5-26,1 1-1,-1 0 0,1-1 0,0 1 1,1 0-1,-1 0 0,0 0 1,3 6-1,2 25-12,-5-11-11,-1-10 68,1 1 0,1 1 0,1-1 1,3 17-1,4 18 106,-2-16-117,-5-34-42,-2 0 1,1 0-1,0 0 0,-1 1 1,0-1-1,0 0 1,0 1-1,1-1 0,-2 0 1,1 1-1,0-1 0,0 0 1,0 1-1,-1-1 0,0 0 1,0 0-1,-1 3 0,-4 19 4,3 0-11,2-23 10,1 2 0,-1-2 0,0 2 0,1-2 0,-1 1 0,1 1-1,0-2 1,0 2 0,0-2 0,0 2 0,0-1 0,1-1 0,-1 2-1,1-2 1,-1 2 0,1-2 0,0 2 0,2 2 0,-3-3-11,1 1 1,0-1-1,0 1 1,-1-1-1,1 1 1,-1 0-1,0-1 1,0 1-1,0 0 1,0 0-1,0-1 1,-2 4-1,2 24-6,5-15 96,-1 1 0,-1 0-1,1 21 1,4 11-5,-5-36-64,3 9 6,1 2-339,-10-5 535,3-17-212,0 0-1,-1 0 1,1 1-1,-1-2 0,1 2 1,0-1-1,-1 0 1,1 1-1,0-1 1,0 0-1,0 1 1,0-2-1,1 2 1,-1-1-1,0 0 1,1 1-1,-1-1 1,1 0-1,-1 0 1,0 1-1,3 1 0,-3-2-3,1 2-1,-1-1 0,1 0 0,0 0 0,-1 0 1,1 0-1,-1 1 0,0-1 0,0 0 0,0 0 1,-1 0-1,0 4 0,-1 19-21,11 4 50,-9 118 272,3-143-320,-3-4 12,1 0 0,-1 0 0,1 0-1,-1 1 1,0-1 0,0 0 0,0 0 0,1 1 0,-1-1 0,0 0-1,1 0 1,-1 0 0,0 1 0,1-1 0,-1 0 0,0 1 0,0-1-1,0 1 1,1-1 0,-1 0 0,0 1 0,0-1 0,0 0-1,0 0 1,0 1 0,0-1 0,0 1 0,0-1 0,0 1 0,0-1-1,0 0 1,0 1 0,0 9-33,0-9 44,0 1 0,0-1 1,1 1-1,-1-1 1,0 1-1,0-1 1,0 2-1,-1-2 0,1 1 1,0-1-1,0 1 1,-1 0-1,1-1 0,-1 1 1,0-1-1,0 1 1,1-1-1,-1 0 0,-1 2 1,-1 7-58,4 12 62,-2-22-1,1 0 0,-1 1 0,1-1 0,0 0 0,-1 1 0,1-1 0,-1 0 0,1 0 0,-1 1 1,1-1-1,0 1 0,0-1 0,-1 1 0,1-1 0,0 1 0,-1-1 0,1 0 0,0 1 0,-1-1 0,1 1 0,0 0 0,0-1 0,0 0 0,-1 2 1,1 20 1139,0-21-6,0-1-1179,2 8-379,-1-8-59,0 0-1,-1 0 1,1-1-1,-1 1 0,1 0 1,0 0-1,-1 0 1,1-1-1,-1 1 1,1-1-1,0 0 1,-1 1-1,1-1 1,-1 1-1,0 0 1,1-1-1,-1 0 1,1 1-1,-1-1 1,1 1-1,-1-1 1,0 0-1,0 0 1,0 1-1,0-1 1,0 0-1,11-23-7240,-11 24 7657,1-13-3716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5 784,'0'0'4403,"-18"-4"1384,16 5-5408,1-1-1,-1 1 0,1 0 0,0 0 1,-1-1-1,0 0 0,1 0 1,0 1-1,-1-1 0,0 0 0,1 0 1,0 0-1,-1 0 0,0 0 1,1 0-1,-1 0 0,-2-1 0,-2 1-141,-31 21 1681,35-20-1821,-24 10 263,-22 16 276,44-25-518,1 0 0,0-1 0,0 1 0,0 1 0,0-1 0,0 0 0,-4 5 0,-19 15 268,23-20-369,1 0 0,-1 0-1,0 1 1,2-1 0,-2 1-1,1 0 1,1-1 0,-1 1-1,0 0 1,1 0 0,0 0-1,-3 7 1,3-7-5,0 1-1,-1 0 1,1-1 0,-1 0-1,0 0 1,0 1-1,-1-1 1,-2 4 0,-16 23 127,6-8-52,14-20-63,2 15 40,4-7-70,1-2 0,0 1 0,0-1 0,0 0 0,1-1 0,0 0 0,1 0 0,0 0 0,14 8 0,46 39-102,-59-47 174,13 10-7,0 1 0,34 37-1,-43-43-47,-11-10-6,0 0 0,0 0-1,0-1 1,0 1-1,-1 0 1,1 0-1,-1 0 1,1 0-1,-1 0 1,0 1-1,0-2 1,1 2-1,-1 0 1,0-1 0,-1 0-1,0 1 1,1 2-1,5 10 56,-6-15-59,1 0 1,-1 1-1,1 0 0,0 0 0,-1 0 1,1 0-1,-1 0 0,0 0 0,1 0 1,-1-1-1,0 1 0,0 0 0,1 0 0,-1 0 1,0 0-1,0 0 0,0 0 0,0 0 1,-1-1-1,1 1 0,0 0 0,0 0 1,-1 1-1,1-2 0,0 1 0,-2 1 0,-1 4-26,0 1 25,-1-1 1,-1 0-1,1 1 0,0-1 0,-1 0 1,0-1-1,-7 6 0,0 1 82,7-8-22,0 1 0,0-1 0,-1 1 0,1-2 0,-1 1 0,0-1 0,-10 4 0,-5 2 72,8-3-74,-1-1-1,0-1 0,-25 6 1,5-4-1,25-4-61,2 0 0,-2 0-1,1-1 1,0 0-1,-1-1 1,1 0 0,0 0-1,-1-1 1,1 0 0,0-1-1,-13-3 1,16 3-243,0 0 0,0 0 0,0 1 0,1-2 0,0 0-1,-1 0 1,1 1 0,0-1 0,0 0 0,-4-5 0,-3-16-5282,8-13-3567,3 22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48 184 60,'0'0'5605,"-18"7"5058,18-6-10551,0-1-1,0 2 1,0-1-1,0 0 1,0 0-1,1 0 1,-1 0 0,1 0-1,-1-1 1,0 1-1,1 0 1,0-1-1,-1 1 1,0 0-1,1 0 1,-1 0-1,1 0 1,0-1 0,0 1-1,-1 0 1,1-1-1,0 0 1,-1 0-1,1 1 1,1 0-1,30 6 561,-22-7-628,1-1-1,-1 1 0,0-1 1,15-4-1,-9 1-4,-10 2-34,0 0 0,0 0 0,0 1 0,0-2 0,0 0 0,-1 1 0,1-2 0,-1 0 0,0 1 0,6-5 0,24-31 34,-33 36-35,1-1 0,-1 2-1,-1-2 1,1 1 0,0 0-1,0-1 1,-1 1 0,0-1 0,0 1-1,1-2 1,-1-4 0,4-12 4,-4 20-7,-1 0 1,1-1-1,-1 2 0,0-1 1,0 0-1,1-1 1,-1 1-1,0 0 0,0 0 1,0 0-1,1 0 0,-1 0 1,-1-1-1,1 1 1,0 0-1,0 0 0,0 0 1,-1 0-1,1 0 1,0 0-1,0-1 0,0 1 1,-1 0-1,0 0 1,1 1-1,-1-1 0,0 0 1,-1-1-1,-5-7 33,7 7 1,-2 0 1,1 1-1,-1-1 0,1 0 0,-1 0 0,0 1 0,0 0 0,1-1 1,-1 1-1,0 0 0,1-1 0,-1 1 0,-1 1 0,2-1 1,-1 0-1,-1 1 0,2-1 0,-2 0 0,1 1 0,0 0 0,-1 0 1,1 0-1,0 0 0,-3 0 0,-3 1 8,1 1 0,0-1 1,0 0-1,0 2 0,0 0 1,1-1-1,-1 1 0,1 1 0,-1-1 1,-7 7-1,-4 2 1,13-9-21,0 2 0,-1-1 0,1 0 0,0 2 0,1-1-1,-6 8 1,-16 16 97,20-24-79,2 0 1,0 0-1,0 0 1,0 1-1,1-1 0,-1 1 1,2 0-1,-1 0 0,1 0 1,-1 0-1,-1 9 1,-8 17 173,12-30-206,-1 1 0,1 0 1,-1-1-1,1 1 0,-1 0 0,1-1 0,0 1 0,0 0 1,0-1-1,1 2 0,-1-1 0,1-1 0,0 1 0,-1 0 1,2 3-1,4 22 65,-5-24-60,0 0-1,0 0 0,0 0 0,0-1 0,1 2 1,0-2-1,0 1 0,0-1 0,0 1 1,0-1-1,1 0 0,0 0 0,-1 0 0,1 0 1,0 0-1,0-1 0,6 5 0,-1-1-7,1-1-1,-1 1 0,2-1 1,-2-1-1,17 7 0,-18-9-125,0-1 0,0 0 0,1-1-1,-2 0 1,1 0 0,0 0-1,0 0 1,1-1 0,-1 0-1,0-1 1,0 0 0,-1 0-1,0 0 1,13-7 0,5-5-3195,-2 0 0,36-29 0,-18 11-4611,-21 21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98 112,'3'-3'12896,"2"9"-8651,9 18-5893,-9-14 2949,-4-6-1230,2 0 0,-1 2 0,-1-2 0,0 1 0,0 0 0,1 5 0,6 17 264,0 11 6,2 0-70,-1 16 212,-5-33-195,-4-20-267,-1 1 0,1-1 0,0 0 0,1 0 0,-1 1 0,0-1 0,0 1 0,0-1 0,0 0 0,1 0 0,-1 0 0,1 1 0,-1-1 0,1 0 0,2 2 0,-1 10 462,-4-22 992,2-24-1314,0 14-18,-1 1-1,2 1 1,-1-1-1,8-32 1,-4 30-155,-4 18 8,0 0 0,0 0 0,1-1 1,-1 2-1,0-2 0,0 1 1,1 0-1,0 0 0,0 0 0,0 0 1,1-2-1,35-57-704,11 0-5037,-23 21-4064,-22 33 6775,5 2 146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17 636,'0'-3'1190,"1"2"-1039,-1 1 0,0 0 0,0 0 0,0 0 0,0-1 0,0 1 0,1-1 0,-1 1 0,0 0 0,0-1 0,0 1 0,0-1 0,0 1 0,0-1 1,0 1-1,0 0 0,-1-1 0,1 1 0,0-1 0,0 1 0,0 0 0,0-1 0,0 1 0,-1 0 0,1 0 0,0 0 0,0-1 0,0 1 0,0 0 0,0-1 0,-8-1 7723,7 3-7771,1 0 0,0-1 0,0 1 0,0 0 1,0-1-1,0 1 0,0 0 0,0 0 0,0 0 0,0 0 0,0-1 0,1 1 0,-1 0 1,0 0-1,0-1 0,1 1 0,-1-1 0,1 1 0,-1 0 0,0 0 0,0-1 0,1 1 1,-1 0-1,1-1 0,0 1 0,-1-1 0,1 1 0,1-1 0,0 17 670,25 38 1044,-25-51-1746,2 2 1,-2-1 0,1-1-1,0 2 1,-1 0 0,0-1-1,1 9 1,13 27 154,11 29 94,-15-43-197,13 22 35,-15-32-122,-9-15-31,0 1-1,-1-1 1,1-1 0,1 2 0,-1-1-1,0 0 1,0-1 0,1 1-1,-1 0 1,1 0 0,-1-1 0,4 2-1,3 3-3,7 0 423,-13-7-399,-1 1 1,-1-1 0,1 0 0,0 1 0,0-1 0,1 0 0,-1 1 0,-1-1 0,0 0 0,1 0 0,0 0 0,0 0 0,0-1 0,0 1 0,-1 0 0,1-1 0,11-15 203,4-9 39,27-67 895,-6 8-598,-28 63-1028,1-1-2045,8-10-6807,-8 11 1793,-9 12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19 476,'9'-18'7215,"-3"17"-2148,-3 15-1171,-3-12-3700,0 2 55,0 1 0,0-1 0,0 1 0,0-2 0,1 2 0,0-1 0,0 1 0,0-1 0,3 7 0,-2-5-162,-2 0-1,2 1 1,-2 0 0,1-1 0,-1 0-1,0 1 1,0 0 0,-3 8 0,3 4 38,0-12-90,-1-1-8,1 0-1,0 0 0,1 0 1,-1 0-1,1-1 0,0 1 1,1 0-1,1 6 1,-2-8-1,0-1 1,0 1 0,0-1-1,0 1 1,-1 0 0,0-1-1,0 1 1,0 5 0,-1-6-3,1 0 1,0 0 0,0 0-1,0 0 1,0-1-1,1 2 1,-1-1 0,0-1-1,1 1 1,0 1-1,2 2 1,15 29 129,-8-21-647,-10-24-4059,-9-27-5838,8 34 9831,-7-13-2933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32 584,'-2'-4'5128,"-6"-14"-410,4 10-1633,4 8-3034,0 0 0,0 0 0,-1 1 0,1-1 0,0 0 1,0 0-1,0 0 0,0 0 0,0 0 0,0 0 0,0 0 0,0 0 0,0 0 0,-1 0 1,1 0-1,0 1 0,0-1 0,0 0 0,0 0 0,0 0 0,0 0 0,0 0 0,0 0 0,0 0 1,0 0-1,0 0 0,0 0 0,0 0 0,0 0 0,-1 0 0,1 0 0,0 0 0,0-1 1,0 1-1,0 0 0,0 0 0,0 0 0,0 0 0,-1 0 0,1 0 0,0 0 0,0 0 0,0 0 1,0 0-1,0 0 0,0-1 0,0 1 0,0 0 0,0 0 0,0 0 0,0 0 0,0 0 1,0 0-1,-1 0 0,1-1 0,0 1 0,0 0 0,0 0 0,7 20-1427,7-6-3869,-6-6-1137,0-3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17 444,'0'-17'18074,"-1"17"-17840,-2 0 0,0 0 0,1 1 0,0-1 0,-1 0 0,1 1 1,-1 0-1,2-1 0,-2 1 0,-3 1 0,-3 5 77,0 1-1,0 0 1,1 0 0,-16 19 0,-6 7 45,21-23-284,0-2 0,2 3 0,-1-1-1,1 0 1,-10 22 0,-2 4 87,15-30-95,2 0 0,-2 0 0,3 1-1,-2 0 1,1-1 0,1 1 0,0 0 0,0 0 0,1 0 0,-1 0 0,2 0 0,-1 0-1,1 0 1,0 0 0,3 9 0,-3-13-39,0-1 1,-1 1-1,2 0 0,-1-1 0,1 1 0,-1-2 1,0 2-1,2-1 0,-1 0 0,-1 0 0,2 0 1,0-1-1,-2 1 0,2 0 0,-1-1 1,2 0-1,-2 1 0,1-2 0,0 1 0,1 0 1,-2 0-1,2 0 0,-1-2 0,1 1 1,-1 0-1,1 0 0,-1 0 0,1 0 0,-1-1 1,0 1-1,1-1 0,-1-1 0,1 1 1,-1 0-1,5-2 0,15-3-369,0-2 1,26-11-1,-33 12-636,28-17-5038,-41 21 4793,0 0 1,-1-1 0,2 1 0,-2-1 0,1 0 0,-1 0-1,0 0 1,0-1 0,1 2 0,1-8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76 117 696,'-6'9'4363,"4"-9"-3892,1 1 0,0 1 0,1-1 0,-1 0-1,0 0 1,0 0 0,0 0 0,0 0 0,0 0 0,1 1 0,0-1-1,0 1 1,-1-1 0,1 0 0,-1 0 0,1 1 0,-1 1 0,2-1-362,-1-2 1,1 1 0,-1 0 0,1 0 0,-1 1 0,0-1 0,1 0 0,0 0 0,0-1-1,0 1 1,0 0 0,0-1 0,-1 1 0,1 0 0,0 0 0,0-1 0,0 1 0,0 0-1,0-1 1,0 1 0,0-1 0,0 0 0,0 0 0,1 0 0,-2 0 0,1 0 0,1 0-1,-1 0 1,0 0 0,1 0 0,35 0 417,-19-5-322,-14 4-171,0 0 1,0 0 0,0 1 0,0-2 0,0 0-1,0 0 1,-1 0 0,1 1 0,0-1 0,0-1-1,-1 0 1,0 1 0,4-5 0,38-46 155,-44 52-188,0-1 0,-1 2 1,1-1-1,0 0 0,-1 0 0,0-1 1,0 1-1,1 0 0,-1 0 1,0 0-1,1 0 0,-1 0 0,0-1 1,0 1-1,0-1 0,0 2 1,0-1-1,0-1 0,-1 1 0,1 0 1,-1-2-1,-1-14 158,1 15-131,1 0 0,-1 0-1,0 0 1,1 2 0,-1-2 0,0 0 0,1 0 0,-2 1 0,1 0 0,0 0 0,0-1 0,0 1 0,0-1 0,-1 1 0,1 0 0,-1 0-1,1 0 1,0 0 0,-1 0 0,0 0 0,1 1 0,-1-1 0,0 0 0,1 1 0,-1-1 0,0 1 0,0 0 0,-1 0 0,-3-1 25,1 0 0,-1 0 0,1 0 0,-1 1 0,0 0 0,0 0 0,-9 3 0,7-2 20,0 1 0,1 1 0,-1 0 0,1 0-1,-1 1 1,1-1 0,0 2 0,1-1 0,-1 2 0,1-2-1,0 1 1,0 2 0,0-2 0,0 1 0,1 1 0,0-1-1,1 2 1,0-1 0,-6 11 0,1 0 32,9-16-91,-2 1 1,1-2-1,0 1 0,0 1 0,0 0 0,1-2 1,-1 2-1,1 0 0,-1-1 0,1 0 1,0 1-1,0 2 0,0 14 82,-1-9-46,1-1 0,0 2 1,1-1-1,0 1 0,0-2 0,5 13 0,0 2 50,-6-21-88,0-1 0,1 2 0,-1-2-1,1 1 1,0 0 0,1-1 0,-1 1-1,0 0 1,0-1 0,1 1 0,-1-1 0,1 1-1,-1-1 1,2 0 0,-1 0 0,-1 1 0,2-2-1,-1 1 1,0 0 0,3 1 0,0-1 2,0 1 1,0-1-1,0-1 1,0 1-1,0 0 1,1-1-1,0 0 1,-1 0-1,1-1 1,-1 0-1,11-1 1,4-2-197,39-11 0,1 0-1278,-22 1-1831,-3-6-3720,-26 13 4168,2-4-1150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4 516,'0'0'4466,"-17"-4"-2794,17 5-1516,-1-1 1,1 1-1,0-1 1,-1 1-1,1-1 1,0 1-1,0-1 1,0 0-1,0 1 1,0 0-1,0-1 1,0 1-1,0-1 0,0 1 1,0 0-1,0-1 1,0 1-1,0 0 1,0-1-1,0 1 1,0-1-1,0 0 1,0 1-1,0-1 1,0 1-1,1 0 0,-1-1 1,0 1-1,1-1 1,-1 1-1,1-1 1,-1 1-1,1-1 1,-1 1-1,1-1 1,-1 0-1,1 1 1,-1-1-1,0 0 1,0 0-1,1 0 0,0 0 1,-1 0-90,-1 1 0,1-1 1,-1 0-1,1 0 0,0 0 0,-1 1 1,1-1-1,0 0 0,-1 1 0,1-1 1,-1 0-1,1 1 0,-1-1 0,1 0 0,0 1 1,-1-1-1,1 1 0,0-1 0,-1 1 1,1-1-1,0 1 0,0-1 0,0 0 1,0 0-1,0 1 0,0-1 0,0 1 1,0-1-1,0 1 0,0 0 0,0-1 1,0 1-1,0-1 0,0 1 0,0-1 1,0 1-1,0-1 0,0 1 0,0-1 0,0 1 1,0 4-87,0-4 523,2 42 2574,7-8-2663,-2-5-240,-6-23-166,0 0 1,1 1-1,-2-1 0,1 0 1,-1 1-1,0-1 0,-3 12 1,2 7-17,1-12 12,0-4 28,0 0-1,0-1 1,0 0 0,2 1 0,-1 0-1,4 9 1,-3-10 6,0 0 0,-2 0 1,1 1-1,-1-1 0,0 0 1,-1 17-1,-2 8 57,4-28-85,-1 0 0,-1-1 0,1 1 0,-1-1 0,0 0 0,0 1 0,-3 9 0,3-13-7,0 1 1,1 0-1,-1 0 0,1 0 0,0 0 0,0-1 0,0 2 1,0-1-1,0-1 0,1 5 0,-1-3 8,0-1 0,1 0 0,-1 1 0,0-1 0,0 1 0,-1-1 0,1 0 0,-1 6 0,-3 4 111,3 2 0,-2-2 0,2 1 0,0 0 1,2 22-1,0-8 9,-1-27-124,0 2 21,0-6-24,-11 2-335,3-4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21 100,'9'-6'2123,"-9"-9"8010,0 42-7016,9-1-2321,1 8-399,-1-3-260,0 24 316,0-2-61,-18 29-52,0-40-367,9-39 40,-1-1 0,1 0 1,-1 1-1,0-1 0,1 1 0,-1 0 0,0-1 1,0 0-1,-2 5 0,2-5 11,-1 1 0,1-1 0,0 0 0,0 1 1,0 0-1,1 0 0,-1 0 0,0 0 0,0 4 0,1 67 190,0-73 502,0-1-715,-1 0-1,0 1 1,1-1-1,-1 0 1,1 0-1,0 0 1,0 1-1,-1-1 1,0 0-1,1 1 0,-1-1 1,1 0-1,0 1 1,-1-1-1,1 1 1,-1-1-1,1 1 1,-1-1-1,1 1 1,0-1-1,0 1 1,0-1-1,0 0 0,0 1 1,0-1-1,-1 1 1,1-1-1,0 1 1,0 0-1,0-1 1,0 1-1,0 0 1,0-1-1,0 1 0,0-1 1,0 1-1,0-1 1,1 0-1,-1 1 1,0-1-1,0 2 1,0 0-7,0-1 70,0-44 118,0 41-182,0-7-6,0 1-1,0-1 1,0 1-1,2-1 1,-1 1 0,4-10-1,7-51-32,-2 45 16,-7 18 15,0 1 0,-2-2-1,2 1 1,-1 0 0,-1 0 0,0-2-1,1-5 1,0 7 6,0 0-1,-1-1 1,2 0-1,-1 1 0,1 0 1,0 0-1,0 0 1,0 0-1,5-5 1,1-3 18,22-13 23,-17 17-34,-8 4-12,1 1 0,0 1-1,1-1 1,0 1 0,11-5 0,-6 6 1,-13 3 7,0-1 0,1 1 0,0 0-1,0 0 1,0-1 0,0 1 0,0 0-1,-1 0 1,0 0 0,1 0 0,0 0 0,0 0-1,0 0 1,0 1 0,0-1 0,-1 0 0,1 0-1,0 1 1,-1-1 0,1 0 0,1 2-1,42 9-44,-5 5-222,-37-16 275,0 1-1,-1 0 1,1 0-1,-1 0 0,1 0 1,-1 0-1,0 0 0,1 0 1,-1 0-1,1 1 0,-2-1 1,1 1-1,1 0 1,-1-2-1,0 2 0,0 0 1,-1 0-1,1 0 0,-1-1 1,1 1-1,-1 0 1,1 0-1,-1 0 0,1-1 1,-1 1-1,0 0 0,0 0 1,0 1-1,2 15 22,-2-17-28,0 0 1,0 0-1,1 0 1,-1 0-1,0 1 1,0-1-1,0 0 1,0 1-1,0-1 0,0-1 1,-1 2-1,1-1 1,0 0-1,-1 3 1,-1 5 7,1-1 0,-1 2 0,2-1 1,0 1-1,0-1 0,2 17 0,0 7-39,-2-28 27,0-1-1,0 1 1,0 0 0,-1 0-1,1-1 1,-1 1 0,-1 0 0,2-1-1,-4 7 1,-5 23 8,5-23-10,4-10 2,0-1 0,0 1 1,0-1-1,0 1 0,0-1 1,0 1-1,0-1 0,0 1 1,0-1-1,-1 0 0,1 1 1,0-1-1,0 1 0,-1-1 1,1 1-1,0-1 0,0 0 0,0 0 1,0 0-1,0 0 0,-1 1 1,1-1-1,-1 0 0,1 0 1,0 1-1,-1-1 0,0 0 1,-3 16-968,0-11-1678,2-16-656,-6-25-5853,6 24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1 720,'10'-1'6505,"-3"13"-4747,-7-12-1705,1 0-1,-1 1 0,0 0 0,1 0 0,-1-1 1,0 1-1,0 0 0,1 0 0,-1 0 1,0 0-1,0-1 0,0 0 0,0 1 0,0 0 1,0 0-1,0 0 0,0 0 0,0-1 0,-1 3 1,2 14 769,1-12-561,0 0 0,0 1 0,-1-1 0,0 0 0,0 1 0,-1-1 0,1 7 0,4 24 1048,5 55 747,-4-55-1720,-1 2 0,-2-2 0,-2 2 1,-3 50-1,0-4 606,11-41-866,-10-4-130,-2-37 52,1 2 1,1-2-1,-1 2 1,0 0-1,0-1 1,1 1-1,0-1 1,0 1-1,0-1 1,0 1-1,0 6 1,-4-1 70,5-9-84,0 0-1,0 0 1,0 0 0,0 0-1,0 0 1,0-1 0,0 1-1,0 0 1,0 0 0,0 0-1,0 0 1,0 0-1,0-1 1,0 1 0,0 0-1,0 0 1,0 0 0,0 0-1,0 0 1,-1 0 0,1 0-1,0-1 1,0 1 0,0 0-1,0 0 1,0 0 0,0 0-1,0 0 1,0 0 0,0 0-1,0 0 1,0 0 0,0 0-1,0 0 1,-1 0 0,1 0-1,0 0 1,0 0-1,0 0 1,0 0 0,0 0-1,-1 0 1,1 0 0,0 0-1,0 0 1,0 0 0,0 0-1,0 0 1,-1 0 0,1 0-1,0 0 1,0-1-526,-9-27-7012,1 3 1517,7 14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1288,'9'6'5510,"10"4"-3191,-3-9-1301,0 1-1,1 0 1,15 5-1,17 4 565,18 6-485,-9-2-1575,-17-10-2684,-23-12-4754,-17 3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1 392,'3'10'12988,"1"-9"-11253,-4-1-1625,0 0 1,-1 0-1,1 0 0,0 0 1,0 0-1,0 1 1,0-1-1,0 0 1,0 0-1,0 0 1,0 0-1,-1 0 0,1 0 1,0 0-1,0 0 1,0 0-1,0 1 1,0-1-1,0 0 1,-1 0-1,1 1 0,0-1 1,0 0-1,0 0 1,0 0-1,0 1 1,0-1-1,0 0 1,0 0-1,0 1 0,0-1 1,0 0-1,0 1 1,0-1-1,0 0 1,0 0-1,1 0 1,-1 1-1,0-1 0,0 0 1,0 0-1,0 1 1,0-1-1,0 0 1,1 0-1,-1 0 1,0 1-1,0-1 0,0 0 1,0 0-1,0 0 1,0 0-1,0 0 1,0 0-1,1 0 1,-1 0-1,2 1 841,-2-1-870,0 1-1,0-1 1,-1 0-1,1 1 1,0-1-1,0 0 0,0 1 1,0-1-1,0 0 1,0 1-1,0-1 0,0 0 1,0 1-1,0-1 1,0 0-1,0 1 1,0-1-1,0 1 0,1-1 1,-1 0-1,0 0 1,0 0-1,0 0 1,0 0-1,1 1 0,-1-1 1,0 0-1,0 1 1,1-1-1,-1 0 1,0 0-1,0 1 0,1-1 1,-1 0-1,0 0 1,0 0-1,0 0 1,0 1-1,1-1 0,-1 0 1,0 0-1,1 0 1,-1 0-1,0 0 1,1 0-1,-1 0 0,1 0 1,-1 0-1,0 0 1,1 0-1,-1 0-86,0 0 1,0 0-1,1 0 1,-1 0-1,0 0 0,0 0 1,0 0-1,0 0 0,0 0 1,0 0-1,0 1 1,0-1-1,0 0 0,0 0 1,0 0-1,0 0 0,1 0 1,-1 0-1,0 0 1,0 0-1,0 1 0,0-1 1,0 0-1,0 0 0,0 0 1,0 0-1,0 0 0,0 1 1,0-1-1,0 0 1,1 0-1,-1 0 0,0 0 1,0 1-1,0-1 0,0 0 1,0 0-1,0 0 1,-1 0-1,1 0 0,0 1 1,0-1-1,0 0 0,0 0 1,0 0-1,0 0 1,0 0-1,0 0 0,0 0 1,0 0-1,0 0 0,0 0 1,-1 0-1,1 0 1,0 0-1,0 1 0,0-1 1,0 0-1,0 0 0,0 0 1,0 0-1,0 0 0,-8 9-1008,7-8 840,-39 27-9015,15-8-993,16-14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56,'9'6'18928,"-9"28"-15667,0 17-2598,0-35-341,5 0-169,-4-15-147,0 0 0,-1 0 1,1-1-1,-1 1 0,1 0 1,-1 0-1,0 0 0,0 0 0,0 0 1,0 0-1,0 0 0,1-1 0,-1 1 1,0 0-1,0 0 0,0 0 1,0 0-1,-1 0 0,1 0 0,0 0 1,0-1-1,0 1 0,-1 2 0,-1 4 40,-1 0 0,3 0-1,-2 1 1,1-1-1,-1 10 1,-4 27 169,2 6-35,0-3 20,1-33-111,1-2 1,1 1 0,1 0 0,0 0 0,2 20 0,0 11 74,-2-31-116,-1 1 1,0 1-1,-5 24 0,4-30 6,2 0-1,-1 0 1,0 0-1,2 12 1,-1-13-8,1 0 1,-2 0-1,1 0 1,-1-1-1,0 1 1,-3 10-1,2-9-52,0 1 0,1-1 0,1 0 0,0 1 0,0 0 0,1 15 1,1 8-23,7 37 185,-9 167 820,10-184-961,-20 3 25,10-53-41,0 1-1,1-1 0,-1 1 1,-1 0-1,1-1 0,0 1 1,0-1-1,-1 1 0,0-1 1,-1 1-1,-1 6 0,2-8 5,0 1-1,0 1 1,0-2-1,0 2 0,1-1 1,0 0-1,0 1 1,0-2-1,0 2 1,0 3-1,0-4 0,0 0 0,0 0 0,0 0 0,0 0-1,0 1 1,0-2 0,0 2 0,-1-1 0,0 0 0,-2 2-1,2-1-4,1 0-1,-1-2 0,1 2 0,-1-1 1,1 0-1,0 1 0,0-1 0,0 0 1,0 0-1,1 1 0,-1 0 1,1-2-1,-1 2 0,4 5 0,1 22-12,-5 216 3,-9-219 28,9-18-17,0-8 1,0 0 1,0 0-1,1 1 0,-2-1 1,1 0-1,0 1 0,0-1 0,0 0 1,-1 0-1,1 1 0,-1-1 1,0 0-1,0 0 0,0 1 1,-2 1-1,2 1-5,0-1 0,0 1 0,0-1 0,1 0 0,-1 1 0,1-1 1,1 1-1,-1-1 0,2 7 0,-1 3 6,-1-10 2,0-2 0,0 2-1,0 0 1,0-1-1,-1 1 1,1-2-1,-1 2 1,0-1-1,0 0 1,1 1 0,-4 3-1,2-4-6,2 1 0,0 0-1,-1-1 1,0 1 0,1-1-1,0 2 1,0-2 0,0 1 0,0-1-1,1 1 1,0-1 0,-1 1-1,0 0 1,4 4 0,2 23 33,-6 45 5,3-69-24,3 10-3,-6-17-7,0 0 0,0 0-1,0 0 1,0 1 0,0-1-1,0 0 1,0 1 0,0-1-1,0 1 1,0-1 0,0 0-1,0 1 1,0-1 0,0 0-1,0 1 1,0-1 0,0 1-1,0-1 1,-1 0 0,1 0-1,0 1 1,0-1 0,-1 0-1,1 1 1,0-1 0,0 0-1,-1 0 1,1 0 0,0 0-1,-1 0 1,1 0 0,0 0-1,-1 0 1,1 1 0,-1-1-1,1 0 1,0 0 0,0 0-1,0 0 1,0 0 0,-1 0-1,1 0 1,-1 0 0,1 0-1,0 0 1,-1 0 0,10 33-4,-9 36 42,-2-66-58,-2 2 6,1 25-9,1-25 22,-4 1 1,4-2-7,2 56-20,0-59 4,0 9-4,0 12 62,0-11-58,0-11 39,10 21-3,-10-20 66,0 3-121,0-3 74,-9 0-5462,1-22-11370,6 14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1,0 0 0,0 1 0,0-1-1,1 0 1,-1 0 0,1 0 0,-1 0-1,0 0 1,1 1 0,-1-1-1,0 0 1,1 0 0,-1 0 0,0 0-1,1 0 1,-1 0 0,0 1-1,1-1 1,-1 0 0,0 1 0,0-1-1,0 1 1,0-1 0,0 0 0,0 1-1,0-1 1,0 1 0,0-1-1,0 0 1,0 1 0,0-1 0,0 1-1,0-1-22,0 1-1,0-1 0,0 0 1,0 0-1,1 0 1,-1 0-1,0 1 0,0-1 1,0 0-1,0 1 1,0-1-1,0 0 0,1 1 1,-1-1-1,0 0 1,0 1-1,0-1 0,1 0 1,-1 0-1,0 1 1,0-1-1,1 0 0,-1 0 1,0 0-1,1 1 1,-1-1-1,0 0 0,0 0 1,1 0-1,-1 0 1,0 0-1,0 0 0,0 0 1,1 1-1,-1-1 0,0 0 1,1 0-1,11 16 6735,-5-16-5898,0-1 1,0 0 0,-1 0-1,1-1 1,8-2 0,-10 3-528,1 0-211,1 0 0,-2 0-1,1 1 1,0 0 0,-1 0 0,1 1-1,-1 0 1,1 0 0,0 1-1,-1-1 1,0 0 0,1 2-1,6 2 1,23 8 374,11-7 76,-35-6-487,0 1-1,0 1 0,-1 0 1,15 4-1,41 7 178,-51-11-272,35 4 10,58 0 0,10 5-20,-13 0 11,-50-12 10,-7-1-16,71 9 0,-106-5-15,-1 1 0,0-2 0,1-1 0,-1 0 0,1 0 0,23-4 0,-21 0-3,1 2 1,-1 0 0,17-1-1,31-2 1,23-4 30,-27 5-18,-6-6-18,-36 6 0,-2 2 0,33-3 0,2 2-8,82-14 0,27-5-80,-117 18 38,50 2 0,-79 2 35,63 5-24,-49-4 16,18-1 20,-4-7-49,-1 2 0,56-1 0,-62 9 166,-24-2-106,-1-1-1,1 0 1,0 0 0,12-2-1,-1-1-11,0 1 0,39 0 0,-33 2-2,47 12-6,222-12 23,-220 5 8,-52-6-14,-1 2-1,1 1 1,-1 1-1,30 7 1,-45-9-4,1 1 0,-2-1 0,2-1 0,-1 0 1,-1 0-1,2-1 0,10-2 0,27-1 3,-21 2-3,-15 0 0,1 1 0,-1 1 1,2 0-1,-2 1 0,12 2 1,7-2 21,-25-1-23,1-1 0,-1 1 0,2 0 0,-1 1 0,-1-1 0,0 1 0,10 2 0,-8-2 7,0 0 0,1-1 0,-1 0 0,0 0 0,1 0 0,11-3 0,20 0 24,119-3-31,-113 1-18,-42 5 2,-1-1 17,0 1 0,0 0 0,0 0 0,0 0 0,0 0 0,0 0 0,1 0 0,-2 1 0,1-1 0,0 0 0,1 1 0,-1-1 1,0 1-1,-1-1 0,1 1 0,2 0 0,-2 0 15,5-1-18,-3-2 6,2-4 5,16 4-3,12-8 3,-31 8-8,0 1 1,1 0-1,-1 0 1,0 1-1,1-1 1,-1 0 0,1 0-1,-1 1 1,0-1-1,1 1 1,-1 0 0,1 0-1,-1 0 1,1 0-1,-1 0 1,0 1-1,1-1 1,3 2 0,0 0-3,-1 0 0,1 0 0,0-1 0,-1 1 0,1-2 0,0 0 0,0 1 0,7-2 1,-1 2 5,-7 0 8,1-1 0,0 0 1,-1 0-1,1-1 0,-1 1 1,0-1-1,10-3 1,8 3 600,-22 2-570,1-1-1,-1 1 1,1-1 0,0 0 0,-1 0-1,1 0 1,0 0 0,0 0-1,-1 0 1,0 0 0,1-1-1,0 1 1,-1-1 0,1 0-1,0 1 1,-1-1 0,3-1-1,-4 1 316,-4 3-45,-43 9-5193,40-9 3367,1-1 1,0 0-1,-1-1 0,1 1 1,0-2-1,-1 1 0,-8-2 1,-4-7-2805,0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74 532,'9'10'6382,"-16"-8"-4347,5-2-1389,0 3 1830,-5 9-48,7-12-2399,0 0-1,0 1 0,0-1 0,0 0 0,0 1 1,0-1-1,0 0 0,1 0 0,-1 0 0,0 0 1,0 1-1,0-1 0,0 0 0,0 0 0,1 1 1,-1-1-1,0 0 0,0 0 0,1 1 0,-1-1 1,0 0-1,0 0 0,0 1 0,0-1 0,0 0 1,1 0-1,-1 0 0,0 0 0,0 0 0,1 0 1,-1 1-1,0-1 0,1 0 0,-1 0 0,0 0 1,1 0-1,-1 0 0,0 0 0,1 0 0,-1 0 1,0 0-1,1-1 0,-1 1 0,0 0 0,0 0 1,0 0-1,39 11 1869,64-14-80,114-19 0,102-34-719,-250 46-1048,1 3-1,76 2 1,-3 11 140,87-1-465,-83-15 362,-114 7-76,49 3 0,-30 2-19,71 14 4,69-5 1,-60 0 24,-72-6-18,-47-3 4,1 0 0,-1-2-1,0 0 1,1 0-1,18-3 1,21-1 41,-42 4-46,1-1 1,0 1 0,19-6 0,-25 5 0,0 0 0,0 1 0,1-1 0,-1 1 0,9 1 0,-8-1 13,-1 0 0,1 0 0,-1 0-1,0 0 1,8-3 0,79-8 181,-81 9-213,0 1 0,0 1 0,0-1-1,19 2 1,1 1 61,2 0-33,-22-1-6,0 0-1,-1-1 0,21-3 1,-16 1-8,-1 1-1,32 2 1,-12 0 9,-6 3 14,-25-3-22,0 0 0,0 0-1,0-1 1,0 0 0,-1 0 0,2 0-1,-2 0 1,1 0 0,6-2-1,10-3 22,1 3-1,1-1 0,-2 1 1,34 3-1,-15 0-16,43-6-100,1-6 101,-18 6 0,-48 3-11,-14 1 4,-1 1 0,1-1 0,0 1 0,0 0 0,0 0 0,0 0 0,0 1 0,-1-1 0,4 2 0,4-1-11,-2 1 0,2-1 0,-1 0 0,1-1 0,-1 0 1,13-2-1,32 0 33,-38 1 6,-6 1-31,0 0 0,-1 0 0,1 1 0,17 3 0,-18-1 17,28 0-1,-34-3-11,1 0 0,-1 1 0,1 0 0,-2-1 0,2 1 0,-1 1 0,1-1-1,4 3 1,12 2 63,28 5-100,-34-7 21,-11-3 11,-1 0 0,1 0 0,-1 0 0,1 0 0,0 0 0,-1-1 0,1 1 0,-1-1 0,6 0 0,37 9 59,-44-8-56,48 6-18,-48-6 21,2-1-1,-1 1 0,0 0 0,0 0 0,1-1 1,-2 1-1,2-1 0,-1 0 0,0 0 0,1 0 1,4-1-1,-7 1-3,0 0-1,0 0 1,0 0 0,1-1 0,-1 1-1,1 0 1,-1 0 0,1 0 0,-1 0-1,1 0 1,-1 0 0,1 0 0,-1 0-1,1 0 1,-1 0 0,1 0 0,-1 0 0,0 0-1,0 0 1,0 0 0,1 1 0,-1-1-1,1 0 1,-1 0 0,0 1 0,1-1-1,-1 0 1,1 0 0,-1 1 0,0-1-1,1 0 1,-1 1 0,0-1 0,1 0-1,-1 1 1,0-1 0,0 1 0,30 6 211,-19-5-247,-8 0 45,-10-1 261,7 9-400,0-16 120,0 5 7,1 0-1,-1 1 1,0-1-1,0 0 1,0 1-1,0-1 1,1 0-1,-1 1 1,0-1-1,0 0 1,0 1 0,0-1-1,0 1 1,-1 0-1,1-1 1,0 0-1,0 1 1,0-1-1,-1 0 1,1 1-1,0-1 1,0 0-1,0 1 1,0-1-1,-1 1 1,1-1 0,-1 1-1,1 0 1,-1 0-1,1-1 1,-1 1-1,1-1 1,-1 1-1,1 0 1,-1-1-1,1 1 1,-1-1-1,-1 1-238,10-5-5554,-13 3 4084,0 0 0,1-1 0,0 1 0,-1-1 0,2 0-1,-6-4 1,8 2-1598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1 480,'-9'26'4030,"9"-25"-3209,-18 31 7024,18-30-7639,0-2 1,0 2 0,0-1-1,0 1 1,0-1 0,0 1-1,0-1 1,-1 0-1,1 0 1,0 1 0,-1-1-1,1 1 1,-1-2 0,0 2-1,1-1 1,-1 0-1,0 1 1,1-1 0,-2 1-1,1-2-152,0 1-1,0 0 0,1 0 0,-1 0 1,1 0-1,0 0 0,0 0 1,-1 0-1,1-1 0,0 1 0,-1 0 1,1 0-1,0 0 0,0 0 1,0 1-1,-1-1 0,1-1 1,1 1-1,-1 0 0,0 0 0,0 0 1,0 0-1,0 0 0,1 0 1,0 1-1,1 12 337,-2-9-280,0 1-1,0 0 1,0-1 0,1 1 0,0 0 0,1-1 0,2 9-1,14 40 258,1 16 43,-16-57-275,4 8 165,-2-2 0,0 1-1,-1 0 1,1 33 0,5 60 745,-10-105-1016,0 34 317,-8 69 1,4-55 11,4-45-279,0 2 0,-1-2 0,-4 17 0,3-14-43,1 0 1,-1 0 0,2 1 0,2 24 0,0 0-9,7 5-2,-9-43-27,0 5 4,0 0 1,0 0-1,0 1 0,-1-2 1,0 1-1,0 0 0,-4 10 1,5-13-3,-1 1 0,0-1 1,1 0-1,-1 0 0,1 0 1,0 1-1,0-1 1,0 0-1,1 6 0,-2 25 56,-2-14 27,0 2-1,1-1 1,2 37-1,0-31-67,-8 34 8,8 84-12,-10-116 12,10-22-20,0-1-1,-1 1 1,0-1-1,1 1 1,-2 0-1,-2 7 1,4-10 2,-1 0 0,0 0 0,1 1 0,-1-1 1,1 1-1,0-1 0,1 5 0,-2 27 60,1-36-65,-5 23 215,1 1 0,-3 48 0,-3-13-38,10 448 459,4-501-652,-4-6 16,0 0 0,0 0-1,1 0 1,-1 1 0,1-1-1,-1 0 1,0 1 0,1-1-1,-1 1 1,1-1 0,-1 0 0,0 0-1,1 0 1,-1 1 0,0-1-1,0 1 1,1-1 0,-1 1-1,0-1 1,0 1 0,0-1 0,0 1-1,0-1 1,0 1 0,0-1-1,0 1 1,0-1 0,0 1 0,0-1-1,0 0 1,0 1 0,0-1-1,0 1 1,0-1 0,0 2-1,0-1 20,0 42-74,4-43 15,-1 4-17,-2-3 59,-1-1-60,0 1 54,0-1 1,0 0 0,0 1-1,0-1 1,-1 1 0,1-1-1,0 0 1,0 1 0,0-1-1,0 0 1,0 0 0,0 0-1,0 0 1,0 1-1,1-1 1,-1 0 0,0 1-1,0-1 1,0 0 0,0 1-1,0-1 1,1 0 0,-1 1-1,0-1 1,0 0 0,0 1-1,1-1 1,-1 0 0,0 0-1,0 1 1,1-1-1,-1 0 1,0 0 0,1 0-1,-1 1 1,0-1 0,1 0-1,-1 0 1,0 0 0,0 0-1,0 0 1,0 0 0,1 0-1,-1 0 1,0 0 0,1 0-1,-1 0 1,1 0-1,-1 0 1,2 21-26,-2-20 28,0-1 0,0 0 0,0 0 1,0 0-1,0 1 0,0-1 0,0 0 0,0 0 0,0 1 0,-1-1 0,1 0 0,1 0 0,-1 1 0,0-1 0,0 0 0,0 0 0,0 1 0,0-1 0,0 0 0,0 0 1,0 0-1,0 0 0,0 0 0,0 0 0,1 0 0,-1 0 0,0 1 0,0-1 0,0 0 0,0 0 0,0 0 0,0 0 0,0 1 0,0-1 0,0 0 0,1 0 0,-1 0 1,0 0-1,0 0 0,0 0 0,1 0 0,-1 0 0,0 0 0,0 0 0,1 0 0,-1 0 0,0 0 0,0 0 0,1 0 0,-1 0 0,0 0 0,0 0 0,1 0 0,-1 0 1,0 0-1,0 0 0,0 0 0,1 0 0,-1 0 0,0 0 0,0-1 0,0 1 0,0 0 0,0 0 0,0 0 0,1 0 0,0 0 1,0 0-1,0 0 1,0 0-1,0 0 0,-1 1 1,1-1-1,0 0 0,0 1 1,0-1-1,0 1 0,0-1 1,-1 1-1,0-1 0,1 1 1,0 0-1,0 0 0,-1-1 1,1 0-1,0 1 1,-1 0-1,1 0 0,-1-1 1,1 1-1,-1 0 0,0 0 1,0 0-1,0 0 0,1-1 1,-1 1-1,0 0 0,0 0 1,0 2-1,6-2 9,-10-1-25,2 0-24,-12-4-6879,10-4 243,-2-5 159,4 10 5350,1-2-2690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54 392,'0'8'899,"0"-16"720,-9 3 2459,1-13-957,8 17-2470,0-28 2534,-1 30-3184,1 0 0,0 0 0,0 1 0,0 0 0,0-2 0,1 2 0,-1-1 0,0 1-1,1-2 1,-1 2 0,0-1 0,0 0 0,1 0 0,0 1 0,0-1 0,-1 0 0,1 0 0,1 1 0,6 32 42,1-8-48,0-14-312,-8-10 337,-1 0 0,2-2 1,-1 2-1,0 0 1,0-1-1,0 0 0,1 0 1,-2 0-1,2 0 0,0 0 1,-2 0-1,4 1 1,-2-1 0,-1-1-18,0 0 0,-1 1-1,0-1 1,1 1-1,-1-1 1,1 1-1,0-1 1,-1 1-1,1 0 1,-1-1-1,0 0 1,0 1 0,1-1-1,-1 1 1,0 0-1,1 0 1,-1-1-1,0 0 1,1 1-1,-1 0 1,0-1 0,0 1-1,0 0 1,0 0-1,0-1 1,0 0-1,0 1 1,0 0-1,0 0 1,0 0 0,0-1-1,-1 1 1,10 11-13,-9-10-10,-1-1 13,1-1 0,0 1 1,0 0-1,0 0 0,0-1 0,-1 1 1,1 0-1,0 0 0,1 0 0,-1 0 1,0-1-1,0 0 0,0 1 0,0 0 1,1 0-1,-1 0 0,0-1 1,1 1-1,-1-1 0,0 1 0,0 0 1,1 0-1,-1-1 0,1 1 0,0-1 1,-1 0-1,1 1 0,0-1 0,-1 1 1,0 0-1,3 0 0,-8 3-2523,-8-3-7157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1 236,'11'11'1301,"-11"-10"-1212,1-1-1,-1 0 1,0 1 0,1 0-1,-1-1 1,1 1 0,-1-1-1,0 1 1,0-1 0,1 0-1,-1 0 1,1 1 0,0-1-1,-1 1 1,1-1 0,-1 0-1,0 1 1,1-1 0,0 0-1,-1 0 1,1 1 0,0-1-1,-1 0 1,0 0 0,1 0-1,1 0 1,0 0 754,-2 0-778,0 1 0,-1-1 0,1 0 0,0 0 0,0 1 0,0-1 0,1 1 0,-1-1 0,0 0 0,0 1 0,0-1 0,0 1 0,0-1 0,0 1 0,0-1 0,0 0 1,0 0-1,0 0 0,1 0 0,-1 1 0,0-1 0,0 0 0,1 1 0,-1-1 0,0 0 0,1 1 0,-1-1 0,1 0 0,-1 0 0,0 1 0,0-1 0,4 4 212,-4-3-112,0 34 826,0-29-882,0-5-86,0 0 1,0 0 0,-1 1-1,1-1 1,0 0 0,0 1-1,1-1 1,-1 0 0,0 1 0,0-1-1,0 0 1,0 0 0,1 1-1,-1-1 1,1 0 0,0 0-1,0 1 1,-1-1 0,0-1-1,3 4 1,0 7-1,-1-10-21,-2-1 0,0 0 0,1 1 0,-1-1 0,1 0 0,-1 0 0,0 1 0,1-1 0,-1 1 0,1-1 0,-1 0 0,0 0 0,0 0 0,0 1 0,0-1 0,1 1 0,-1-1 0,0 0 0,0 1 0,0-1 0,1 1 0,-1-1 0,0 0 0,0 1 0,0-1 0,0 1 0,0-1 0,0 1 0,0-1 0,0 1 0,0-1 0,0 1 0,0-1 0,0 0 0,-1 1 0,1-1-1,0 1-1,0-1 0,0 0 0,0 0 0,0 1 1,0-1-1,-1 0 0,1 0 0,0 0 0,0 1 0,0-1 0,0 0 0,0 0 1,0 0-1,1 0 0,-1 0 0,0 0 0,0 1 0,0-1 0,0 0 0,0 0 0,0 0 1,0 1-1,0-1 0,0 0 0,1 0 0,-1 0 0,0 1 0,0-1 0,0 0 0,0 0 1,1 0-1,-1 0 0,0 0 0,0 1 0,0-1 0,1 0 0,-1 0 0,0 0 1,0 0-1,0 0 0,0 0 0,0 0 0,0 0 0,1 0 0,-1 0 0,0 0 0,0 0 1,1 0-1,-1 0 0,0 0 0,0 0 0,0 0 0,1 0 0,-1 0 0,0 0 0,0 0 1,1 0-1,-1-1 0,0 1 0,0 0 0,0 0 0,0 0 0,0 0 0,0-1 0,2 1-26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1 500,'0'20'6891,"0"25"-4906,9-20-857,-9 23-528,0-47-603,17 3-2890,-17-7 2224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0 532,'0'0'112,"7"1"2554,-7 0-942,-1 0-1625,1 0 0,-1 0 0,0 0 0,0 0 0,1-1 0,0 1 0,0 0 0,-1 0 0,1 0 1,-1 0-1,1 0 0,-1 0 0,1 0 0,0 0 0,0-1 0,0 2 0,0 0 0,-9 34 1053,0 13 268,1-24-951,8-23-424,-1 0-42,1-1 1,0 0-1,-1 0 1,1-1 0,0 1-1,0 0 1,0 1-1,0-1 1,0-1-1,0 1 1,0 0-1,0 0 1,0 0-1,1 0 1,-1 0 0,1 0-1,-1 0 1,0 0-1,0-1 1,1 1-1,-1 0 1,1 0-1,0 0 1,-1 0-1,1-1 1,-1 0-1,1 1 1,1 1 0,-1-2-130,-1 1 0,1-1-1,-1 0 1,1 0 0,0 0 0,0 0 0,-1 0 0,1 0 0,-1 0 0,1 0 0,0 0 0,0-1 0,-1 1 0,0 0 0,1 0 0,0-1 0,0 1 0,-1-1 0,1 1 0,-1 0 0,0-1 0,1 1 0,0 0 0,0-2 0,16-15-4087,-16 15 3767,1-3-1622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0 372,'6'0'2152,"-12"0"-697,4 9-10,1-8-1369,1-1 0,0 1 0,0-1-1,-1 0 1,0 1 0,1-1-1,-1 0 1,1 0 0,-1 1 0,1-1-1,0 1 1,0 0 0,0-1-1,-1 1 1,1-1 0,0 0-1,-1 1 1,1 0 0,0-1 0,0 1-1,0 0 1,0 0 0,-1-1-1,1 0 1,0 1 0,0-1 0,0 1-1,1 0 1,-1 0 0,0 0-1,-1 6 175,0 0 0,-1-2 0,0 2 0,0-1 0,0 0 0,-2 1 0,1-1-1,-4 6 1,1 8 155,0 1-329,5-19-76,0-2 1,0 2-1,1 0 0,-1-1 1,0 1-1,0-1 0,1 1 1,-1-1-1,1 1 0,0-1 1,0 1-1,0 0 1,0-1-1,0 1 0,0 1 1,0 0-1,0-2-29,-6 5-902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494 60 692,'-15'-9'6832,"0"2"-65,11 2-5715,3 3-841,0 0 0,0 0 0,0 0 0,1 0 0,-2 0-1,1 1 1,0-1 0,0 0 0,-1 1 0,1-1 0,-1 0 0,0 1-1,1-1 1,-1 1 0,1 0 0,-4-2 0,1 1 367,3 1-496,0 0 0,0 0 0,1 1-1,-1-1 1,-1 0 0,1 1-1,1 0 1,-2 0 0,1-1-1,0 1 1,0 0 0,0-1 0,0 1-1,-1 0 1,2 0 0,-2 0-1,1 0 1,0 0 0,0 0-1,0 1 1,-1-1 0,2 0 0,-1 1-1,-1-1 1,1 0 0,1 0-1,-3 2 1,2-1-2,-27 3 479,-21 16 511,48-19-1010,-27 4 532,-41 29-365,11 1 222,57-34-445,-1 0 0,1 1 0,-1-1 0,0 1 0,1 0 0,-1-1 0,1 1 0,-1 0 0,1 0 0,-1 3 0,0-3-4,1-1-1,1 1 1,-2 0 0,1-1 0,0 1-1,-1 0 1,1-1 0,0 1-1,-1-1 1,-2 2 0,2-1 4,-2 0 0,2 1-1,-1-1 1,0 1 0,1-1 0,-1 1 0,2 0 0,-5 7 0,-5 5 11,-30 45 57,34-41-46,-3 2-20,8-15-10,0-1-1,1-1 1,-1 2-1,1-1 0,0 1 1,0 7-1,1-8 11,-1-1 0,0 1 1,0-1-1,0 1 0,-3 8 0,1-9-3,2 1 1,0 0-1,-1-1 1,1 1-1,1 0 1,-1 5-1,-8 20 17,9 120 47,17-109-137,-15-35 78,0 0-1,0 1 0,1-1 1,0 0-1,0 1 1,0-2-1,1 1 0,0-1 1,0 1-1,8 6 1,5 15-8,-5-13 2,-9-10 0,1 1-1,-1-1 1,1 1-1,0-2 0,1 1 1,4 3-1,-5-4-2,-7-3-1,3 0 2,0 0-1,0 0 1,0 0 0,0 0 0,0 1 0,0-1 0,0 0 0,0 0 0,0 0 0,0 0-1,0 0 1,0 0 0,0 0 0,0 1 0,0-1 0,0 0 0,0 0 0,0 0-1,0 0 1,0 0 0,0 0 0,0 0 0,0 0 0,0 0 0,-1 0 0,1 0-1,0 0 1,0 0 0,0 0 0,0 0 0,0 0 0,0 0 0,0 0 0,0 0-1,0 0 1,0 0 0,0 0 0,0 0 0,0 0 0,0 0 0,0 0 0,0 0 0,0 0-1,0 0 1,0 0 0,0 0 0,0 0 0,-1 0 0,1 0 0,0 0 0,0 0-1,0 0 1,37 24-2,32 11 30,-65-33-37,0 1 0,0-1 0,0 0 0,0-1 0,0 1 0,1 0 0,-1-1 0,1 0 0,-1 0 0,8 0 0,-11-1 7,1 0 0,0 0 0,0 1-1,0-1 1,0 1 0,0-1 0,-1 0 0,2 1-1,-2 0 1,3 1 0,1-2 8,-1 1-1,0-1 1,1 0 0,-1 0 0,1 0-1,-1-1 1,0 1 0,1-1-1,-1 0 1,0-1 0,0 1 0,0-1-1,4-2 1,-1 1 0,6-1-24,-1 0 0,0-1 0,19-11 1,-16 3 5,-15 11 10,2 0 0,0 1 0,-1-1 0,1 0 1,-1 1-1,2-1 0,-2 1 0,1 0 0,1 0 0,1-1 1,-2 1-2,0 0 0,0 0 1,0-1-1,1 1 1,-2 0-1,1-1 0,0 1 1,0-1-1,0 0 0,-1 1 1,3-4-1,14-13-8,-12 13 0,-2 1-1,1-1 1,0 0 0,0-1-1,6-11 1,-1 5-26,-9 10 38,1 1 0,-1-1 1,0 0-1,1 0 0,-1 0 0,0 0 0,0 0 1,0 1-1,0-2 0,0 1 0,-1 0 0,2-3 1,-2 4-2,0 0 0,0-1 0,1 1 1,-1-1-1,1 2 0,-1-2 1,0 1-1,1 0 0,-1 0 0,1 0 1,0-1-1,0 1 0,-1 1 0,3-3 1,-2 2-1,-1 0 0,1 1 1,0-2-1,0 1 0,-1 0 1,1 1-1,-1-2 0,1 1 0,-1 0 1,1 0-1,-1 0 0,0-1 1,1 1-1,-1-1 0,4-6 12,1-5 4,3-25-56,9-7 1,-16 44 40,-1-1 0,0 0-1,0 0 1,1 0 0,0 0 0,-1 1 0,1-1 0,-1 1-1,1-1 1,0 0 0,0 1 0,1-3 0,-1 3 0,1-1 0,-2 0 0,1 1 0,0-1 0,0 0 0,0 0-1,-1 0 1,0 0 0,1 0 0,-1 0 0,1 0 0,-1-2 0,9-17 9,-1-13 39,1 9-80,-9-105 224,-9 105-184,10 16-8,-1 7 1,0-1-1,0 2 0,0-2 1,0 2-1,0-2 0,0 2 1,0-2-1,-1 1 0,1 0 0,-1 0 1,0 1-1,0-2 0,1 2 1,-1-1-1,-2-4 0,0-14 17,2 19-7,0 0 3,-1-1 0,1 1 0,0-1-1,-1 0 1,1 1 0,0-1 0,0 0 0,0 0 0,0 0 0,1 1 0,-1-2 0,1 2 0,-1-1 0,0-3 0,-23-14 326,21 17-326,0 0-1,-1-1 0,1 1 1,1 0-1,-1-1 0,0 0 1,1 0-1,-2-3 0,2 4 25,1 0 0,0 0 0,-1 0 0,1 0 0,0 0 0,-1 1 0,1-1 0,-1 0-1,0 1 1,0 0 0,0-1 0,1 1 0,-2 0 0,2 0 0,-2 0 0,-2-1 0,-14-10 115,15 8-126,4 3-18,-1 0 0,1 1 0,0-1-1,0 1 1,-1 0 0,0-1 0,1 1 0,-1-1-1,0 1 1,1 0 0,0-1 0,-1 1-1,0-1 1,0 1 0,1 0 0,-1 0-1,1 0 1,-1-1 0,0 1 0,1 0 0,-1 0-1,0 0 1,1 0 0,-1 0 0,0 1-1,1-1 1,-1 0 0,-1 0 0,-5 1 96,-114 4-124,117-5-320,0 1 0,1 0 1,-1 0-1,0-1 0,0 2 1,1-1-1,-7 5 0,8-6-135,1 0-1,-1 1 1,1 0 0,0 0-1,-1 0 1,1 0-1,0 0 1,0 0-1,-1 1 1,1-2-1,1 2 1,-2-1-1,1 1 1,0-2-1,1 2 1,-1 0-1,0-1 1,0 1 0,1-1-1,-1 4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18 832,'0'0'77,"-1"0"-1,1 0 0,0 1 1,0-1-1,-1 0 1,1 0-1,0 0 1,-1 0-1,1 0 1,0 0-1,-1 0 1,1 0-1,0 0 0,0 0 1,0 0-1,0 0 1,0 0-1,-1 0 1,1 0-1,0 0 1,-1-1-1,1 1 1,0 0-1,0 0 0,-1 0 1,1 0-1,0-1 1,0 1-1,-1 0 1,1 0-1,0 0 1,0-1-1,0 1 1,0 0-1,0 0 0,0 0 1,0 0-1,0 0 1,0-1-1,0 1 1,0 0-1,0 0 1,0-1-1,-1 1 1,1 0-1,0-1 0,0 1 1,0-1-1,9-11 9385,-17 16-6753,8-4-2677,0 1 1,0-1-1,-1 0 0,1 1 0,0-1 1,-1 1-1,1-1 0,0 0 1,0 0-1,-1 1 0,1-1 1,0 1-1,0-1 0,0 1 1,0-1-1,0 1 0,0 0 1,0-1-1,0 0 0,0 0 1,0 1-1,0-1 0,0 1 1,0-1-1,0 1 0,0-1 1,0 1-1,1-1 0,-1 0 1,0 1-97,0-1 0,1 0 1,-1 1-1,0-1 0,0 0 1,0 1-1,0-1 0,1 0 1,-1 1-1,0-1 0,0 0 1,0 1-1,0-1 0,0 0 1,0 0-1,0 0 0,0 1 1,0-1-1,0 0 0,0 1 1,0-1-1,-1 1 0,1-1 1,0 0-1,0 1 0,0-1 1,0 0-1,-1 1 0,1-1 1,0 0-1,0 0 0,0 0 1,-1 0-1,1 0 0,0 0 1,-1 1-1,1-1 0,0 0 1,-1 0-1,1 0 0,0 1 1,0-1-1,0 0 0,0 0 1,-1 0-1,1 0 0,0 0 1,-1 0-1,1 0 0,0 0 1,-1 0-1,0 0 0,-7-4-7874,7 3 7002,-8-4-2446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55 980,'18'-25'6800,"-18"22"-5571,-1-6 5982,-6 11-4861,6-1-903,-5-12-11202,1 7 5711,-2-1 394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56,'4'-2'7427,"7"-6"-6112,-10 8-1276,-1 1-1,0-1 0,0 0 1,0 0-1,1 0 0,-1 0 1,0 1-1,0-1 0,0 0 1,0 0-1,0 0 1,0 0-1,1 0 0,-1 0 1,0 0-1,0 1 0,0-1 1,0 0-1,0 0 0,0 1 1,0-1-1,0 0 0,0 1 1,0-1-1,0 0 1,0 0-1,0 1 0,0-1 1,0 0-1,-1 0 0,1 0 1,0 1-1,0-1 0,0 0 1,0 0-1,0 0 1,0 0-1,-1 0 0,1 0 1,0 0-1,0 0 0,0 1 1,-1-1-1,1 0 0,0 0 1,0 0-1,0 0 1,-1 0-1,1 1 0,0-1 1,0 0-1,0 0 0,0 0 1,0 0-1,0 0 0,-1 0 1,1 0-1,4 7 1179,3-8-921,-4 16 59,-2-15-351,0 1-1,-1-1 0,1 1 1,0 0-1,-1-1 0,0 1 1,1 0-1,0-1 1,-1 0-1,1 1 0,-1 0 1,1 0-1,-1 0 0,0 0 1,0-1-1,1 1 0,-1 0 1,0 0-1,0 0 1,0-1-1,1 1 0,-1 0 1,0 0-1,0 0 0,0 0 1,-1-1-1,1 1 1,0 0-1,0 0 0,0 0 1,-1-1-1,1 2 0,0 7 12,0-8-7,0 34 155,0-16-210,0-18 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22 180,'-2'-10'3462,"2"10"-3414,-1 0-1,1 0 1,0 0-1,-1 0 1,1 0-1,0 0 1,0 0-1,-1 0 1,1-1-1,0 1 1,-1 0-1,1 0 1,-1-1-1,1 1 1,0 0-1,-1 0 1,1-1-1,0 1 1,0 0-1,0-1 1,0 1-1,0-1 1,-1 1-1,1 0 1,0 0-1,0 0 1,0-1-1,0 1 1,0-1-1,-1 1 1,1-1-1,0 1 1,0-1-1,1-2 2031,-1 10 4118,1 7-5109,-1-13-1074,0-1 1,0 1 0,0-1-1,0 1 1,0 0 0,0-1 0,0 1-1,0-1 1,0 0 0,0 1 0,0 0-1,0-1 1,0 1 0,1 0-1,-1-1 1,0 0 0,0 1 0,1-1-1,-1 1 1,0-1 0,1 1 0,-1-1-1,1 1 1,-1-1 0,0 1-1,0-1 1,1 0 0,-1 0 0,1 1-1,0 2 172,0-1-1,-1 1 1,0 0-1,1-1 0,-1 2 1,0-2-1,0 1 1,0 0-1,-1 3 1,1-1-227,17 9 36,-17-13 2,0 0 0,0 0-1,0 0 1,0 0 0,0-1 0,0 1-1,0-1 1,0 1 0,1 0-1,-1 0 1,0-1 0,0 0 0,1 1-1,-1 0 1,1 0 0,-1-1-1,1 1 1,-1 0 0,0-1 0,0 0-1,1 1 1,0-1 0,-1 1 0,1-1-1,0 1 1,-1-1 0,2 1-1,-2 0 7,1-1-1,-1 0 1,1 0-1,-1 0 1,0 0-1,1 0 1,-1 1-1,1-1 1,-1 1-1,0-1 1,1 1-1,-1-1 1,1 1-1,-1-1 1,0 0-1,0 0 1,0 1-1,0-1 1,0 1-1,1 0 1,-1-1-1,0 1 1,0 0-1,0-1 1,0 0-1,0 0 1,0 2-1,0-1 127,34 4 91,-33-5-198,26 5 82,-13 0-26,-12-5 5,25-4 4,-23-1-71,-8 4 8,28-4 5,-23 5-44,9-5 52,-4 5-35,-5 0-7,2 2 13,1 0 1,-2-12 49,0 7-50,2 2-5,-8 1 2,2 0 361,8-11-249,-4 11-114,-1 0 0,0-1-1,-1 0 1,1 0-1,-1 0 1,1 0 0,0 1-1,0-1 1,-1 0-1,0 0 1,1-1 0,-1 2-1,1-1 1,-1 0-1,1-1 1,-1 2 0,0-1-1,0 0 1,1-1-1,-1 0 1,9-16-13,-9 17 3,-8 2-68,11 1 1957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70 300,'0'0'4239,"9"-6"-3243,-1-13 1296,-8 19-1891,2-20 1026,-2 20-1423,0 0 0,1 0 0,-1 0 0,1 0 0,-1 0 1,0 0-1,0 0 0,0 0 0,0 0 0,1 0 0,-1 0 0,0-1 0,1 1 0,-1 0 0,0 0 1,1 0-1,-1-1 0,0 1 0,0 0 0,1 0 0,-1-1 0,0 1 0,0 0 0,0 0 0,0 0 1,0 0-1,0 0 0,0-1 0,1 1 0,-1 0 0,0-1 0,0 1 0,0 0 0,0-1 1,0 1-1,0-1 0,0 1 0,0 0 0,0-1 0,0 1 0,0 0 0,0 0 0,0 0 0,0-1 1,0 0 697,0-13 5875,-3 18-6423,2-4-128,1 1 0,-1-1 1,1 0-1,0 0 0,0 0 0,0 0 1,-1 1-1,1-1 0,0 0 0,-1 1 0,1-1 1,0 0-1,0 0 0,-1 0 0,1 0 1,0 0-1,0 1 0,-1-1 0,1 1 0,0-1 1,0 0-1,0 1 0,0-1 0,0 1 1,0-1-1,0 0 0,0 1 0,0-1 0,0 0 1,0 0-1,0 1 0,0-1 0,0 0 1,0 1-1,0 0 0,0 0-10,0 0-3,0 0-1,0 0 1,1-1-1,-1 1 1,0 0 0,0-1-1,0 1 1,0 0-1,0-1 1,-1 1-1,1 0 1,0 0-1,0-1 1,0 0-1,0 1 1,0 0-1,0 0 1,-1-1-1,1 1 1,-1-1-1,1 0 1,-1 1-1,1 0 1,-1-1-1,1 1 1,0-1-1,-1 1 1,1-1 0,-2 1-1,2-1-6,-1 1 1,1 0-1,0-1 1,0 1-1,0 0 0,0 0 1,0-1-1,0 0 0,0 1 1,0 0-1,0 0 1,0 0-1,0-1 0,0 0 1,0 1-1,1 0 1,-1 0-1,0-1 0,1 1 1,-1 0-1,1-1 0,-1 0 1,1 2-1,3 12 81,-4 119 1339,9-107-1204,-9 93 334,8-94-574,-8 89 709,9-98-516,-9 97 323,-4-107-457,6-1-23,0-1-12,-1 0 0,0 0 0,-1 1 0,0-1 1,0 0-1,1 0 0,-2 0 0,1 0 0,-1 6 0,0 3 32,-8 12-7,9 130 159,0-90-229,0 14 124,0-79-76,0 10-26,3-8 30,3 4 19,-6-6-32,0 0 1,0 0-1,0 1 1,0-1-1,-1 0 1,1 0-1,0 0 0,0 0 1,0 0-1,-1 0 1,1 1-1,0-1 1,0 0-1,0 0 1,0 0-1,0 1 1,0-1-1,-1 0 0,1 0 1,0 0-1,0 0 1,-1 0-1,1 0 1,0 0-1,-1 1 1,1-1-1,0 0 1,-1 0-1,1 0 0,0 0 1,0 0-1,0 0 1,0-1-1,0 1 1,-1 0-1,1 0 1,0 0-1,-1 0 1,1 0-1,-1-1 0,2 4-121,-1-2-1,0 1 0,0 0 1,0 0-1,0 1 0,-1-2 1,1 1-1,-1 0 0,1 0 1,0 0-1,-1-1 0,0 1 1,0 0-1,0 0 0,1 0 1,-1-1-1,-2 3 0,-17 5-4458,-2-9-4444,13-4 5155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0 789 436,'0'0'4986,"14"-8"2762,-10 5-6986,-4 1-621,0 1-1,1-2 1,0 1 0,1 1-1,-2-1 1,1 1 0,1-1-1,-1 0 1,0 1 0,1-1-1,-1 0 1,2 0 0,-1-1-76,1 2 0,-1-2 0,1 1 0,-2-1 1,1 1-1,0-1 0,0 1 0,-1-1 0,0 0 0,1 1 1,0-5-1,10-15 165,31-43 501,-25 30-329,-7 6-88,12-12 139,-12 12-258,-8 26-176,-2 1 0,1-2 0,0 2 0,-1 0 0,1-2 0,-1 2 0,-1-2 0,2 1 0,-1 0 0,-1 0 0,1 0 0,-1 0 0,0 0 0,0-6 0,9-15 75,-8 20-93,0 2 1,0-1-1,0-1 1,0 2-1,1-1 0,-1 0 1,1 1-1,-1-1 1,1 1-1,0-1 0,0 1 1,0-1-1,4-2 0,4-15 41,3-4 27,-1-2-67,-11 24 0,-1 0 0,0 0 0,1 0 0,0 0 0,-1 0-1,1 0 1,-1 0 0,1 0 0,1 1 0,0-4 0,-1 3-2,1 0 0,-2 1 1,1-2-1,0 2 0,0-2 1,0 2-1,0-2 0,-1 1 1,0 0-1,1-4 0,0 5-1,-1-2 0,1 1 0,0 1 0,-1-1 0,1 0 0,0 1 0,0-1 0,0 1 0,0-1 0,0 1 0,1-1 0,-2 1 0,2 0 0,1-2 0,5-7 19,10-25 38,-15 23-10,-3 11-45,0 1 0,0-1 0,0 1 0,0-1-1,0 1 1,0 0 0,0-1 0,0 1-1,0-1 1,0 1 0,1-1 0,-1 1-1,0-1 1,0 1 0,1-1 0,-1 1-1,0 0 1,0 0 0,1-1 0,-1 1-1,0-1 1,0 1 0,0 0 0,1-1-1,-1 1 1,1 0 0,0-1 0,0 1-3,-1-1 1,1 0-1,0 1 0,0-1 1,0 0-1,-1 0 0,1 1 1,-1-1-1,1 0 0,0-1 1,-1 1-1,1 1 1,-1-1-1,0 0 0,0-1 1,1 1-1,6-11-30,-7 12 33,0 0-1,0 0 0,0 0 0,0 0 0,0 0 0,1 0 0,-1 0 0,0 0 1,0 0-1,0 0 0,0 0 0,0 0 0,1-1 0,-1 1 0,0 0 0,0 0 1,0 0-1,0 0 0,0 0 0,0 0 0,0 0 0,0 0 0,1 0 0,-1 0 1,0 0-1,0 0 0,0-1 0,0 1 0,0 0 0,0 0 0,0 0 0,0 0 1,0-1-1,0 1 0,0 0 0,0 0 0,0 0 0,0 0 0,0-1 0,0 1 1,0 0-1,0 0 0,-1 0 0,1 0 0,0-1 0,0 1 0,0 0 0,0 0 1,0 0-1,0-1 0,-1 1 1,1 0 0,0 0 0,0 0-1,0 0 1,0 0 0,-1-1-1,1 1 1,0 0 0,0 0-1,0-1 1,0 1 0,0 0-1,0-1 1,0 1 0,0 0 0,0-1-1,0 1 1,0 0 0,0-1-1,0 1 1,0 0 0,1 0-1,-1 0 1,0 0 0,0 0 0,0-1-1,0 1 1,0 0 0,1 0-1,-1-1 1,0 1 0,0 0-1,1-1 1,-1 1-1,1-1-2,-1 1 0,0 0 0,1-1 0,0 0 0,0 0-1,-1 0 1,1 0 0,-1 1 0,0-1 0,0 0 0,1 0 0,-1 0 0,0 1 0,1-1 0,-1 0 0,0 0 0,0-1 0,0 2 0,0-1 0,0-2 0,2 2-25,3-3 12,-3-1 22,-2 5 34,8-16-7,10-13-12,-10 24-54,-8 5 33,-1 0-1,1 0 1,0 0 0,0-1-1,-1 1 1,1 0-1,0 0 1,0 0 0,0 0-1,-1 0 1,1 0 0,0 0-1,0 0 1,0-1-1,0 1 1,0 0 0,0 0-1,-1-1 1,1 1 0,0 0-1,0 0 1,0-1-1,0 1 1,0 0 0,0-1-1,0 1 1,0 0 0,0 0-1,0-1 1,0 1 0,0 0-1,0 0 1,1 0-1,-1 0 1,0 0 0,0 0-1,0-1 1,0 1 0,0 0-1,0 0 1,1-1-1,-1 1 1,0 0 0,0 0-1,0 0 1,1-1 0,-1 1-1,0 0 1,0 0 0,1 0-1,-1 0 1,0 0-1,0 0 1,0-1 0,0 1-1,0 0 1,0 0 0,1 0-1,-1 0 1,1 0-1,-1 0 0,0 0 0,0 0 0,0 0-1,1 0 1,-1 0 0,0 0 0,0 0-1,1 0 1,-1 0 0,0 0-1,0 0 1,0 0 0,0 0 0,0 0-1,0 0 1,0 0 0,1 0-1,-1 0 1,0 0 0,0 0 0,0 0-1,1 0 1,-1 0 0,0 0 0,0 0-1,0 0 1,0 0 0,0-1-1,1 1 1,-1 0 0,0 0 0,0 0-1,0-1 1,0 1 0,0 0-1,0 0 1,0 0 0,0-1 0,0 1-1,0 0 1,0 0 0,0 0 0,0-1-1,0 1 1,0 0 0,0 0-1,0-1 1,0 1 0,0 0 0,0 0-1,0 0 1,0 0 0,0 0-1,0 0 1,0 0 0,0 0 0,0-1-1,-1 1 1,4-14 532,-8 15-349,9-2-106,-3 1 296,0-8-199,-2 2-157,4 5-29,-3 1 12,0 0 0,0 0 0,0 0-1,0 0 1,0 0 0,1 0 0,-1 0-1,0 0 1,0 0 0,0 0 0,1 0-1,-1 0 1,0 0 0,0 0 0,0 0 0,1 0-1,-1 0 1,0 0 0,0 0 0,0 0-1,1 0 1,-1 0 0,0 0 0,0 0-1,0 0 1,0 0 0,0-1 0,0 1-1,0 0 1,0 0 0,0 0 0,0 0-1,1-1 1,-1 1 0,0 0 0,0 0-1,0 0 1,0 0 0,0-1 0,0 1 0,0 0-1,0 0 1,0 0 0,0 0 0,0 0-1,0 0 1,0 0 0,0 0 0,0-1-1,0 1 1,0 0 0,0-1-4,-15 16-2223,-13-10-8481,20-5 7439,-1 0 115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72,'5'7'1186,"-3"-5"658,-7-1-912,3-1-608,2 6 3002,0-6-3159,0 0 0,0 0 0,1 0-1,-1-1 1,0 1 0,0-1 0,0 1-1,1 0 1,-1-1 0,0 1 0,0 0-1,0-1 1,0 1 0,0 0 0,1 0 0,-1 0-1,0 0 1,1 0 0,-1-1 0,0 1-1,5-1 4641,-5 1-4805,0 0 0,0 0 0,0 0 0,0 0 0,0-1 0,0 1 0,0 0 0,0 0 0,0 0 0,0 0-1,0 0 1,0 0 0,0 0 0,0 0 0,0-1 0,0 1 0,0 0 0,0 0 0,0 0 0,0 0-1,0 0 1,1 0 0,-1 0 0,0 0 0,0 0 0,0 0 0,0 0 0,0 0 0,0 0 0,0-1 0,0 1-1,0 0 1,0 0 0,0 0 0,0 0 0,0 0 0,0 0 0,0 0 0,0 0 0,0 0 0,0 0-1,0 0 1,0 0 0,1 0 0,-1 0 0,0 0 0,0 0 0,0 0 0,0 0 0,0 1 0,0-1 0,0 0-1,0 0 1,0 0 0,1 0 0,-1 0 0,0 0 0,0 0 0,0 0 0,0 0 0,0 0 0,0 0-1,0 0 1,0 0 0,0 1 0,0-1 0,7 7 377,1 6 215,-2-11-513,-6-2-68,1 0 1,0 0 0,-1 1-1,0-1 1,1 0 0,-1 0 0,1 1-1,-1-1 1,1 0 0,0 1-1,-1-1 1,0 1 0,0-1-1,1 0 1,-1 0 0,1 1-1,-1-1 1,0 1 0,1-1 0,-1 1-1,0-1 1,1 1 0,-1 0-1,0-1 1,0 0 0,0 1-1,0-1 1,0 1 0,0 0-1,0-1 1,0 1 0,0-1 0,0 1-1,8 14 251,-7-13-255,0-1-1,0-1 0,0 1 0,-1 1 1,1-1-1,0 0 0,0 0 1,0 1-1,-1-1 0,0 0 0,0 0 1,1 1-1,0 1 0,9 18 85,30 44 704,-27-42-595,-13-21-193,1 1 0,0-1 0,0 0 0,0 0 0,0 1 0,0-2 0,1 2 0,-1-2-1,1 1 1,2 3 0,-2-3-1,1 2 0,0-1 0,-1 0 0,1 1-1,-2-1 1,5 7 0,7 11 11,-2 10 3,-4-23-2,-2 0 0,1 1 0,-1-1 0,-1 2-1,6 12 1,-6-13-7,2 16-11,-6-22-3,1 0 0,-1-1 1,0 2-1,1-2 1,0 1-1,0-1 1,0 1-1,0 0 0,0-1 1,3 4-1,5 12 21,-9-17-18,0 1-1,1-1 1,-1 0-1,0 1 1,1-1-1,0 0 0,0 1 1,0-1-1,-1 0 1,1 0-1,0 0 1,0 1-1,0-1 1,1 1-1,0-1 2,-2 0 0,1-1 0,1 1 0,-1 0 0,-1 0 0,1 0 0,0 0 0,0 0 0,0 1 0,-1-1 0,1-1 0,-1 2 0,1 0 0,0-1 0,-1 0 0,1 3 0,0-1-3,0 1 1,1-1-1,-1 1 1,1-1-1,0 0 1,0 0-1,0 1 1,3 1-1,12 26-2,10 8-16,-27-37 21,1 0 0,1-1 0,-1 1 0,-1 0 0,1-1 0,0 1 0,0 0 0,0-1 0,-1 1 0,0 0 0,1 0 0,-1 0 0,0-1 0,0 2 0,1-2 0,-1 1 0,-1 3 0,3-4-15,3 0 10,-3 2 3,1 4-8,-2-7 8,-1 0-1,1 1 1,0 0-1,-1 0 0,0-1 1,0 1-1,1-1 0,-1 1 1,0 0-1,1 0 1,-1 0-1,0 0 0,0-1 1,1 1-1,-1 0 0,0 0 1,0 1-1,4 2 26,-4-4-26,0 0 0,1 0 0,-1 0 0,0 0-1,0 0 1,0 0 0,0 0 0,1 0 0,-1 0 0,0 0 0,1 0 0,-1 0 0,0 0 0,1 1 0,-1-1 0,0 0 0,0 0 0,1 1 0,-1-1 0,0 0 0,0 0-1,0 1 1,1-1 0,-1 0 0,0 1 0,0-1 0,0 0 0,0 1 0,0-1 0,0 0 0,0 0 0,0 0 0,0 0 0,0 1 0,0-1 0,0 0 0,0 1 0,0-1-1,0 1 1,0-1 0,0 0 0,0 1 0,0-1 0,0 0 0,0 0 0,-1 0 0,1 0 0,0 0 0,-1 1 0,2-1 4,-1 0 0,0 0 1,1 0-1,-1 0 0,0 0 1,0 0-1,0 0 0,0 0 1,0 0-1,0 0 0,1 0 1,-1 0-1,0 0 0,0 0 0,1 1 1,-1-1-1,0 0 0,0 0 1,0 0-1,1 0 0,-1 0 1,0 1-1,0-1 0,0 0 1,1 0-1,-1 0 0,0 1 0,0-1 1,0 0-1,0 0 0,0 1 1,0-1-1,0 0 0,0 0 1,0 0-1,0 0 0,0 0 1,0 0-1,0 1 0,0-1 1,0 0-1,0 0 0,0 1 0,0-1 1,0 0-1,0 0 0,0 1 1,0-1-1,3 14 524,-1 3-344,1-8-107,1-10 113,-6 41-922,0-38 1916,-1 4-3509,-16-10-13590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1112,'4'-8'13644,"6"6"-8752,15 5-7084,-11-1 3381,10 5-871,-20-6-253,1 1 0,-1-1 0,1 0 0,-1 0-1,9 1 1,20 11 121,-5 0-140,22 12 22,-44-24-61,0 1 0,-2 1 0,2-2-1,-1 2 1,8 5 0,18 7 10,-5-10-14,-18-3-1,0 0-1,0 0 0,0 1 0,0-1 0,13 8 0,13 5-7,-32-14 6,-1-1 1,0 2-1,1-1 0,-1 0 1,0 0-1,0 0 0,1 1 1,-1-1-1,-1 0 0,1 1 1,0 0-1,0-1 0,0 0 1,-1 1-1,1-1 0,0 3 1,17 22-36,-17-26 36,1 1-1,-1-1 0,-1 1 1,1 0-1,1-1 0,-1 0 1,-1 1-1,1 0 1,0 0-1,0 0 0,0-1 1,-1 1-1,0 1 0,1-1 1,1 0-1,-2 1-1,1-1-1,-1 0 1,1 0-1,1 1 1,-1-1-1,0 0 1,-1 0-1,2 0 1,-1 0-1,0 0 1,0 0-1,0-1 1,1 1-1,-1 0 1,0-1-1,3 2 1,-3-2 1,-1 0 1,1 0-1,-1-1 1,0 1-1,1 0 1,0 0-1,-1 0 1,1 1-1,0-1 1,-1 0-1,0 0 1,0 0-1,1 0 1,0 0-1,-1 0 1,1 0-1,-1 0 1,1 1-1,-1-1 1,0 0-1,1 1 1,-1-1-1,1 1 1,-1-1-1,0 1 1,1-1-1,-1 1 1,1-1-1,-1 1 1,9 8 31,0-4-38,-8-1 7,-1-4-2,16 15-119,-14-15 108,-2-1 166,0 2-146,1-1-5,6 3-5,-7-1-2,0-1-1,8 4-16,-9-5 7,0 0-1,0 0 1,0 0-1,1 1 1,0-1-1,-1 0 1,0 1-1,0-1 1,0 0-1,1 0 1,0 1-1,-1 0 1,0-1-1,1 1 1,-1-1-1,1 1 1,-1-1-1,1 2 0,-11 7-3716,0-11-4629,3-2 4965,-1 3 149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9 463 512,'-4'5'2170,"4"-5"-2092,0 0 1,-1 0-1,1 0 0,0 1 1,-1-1-1,1 0 1,0 0-1,-1 0 1,1 1-1,0-1 1,-2 7 7803,4-16-5124,1 8-2646,-2 1-63,-1 0 0,0-1 1,0 1-1,0 0 1,0 0-1,1 0 1,-1-1-1,0 1 1,0 0-1,1 0 0,-1-1 1,0 1-1,0 0 1,1 0-1,-1-1 1,0 1-1,0 0 1,0 0-1,0 0 1,1 0-1,-1-1 0,0 1 1,0 0-1,0-1 1,0 1-1,0 0 1,0-1-1,0 1 1,0-1-1,0 1 0,0 0 1,0 0-1,0 0 1,0 0-1,0-1 1,-1 1-1,28-36 351,62-48 237,-41 39-570,-35 31-19,2 0 1,-2 2 0,3-1-1,-1 2 1,17-10 0,-27 18 38,-1-1 1,1 1-1,-1-1 1,-1-1-1,1 1 1,3-6-1,3-2 37,16-22 88,-19 20-161,-7 14-47,0 0 0,0-1 0,0 0 0,0 1 1,0-1-1,1 0 0,-1 1 0,0-1 0,0 1 0,0 0 1,0-1-1,1 1 0,-1-1 0,0 1 0,1-1 1,-1 1-1,1-1 0,-1 1 0,1 0 0,-1 0 1,0-1-1,1 1 0,-1 0 0,1 0 0,0-1 1,-1 1-1,1 0 0,-1 0 0,1-1 0,26-14 368,-9 5 98,-18 9-468,1-2-2,14-2 32,-14 4-30,33-13 354,-8-2-128,-25 16-177,5-2-11,-5 2-1,0 0-1,0 0 1,1 0 0,-2 0 0,1 0 0,0-1-1,1 1 1,-2-1 0,1 1 0,0-1-1,0 0 1,0 0 0,0 1 0,0 0 0,0-1-1,0 0 1,-1 0 0,0 0 0,1 1-1,1-3 1,24-13 1063,-14 9-869,-8 8-365,-12 5-41,2-3-18,-6 8-1146,10-9 738,1 0-1,-1-1 1,0 0 0,0 0-1,0 0 1,0 0-1,0-1 1,0 1-1,0 0 1,0 0 0,0-1-1,-1 0 1,2 1-1,-2-1 1,1 0 0,0 0-1,0 0 1,-1 0-1,-1-1 1,-2 0-988,-5 1-2269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51 872,'0'0'741,"15"-20"5006,-13 13-4822,-1-1 6513,6 8-7011,-11-2 193,-1 0-26,13 1-330,-6 1-174,-1-1-75,0 0 0,1-1 1,-1 2-1,0-1 0,1 0 0,-1 0 0,1 0 0,0 1 0,-1-1 0,1 1 0,-1 0 1,1-1-1,0 1 0,-1 0 0,1 0 0,-1-1 0,1 1 0,0 1 0,2-1 0,-3 0 7,18 4 60,24 11 48,-40-13-131,1 0 1,0 0-1,-1-2 0,0 2 1,1-1-1,-1 0 1,1-1-1,-1 1 1,7 0-1,9 2-1,-4 0-3,0-1 0,1-1 0,17-1 0,-27 0 12,-3-1 30,-2 0-35,1 0 0,0 0 0,0 0 0,0 0 0,-1 1 0,2 0 0,-2-1 0,2 1 0,-2 0 0,2-1 0,-1 1 0,0 0 0,0 0 0,0 0-1,0 1 1,0-1 0,0 1 0,0-1 0,0 0 0,2 2 0,12 2 16,-4-1-16,-12-3-3,1 0 1,0 0-1,0 0 1,0 1-1,0-1 1,0 0-1,0 0 1,0 0-1,-1 0 1,1 0-1,1 0 1,-1 0-1,-1 0 1,1 0-1,0-1 1,0 1-1,0 0 1,0 0-1,0 0 1,0-1-1,0 0 1,37-9 246,-34 8-210,-1 2 0,1-1-1,0 1 1,-1-1 0,1 1-1,-1 0 1,1 0-1,4 0 1,23-1-124,-23 0 87,-1 0 0,1 0 0,-1 1 0,0 0 0,11 1 0,4 0-6,-17 1-4,-4 0 7,20-1-9,-2 4 48,33 5-53,69-15-137,-88 10 406,0-5-184,-31 0-39,-1 0-17,5 0-7,-1-1-1,0 1 0,0-1 1,1 1-1,8-4 1,3 0 66,12-1 311,-29 5-380,0-1 0,0 1 0,1 0-1,-1 0 1,0 0 0,0 0 0,1 0 0,-1 0 0,0 0-1,0 0 1,0 0 0,0 0 0,0 0 0,0 1 0,0-1 0,1 0-1,-1 0 1,0 0 0,0 0 0,1 0 0,-1 0 0,0 0-1,0 1 1,0-1 0,1 0 0,-1 0 0,0 0 0,0 0-1,0 1 1,0-1 0,0 0 0,1 0 0,-1 0 0,0 1-1,0-1 1,0 0 0,0 0 0,0 1 0,0-1 0,0 0-1,0 0 1,0 0 0,3 5-8,2-4 8,-4-1 14,0-1-15,0 1 0,0 0-1,-1 0 1,0 0 0,1 0 0,0 0 0,0 0 0,0 0 0,-1 0-1,0 0 1,1 0 0,0 0 0,0 0 0,0 0 0,-1 0 0,0 0-1,1 0 1,0 0 0,0 0 0,0 1 0,9 4 61,-12-5-52,1 0 0,-1 1 0,1-1 1,-1 1-1,0 0 0,1-1 0,-1 1 0,1 0 1,-1 0-1,1 0 0,-3 1 0,3-1-354,0 0-1,0 0 0,0-1 0,0 1 0,1 0 1,-1 1-1,0-1 0,0-1 0,0 1 0,1 1 1,0-1-1,-1-1 0,1 2 0,-1-1 1,1 1-1,-1 1 0,0-3 15,1 0 0,0 0 1,0 1-1,-1-1 0,1 0 1,-1 0-1,1 0 0,0 0 0,-1 0 1,1-1-1,-1 1 0,1 0 1,0 0-1,0 0 0,-1 0 0,1 0 1,0-1-1,-1 1 0,1 0 1,-1 0-1,-1-3-2646,-6-2-441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1 664,'0'-1'10199,"0"2"-9766,-9 14 1568,9-15-1759,-25 25 1436,24-23-1558,0-1 0,0 1 0,0 0 1,0 0-1,0 0 0,1-1 0,-1 2 0,0-1 1,0 0-1,1 0 0,-1 0 0,1 0 0,0 3 1,-17 32 588,15-35-690,-3 7 64,4-9-68,0 2 0,-1 0 0,2-1 0,-1 0 0,0 1 0,0-1 0,0 1 0,1 0 0,0-1 0,-1 1 0,0 0 0,1 1 0,-1-1 4,0 0 0,1 0 0,0-1 0,-1 1 0,0 0 0,0 0 0,0 0 0,0-1 0,0 1 0,-1 0 0,1-2 0,-2 4 0,2-3 0,0 0 0,-1 1 0,1 0-1,0-1 1,0 0 0,0 1 0,0-1 0,1 1 0,-1 0-1,0-1 1,-1 5 0,2-5-4,0 0-1,0 0 1,0 1-1,0-1 1,-1 0-1,1 0 1,-1 0-1,0 1 1,1-1-1,-1-1 1,1 1-1,-1 1 1,0-1-1,0-1 1,0 2-1,0-1-2,0 0-1,0 0 1,0-1-1,1 1 1,0 0-1,-1 0 1,0 0-1,1 0 1,-1 0-1,1 0 1,-1 0-1,1 0 1,0 0-1,0 2 1,0-2 1,-1 1-1,1 0 1,-1-1 0,1 1 0,-1 0 0,1-2-1,-1 2 1,1 0 0,-1-1 0,0 0 0,0 1 0,-2 1-1,2-1-5,0-1 0,1-1 0,-1 2 0,0-1 0,0 1 0,1-2 0,-1 2-1,0-1 1,1 0 0,0 1 0,0-1 0,-1 3 0,1-3 4,0 0 1,-1 0 0,1 0-1,-1 0 1,1 1-1,-1-2 1,1 1 0,0 0-1,-1 0 1,1 0-1,-1 0 1,0 0 0,0 0-1,-1 1 1,1-1 1,0-1-1,1 1 1,0 0 0,-1 0 0,0 0-1,0-1 1,0 1 0,1 0 0,0 1-1,0-1 1,-1-1 0,1 1 0,-1 1-1,1 0 1,-2 2 17,2-2-1,-2 1 1,1 0 0,0-1-1,-1 1 1,0-1 0,0 1-1,-3 2 1,-3 7 112,7-10-94,-8 13 72,1-1 0,-17 20 1,14 1-97,7-32-23,2 0 0,-1 0 1,1 1-1,0-1 0,-1 1 1,2-1-1,-1 2 1,0-2-1,1 1 0,-2 5 1,-13 17 195,6-6-138,2-4-24,7-15-34,0-1 0,0 1 1,1 0-1,-1 1 0,0-1 1,0 0-1,0 0 0,1 0 1,0 0-1,0 0 0,-1 1 1,1-1-1,-1 0 0,1 1 1,-1 0-1,-6 15-3,5-15 8,2-1-1,-1 0 0,0 1 1,0-1-1,0 1 0,1 0 1,-1-1-1,0 1 0,0 0 1,1 0-1,-1 2 1,-16 18 0,9-11-24,8-10 18,-1 0 0,0-1-1,0 1 1,0-1-1,1 1 1,0 0 0,-1 0-1,0 0 1,1 0 0,-1-1-1,1 1 1,-1 0-1,1 0 1,0 0 0,0-1-1,0 1 1,-1 0 0,1 0-1,0 1 1,-8 15 14,7-16-15,0-1 1,0 1-1,0 0 1,1 1 0,-1-1-1,0-1 1,0 2-1,1-1 1,0 1-1,-1-2 1,1 2 0,-1-1-1,1 0 1,-1 3-1,-1-2-11,2-2 13,-1 0-1,1 0 0,-1 1 1,1-1-1,-1 0 0,1 1 1,0-1-1,0 0 1,0 1-1,-1-1 0,1 0 1,0 1-1,-1-1 0,1 0 1,0 0-1,-1 1 0,1-1 1,0 1-1,0-1 0,0 1 1,-1-1-1,1 1 0,0-1 1,0 0-1,0 0 0,0 1 1,0-1-1,0 1 0,0-1 1,0 1-1,0-1 1,0 1-1,0 0 0,-1 2 5,0-3 1,0 0 0,1 1 0,-1-1 0,1 1 0,-1-1 0,1 0 0,0 1 0,0-1 0,-1 1 0,1 0 0,0-1 0,-1 1 0,1-1 0,0 0 0,-1 1 0,1 0 0,0 0 0,0-1 0,0 1 0,0 0 0,0 0 0,0 0-5,0-1-1,0 0 1,0 1 0,0-1-1,0 0 1,0 1 0,0-1-1,0 0 1,0 1 0,0-1 0,0 0-1,0 0 1,0 0 0,0 1-1,0-1 1,0 0 0,-1 1-1,1-1 1,0 0 0,0 1 0,0-1-1,0 0 1,0 0 0,0 1-1,0-1 1,-1 0 0,1 0-1,0 0 1,0 0 0,-1 0 0,1 0-1,0 0 1,-1 1 0,1-1-1,0 0 1,-1 0 0,1 0-1,0 0 1,0 0 0,0 0-1,-1 0 1,1 0 0,0 0 0,-1 0-1,-1 0 15,2 1-18,0 2-5,-1-1-2,1-2 11,-1 0-1,1 0 0,-1 0 1,1 1-1,0-1 1,-1 0-1,1 0 1,0 0-1,0 0 0,0 0 1,-1 0-1,1 1 1,0-1-1,-1 0 1,1 0-1,0 0 0,-1 0 1,1 0-1,0 1 1,0-1-1,-1 0 0,1 0 1,0 1-1,0-1 1,0 1-1,0-1 1,0 0-1,0 1 0,0-1 1,0 0-1,0 1 1,0-1-1,-1 0 0,1 0 1,0 1-1,0-1 1,0 0-1,0 1 1,0-1-1,1 1 0,-1-1 1,0 0-1,0 1 1,-2 4 18,3-4-309,5-3-3858,-4 1 3675,-1 0 0,-1 1-1,1-1 1,0 1 0,0-1-1,0 0 1,-1-1-1,0 1 1,1 1 0,0-1-1,0 0 1,-1-1 0,1 1-1,-1 1 1,0-2-1,0 1 1,0 0 0,1 0-1,-1 0 1,0-1 0,0 1-1,0 1 1,0-4-1,0-6-3188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16 763 184,'-3'-1'936,"-1"2"353,3 1 3217,-4-1-632,2 0 648,6-1-3345,-3 0-1172,0 0 0,0 0 0,0 0 1,0 0-1,0 0 0,0 0 1,0 0-1,0 0 0,0 0 1,0 0-1,0 0 0,0 0 1,0 0-1,0 0 0,0 0 1,0 0-1,0 0 0,0 0 1,0 0-1,0 0 0,0-1 1,0 1-1,0 0 0,0 0 1,0 0-1,0 0 0,0 0 1,-1 0-1,1 0 0,0 0 1,0 0-1,0 0 0,0 0 1,0 0-1,0 0 0,0 0 1,0 0-1,0 0 0,0 0 1,0 0-1,0 0 0,0 0 1,0 0-1,0 0 0,0 0 1,0 0-1,0 0 0,0 0 1,0 0-1,0 0 0,0 0 1,0 0-1,0 0 0,0 0 1,0 0-1,0 0 0,0 0 1,-1 0-1,1 0 0,5-2 153,4-4 137,13-8 67,-12 8-251,-9 6-103,0-1 0,0 1 0,0 0 0,0-1 0,0 0 0,0 1 0,-1-1 0,1 1 0,0-1 0,0 0 0,-1 1 0,1-1-1,0 0 1,0-1 0,1 0 7,-1-1 0,1 1-1,-1 0 1,1 0 0,3-3-1,4-6-4,-2 4-22,-6 7 15,0-1 1,0 1-1,0-1 0,0 0 1,0 1-1,-1-1 0,1 0 0,0 0 1,0-1-1,1 0 7,1-1-1,-1 1 1,0 0 0,0 0-1,1 0 1,-1 0-1,1 0 1,0 0 0,0 1-1,3-2 1,16-10-97,-15 8 226,0 0-1,10-5 1,-15 9-122,18-13-79,-8 3 88,-2 3 54,-9 7-70,0-1 0,1 1 0,-1 0 0,1 0 0,0 0-1,-1 0 1,5-2 0,45-20 140,-38 18-131,20-10-1,-20 7-9,-2 2 17,0 0 1,11-4 0,7-6-21,-13 5 39,-8 6-44,-3 1 4,-4 3-5,-1 1 1,1 0-1,-1-1 1,1 1-1,-1 0 1,1 0-1,-1-1 1,1 1-1,0 0 1,-1-1-1,1 1 1,-1 0-1,2 0 1,2-1-4,0-1 0,0 1-1,0-1 1,0-1 0,4-1 0,0-1 2,5-1-13,-10 4 27,0 1-1,0-1 1,0 0 0,5-3-1,-6 3-10,0 1 0,0 0 0,0 0 0,0 0 1,1 0-1,2-1 0,9-3 49,36-21 54,-43 22-92,-3 2-19,0-1 0,0 1 0,0 1 0,0-1-1,9-3 1,7-1 26,-15 4-19,-1 1 1,0 0-1,0-1 0,7-3 1,11-5 60,9-3-58,-9 3-15,-9 6 10,15-7-28,-3 1 15,-15 5-22,1 0 1,20-5-1,0 0 55,63-32 46,-74 36-67,-12 4 22,-1 0 0,0-1 0,8-4 0,14-4 35,-24 8-50,1 1 1,-1 0-1,11-2 1,9-4 6,32-12-16,-40 13 4,20-4 0,6-2-2,-32 9-13,9-4 34,0 2 0,25-6 0,-30 8 39,14-4 0,-14 3-94,16-4-1,-16 6 40,-11 1-6,0 1 0,0 1 1,9-2-1,-9 1 2,0 0 1,0 1-1,0-1 0,7-3 0,-1 1 122,14-4-113,38-9 883,-48 12-780,-12 3-89,0 0 0,0 0 0,1 1 0,-1-1 0,1 1-1,2-1 1,-2 1 32,0-1 0,0 1 0,1-1 0,5-2 0,-6 2-6,1-1 0,0 1 0,0 0 0,0 1 0,5-1 0,14-4 403,-21 5-381,-1-1 1,1 1-1,-1 0 1,1-1-1,-1 1 0,1-1 1,2-1-1,1 0 64,-4 2-137,3 0-5,-17 2 346,11-1-792,-1-1-1,1 1 1,-1-1-1,0 1 1,-4-1-1,-27-3-9800,28 1 7294,-3 2-840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0 532,'13'2'4002,"-9"0"-2386,-4-1-1505,-1 0 205,2 4 6998,18 0-4181,-17-5-3056,0 1 0,-1-1 0,1 1 0,-1-1 0,1 1 0,3 1 0,6 3 217,-2-3-140,0-1 0,12 2 1,8 0-53,38 15 2,-33-14 11,-23-3-60,0 0 0,15 4 0,1 0-155,-26-5 74,0 1 51,1-1 0,-1 1 1,0-1-1,1 1 0,-1 0 1,0-1-1,1 0 0,-1 0 1,0 1-1,3-1 0,-3 0 4,0-1-20,-1 1 1,1 0 0,-1 0-1,1 0 1,-1 0-1,0 0 1,1 0 0,-1 0-1,1 0 1,-1 0-1,1 0 1,-1 0-1,0 0 1,1 0 0,-1 1-1,1-1 1,-1 0-1,0 0 1,1 0 0,-1 0-1,0 1 1,1-1-1,-1 0 1,1 1-1,-9 4 391,3 0-277,-7 3 105,10-7-212,1 0 1,-1 0-1,1 0 0,-1 1 1,1-1-1,-1 1 0,-2 2 0,-9 9 28,0-6-17,1 1 1,-13 12 0,-44 29 171,49-34-162,19-14-45,0 0 0,0 0 0,0 0 0,0 0 0,-1 0 0,1 0 0,0 0 0,-1-1 0,1 1 0,0-1 0,-1 1 0,1 0 0,-3-1 0,3 0 46,1-22-15416,0 17 11916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15 743 184,'-2'0'936,"-2"0"353,2 3 3217,-2-2-632,1-1 648,6 1-3345,-3-1-1172,0 0 0,0-1 0,0 1 1,0 0-1,0 0 0,0 0 1,0 0-1,0 0 0,0 0 1,0 0-1,0 0 0,0 0 1,0 0-1,0 0 0,0 0 1,0 0-1,0 0 0,0 0 1,0 0-1,0 0 0,0 0 1,0 0-1,0 0 0,0 0 1,0 0-1,0 0 0,0 0 1,-1 0-1,1 0 0,0 0 1,0 0-1,0 0 0,0 0 1,0 0-1,0 0 0,0 0 1,0-1-1,0 1 0,0 0 1,0 0-1,0 0 0,0 0 1,0 0-1,0 0 0,0 0 1,0 0-1,0 0 0,-1 0 1,1 0-1,0 1 0,0-1 1,0 0-1,0 0 0,0 0 1,0 0-1,0 0 0,0 0 1,0 0-1,0 0 0,5-3 153,4-2 137,12-9 67,-11 8-251,-9 6-103,0 0 0,0-1 0,0 1 0,-1-1 0,1 1 0,0-1 0,0 1 0,0-1 0,-1 0 0,1 0 0,0 1 0,0-1-1,-1 0 1,2 0 0,-1-2 7,0 1 0,1 0-1,-1-1 1,1 2 0,3-4-1,4-6-4,-2 5-22,-6 5 15,0 1 1,0-1-1,0 0 0,-1 1 1,1-1-1,0 0 0,0 1 0,-1-2 1,2 1-1,0-2 7,0 1-1,0 0 1,0 0 0,1 0-1,-1 0 1,0 0-1,1 0 1,0 0 0,0 1-1,3-2 1,15-9-97,-14 7 226,-1 0-1,11-5 1,-15 9-122,18-12-79,-8 1 88,-3 5 54,-8 6-70,1-1 0,-1 1 0,1 0 0,-1 0 0,1 0-1,-1 0 1,5-2 0,44-19 140,-37 17-131,19-10-1,-20 7-9,-1 2 17,-1 1 1,12-5 0,6-6-21,-12 6 39,-8 4-44,-3 3 4,-5 2-5,1 1 1,-1 0-1,0-1 1,1 1-1,0 0 1,-1 0-1,1-1 1,-1 1-1,1 0 1,0-1-1,-1 1 1,1 0-1,0 0 1,3-1-4,0-1 0,0 1-1,0-1 1,0 0 0,3-3 0,1 0 2,5-1-13,-10 5 27,0-1-1,0 1 1,0-1 0,4-3-1,-5 3-10,0 1 0,0 0 0,1 0 0,-1 0 1,0 0-1,3-1 0,9-3 49,34-20 54,-40 21-92,-5 2-19,1-1 0,0 2 0,0-1 0,0 0-1,8-2 1,8-3 26,-15 6-19,-1 0 1,0-1-1,0 1 0,6-5 1,12-3 60,8-3-58,-9 2-15,-8 5 10,14-5-28,-2 0 15,-15 5-22,0 1 1,21-6-1,-2 0 55,63-31 46,-73 36-67,-11 2 22,-1 1 0,0-1 0,8-3 0,13-5 35,-23 8-50,0 1 1,0 0-1,11-2 1,8-3 6,32-13-16,-40 13 4,21-3 0,5-3-2,-32 9-13,10-4 34,-1 2 0,25-6 0,-30 9 39,15-6 0,-15 5-94,17-5-1,-17 6 40,-10 2-6,0 0 0,0 0 1,8-1-1,-8 2 2,1-1 1,-2 0-1,1 0 0,7-2 0,-1 0 122,13-4-113,37-9 883,-46 12-780,-12 3-89,0 0 0,0 1 0,1-1 0,-1 0 0,1 1-1,2 0 1,-2-1 32,0 1 0,0-1 0,0 0 0,6-2 0,-6 2-6,1 0 0,0 0 0,0 0 0,-1 0 0,6 0 0,14-3 403,-21 4-381,-1-1 1,1 1-1,-1 0 1,1-1-1,-1 1 0,1-1 1,1-1-1,3 0 64,-5 2-137,2 0-5,-15 2 346,9-1-792,1-1-1,-1 1 1,1-1-1,-1 0 1,-4 0-1,-26-3-9800,27 2 7294,-2 1-840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0 532,'13'2'4002,"-9"0"-2386,-4-2-1505,-1 2 205,2 3 6998,17 0-4181,-16-5-3056,0 0 0,-1 1 0,1-1 0,-1 1 0,1 0 0,2 1 0,7 2 217,-2-2-140,0 0 0,12 0 1,7 1-53,37 15 2,-31-14 11,-24-3-60,1 0 0,13 4 0,4-1-155,-28-4 74,1 1 51,1 0 0,-1-1 1,0 1-1,1-1 0,-1 1 1,0-1-1,1 0 0,-1 0 1,0 1-1,3-1 0,-3 0 4,-1-1-20,1 1 1,0 0 0,-1 0-1,0 0 1,1 0-1,-1 0 1,0 0 0,1 0-1,-1 0 1,0 0-1,1 0 1,0 0-1,-1 0 1,0 0 0,1 1-1,-1-1 1,0 0-1,1 0 1,-1 1 0,1-1-1,-1 0 1,0 0-1,1 0 1,-1 1-1,-7 4 391,2-1-277,-7 5 105,10-8-212,1 0 1,0 0-1,-1 0 0,0 0 1,1 1-1,0-1 0,-3 3 0,-9 9 28,0-6-17,2 1 1,-14 11 0,-42 29 171,47-34-162,19-13-45,1 1 0,-2-2 0,1 1 0,0 0 0,0 0 0,0 0 0,-1 0 0,1-1 0,0 1 0,-1 0 0,1-1 0,0 1 0,-4-1 0,5 0 46,0-22-15416,0 17 11916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2259 184,'-7'-1'936,"-6"2"353,10 6 3217,-11-4-632,5-1 648,17 0-3345,-8-2-1172,0 0 0,0-2 0,0 2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1,-2 0-1,2 0 0,14-8 153,14-7 137,36-27 67,-33 24-251,-28 17-103,-1 0 0,2-1 0,-2 1 0,0-1 0,1 1 0,0-1 0,-1 1 0,0-2 0,0 1 0,1 0 0,-1 1 0,0-2-1,0 0 1,2-1 0,0-4 7,1 1 0,-1 0-1,1 0 1,0 2 0,9-9-1,14-19-4,-6 13-22,-20 19 15,1-1 1,-1 1-1,2-1 0,-2-1 1,0 1-1,1 0 0,-1 0 0,0-2 1,3 0-1,0-4 7,2 1-1,-1 0 1,1 1 0,0 0-1,1-1 1,-1 2-1,1 0 1,1-1 0,-1 2-1,11-4 1,45-30-97,-44 22 226,0 3-1,31-18 1,-45 28-122,54-38-79,-24 6 88,-7 14 54,-25 17-70,-1-1 0,2 2 0,-1-1 0,2 1 0,-1 0-1,-1 0 1,12-5 0,137-60 140,-115 53-131,60-31-1,-60 23-9,-6 4 17,-1 2 1,36-13 0,17-17-21,-35 16 39,-25 14-44,-9 6 4,-13 10-5,-1 0 1,1 0-1,-1 0 1,1 0-1,-1-1 1,1 2-1,-1-1 1,1 0-1,0 1 1,0-1-1,-1 1 1,1 0-1,3-1 1,7-4-4,1 1 0,-2-1-1,1 0 1,0-2 0,10-6 0,3-2 2,12-3-13,-27 13 27,-1 1-1,0-1 1,0 0 0,14-11-1,-17 12-10,0 0 0,1 1 0,0-1 0,-2 1 1,3 1-1,8-4 0,25-10 49,106-59 54,-125 61-92,-10 8-19,-1-1 0,0 1 0,1 1 0,1-1-1,25-6 1,22-9 26,-47 18-19,0 0 1,-1-2-1,0 1 0,20-13 1,34-11 60,24-11-58,-24 10-15,-27 16 10,43-20-28,-7 4 15,-45 14-22,0 2 1,65-18-1,-6 2 55,190-95 46,-219 106-67,-38 11 22,-1 1 0,1-2 0,23-13 0,40-12 35,-70 25-50,2 1 1,-1 1-1,30-6 1,28-10 6,95-39-16,-118 42 4,60-14 0,16-5-2,-95 25-13,27-9 34,1 2 0,73-15 0,-90 25 39,43-16 0,-42 11-94,50-10-1,-52 14 40,-29 8-6,-2-1 0,1 2 1,27-4-1,-27 5 2,0-1 1,0 0-1,0-1 0,20-8 0,-1 2 122,38-11-113,114-28 883,-141 35-780,-35 11-89,-1-1 0,1 1 0,1 0 0,-1 0 0,1 1-1,6 0 1,-4 0 32,-1-1 0,0 0 0,2 0 0,14-7 0,-14 6-6,0-2 0,1 3 0,-1-2 0,1 2 0,15 0 0,41-12 403,-62 13-381,-1 0 1,-1 0-1,1 0 1,-1 0-1,1 0 0,-1-2 1,7-2-1,6-2 64,-15 7-137,9 0-5,-49 6 346,32-4-792,-2 0-1,0-1 1,0 0-1,0 1 1,-13-2-1,-79-9-9800,80 5 7294,-4 3-840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0 532,'39'7'4002,"-26"-3"-2386,-14-1-1505,-2 1 205,6 12 6998,53-3-4181,-50-12-3056,-2 1 0,2-1 0,-2 1 0,1-1 0,-1 1 0,10 5 0,18 7 217,-5-9-140,0 0 0,38 1 1,20 5-53,113 43 2,-97-42 11,-68-10-60,-1 2 0,43 10 0,7 1-155,-80-15 74,2 2 51,0-1 0,0 1 1,0 0-1,0 0 0,0-1 1,-1 0-1,2-1 0,-1 1 1,0 0-1,7-1 0,-8 0 4,-1-1-20,-1 1 1,1 0 0,-1 0-1,0-1 1,0 1-1,0 0 1,1 0 0,-1 0-1,0 0 1,0 0-1,1 1 1,-1-1-1,0 0 1,1 0 0,-1 1-1,0-1 1,0 1-1,0-1 1,0 2 0,0-2-1,1 1 1,-1-1-1,0 1 1,1 1-1,-25 13 391,8-2-277,-20 13 105,29-24-212,2 2 1,-1-1-1,1 1 0,-2-1 1,3 1-1,-2 1 0,-6 8 0,-30 25 28,4-16-17,2 2 1,-39 33 0,-132 91 171,148-106-162,54-38-45,2-1 0,-1-1 0,-1 2 0,1-2 0,-2 1 0,2 0 0,0-1 0,-2 0 0,2-1 0,-2 1 0,1 0 0,0 0 0,-9 0 0,11-2 46,2-67-15416,0 52 11916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2543 184,'-8'-1'936,"-7"2"353,11 7 3217,-11-5-632,5 0 648,19-2-3345,-9-1-1172,0 0 0,0-1 0,0 1 1,0 0-1,0 0 0,0 0 1,0 0-1,0 0 0,0 0 1,0 0-1,0-1 0,0 1 1,0 0-1,0 0 0,0 0 1,0 0-1,0 0 0,0 0 1,0 0-1,0 0 0,0-2 1,0 2-1,0 0 0,0 0 1,0 0-1,0 0 0,0 0 1,-1 0-1,1 0 0,0 0 1,0 0-1,0 0 0,0 0 1,0 0-1,0 0 0,0 0 1,0-1-1,0 1 0,-2 0 1,2 0-1,0 0 0,0 0 1,0 0-1,0 0 0,0 0 1,0 0-1,0 0 0,-1 0 1,1 0-1,0 1 0,0-1 1,0 0-1,0 0 0,0 0 1,0 0-1,0 0 0,0 0 1,-1 0-1,1 0 0,15-8 153,17-10 137,40-29 67,-38 27-251,-30 18-103,-2 1 0,2 0 0,-1 0 0,-1-2 0,2 2 0,-1-2 0,-1 2 0,1-2 0,-1 1 0,1-1 0,-1 2 0,1-1-1,-1-2 1,2-1 0,1-4 7,0 1 0,0 1-1,0-1 1,2 2 0,8-10-1,17-22-4,-8 17-22,-22 20 15,2-2 1,-1 2-1,0-2 0,0 1 1,-1-1-1,1 1 0,0-1 0,-1-1 1,3-1-1,2-4 7,0 2-1,-1-1 1,3 1 0,-1 0-1,1 0 1,-2 0-1,2 2 1,1-1 0,-1 1-1,13-4 1,50-34-97,-49 25 226,0 3-1,34-19 1,-51 30-122,62-42-79,-27 7 88,-9 15 54,-27 19-70,-1 0 0,1 1 0,0 0 0,1 0 0,-1 1-1,0 0 1,13-6 0,154-68 140,-129 61-131,67-36-1,-66 26-9,-9 5 17,1 2 1,38-16 0,21-18-21,-40 19 39,-27 15-44,-12 6 4,-13 12-5,-2 0 1,0 0-1,0-1 1,2 1-1,-2 0 1,2 1-1,-2-2 1,0 1-1,2 1 1,-1-1-1,0 1 1,0 0-1,3-1 1,9-4-4,0 0 0,-1-1-1,1 0 1,-2-1 0,14-9 0,2 0 2,13-4-13,-29 15 27,-2-1-1,0 1 1,0-1 0,16-12-1,-19 13-10,0 1 0,0 1 0,1-1 0,-2 0 1,3 2-1,9-5 0,29-11 49,117-66 54,-138 68-92,-14 9-19,1-1 0,0 2 0,1-1 0,0 1-1,29-8 1,24-9 26,-52 20-19,-1-1 1,0-1-1,0 0 0,21-14 1,40-13 60,26-11-58,-27 10-15,-30 18 10,49-22-28,-10 4 15,-48 17-22,-1 0 1,72-18-1,-6 1 55,215-106 46,-248 119-67,-42 12 22,-1 0 0,0-1 0,27-13 0,45-16 35,-79 29-50,2 1 1,-2 2-1,35-8 1,32-11 6,106-44-16,-133 48 4,68-16 0,19-6-2,-109 29-13,32-11 34,0 2 0,83-17 0,-102 29 39,50-18 0,-49 12-94,56-10-1,-57 14 40,-34 9-6,-1 0 0,1 2 1,29-5-1,-29 6 2,0-1 1,-1-1-1,0 1 0,23-11 0,-1 3 122,43-13-113,128-32 883,-159 41-780,-39 12-89,-1-2 0,1 3 0,1-2 0,-2 1 0,2 1-1,8-1 1,-6 1 32,-1 0 0,0-2 0,2 1 0,17-8 0,-18 6-6,2-1 0,1 2 0,-1-1 0,-1 2 0,19-1 0,46-12 403,-71 14-381,-1 0 1,1-1-1,-1 1 1,0 0-1,0-1 0,0 0 1,7-4-1,7-2 64,-16 8-137,8 0-5,-52 6 346,33-3-792,-1-1-1,0 0 1,0-1-1,1 0 1,-17-1-1,-87-10-9800,90 6 7294,-6 3-840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0 532,'44'8'4002,"-30"-3"-2386,-15-3-1505,-2 3 205,6 13 6998,60-3-4181,-56-14-3056,-2 1 0,1-1 0,-1 2 0,0-2 0,0 1 0,11 6 0,20 7 217,-5-9-140,-1 0 0,42 1 1,25 5-53,126 48 2,-109-46 11,-78-11-60,0 1 0,49 12 0,7 1-155,-89-17 74,1 2 51,1-1 0,-2 2 1,3-2-1,-3 2 0,2-2 1,-1 0-1,1-1 0,0 2 1,-1-1-1,9-1 0,-9 0 4,-3-1-20,0 1 1,2 0 0,-2 0-1,0-2 1,0 2-1,1 0 1,-1 0 0,0 0-1,1 0 1,-1 0-1,1 2 1,0-2-1,-1 0 1,0 0 0,0 1-1,1-1 1,-1 1-1,0-1 1,0 1 0,1-1-1,-1 2 1,0-2-1,1 1 1,0 1-1,-27 15 391,7-2-277,-21 14 105,32-26-212,2 1 1,0-1-1,0 1 0,-1 0 1,2 1-1,-1 0 0,-8 10 0,-32 27 28,3-17-17,3 2 1,-45 38 0,-148 101 171,166-118-162,62-44-45,2-1 0,-2 0 0,0 1 0,0-2 0,-1 2 0,2-1 0,-1-1 0,-1 1 0,1-2 0,-1 2 0,0-2 0,1 1 0,-11 1 0,12-3 46,3-76-15416,0 59 11916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5991 2565 184,'7'-1'936,"9"2"353,-12 7 3217,11-4-632,-5-2 648,-19 0-3345,9-2-1172,0 0 0,0-2 0,0 2 1,0 0-1,0 0 0,0 0 1,0 0-1,0 0 0,0 0 1,0 0-1,0-1 0,0 1 1,0 0-1,0 0 0,0 0 1,0 0-1,0 0 0,0 0 1,0 0-1,0 0 0,0-1 1,0 1-1,0 0 0,0 0 1,0 0-1,0 0 0,0 0 1,1 0-1,-1 0 0,0 0 1,0 0-1,0 0 0,0 0 1,0 0-1,0 0 0,0 0 1,0-1-1,0 1 0,2 0 1,-2 0-1,0 0 0,0 0 1,0 0-1,0 0 0,0 0 1,0 0-1,0 0 0,1 0 1,-1 0-1,0 1 0,0-1 1,0 0-1,0 0 0,0 0 1,0 0-1,0 0 0,0 0 1,1 0-1,-1 0 0,-15-9 153,-17-9 137,-41-29 67,39 26-251,30 20-103,1 0 0,-1-1 0,2 1 0,-1-1 0,-1 0 0,2 0 0,-1 1 0,1-2 0,-1 0 0,1 1 0,-1 1 0,1-2-1,-1-1 1,-1-1 0,-1-4 7,0 1 0,0 1-1,0-1 1,-2 2 0,-8-10-1,-17-22-4,8 16-22,21 21 15,-1-2 1,2 2-1,-2-1 0,1-1 1,1 1-1,-1-1 0,1 0 0,-1 0 1,-2-3-1,-1-2 7,-2 0-1,2 0 1,-3 1 0,1 0-1,-1-1 1,1 2-1,-1 1 1,-1-1 0,1 0-1,-12-3 1,-52-34-97,50 25 226,0 3-1,-35-20 1,52 31-122,-63-42-79,28 7 88,9 15 54,27 18-70,1 1 0,-1 1 0,0 1 0,-2-1 0,2 0-1,0 1 1,-13-6 0,-156-69 140,131 62-131,-68-37-1,67 28-9,8 3 17,1 3 1,-41-16 0,-20-18-21,41 18 39,27 16-44,12 6 4,13 12-5,2 0 1,0-1-1,-1 1 1,0 0-1,0 0 1,0 1-1,1-2 1,-1 1-1,0 1 1,-1-1-1,2 1 1,-2 0-1,-2-1 1,-9-5-4,0 1 0,1 0-1,-1-1 1,2-2 0,-14-7 0,-2-2 2,-14-3-13,30 15 27,2 0-1,0-1 1,-1 0 0,-14-12-1,17 13-10,2 1 0,-2 0 0,1 1 0,0-1 1,-2 1-1,-9-3 0,-29-12 49,-119-68 54,140 71-92,13 7-19,1 1 0,-1 0 0,-1 1 0,0-1-1,-30-7 1,-23-9 26,51 19-19,2 1 1,0-3-1,0 1 0,-22-14 1,-39-13 60,-27-11-58,27 10-15,31 17 10,-50-21-28,10 4 15,50 16-22,-1 2 1,-72-20-1,6 2 55,-216-107 46,249 119-67,42 13 22,2 1 0,0-2 0,-27-14 0,-46-15 35,80 29-50,-2 1 1,1 2-1,-35-9 1,-31-10 6,-108-44-16,135 47 4,-70-15 0,-17-6-2,108 29-13,-32-12 34,1 3 0,-84-17 0,102 29 39,-49-19 0,48 14-94,-56-12-1,57 15 40,35 9-6,1 0 0,-1 2 1,-29-5-1,29 6 2,0-2 1,1 1-1,-1-1 0,-22-9 0,0 1 122,-42-12-113,-130-32 883,161 41-780,39 12-89,0-2 0,1 3 0,-2-2 0,1 1 0,-1 0-1,-7 1 1,4 0 32,2-1 0,0 0 0,-2-1 0,-17-7 0,17 6-6,-1-1 0,-1 3 0,2-2 0,-1 1 0,-18 1 0,-47-14 403,72 15-381,1 0 1,-1-1-1,1 1 1,0 0-1,0 0 0,0-2 1,-8-3-1,-6-2 64,17 8-137,-10 0-5,54 6 346,-34-3-792,1 0-1,0-2 1,0 0-1,0 0 1,15-1-1,90-10-9800,-93 6 7294,8 3-840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1131 0 532,'-45'8'4002,"31"-3"-2386,15-3-1505,2 3 205,-6 13 6998,-60-2-4181,56-15-3056,2 0 0,-1 1 0,1 0 0,-1-1 0,1 2 0,-10 5 0,-22 7 217,6-9-140,1-1 0,-43 3 1,-24 4-53,-128 49 2,110-47 11,77-11-60,3 0 0,-51 14 0,-7 0-155,90-17 74,-1 2 51,-1-1 0,1 2 1,-1-2-1,1 2 0,-1-2 1,1 0-1,-1-1 0,0 2 1,1-1-1,-8-1 0,8 0 4,3-1-20,-1 1 1,0 0 0,0 0-1,1-2 1,0 2-1,0 0 1,-1 0 0,1 0-1,0 0 1,-1 0-1,0 2 1,1-2-1,-1 0 1,1 0 0,0 1-1,0-1 1,-1 1-1,1-1 1,0 2 0,-1-2-1,1 1 1,0-1-1,0 1 1,-2 2-1,29 13 391,-9 0-277,23 13 105,-34-26-212,0 0 1,-1 1-1,0 0 0,1 0 1,-2 1-1,1 0 0,8 10 0,33 28 28,-4-18-17,-2 2 1,44 38 0,150 103 171,-167-120-162,-64-44-45,0 0 0,1-2 0,0 2 0,-1-1 0,3 1 0,-3-2 0,1 1 0,1-1 0,-1 0 0,1 0 0,0-1 0,-1 2 0,12 0 0,-14-3 46,-2-77-15416,0 60 11916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9215 0 0,'3'-1'263'0'0,"-1"1"0"0"0,1-1 0 0 0,-1 0 0 0 0,0-1 0 0 0,0 1 0 0 0,1 0 0 0 0,-1 0 0 0 0,0-1 0 0 0,3-2 0 0 0,8-6 1134 0 0,-2 5-844 0 0,0 0 0 0 0,1 0-1 0 0,-1 1 1 0 0,1 0 0 0 0,0 1 0 0 0,0 1 0 0 0,13-2 0 0 0,12 1 686 0 0,-9 1-780 0 0,31 2 1 0 0,-36 1-220 0 0,52 5 183 0 0,-20 2-350 0 0,-25-3 3 0 0,33 9 19 0 0,-34-7 9 0 0,23 9-20 0 0,-39-12-11 0 0,3 1-13 0 0,48 13-36 0 0,-35-11 24 0 0,-19-5-37 0 0,11 3 7 0 0,-1-2 0 0 0,33 2 1 0 0,-40-5-15 0 0,5-1-1 0 0,0 2 0 0 0,22 3 0 0 0,-34-3-3 0 0,0 0-1 0 0,0 1 1 0 0,0 0 0 0 0,0 0 0 0 0,0 1-1 0 0,0-1 1 0 0,-1 1 0 0 0,1 1 0 0 0,-1-1-1 0 0,6 5 1 0 0,-8-5 26 0 0,0 0 1 0 0,1-1-1 0 0,-1 1 0 0 0,1-1 1 0 0,0 0-1 0 0,0 0 0 0 0,0 0 1 0 0,0-1-1 0 0,0 1 0 0 0,0-1 1 0 0,1 0-1 0 0,-1 0 0 0 0,0-1 0 0 0,1 1 1 0 0,-1-1-1 0 0,0 0 0 0 0,1 0 1 0 0,-1 0-1 0 0,0-1 0 0 0,1 1 1 0 0,6-3-1 0 0,20-3-297 0 0,22-5 531 0 0,-16 6-6456 0 0,-21 3-496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12 2303 0 0,'0'-1'167'0'0,"-2"-7"6689"0"0,2 8-6606 0 0,1 0-151 0 0,-1-1 0 0 0,0 1 0 0 0,1 0 0 0 0,-1 0 1 0 0,0 0-1 0 0,0-1 0 0 0,1 1 0 0 0,-1 0 0 0 0,0 0 0 0 0,1 0 0 0 0,-1 0 0 0 0,0 0 1 0 0,1 0-1 0 0,-1 0 0 0 0,1 0 0 0 0,-1 0 0 0 0,0 0 0 0 0,1 0 0 0 0,-1 0 1 0 0,0 0-1 0 0,1 0 0 0 0,-1 0 0 0 0,0 0 0 0 0,1 0 0 0 0,-1 0 0 0 0,0 0 0 0 0,1 0 1 0 0,-1 0-1 0 0,0 1 0 0 0,1-1 0 0 0,-1 0 0 0 0,1 1 0 0 0,7 6 1779 0 0,4 2 22 0 0,14 4-983 0 0,-22-13-886 0 0,-1 1 1 0 0,1 1-1 0 0,-1-1 1 0 0,1 0-1 0 0,-1 1 1 0 0,0-1-1 0 0,0 1 1 0 0,0 0-1 0 0,0 0 0 0 0,0 1 1 0 0,0-1-1 0 0,-1 0 1 0 0,1 1-1 0 0,-1 0 1 0 0,1 0-1 0 0,2 4 1 0 0,2 2 51 0 0,0-1 1 0 0,0 0 0 0 0,1 0 0 0 0,0-1 0 0 0,0 0-1 0 0,15 9 1 0 0,63 32 924 0 0,-78-44-958 0 0,-1 0-1 0 0,1 1 0 0 0,-1 0 1 0 0,1 0-1 0 0,-2 0 0 0 0,1 1 1 0 0,0 0-1 0 0,-1 0 0 0 0,0 1 1 0 0,-1 0-1 0 0,7 9 0 0 0,-9-11 2 0 0,1-1 0 0 0,-1 0-1 0 0,1 0 1 0 0,0 0 0 0 0,0 0-1 0 0,1-1 1 0 0,-1 0 0 0 0,1 0-1 0 0,-1 0 1 0 0,1 0 0 0 0,5 2-1 0 0,-9-5-20 0 0,0 0-1 0 0,0 0 1 0 0,-1 0-1 0 0,1 1 1 0 0,0-1-1 0 0,-1 0 1 0 0,1 0-1 0 0,0 0 1 0 0,0 0-1 0 0,-1 0 1 0 0,1 0-1 0 0,0 0 1 0 0,1-1-1 0 0,2 1 404 0 0,-7 8-223 0 0,-1-1-1670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53 1759 0 0,'-1'0'3'0'0,"1"0"-1"0"0,0 0 1 0 0,0 0-1 0 0,-1 0 0 0 0,1 0 1 0 0,0 0-1 0 0,0 0 1 0 0,0 0-1 0 0,-1 0 0 0 0,1 0 1 0 0,0 0-1 0 0,0 0 1 0 0,-1 0-1 0 0,1 0 0 0 0,0 0 1 0 0,0 0-1 0 0,0 0 1 0 0,-1 0-1 0 0,1 0 0 0 0,0 0 1 0 0,0 0-1 0 0,0-1 1 0 0,-1 1-1 0 0,1 0 0 0 0,0 0 1 0 0,0 0-1 0 0,0 0 1 0 0,0 0-1 0 0,-1-1 0 0 0,1 1 1 0 0,0 0-1 0 0,0 0 1 0 0,0 0-1 0 0,0 0 0 0 0,0-1 1 0 0,0 1-1 0 0,0 0 0 0 0,-1 0 1 0 0,1 0-1 0 0,0-1 1 0 0,0 1-1 0 0,0 0 0 0 0,0 0 1 0 0,0-1-1 0 0,0 1 1 0 0,0 0-1 0 0,0 0 0 0 0,0 0 1 0 0,0-1-1 0 0,0 1 1 0 0,0 0-1 0 0,8-12 188 0 0,-5 7-157 0 0,-4 2 125 0 0,-4 4 184 0 0,-5 5 309 0 0,2 2-7 0 0,8-8-623 0 0,0 0 1 0 0,0-1-1 0 0,-1 1 1 0 0,1 0-1 0 0,0 0 1 0 0,0 0-1 0 0,0 0 1 0 0,0 0-1 0 0,0 0 1 0 0,-1 0-1 0 0,1 0 1 0 0,0-1-1 0 0,0 1 1 0 0,0 0-1 0 0,0 0 1 0 0,0 0-1 0 0,0 0 1 0 0,0 0-1 0 0,0-1 1 0 0,-1 1-1 0 0,1 0 1 0 0,0 0-1 0 0,0 0 1 0 0,0 0-1 0 0,0 0 1 0 0,0-1-1 0 0,0 1 1 0 0,0 0-1 0 0,0 0 1 0 0,0 0-1 0 0,0-1 1 0 0,0 1-1 0 0,0 0 1 0 0,2-25 1429 0 0,-1 16-834 0 0,-3 7 614 0 0,-3 5-324 0 0,-5 5 60 0 0,10-8-951 0 0,-18 23 1323 0 0,18-22-1325 0 0,0-1-10 0 0,0 1-1 0 0,1-1 0 0 0,-1 0 1 0 0,0 0-1 0 0,0 0 1 0 0,0 1-1 0 0,1-1 0 0 0,-1 0 1 0 0,0 0-1 0 0,0 0 0 0 0,0 1 1 0 0,1-1-1 0 0,-1 0 1 0 0,0 0-1 0 0,0 0 0 0 0,1 0 1 0 0,-1 0-1 0 0,0 0 0 0 0,1 0 1 0 0,-1 1-1 0 0,0-1 0 0 0,0 0 1 0 0,1 0-1 0 0,-1 0 1 0 0,1 0-1 0 0,3 2 773 0 0,-3-1-644 0 0,-1 0 0 0 0,1 0 0 0 0,0 0-1 0 0,-1 0 1 0 0,1 0 0 0 0,0 0 0 0 0,0 0-1 0 0,0 0 1 0 0,0 0 0 0 0,0-1 0 0 0,0 1-1 0 0,0 0 1 0 0,0 0 0 0 0,0-1 0 0 0,0 1-1 0 0,0-1 1 0 0,2 1 0 0 0,-1 1-100 0 0,5 3 323 0 0,3 1 394 0 0,17-2 133 0 0,-22-4-740 0 0,0 0-1 0 0,0 1 1 0 0,0 0 0 0 0,0 0 0 0 0,10 4-1 0 0,-10-4 137 0 0,-1 0 0 0 0,1 0 0 0 0,0 0 0 0 0,9-1 0 0 0,-10 0-244 0 0,0 0 1 0 0,0 0 0 0 0,0 0 0 0 0,0-1 0 0 0,0 0-1 0 0,0 0 1 0 0,0 0 0 0 0,0 0 0 0 0,5-3 0 0 0,17 11 323 0 0,-12-8-358 0 0,-12 1 0 0 0,0-1 0 0 0,1 1 0 0 0,-1 0 0 0 0,0-1 0 0 0,0 1 0 0 0,1 0 0 0 0,-1 1 0 0 0,0-1 0 0 0,0 0 0 0 0,0 1 0 0 0,1-1 0 0 0,-1 1 0 0 0,3 1 0 0 0,-3-1 2 0 0,-1 0 0 0 0,1-1-1 0 0,0 1 1 0 0,0-1 0 0 0,-1 1 0 0 0,1-1 0 0 0,0 0-1 0 0,-1 1 1 0 0,1-1 0 0 0,0 0 0 0 0,0 0-1 0 0,0 0 1 0 0,-1-1 0 0 0,1 1 0 0 0,0 0-1 0 0,-1-1 1 0 0,1 1 0 0 0,0-1 0 0 0,0 1-1 0 0,-1-1 1 0 0,1 0 0 0 0,-1 0 0 0 0,3-1-1 0 0,-2 1 2 0 0,1 0 0 0 0,0-1 0 0 0,0 1-1 0 0,0 0 1 0 0,0 1 0 0 0,0-1-1 0 0,4 0 1 0 0,-6 1-3 0 0,-1 0 0 0 0,1 0 0 0 0,-1 0 0 0 0,0 0 0 0 0,1 0 0 0 0,-1 0 0 0 0,1 0 0 0 0,-1 0 0 0 0,0 0 0 0 0,1 0 0 0 0,-1 1 0 0 0,0-1 0 0 0,1 0 0 0 0,-1 0 0 0 0,0 0 0 0 0,1 0 0 0 0,-1 1 0 0 0,0-1 0 0 0,1 0 0 0 0,-1 0 0 0 0,0 1 0 0 0,0-1 0 0 0,1 0 0 0 0,-1 1 0 0 0,0-1 0 0 0,0 0 0 0 0,0 1 0 0 0,1-1 0 0 0,-1 0 0 0 0,0 1 0 0 0,0-1 0 0 0,0 0 0 0 0,0 1 0 0 0,0-1 0 0 0,0 0 0 0 0,0 1 0 0 0,1-1 0 0 0,-1 1 0 0 0,0-1 0 0 0,0 0 0 0 0,-1 1 0 0 0,1-1 0 0 0,0 1 0 0 0,0 0 0 0 0,0-1 0 0 0,0 1 0 0 0,0 0 0 0 0,0-1 0 0 0,0 1 0 0 0,0 0 0 0 0,0-1 0 0 0,0 1 0 0 0,1-1 0 0 0,-1 1 0 0 0,0 0 0 0 0,0-1 0 0 0,0 1 0 0 0,1-1 0 0 0,-1 1 0 0 0,0-1 0 0 0,1 1 0 0 0,-1-1 0 0 0,1 1 0 0 0,-1-1 0 0 0,0 1 0 0 0,1-1 0 0 0,-1 0 0 0 0,1 1 0 0 0,0 0 0 0 0,0-1 0 0 0,-1 0 0 0 0,1 0 0 0 0,-1 0 0 0 0,1-1 0 0 0,-1 1 0 0 0,1 0 0 0 0,0 0 0 0 0,-1 0 0 0 0,1 0 0 0 0,-1-1 0 0 0,1 1 0 0 0,-1 0 0 0 0,1 0 0 0 0,-1-1 0 0 0,0 1 0 0 0,1 0 0 0 0,-1-1 0 0 0,1 1 0 0 0,-1-1 0 0 0,0 1 0 0 0,1 0 0 0 0,-1-1 0 0 0,0 1 0 0 0,1-1 0 0 0,-1 0 0 0 0,1 1 0 0 0,-1-1 0 0 0,0 0 0 0 0,1 1 0 0 0,-1-1 0 0 0,0 1 0 0 0,1-1 0 0 0,-1 1 0 0 0,1-1 0 0 0,-1 1 0 0 0,1 0 0 0 0,-1-1 0 0 0,1 1 0 0 0,-1-1 0 0 0,1 1 0 0 0,0 0 0 0 0,-1 0 0 0 0,1-1 0 0 0,-1 1 0 0 0,1 0 0 0 0,0 0 0 0 0,-1 0 0 0 0,1 0 0 0 0,0 0 0 0 0,-1-1 0 0 0,1 1 0 0 0,0 0 0 0 0,0 1 0 0 0,0-1-7 0 0,0 0 5 0 0,0 0-1 0 0,-1 0 1 0 0,1 0 0 0 0,-1 0-1 0 0,1 0 1 0 0,-1 0-1 0 0,1 1 1 0 0,-1-1 0 0 0,1 0-1 0 0,-1 0 1 0 0,1 0 0 0 0,-1 1-1 0 0,1-1 1 0 0,-1 0 0 0 0,0 1-1 0 0,1-1 1 0 0,-1 0-1 0 0,1 1 1 0 0,-1-1 0 0 0,0 1-1 0 0,1-1 1 0 0,-1 0 0 0 0,1 2-1 0 0,-1 0 3 0 0,0-2 0 0 0,0 1 0 0 0,0 0 0 0 0,0-1 0 0 0,1 1 0 0 0,-1 0 0 0 0,0 0 0 0 0,0-1 0 0 0,1 1 0 0 0,-1 0 0 0 0,0-1 0 0 0,1 1 0 0 0,-1-1 0 0 0,1 1 0 0 0,-1 0 0 0 0,1-1 0 0 0,-1 1 0 0 0,1-1 0 0 0,-1 1 0 0 0,2 0 0 0 0,-2-1 0 0 0,1 0 0 0 0,-1 1 0 0 0,1-1 0 0 0,-1 1 0 0 0,1-1 0 0 0,-1 1 0 0 0,1-1 0 0 0,-1 1 0 0 0,0-1 0 0 0,1 1 0 0 0,-1-1 0 0 0,0 1 0 0 0,1-1 0 0 0,-1 1 0 0 0,0-1 0 0 0,0 1 0 0 0,0 0 0 0 0,1-1 0 0 0,-1 1 0 0 0,0 0 0 0 0,0-1 0 0 0,0 1 0 0 0,0-1 0 0 0,0 1 0 0 0,0 0 0 0 0,0-1 0 0 0,-1 2 0 0 0,-3 23 0 0 0,1 1 0 0 0,0-1 0 0 0,3 42 0 0 0,0-47 0 0 0,2 4-24 0 0,-1-19 16 0 0,-1-1 0 0 0,1 1 0 0 0,-1 0 0 0 0,0 8 0 0 0,-3 0 8 0 0,2-11 0 0 0,0 1 0 0 0,0-1 0 0 0,1 1 0 0 0,-1 0 0 0 0,1-1 0 0 0,0 1 0 0 0,0 0 0 0 0,0-1 0 0 0,0 1 0 0 0,0-1 0 0 0,1 5 0 0 0,1-5 0 0 0,-2-1 0 0 0,0 0 0 0 0,0 0 0 0 0,1-1 0 0 0,-1 1 0 0 0,0 0 0 0 0,0 0 0 0 0,0 0 0 0 0,0 0 0 0 0,0-1 0 0 0,0 1 0 0 0,0 0 0 0 0,0 0 0 0 0,0 0 0 0 0,-1 0 0 0 0,1 0 0 0 0,0-1 0 0 0,0 1 0 0 0,-1 0 0 0 0,1 0 0 0 0,-1 1 0 0 0,-1 3 0 0 0,0 3 0 0 0,2-7 0 0 0,0-1 0 0 0,-1 1 0 0 0,1 0 0 0 0,0 0 0 0 0,0 0 0 0 0,0 0 0 0 0,0-1 0 0 0,0 1 0 0 0,0 0 0 0 0,0 0 0 0 0,0 0 0 0 0,0 0 0 0 0,0-1 0 0 0,0 1 0 0 0,0 0 0 0 0,1 0 0 0 0,-1 0 0 0 0,0 0 0 0 0,1-1 0 0 0,0 2 0 0 0,-1 0-10 0 0,0-2-33 0 0,0 2 32 0 0,0-2-3 0 0,0 1 1 0 0,0-1-1 0 0,0 1 0 0 0,0-1 0 0 0,0 0 0 0 0,0 1 0 0 0,0-1 0 0 0,0 0 1 0 0,1 1-1 0 0,-1-1 0 0 0,0 1 0 0 0,0-1 0 0 0,0 0 0 0 0,1 1 0 0 0,-1-1 1 0 0,0 0-1 0 0,0 1 0 0 0,1-1 0 0 0,-1 0 0 0 0,0 0 0 0 0,1 1 1 0 0,-1-1-1 0 0,0 0 0 0 0,1 1 1 0 0,-1-1-1 0 0,0 0 0 0 0,0 0 1 0 0,1 1-1 0 0,-1-1 0 0 0,0 0 1 0 0,0 1-1 0 0,0-1 0 0 0,1 0 1 0 0,-1 1-1 0 0,0-1 0 0 0,0 0 1 0 0,0 1-1 0 0,0-1 0 0 0,0 0 1 0 0,0 1-1 0 0,0-1 0 0 0,0 0 1 0 0,0 1-1 0 0,0 0 13 0 0,0 0 0 0 0,0 0 0 0 0,0 0 1 0 0,0 0-1 0 0,0-1 0 0 0,0 1 0 0 0,0 0 0 0 0,0 0 0 0 0,-1 0 1 0 0,1 0-1 0 0,0-1 0 0 0,-1 1 0 0 0,1 0 0 0 0,0 0 0 0 0,-2 1 1 0 0,2-2 0 0 0,0 1 0 0 0,-1-1 0 0 0,1 1 0 0 0,0 0 0 0 0,-1-1 1 0 0,1 1-1 0 0,0-1 0 0 0,0 1 0 0 0,-1 0 0 0 0,1-1 0 0 0,0 1 1 0 0,0 0-1 0 0,0 0 0 0 0,0-1 0 0 0,0 2 0 0 0,2 35-136 0 0,-4-31 136 0 0,2-2 0 0 0,2-4 0 0 0,-2 1 0 0 0,1-1 0 0 0,-3 1-3 0 0,3-1 11 0 0,0 0-9 0 0,-1 0-1 0 0,0 0 1 0 0,0 0 0 0 0,0 0 0 0 0,0 0-1 0 0,1 0 1 0 0,-1 0 0 0 0,0 0 0 0 0,0 0 0 0 0,0 0-1 0 0,0 0 1 0 0,1 0 0 0 0,-1 1 0 0 0,0-1-1 0 0,0 0 1 0 0,0 0 0 0 0,0 0 0 0 0,0 0-1 0 0,1 0 1 0 0,-1 1 0 0 0,0-1 0 0 0,0 0 0 0 0,0 0-1 0 0,0 0 1 0 0,0 0 0 0 0,0 1 0 0 0,0-1-1 0 0,0 0 1 0 0,0 0 0 0 0,0 0 0 0 0,0 0-1 0 0,0 1 1 0 0,0-1 0 0 0,0 0 0 0 0,0 0-1 0 0,0 0 1 0 0,0 1 0 0 0,0-1 0 0 0,0 0 0 0 0,0 0-1 0 0,0 0 1 0 0,0 1 0 0 0,0-1 0 0 0,0 0-1 0 0,0 0 1 0 0,0 0 0 0 0,-8 8-10 0 0,8-6 11 0 0,0 0 0 0 0,2-1 0 0 0,0-1 0 0 0,0 0 0 0 0,0 0 0 0 0,-11 14 0 0 0,5-5 0 0 0,4-8 0 0 0,-3-10 0 0 0,2 8 0 0 0,-27 6 0 0 0,5-7 29 0 0,21 1-24 0 0,-1 1 1 0 0,1-1-1 0 0,-1 1 1 0 0,0 0-1 0 0,1 0 1 0 0,-1 0-1 0 0,1 0 1 0 0,-1 0-1 0 0,1 1 1 0 0,-1-1-1 0 0,1 1 1 0 0,-1-1 0 0 0,1 1-1 0 0,0 0 1 0 0,-1 0-1 0 0,1 0 1 0 0,-3 3-1 0 0,-9 5-5 0 0,-14 10 0 0 0,27-19 0 0 0,-1 1 0 0 0,0 0 0 0 0,1-1 0 0 0,-1 1 0 0 0,1-1 0 0 0,-1 0 0 0 0,0 0 0 0 0,1 1 0 0 0,-1-1 0 0 0,0 0 0 0 0,0 0 0 0 0,1 0 0 0 0,-1-1 0 0 0,0 1 0 0 0,1 0 0 0 0,-1-1 0 0 0,-1 0 0 0 0,-1-1 68 0 0,0 1-1 0 0,0 0 1 0 0,0-1-1 0 0,0 1 0 0 0,0 1 1 0 0,-1-1-1 0 0,1 1 1 0 0,0-1-1 0 0,0 1 1 0 0,-1 0-1 0 0,1 1 1 0 0,0-1-1 0 0,0 1 1 0 0,0 0-1 0 0,-1 0 0 0 0,-6 2 1 0 0,5 0-20 0 0,1-1 0 0 0,-1 0 0 0 0,-1 0 0 0 0,1-1 0 0 0,0 1 0 0 0,-8-1 0 0 0,12-1-6 0 0,-1 0-1 0 0,1-1 1 0 0,-1 1 0 0 0,1-1 0 0 0,0 1-1 0 0,-1-1 1 0 0,1 0 0 0 0,0 0 0 0 0,-3-2-1 0 0,4 2-8 0 0,-1 0 0 0 0,0 0 0 0 0,0 0 0 0 0,0 1-1 0 0,0-1 1 0 0,0 0 0 0 0,0 1 0 0 0,0-1 0 0 0,0 1-1 0 0,0 0 1 0 0,0 0 0 0 0,-1 0 0 0 0,1 0-1 0 0,-3 0 1 0 0,-24 11 228 0 0,25-9-247 0 0,1 0-1 0 0,-1-1 0 0 0,0 1 1 0 0,0-1-1 0 0,0 0 0 0 0,0 0 1 0 0,-7 1-1 0 0,9-2 4 0 0,0-1-1 0 0,0 1 1 0 0,0-1 0 0 0,0 1-1 0 0,0-1 1 0 0,0 1 0 0 0,0-1-1 0 0,-2-2 1 0 0,2 2 4 0 0,0 0-1 0 0,-1 0 1 0 0,1 1 0 0 0,0-1-1 0 0,0 0 1 0 0,0 1 0 0 0,0-1-1 0 0,-4 1 1 0 0,6 0-40 0 0,0 0 0 0 0,-1 0-1 0 0,1 0 1 0 0,0 0 0 0 0,-1 0-1 0 0,1 0 1 0 0,0 0 0 0 0,0 0 0 0 0,-1 0-1 0 0,1 0 1 0 0,0 0 0 0 0,-1 0 0 0 0,1-1-1 0 0,0 1 1 0 0,0 0 0 0 0,-1 0-1 0 0,1 0 1 0 0,0 0 0 0 0,0 0 0 0 0,0-1-1 0 0,-1 1 1 0 0,1 0 0 0 0,0 0-1 0 0,0 0 1 0 0,0-1 0 0 0,-1 1 0 0 0,1 0-1 0 0,0 0 1 0 0,0-1 0 0 0,0 1-1 0 0,0 0 1 0 0,0 0 0 0 0,0-1 0 0 0,-1 1-1 0 0,1 0 1 0 0,0 0 0 0 0,0-1-1 0 0,0 1 1 0 0,0 0 0 0 0,0-1 0 0 0,0 1-1 0 0,0 0 1 0 0,0 0 0 0 0,0-1 0 0 0,0 1-1 0 0,0 0 1 0 0,0 0 0 0 0,1-1-1 0 0,-1 1 1 0 0,0-2-1142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34 919 0 0,'-4'-1'642'0'0,"1"-1"-1"0"0,-1 0 1 0 0,1 0-1 0 0,0 0 1 0 0,-6-5-1 0 0,7 5-222 0 0,0 1-1 0 0,0-1 0 0 0,0 1 1 0 0,0-1-1 0 0,0 1 0 0 0,0-1 1 0 0,0 1-1 0 0,0 0 0 0 0,-1 0 1 0 0,1 0-1 0 0,0 1 0 0 0,-1-1 1 0 0,1 0-1 0 0,-1 1 1 0 0,1 0-1 0 0,0-1 0 0 0,-1 1 1 0 0,1 0-1 0 0,-4 1 0 0 0,1 0-62 0 0,0 1 0 0 0,0 0 0 0 0,0 0 0 0 0,1 0 0 0 0,-1 1 0 0 0,1 0 0 0 0,0 0 0 0 0,-1 0 0 0 0,2 0-1 0 0,-1 1 1 0 0,0-1 0 0 0,1 1 0 0 0,-1 0 0 0 0,1 0 0 0 0,-4 8 0 0 0,-2 2-207 0 0,1 0 0 0 0,1 1 0 0 0,-10 26 0 0 0,13-29-29 0 0,0 0 0 0 0,1 0-1 0 0,1 0 1 0 0,0 1 0 0 0,1-1 0 0 0,0 0 0 0 0,0 1 0 0 0,2-1-1 0 0,-1 1 1 0 0,2-1 0 0 0,0 1 0 0 0,0-1 0 0 0,1 0 0 0 0,1 0-1 0 0,9 23 1 0 0,-5-15-32 0 0,-2-7-45 0 0,0 1 0 0 0,1-1 0 0 0,15 23 0 0 0,-20-33-43 0 0,1 1 0 0 0,0-1 0 0 0,1 0 1 0 0,-1 0-1 0 0,0 0 0 0 0,1 0 0 0 0,0-1 1 0 0,-1 1-1 0 0,1-1 0 0 0,0 0 0 0 0,0 0 1 0 0,1 0-1 0 0,-1-1 0 0 0,0 1 0 0 0,0-1 1 0 0,1 0-1 0 0,4 0 0 0 0,-3 0 0 0 0,36 2 0 0 0,-13-7 0 0 0,-20 2 0 0 0,14-2 0 0 0,-1-1 0 0 0,41-14 0 0 0,-35 7 0 0 0,0-1 0 0 0,30-20 0 0 0,-49 28 0 0 0,-1-1 0 0 0,0 0 0 0 0,0 0 0 0 0,-1-1 0 0 0,0 0 0 0 0,0 0 0 0 0,-1 0 0 0 0,0-1 0 0 0,0 0 0 0 0,8-16 0 0 0,-12 19 13 0 0,0-1 1 0 0,-1 1-1 0 0,0 0 0 0 0,0 0 1 0 0,-1 0-1 0 0,1-1 0 0 0,-1 1 0 0 0,0 0 1 0 0,-1-1-1 0 0,1 1 0 0 0,-1 0 0 0 0,0 0 1 0 0,0-1-1 0 0,-1 1 0 0 0,-3-8 1 0 0,1 1 66 0 0,-2 1 0 0 0,1-1 0 0 0,-2 1 0 0 0,1 1 0 0 0,-13-15 0 0 0,13 17-38 0 0,-2 1-1 0 0,1-1 0 0 0,-1 2 0 0 0,0-1 0 0 0,0 1 0 0 0,-1 0 0 0 0,0 1 1 0 0,0-1-1 0 0,-10-2 0 0 0,-6-2 119 0 0,-1 1-1 0 0,-32-5 1 0 0,-14-7-160 0 0,61 17-176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36 1839 0 0,'0'-1'436'0'0,"0"-1"0"0"0,0 1 0 0 0,-1-1 0 0 0,1 1-1 0 0,0 0 1 0 0,-1-1 0 0 0,1 1 0 0 0,-1 0-1 0 0,1-1 1 0 0,-1 1 0 0 0,0 0 0 0 0,0 0-1 0 0,1-1 1 0 0,-1 1 0 0 0,0 0 0 0 0,0 0 0 0 0,0 0-1 0 0,0 0 1 0 0,0 0 0 0 0,0 0 0 0 0,-1 0-1 0 0,1 1 1 0 0,-2-2 0 0 0,1 1-18 0 0,0 0 0 0 0,-1 0 0 0 0,1 0 0 0 0,0 0 0 0 0,-1 1 0 0 0,1-1 0 0 0,0 1 0 0 0,-1 0 0 0 0,1 0 0 0 0,0-1 0 0 0,-1 2 0 0 0,1-1 0 0 0,-3 0 0 0 0,-4 2-119 0 0,1 0 0 0 0,-1 0 0 0 0,1 1 1 0 0,0 0-1 0 0,-1 1 0 0 0,2 0 0 0 0,-1 0 0 0 0,0 0 1 0 0,1 1-1 0 0,0 0 0 0 0,0 1 0 0 0,0 0 0 0 0,1 0 1 0 0,-8 9-1 0 0,1 0-133 0 0,2 0 0 0 0,-12 20 0 0 0,19-27-130 0 0,0-1-1 0 0,0 1 1 0 0,1 0-1 0 0,0 0 1 0 0,1 0-1 0 0,0 0 1 0 0,-2 14-1 0 0,3-10-13 0 0,1-1-1 0 0,0 1 0 0 0,0-1 0 0 0,1 1 0 0 0,4 21 1 0 0,-3-26-21 0 0,0-1 0 0 0,0 1 0 0 0,1 0 0 0 0,0-1 0 0 0,0 1 0 0 0,1-1 0 0 0,0 0 0 0 0,0 0 0 0 0,0-1 0 0 0,9 9 0 0 0,-11-11-1 0 0,1-1 0 0 0,-1 0 0 0 0,1 0 0 0 0,0 0 0 0 0,0 0 0 0 0,0-1 0 0 0,4 2 0 0 0,4 2 0 0 0,0-1 0 0 0,-1 0 0 0 0,1-1 0 0 0,22 4 0 0 0,-20-6 0 0 0,-1-1 0 0 0,1 0 0 0 0,0-1 0 0 0,0 0 0 0 0,15-4 0 0 0,-23 4 0 0 0,7-1 0 0 0,1-1 0 0 0,-1 0 0 0 0,1-1 0 0 0,-1-1 0 0 0,20-10 0 0 0,-21 10-3 0 0,-1-1 0 0 0,0 0 0 0 0,0 0 0 0 0,-1-1 0 0 0,0-1 0 0 0,0 1 0 0 0,0-1 0 0 0,-1-1 0 0 0,0 0 0 0 0,8-12 0 0 0,-13 17 2 0 0,0-1-1 0 0,-1 0 1 0 0,1 0 0 0 0,-1 0 0 0 0,0-1-1 0 0,0 1 1 0 0,0 0 0 0 0,-1-1-1 0 0,0 1 1 0 0,0-1 0 0 0,-1 1 0 0 0,1-1-1 0 0,-1 0 1 0 0,0 1 0 0 0,-1-1-1 0 0,1 1 1 0 0,-1-1 0 0 0,0 1 0 0 0,0-1-1 0 0,-1 1 1 0 0,0-1 0 0 0,0 1-1 0 0,-4-8 1 0 0,2 7 23 0 0,0 0 0 0 0,0 1 0 0 0,-1-1 0 0 0,1 1 1 0 0,-1 0-1 0 0,0 0 0 0 0,-1 0 0 0 0,1 1 0 0 0,-1 0 0 0 0,-13-7 0 0 0,-4-1 170 0 0,-40-13 0 0 0,52 20-147 0 0,-2 1-1 0 0,1 0 1 0 0,0 0-1 0 0,-1 1 0 0 0,0 1 0 0 0,0 0 1 0 0,1 1-1 0 0,-1 0 0 0 0,-26 2 0 0 0,28 1-1757 0 0,0 0-1 0 0,0 0 1 0 0,-16 7-1 0 0,10-2-5894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55 3679 0 0,'-8'0'1002'0'0,"-3"-7"4092"0"0,11 6-4988 0 0,1 0 1 0 0,-1 0-1 0 0,0 1 0 0 0,0-1 0 0 0,1 0 0 0 0,-1 1 0 0 0,0-1 0 0 0,1 0 0 0 0,-1 1 1 0 0,1-1-1 0 0,-1 1 0 0 0,1-1 0 0 0,-1 0 0 0 0,1 1 0 0 0,-1-1 0 0 0,1 1 0 0 0,0 0 0 0 0,-1-1 1 0 0,1 1-1 0 0,0 0 0 0 0,-1-1 0 0 0,1 1 0 0 0,1-1 0 0 0,22-6 1946 0 0,-16 5-475 0 0,9-4-1141 0 0,1 1 0 0 0,0 1 0 0 0,0 0 0 0 0,0 1 0 0 0,0 1 0 0 0,0 1 0 0 0,27 2 0 0 0,128 5 491 0 0,-169-6-782 0 0,12 1-85 0 0,65 3-48 0 0,26 0-12 0 0,-47 1 64 0 0,-35-1 11 0 0,0-2-1 0 0,48-2 1 0 0,-5-9 225 0 0,-43 4-263 0 0,0 2 0 0 0,1 1 0 0 0,38 1 0 0 0,-58 2-20 0 0,1 0 0 0 0,-1 0-1 0 0,0 1 1 0 0,0 0 0 0 0,11 5-1 0 0,2 3-5980 0 0,-10-6-668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 1375 0 0,'-1'-1'161'0'0,"0"1"-1"0"0,0 0 0 0 0,1-1 0 0 0,-1 1 0 0 0,0 0 0 0 0,0 0 0 0 0,0-1 0 0 0,1 1 1 0 0,-1 0-1 0 0,0 0 0 0 0,0 0 0 0 0,0 0 0 0 0,0 0 0 0 0,0 0 0 0 0,1 0 0 0 0,-1 0 0 0 0,0 1 1 0 0,-1-1-1 0 0,-15 6 2253 0 0,3 3-63 0 0,12-8-1896 0 0,1 0 0 0 0,-1 0 0 0 0,0 0 0 0 0,0 1 0 0 0,1-2 0 0 0,-1 1 0 0 0,0 0 0 0 0,0 0 1 0 0,0-1-1 0 0,0 1 0 0 0,-3 0 0 0 0,14 0 429 0 0,-1 1 0 0 0,0 0 0 0 0,1 0-1 0 0,-1 1 1 0 0,12 5 0 0 0,-9-3-924 0 0,1 0-1 0 0,0-1 0 0 0,1 0 1 0 0,22 3-1 0 0,2-6 122 0 0,64-7 0 0 0,-52 2-48 0 0,-37 4-180 0 0,-1 1 0 0 0,0 0 0 0 0,0 1 0 0 0,0 0 0 0 0,0 1 0 0 0,0 0 0 0 0,-1 1 0 0 0,0 0 0 0 0,13 7 0 0 0,-10-6-6452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4 463 2303 0 0,'-4'4'5015'0'0,"5"-17"-4192"0"0,1 0-1 0 0,0 0 0 0 0,1 0 1 0 0,7-23-1 0 0,4-12-294 0 0,1-36 157 0 0,6-113-1 0 0,-18 150-276 0 0,-3 47-475 0 0,0 0 0 0 0,0 0-1 0 0,0 0 1 0 0,0 0-1 0 0,0 0 1 0 0,0 0 0 0 0,0 0-1 0 0,-1-1 1 0 0,1 1-1 0 0,0 0 1 0 0,0 0 0 0 0,0 0-1 0 0,0 0 1 0 0,0 0 0 0 0,0 0-1 0 0,0 0 1 0 0,-1-1-1079 0 0,1 1 1079 0 0,0 0 0 0 0,0 0-1 0 0,-1 0 1 0 0,1 0-1 0 0,0 0 1 0 0,0 0 0 0 0,0 0-1 0 0,0 0 1 0 0,0 0 0 0 0,0 0-1 0 0,0 0 1 0 0,0 0-1 0 0,0 0 1 0 0,-1 0 0 0 0,1 0-1 0 0,0 0 1 0 0,0 0 0 0 0,0 0-1 0 0,0 0 1 0 0,0 0-68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36 455 0 0,'2'0'1000'0'0,"-13"-4"5928"0"0,16 5-3456 0 0,7 10-2931 0 0,-2-2-503 0 0,-8-8-12 0 0,-1 0 0 0 0,1 0-1 0 0,-1 0 1 0 0,1-1 0 0 0,-1 1 0 0 0,1 0-1 0 0,0-1 1 0 0,-1 1 0 0 0,1-1 0 0 0,0 0 0 0 0,0 1-1 0 0,-1-1 1 0 0,1 0 0 0 0,0 0 0 0 0,0 0-1 0 0,-1 0 1 0 0,1 0 0 0 0,0-1 0 0 0,0 1 0 0 0,-1 0-1 0 0,1-1 1 0 0,0 1 0 0 0,-1-1 0 0 0,1 0-1 0 0,-1 0 1 0 0,3-1 0 0 0,0 0 123 0 0,1 0 0 0 0,0-1 0 0 0,0 2 0 0 0,0-1 0 0 0,10-2 0 0 0,-12 4-124 0 0,0 0 1 0 0,1 0-1 0 0,-1 0 1 0 0,1 1-1 0 0,-1-1 0 0 0,1 1 1 0 0,-1 0-1 0 0,0 0 0 0 0,1 0 1 0 0,2 1-1 0 0,-2 0-20 0 0,0-1-1 0 0,0 0 0 0 0,0 0 0 0 0,0 0 0 0 0,0-1 1 0 0,0 1-1 0 0,0-1 0 0 0,0 0 0 0 0,1 0 1 0 0,-1-1-1 0 0,0 1 0 0 0,0-1 0 0 0,0 0 0 0 0,6-2 1 0 0,2-2 11 0 0,0 0 0 0 0,0-1 1 0 0,12-8-1 0 0,-21 12-2 0 0,-2 2-6 0 0,0-1-1 0 0,0 1 1 0 0,0-1-1 0 0,0 1 1 0 0,0 0 0 0 0,-1-1-1 0 0,1 1 1 0 0,0 0 0 0 0,0 0-1 0 0,0 0 1 0 0,0 0 0 0 0,1 0-1 0 0,-1 0 1 0 0,0 0-1 0 0,0 0 1 0 0,0 0 0 0 0,0 0-1 0 0,0 0 1 0 0,-1 1 0 0 0,1-1-1 0 0,0 0 1 0 0,0 1 0 0 0,0-1-1 0 0,0 1 1 0 0,0-1-1 0 0,0 1 1 0 0,0-1 0 0 0,0 2-1 0 0,7 2-3 0 0,-8-4 7 0 0,0 0 0 0 0,1 1 0 0 0,-1-1-1 0 0,0 0 1 0 0,1 0 0 0 0,-1 0 0 0 0,1 0 0 0 0,-1 0 0 0 0,1 0-1 0 0,-1 0 1 0 0,0 0 0 0 0,1 0 0 0 0,-1 0 0 0 0,1 0-1 0 0,-1 0 1 0 0,1 0 0 0 0,-1 0 0 0 0,0 0 0 0 0,1 0-1 0 0,-1 0 1 0 0,1 0 0 0 0,-1-1 0 0 0,0 1 0 0 0,1 0-1 0 0,-1 0 1 0 0,1 0 0 0 0,-1-1 0 0 0,1 1 0 0 0,6-12 560 0 0,-1 3-296 0 0,-5 9-188 0 0,-1 0-248 0 0,0 0-1 0 0,1 0 1 0 0,-1 0 0 0 0,0 0 0 0 0,0 0 0 0 0,0 0-1 0 0,1 0 1 0 0,-1 0 0 0 0,0 1 0 0 0,0-1-1 0 0,0 0 1 0 0,1 0 0 0 0,-1 0 0 0 0,2 2-1774 0 0,-2-1 1774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20 399 1375 0 0,'-13'-1'6494'0'0,"7"10"-3600"0"0,10-16-1194 0 0,0 1-1422 0 0,-1 0 0 0 0,1 1-1 0 0,0 0 1 0 0,0 0 0 0 0,1 0-1 0 0,0 0 1 0 0,8-6 0 0 0,18-12-242 0 0,-21 16-23 0 0,0 0 0 0 0,12-12-1 0 0,-10 8-28 0 0,0 1 1 0 0,19-11-1 0 0,-3 1-1 0 0,0-9 17 0 0,44-53-64 0 0,-62 70 64 0 0,32-37 0 0 0,-28 36 47 0 0,-8 7 25 0 0,0 0 0 0 0,0 0 0 0 0,7-11 0 0 0,0 4 457 0 0,-10 13-650 0 0,-2 2 26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88 2303 0 0,'-1'0'167'0'0,"0"-1"263"0"0,0-1 1 0 0,-1 1-1 0 0,1-1 0 0 0,0 1 1 0 0,0-1-1 0 0,0 1 0 0 0,0-1 1 0 0,0 0-1 0 0,1 1 0 0 0,-2-4 1 0 0,2 4-302 0 0,0 0 0 0 0,-1 0 0 0 0,1 1 1 0 0,0-1-1 0 0,0 0 0 0 0,0 0 0 0 0,0 0 0 0 0,0 0 1 0 0,1 1-1 0 0,-1-1 0 0 0,0 0 0 0 0,0 0 0 0 0,0 1 1 0 0,1-1-1 0 0,-1 0 0 0 0,0 0 0 0 0,1 1 0 0 0,-1-1 1 0 0,1 0-1 0 0,-1 1 0 0 0,1-1 0 0 0,0 0 0 0 0,0 0 6 0 0,0 1 1 0 0,0 0-1 0 0,0 0 0 0 0,0 0 0 0 0,0 0 0 0 0,0 0 0 0 0,0 0 1 0 0,0 0-1 0 0,0 0 0 0 0,0 1 0 0 0,-1-1 0 0 0,1 0 0 0 0,0 0 1 0 0,0 1-1 0 0,0-1 0 0 0,1 1 0 0 0,7 2 423 0 0,29-1 1001 0 0,-29-1-1138 0 0,1 0 0 0 0,-1-1 0 0 0,1 0-1 0 0,0 0 1 0 0,15-4 0 0 0,19-9 1023 0 0,-29 8-1553 0 0,0 1-1 0 0,0 0 1 0 0,0 1 0 0 0,0 1-1 0 0,17 0 1 0 0,25 4 281 0 0,-31 0 114 0 0,37-3 0 0 0,-52-1-225 0 0,0 0 0 0 0,20-7 0 0 0,-20 6-28 0 0,-1 0 0 0 0,16-2 0 0 0,-22 5-22 0 0,0 0 0 0 0,0 0-1 0 0,0 0 1 0 0,1 0 0 0 0,-1 0-1 0 0,0 1 1 0 0,0 0 0 0 0,0 0 0 0 0,0 0-1 0 0,4 2 1 0 0,5 3 32 0 0,-6-3-35 0 0,0 0 0 0 0,15 5 1 0 0,-19-8-10 0 0,0 1 1 0 0,0-1 0 0 0,0 0-1 0 0,1 0 1 0 0,-1 0 0 0 0,0 0-1 0 0,0 0 1 0 0,0-1 0 0 0,0 1 0 0 0,6-3-1 0 0,0 1 62 0 0,0 0-1 0 0,1 0 0 0 0,17 0 1 0 0,5-1 41 0 0,-15 1-88 0 0,3-1 43 0 0,28-1 0 0 0,-32 5-24 0 0,-1 0-1 0 0,1 1 0 0 0,28 8 1 0 0,-42-9-35 0 0,24 4 2 0 0,11 2 0 0 0,-33-6 0 0 0,0 0 0 0 0,0-1 0 0 0,-1 0 0 0 0,1 1 0 0 0,0-1 0 0 0,0-1 0 0 0,0 1 0 0 0,0-1 0 0 0,4 0 0 0 0,-3-1 0 0 0,-1 2 0 0 0,1-1 0 0 0,-1 1 0 0 0,1-1 0 0 0,0 1 0 0 0,6 1 0 0 0,8 4 0 0 0,-8-3 0 0 0,0 0 0 0 0,0 0 0 0 0,17 0 0 0 0,-22-2 0 0 0,1-1 0 0 0,-1 1 0 0 0,0-1 0 0 0,1 0 0 0 0,6-3 0 0 0,-11 4 0 0 0,-1-1 0 0 0,1 1 0 0 0,0 0 0 0 0,-1 0 0 0 0,1 1 0 0 0,-1-1 0 0 0,1 0 0 0 0,0 0 0 0 0,-1 1 0 0 0,3 0 0 0 0,10 2 0 0 0,-3-1 0 0 0,-8-1 0 0 0,-1 0 0 0 0,1-1 0 0 0,0 1 0 0 0,0-1 0 0 0,0 1 0 0 0,0-1 0 0 0,3 0 0 0 0,-17 14-1314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76 1551 0 0,'2'-59'4064'0'0,"-2"58"-3902"0"0,0 1-1 0 0,0-1 1 0 0,1 0 0 0 0,-1 1-1 0 0,0-1 1 0 0,0 0-1 0 0,-1 1 1 0 0,1-1-1 0 0,0 0 1 0 0,0 1-1 0 0,0-1 1 0 0,0 0-1 0 0,-1 1 1 0 0,1-1-1 0 0,0 0 1 0 0,0 1-1 0 0,-1-1 1 0 0,1 1-1 0 0,-1-1 1 0 0,1 1 0 0 0,0-1-1 0 0,-1 1 1 0 0,1-1-1 0 0,-1 1 1 0 0,1-1-1 0 0,-2 0 309 0 0,3 4 1005 0 0,4-1-805 0 0,2 5-480 0 0,6 5 157 0 0,1-1-271 0 0,-9-9 8 0 0,-5-1-78 0 0,1-1-1 0 0,-1 0 1 0 0,0 0-1 0 0,1 0 1 0 0,-1 0-1 0 0,0 0 1 0 0,1 0-1 0 0,-1 1 1 0 0,0-1-1 0 0,1 0 1 0 0,-1 0-1 0 0,0 1 1 0 0,1-1-1 0 0,-1 0 0 0 0,0 0 1 0 0,0 1-1 0 0,1-1 1 0 0,-1 0-1 0 0,0 0 1 0 0,0 1-1 0 0,0-1 1 0 0,0 0-1 0 0,1 1 1 0 0,-1-1-1 0 0,0 0 1 0 0,0 1-1 0 0,0-1 1 0 0,0 1-1 0 0,0-1 1 0 0,0 0-1 0 0,0 1 0 0 0,0-1 1 0 0,0 0-1 0 0,0 1 1 0 0,0-1-1 0 0,0 0 1 0 0,0 1-1 0 0,-1 1-5 0 0,-17-4 64 0 0,16 3-67 0 0,0 0 0 0 0,0-1 0 0 0,1 1-1 0 0,-1 0 1 0 0,0 0 0 0 0,0 0 0 0 0,1 0-1 0 0,-1 0 1 0 0,0 0 0 0 0,1 0 0 0 0,-1 1 0 0 0,1-1-1 0 0,0 1 1 0 0,-3 2 0 0 0,-10 9-21 0 0,13-13 24 0 0,-5 2 0 0 0,6-2 0 0 0,-1-1 0 0 0,1 1 0 0 0,0 0 0 0 0,-1-1 0 0 0,1 1 0 0 0,0 0 0 0 0,-1-1 0 0 0,1 1 0 0 0,0-1 0 0 0,0 1 0 0 0,0 0 0 0 0,-1-1 0 0 0,1 1 0 0 0,0-1 0 0 0,0 1 0 0 0,0-1 0 0 0,0 1 0 0 0,0-1 0 0 0,0 1 0 0 0,0-1 0 0 0,0 1 0 0 0,0 0 0 0 0,0-1 0 0 0,0 1 0 0 0,0-1 0 0 0,-1 6-19 0 0,0-4 37 0 0,1-1-1 0 0,-1 1 1 0 0,1 0 0 0 0,0-1 0 0 0,-1 1 0 0 0,1 0 0 0 0,0 0 0 0 0,0-1 0 0 0,0 1 0 0 0,-1 0 0 0 0,1 0-1 0 0,0 0 1 0 0,0-1 0 0 0,0 1 0 0 0,0 0 0 0 0,0 0 0 0 0,1-1 0 0 0,-1 1 0 0 0,0 0 0 0 0,0 0 0 0 0,0-1-1 0 0,1 1 1 0 0,-1 0 0 0 0,0 0 0 0 0,1-1 0 0 0,-1 1 0 0 0,0 0 0 0 0,1-1 0 0 0,0 2 0 0 0,5 2 30 0 0,-5-4-32 0 0,0 1 0 0 0,0-1 1 0 0,-1 1-1 0 0,1-1 0 0 0,0 1 1 0 0,0-1-1 0 0,0 0 0 0 0,0 1 1 0 0,0-1-1 0 0,0 0 1 0 0,0 0-1 0 0,-1 1 0 0 0,1-1 1 0 0,2 0-1 0 0,0 0 58 0 0,0 1 1 0 0,0-1 0 0 0,0 1-1 0 0,1 0 1 0 0,-1 0-1 0 0,0 0 1 0 0,0 0-1 0 0,4 3 1 0 0,-4-2-50 0 0,-1-1 1 0 0,1 0 0 0 0,0 1 0 0 0,-1-1-1 0 0,1 0 1 0 0,0-1 0 0 0,0 1 0 0 0,0 0-1 0 0,0-1 1 0 0,-1 0 0 0 0,1 1 0 0 0,6-1-1 0 0,3-2 120 0 0,1 0-1 0 0,0 2 1 0 0,0-1-1 0 0,-1 2 0 0 0,19 2 1 0 0,-14-2 2 0 0,-1 0-1 0 0,1-1 1 0 0,-1-1 0 0 0,30-5-1 0 0,-41 6-146 0 0,-1 1 0 0 0,1 0 0 0 0,0 0 0 0 0,0 0 0 0 0,0 1 0 0 0,-1 0 0 0 0,1 0 0 0 0,8 5 0 0 0,-11-6 0 0 0,19-1 64 0 0,-20 0-64 0 0,1 1 0 0 0,-1-1 0 0 0,1 0 0 0 0,-1 0 0 0 0,1 0 0 0 0,-1 0 0 0 0,1 0 0 0 0,-1 0 0 0 0,1 0 0 0 0,-1 0 0 0 0,1 0 0 0 0,-1-1 0 0 0,1 1 0 0 0,-1-1 0 0 0,1 1 0 0 0,-1-1 0 0 0,0 0 0 0 0,1 1 0 0 0,-1-1 0 0 0,0 0 0 0 0,1 0 0 0 0,0-2 0 0 0,0 2 0 0 0,0 0 0 0 0,1-1 0 0 0,-1 1 0 0 0,0 0 0 0 0,0 0 0 0 0,0 0 0 0 0,1 0 0 0 0,-1 1 0 0 0,0-1 0 0 0,5 0 0 0 0,-2 1 0 0 0,1 1 0 0 0,-1 1 0 0 0,0-1 0 0 0,1 0 0 0 0,-1 1 0 0 0,0 0 0 0 0,0 1 0 0 0,4 2 0 0 0,-6-4 0 0 0,-1-1 0 0 0,-1 0 0 0 0,-1 0 0 0 0,0 0 0 0 0,1 0 0 0 0,-1 0 0 0 0,1 0 0 0 0,-1 0 0 0 0,0 1 0 0 0,1-1 0 0 0,-1 0 0 0 0,0 0 0 0 0,1 0 0 0 0,-1 0 0 0 0,0 0 0 0 0,1 1 0 0 0,-1-1 0 0 0,0 0 0 0 0,1 0 0 0 0,-1 1 0 0 0,0-1 0 0 0,1 0 0 0 0,-1 0 0 0 0,0 1 0 0 0,1-1 0 0 0,-5 15 0 0 0,6-11-1172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6 207 1887 0 0,'-5'-43'250'0'0,"7"-25"2608"0"0,-1 57-2352 0 0,0 11-462 0 0,-1-1-1 0 0,0 0 0 0 0,0 1 0 0 0,1-1 1 0 0,-1 0-1 0 0,0 0 0 0 0,0 1 0 0 0,0-1 0 0 0,0 0 1 0 0,0 0-1 0 0,0 1 0 0 0,0-1 0 0 0,0 0 0 0 0,0 0 1 0 0,0 1-1 0 0,-1-1 0 0 0,1 0 0 0 0,0 0 1 0 0,0 1-1 0 0,-1-1 0 0 0,1 0 0 0 0,-1 0 0 0 0,1 0-5 0 0,-1 1 0 0 0,1-1 0 0 0,0 1 0 0 0,0-1 1 0 0,-1 1-1 0 0,1-1 0 0 0,0 1 0 0 0,0-1 0 0 0,0 1 0 0 0,0-1 0 0 0,0 1 0 0 0,0-1 0 0 0,0 1 0 0 0,0-1 0 0 0,0 1 0 0 0,0-1 0 0 0,0 0 0 0 0,0 1 0 0 0,0-1 0 0 0,0 1 0 0 0,0-1 0 0 0,0 1 0 0 0,1-1 0 0 0,-1 1 0 0 0,0-1 0 0 0,1 0 0 0 0,-2 2 346 0 0,1-1-375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0,0-1 0 0 0,0 1 0 0 0,1 1 38 0 0,0-1 0 0 0,0 0 0 0 0,0 0-1 0 0,-1 1 1 0 0,1-1 0 0 0,0 0 0 0 0,0 1 0 0 0,-1-1 0 0 0,1 1 0 0 0,0-1 0 0 0,-1 1 0 0 0,1-1 0 0 0,-1 1 0 0 0,1-1 0 0 0,0 1 0 0 0,-1 0 0 0 0,1 0-1 0 0,0 0 3 0 0,-1 0 0 0 0,1 0 0 0 0,0 0-1 0 0,-1 0 1 0 0,1-1 0 0 0,0 1 0 0 0,0 0-1 0 0,0-1 1 0 0,-1 1 0 0 0,1-1 0 0 0,0 1-1 0 0,0-1 1 0 0,0 1 0 0 0,0-1-1 0 0,0 1 1 0 0,0-1 0 0 0,0 0 0 0 0,2 1-1 0 0,12-3 604 0 0,0 0 0 0 0,1-1-1 0 0,27-9 1 0 0,-26 7-395 0 0,19-7 137 0 0,-28 9-348 0 0,-1 0-1 0 0,1 0 0 0 0,0 1 1 0 0,1 0-1 0 0,-1 0 0 0 0,0 1 0 0 0,0 0 1 0 0,1 0-1 0 0,-1 1 0 0 0,15 2 0 0 0,-20-2 22 0 0,1 0 0 0 0,0 1-1 0 0,-1-1 1 0 0,1 0-1 0 0,0-1 1 0 0,0 1 0 0 0,-1-1-1 0 0,1 1 1 0 0,6-3-1 0 0,29-15 525 0 0,-34 16-590 0 0,-5 2-1 0 0,1 0 0 0 0,-1 0 1 0 0,1 0-1 0 0,-1 0 0 0 0,1 0 1 0 0,-1 0-1 0 0,0 0 0 0 0,1 0 1 0 0,-1 0-1 0 0,1 0 0 0 0,-1 0 1 0 0,1 1-1 0 0,-1-1 0 0 0,0 0 1 0 0,1 0-1 0 0,-1 0 0 0 0,0 1 1 0 0,1-1-1 0 0,-1 0 0 0 0,0 0 1 0 0,1 1-1 0 0,-1-1 1 0 0,0 0-1 0 0,1 1 0 0 0,-1-1 1 0 0,0 0-1 0 0,0 1 0 0 0,1-1 1 0 0,-1 1-1 0 0,0 0 0 0 0,0-3 0 0 0,2 0 0 0 0,-2 1 0 0 0,2-1 11 0 0,-2 2 42 0 0,0 0 1 0 0,2 0-44 0 0,-1 0-10 0 0,5 6 27 0 0,-5-6-18 0 0,0 1 1 0 0,0 0 0 0 0,0 0-1 0 0,0 0 1 0 0,0 0-1 0 0,-1 0 1 0 0,1 0 0 0 0,0 0-1 0 0,-1 0 1 0 0,1 0 0 0 0,-1 0-1 0 0,1 0 1 0 0,-1 0 0 0 0,1 0-1 0 0,-1 1 1 0 0,0-1 0 0 0,1 1-1 0 0,2 15 16 0 0,0-4 9 0 0,0 0 1 0 0,0 21-1 0 0,-4-6 21 0 0,0-21-54 0 0,0-1 0 0 0,0 0 0 0 0,1 0 0 0 0,0 0 0 0 0,1 1 0 0 0,-1-1-1 0 0,1 0 1 0 0,0 0 0 0 0,4 11 0 0 0,8 13-1 0 0,-13-28 0 0 0,0-2 0 0 0,0 1 0 0 0,0-1 0 0 0,0 1 0 0 0,0-1 0 0 0,0 1 0 0 0,0-1 0 0 0,1 1 0 0 0,-1-1 0 0 0,0 0 0 0 0,0 1 0 0 0,0-1 0 0 0,1 1 0 0 0,-1-1 0 0 0,0 0 0 0 0,0 1 0 0 0,1-1 0 0 0,-1 0 0 0 0,0 1 0 0 0,1-1 0 0 0,-1 0 0 0 0,0 1 0 0 0,2-1 0 0 0,12 4-1061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8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52 1375 0 0,'-3'-22'2007'0'0,"0"5"4268"0"0,6 19-5183 0 0,-1-1-732 0 0,1-5-275 0 0,-3 3-61 0 0,0 1 1 0 0,0-1-1 0 0,1 1 1 0 0,-1 0-1 0 0,0-1 1 0 0,0 1-1 0 0,0-1 1 0 0,0 1-1 0 0,0-1 0 0 0,0 1 1 0 0,0-1-1 0 0,0 1 1 0 0,0 0-1 0 0,0-1 1 0 0,0 1-1 0 0,0-1 1 0 0,0 1-1 0 0,0-1 0 0 0,0 1 1 0 0,0-1-1 0 0,-1 1 1 0 0,1 0-1 0 0,0-1 1 0 0,-1 1 21 0 0,1 0 1 0 0,0 0-1 0 0,-1 0 0 0 0,1 0 1 0 0,0 1-1 0 0,-1-1 1 0 0,1 0-1 0 0,0 0 1 0 0,-1 1-1 0 0,1-1 0 0 0,0 0 1 0 0,0 0-1 0 0,-1 1 1 0 0,1-1-1 0 0,0 0 1 0 0,0 1-1 0 0,-1-1 1 0 0,1 0-1 0 0,0 1 0 0 0,0-1 1 0 0,0 1-1 0 0,0-1 1 0 0,0 0-1 0 0,0 1 1 0 0,0-1-1 0 0,0 0 0 0 0,0 1 1 0 0,0 0-1 0 0,-4 21 108 0 0,1-1 0 0 0,0 1 0 0 0,2 28 0 0 0,1-25 4 0 0,-1-1-1 0 0,-5 30 0 0 0,6-46-19 0 0,1-7-21 0 0,-1-4-20 0 0,0 3-80 0 0,0-1-1 0 0,0 1 1 0 0,0 0 0 0 0,0 0-1 0 0,0-1 1 0 0,0 1-1 0 0,1 0 1 0 0,-1 0-1 0 0,0-1 1 0 0,0 1-1 0 0,0 0 1 0 0,0 0 0 0 0,0 0-1 0 0,0-1 1 0 0,1 1-1 0 0,-1 0 1 0 0,0 0-1 0 0,0 0 1 0 0,0-1 0 0 0,0 1-1 0 0,1 0 1 0 0,-1 0-1 0 0,0 0 1 0 0,0 0-1 0 0,1 0 1 0 0,-1-1-1 0 0,0 1 1 0 0,0 0 0 0 0,0 0-1 0 0,1 0 1 0 0,-1 0-1 0 0,0 0 1 0 0,1 0-1 0 0,11 0 265 0 0,-2 0 189 0 0,58-20 576 0 0,-54 17-995 0 0,0 0-1 0 0,0 1 1 0 0,0 1 0 0 0,0 0-1 0 0,0 0 1 0 0,17 3-1 0 0,36-2 84 0 0,-55-1-127 0 0,-1 0-1 0 0,0 1 0 0 0,0 0 1 0 0,1 1-1 0 0,-1 0 1 0 0,0 0-1 0 0,0 2 0 0 0,0-1 1 0 0,19 8-1 0 0,-29-10-4 0 0,0 1-1 0 0,0-1 1 0 0,1 1-1 0 0,-1-1 1 0 0,0 0-1 0 0,1 0 1 0 0,-1 0 0 0 0,0 0-1 0 0,1 0 1 0 0,-1 0-1 0 0,0 0 1 0 0,1 0-1 0 0,-1 0 1 0 0,0-1-1 0 0,0 1 1 0 0,1-1-1 0 0,-1 1 1 0 0,0-1-1 0 0,0 1 1 0 0,1-1-1 0 0,-1 1 1 0 0,0-1-1 0 0,0 0 1 0 0,0 0 0 0 0,0 0-1 0 0,0 0 1 0 0,0 0-1 0 0,1-2 1 0 0,13-8-1212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72 2759 0 0,'-1'-1'193'0'0,"1"1"-1"0"0,-1-1 0 0 0,0 0 0 0 0,1 0 0 0 0,-1 0 0 0 0,1 0 0 0 0,0 0 0 0 0,-1 1 0 0 0,1-1 0 0 0,0 0 0 0 0,-1 0 0 0 0,1 0 0 0 0,0 0 1 0 0,0 0-1 0 0,0 0 0 0 0,0 0 0 0 0,0 0 0 0 0,0 0 0 0 0,0 0 0 0 0,0 0 0 0 0,1 0 0 0 0,-1 0 0 0 0,0 0 0 0 0,0 0 0 0 0,1 0 1 0 0,-1 0-1 0 0,1 0 0 0 0,-1 0 0 0 0,1 1 0 0 0,-1-1 0 0 0,1 0 0 0 0,-1 0 0 0 0,1 0 0 0 0,0 0 0 0 0,2-2 174 0 0,-1 1 0 0 0,0 0 0 0 0,1-1 0 0 0,-1 1 0 0 0,1 0 0 0 0,0 0 0 0 0,-1 0-1 0 0,6-2 1 0 0,3 0 62 0 0,1 1-1 0 0,-1 0 1 0 0,1 1 0 0 0,-1 0-1 0 0,1 0 1 0 0,0 1-1 0 0,0 1 1 0 0,16 1-1 0 0,-25 0-398 0 0,0-1 0 0 0,0 1-1 0 0,0 0 1 0 0,0 0-1 0 0,0 1 1 0 0,0-1 0 0 0,0 0-1 0 0,0 1 1 0 0,3 2 0 0 0,9 6 146 0 0,-10-9-160 0 0,-1 1 1 0 0,1-1 0 0 0,-1 0-1 0 0,1 0 1 0 0,0 0-1 0 0,-1-1 1 0 0,1 0 0 0 0,0 0-1 0 0,-1 0 1 0 0,1 0 0 0 0,0-1-1 0 0,-1 0 1 0 0,1 0 0 0 0,4-1-1 0 0,-6 0-15 0 0,0 1 0 0 0,0 1 0 0 0,0-1 0 0 0,1 0 0 0 0,-1 1 0 0 0,0-1 0 0 0,0 1 0 0 0,0 0 0 0 0,0 0 0 0 0,0 0 0 0 0,1 1 0 0 0,-1-1 0 0 0,0 1 0 0 0,0 0 0 0 0,0 0 0 0 0,0 0 0 0 0,0 0 0 0 0,0 0 0 0 0,-1 0 0 0 0,1 1 0 0 0,4 3 0 0 0,-7-5 1 0 0,1 0 0 0 0,-1 1 0 0 0,0-1 0 0 0,0 0 0 0 0,1 0 0 0 0,-1 1-1 0 0,0-1 1 0 0,0 0 0 0 0,1 0 0 0 0,-1 1 0 0 0,0-1 0 0 0,1 0 0 0 0,-1 0 0 0 0,0 0 0 0 0,1 0 0 0 0,-1 1-1 0 0,1-1 1 0 0,-1 0 0 0 0,0 0 0 0 0,1 0 0 0 0,-1 0 0 0 0,0 0 0 0 0,1 0 0 0 0,-1 0 0 0 0,1 0-1 0 0,-1 0 1 0 0,0 0 0 0 0,1 0 0 0 0,-1 0 0 0 0,0 0 0 0 0,1-1 0 0 0,-1 1 0 0 0,0 0 0 0 0,1 0-1 0 0,-1 0 1 0 0,0 0 0 0 0,1-1 0 0 0,-1 1 0 0 0,0 0 0 0 0,1 0 0 0 0,-1-1 0 0 0,0 1 0 0 0,1-1 0 0 0,8-3 39 0 0,-8 4 2 0 0,0 1-1 0 0,-1-1 0 0 0,1 1 1 0 0,0-1-1 0 0,0 1 0 0 0,-1-1 1 0 0,1 1-1 0 0,-1-1 0 0 0,1 1 1 0 0,0-1-1 0 0,-1 1 0 0 0,1 0 1 0 0,-1-1-1 0 0,1 1 0 0 0,-1 0 1 0 0,1 0-1 0 0,-1 0 0 0 0,10 19 114 0 0,-7-14-96 0 0,-1-1-49 0 0,-1 0 1 0 0,0 0 0 0 0,0 0-1 0 0,-1 1 1 0 0,1-1 0 0 0,-1 0-1 0 0,0 0 1 0 0,-1 0 0 0 0,1 0-1 0 0,-2 7 1 0 0,-1 16 18 0 0,3-14-287 0 0,0-5-410 0 0,-1 1 0 0 0,2 0 0 0 0,0-1 0 0 0,0 1 0 0 0,0-1 0 0 0,4 10 0 0 0,-2-12-478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26 1323 184,'-4'0'936,"-3"0"353,4 4 3217,-4-2-632,2 0 648,10-2-3345,-5 0-1172,0 0 0,0 0 0,0 0 1,0 0-1,0 0 0,0-1 1,0 1-1,0 0 0,0 0 1,0 0-1,0 0 0,0 0 1,0 0-1,0 0 0,0 0 1,0 0-1,0 0 0,0 0 1,-1 0-1,1 0 0,0-1 1,0 1-1,0 0 0,0 0 1,0 0-1,0 0 0,0 0 1,0 0-1,0 0 0,0 0 1,0 0-1,0 0 0,0 0 1,0 0-1,0 0 0,0 0 1,0 0-1,-1 0 0,1 0 1,0 0-1,0 0 0,0 0 1,0 0-1,0 0 0,0 0 1,0 0-1,0 0 0,0 0 1,0 0-1,0 0 0,0 0 1,0 0-1,-1 0 0,1 0 1,0 0-1,0 0 0,0 0 1,0 0-1,0 0 0,8-4 153,7-6 137,21-14 67,-19 13-251,-15 11-103,-1-1 0,1 0 0,-1 0 0,1 1 0,-1-1 0,1 0 0,-1 0 0,0 0 0,1-1 0,-1 1 0,0 0 0,0 0-1,0-1 1,1-1 0,1-1 7,-1 0 0,1 0-1,0 0 1,0 0 0,4-4-1,9-11-4,-4 8-22,-11 10 15,1 0 1,-1 0-1,1 0 0,-1-1 1,1 1-1,-1 0 0,0-1 0,0 1 1,2-3-1,0 0 7,1 0-1,-1 0 1,1 0 0,0 1-1,0-1 1,1 1-1,-1 0 1,1 0 0,-1 0-1,7-2 1,25-17-97,-25 13 226,0 1-1,17-10 1,-24 16-122,30-22-79,-14 4 88,-4 7 54,-14 11-70,0-1 0,1 1 0,-1 0 0,1 0 0,0 0-1,-1 1 1,7-4 0,77-35 140,-65 32-131,34-20-1,-34 15-9,-3 2 17,-1 1 1,20-8 0,11-10-21,-21 11 39,-14 7-44,-4 4 4,-8 5-5,0 0 1,-1 1-1,1-1 1,0 0-1,0 1 1,0-1-1,0 1 1,0-1-1,0 1 1,0 0-1,0-1 1,0 1-1,1 0 1,5-3-4,0 1 0,0-1-1,-1 0 1,1-1 0,5-4 0,2-1 2,7-1-13,-16 7 27,0 1-1,1-1 1,-1 0 0,7-7-1,-8 8-10,-1 0 0,1-1 0,-1 2 0,1-1 1,0 0-1,5-1 0,14-6 49,59-35 54,-70 36-92,-5 4-19,-1 0 0,1 0 0,-1 1 0,1 0-1,14-4 1,13-5 26,-27 10-19,0 0 1,0-1-1,0 0 0,11-6 1,19-8 60,14-5-58,-15 5-15,-14 9 10,24-12-28,-5 4 15,-24 7-22,1 1 1,34-10-1,-2 1 55,106-55 46,-123 61-67,-20 7 22,-1 0 0,0-1 0,13-6 0,22-9 35,-38 15-50,0 1 1,0 1-1,17-4 1,15-6 6,54-23-16,-67 25 4,34-8 0,10-4-2,-55 16-13,16-6 34,1 1 0,40-9 0,-50 16 39,24-11 0,-23 8-94,27-7-1,-28 9 40,-17 4-6,-1 0 0,1 0 1,14-1-1,-14 2 2,0 0 1,0 0-1,-1-1 0,12-4 0,0 0 122,20-5-113,65-17 883,-80 20-780,-19 7-89,0-1 0,0 1 0,0 0 0,0 0 0,0 0-1,4 0 1,-3 1 32,1-1 0,-1 0 0,0-1 0,10-3 0,-9 3-6,0 0 0,1 0 0,-1 0 0,1 1 0,8-1 0,23-6 403,-35 8-381,-1-1 1,1 1-1,0-1 1,-1 0-1,1 0 0,-1 0 1,4-2-1,4-1 64,-9 4-137,5 0-5,-27 4 346,17-3-792,0 0-1,-1 0 1,1-1-1,0 1 1,-8-1-1,-44-5-9800,45 3 7294,-3 1-840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0 532,'22'4'4002,"-15"-1"-2386,-8-2-1505,0 2 205,2 6 6998,31-1-4181,-29-8-3056,0 1 0,-1 0 0,1 0 0,0 0 0,-1 0 0,6 3 0,10 4 217,-3-5-140,0 0 0,21 1 1,12 2-53,63 26 2,-55-26 11,-38-4-60,0 0 0,24 6 0,4 1-155,-45-9 74,1 1 51,1 0 0,-1 0 1,0 0-1,0 0 0,0 0 1,1-1-1,-1 1 0,0-1 1,0 1-1,5-1 0,-5 0 4,-2 0-20,1-1 1,0 1 0,-1 0-1,1 0 1,0 0-1,0 0 1,-1 0 0,1 0-1,0 0 1,-1 0-1,1 0 1,0 0-1,-1 0 1,1 0 0,0 1-1,-1-1 1,1 0-1,0 1 1,-1-1 0,1 0-1,-1 1 1,1-1-1,0 1 1,0 0-1,-14 8 391,5-2-277,-12 8 105,17-13-212,1 0 1,-1 0-1,0 0 0,1 0 1,-1 0-1,1 1 0,-4 5 0,-17 14 28,2-9-17,2 1 1,-23 19 0,-73 54 171,82-62-162,32-23-45,-1-1 0,0 1 0,0 0 0,0 0 0,0-1 0,0 0 0,0 1 0,0-1 0,0 0 0,-1 0 0,1 0 0,0 0 0,-5 1 0,5-2 46,2-40-15416,0 32 11916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23 1123 184,'-3'0'936,"-4"0"353,5 4 3217,-5-2-632,3-1 648,8-1-3345,-4 0-1172,0 0 0,0 0 0,0 0 1,0 0-1,0 0 0,0 0 1,0-1-1,0 1 0,0 0 1,0 0-1,0 0 0,0 0 1,0 0-1,0 0 0,0 0 1,0 0-1,0 0 0,0 0 1,0 0-1,0 0 0,0 0 1,0 0-1,0 0 0,0 0 1,0 0-1,0-1 0,0 1 1,0 0-1,0 0 0,0 0 1,-1 0-1,1 0 0,0 0 1,0 0-1,0 0 0,0 0 1,0 0-1,0 0 0,0 0 1,0 0-1,0 0 0,0 0 1,0 0-1,0 0 0,0 0 1,0 0-1,0 0 0,-1 0 1,1 0-1,0 0 0,0 0 1,0 0-1,0 0 0,0 0 1,0 0-1,0 0 0,0 0 1,0 0-1,0 0 0,7-3 153,6-6 137,19-11 67,-17 11-251,-13 8-103,-1 1 0,1-1 0,-1 0 0,0 1 0,1-1 0,-1 0 0,0 0 0,0 0 0,1 0 0,-1 0 0,0 0 0,0 0-1,0 0 1,1-2 0,0 0 7,0-1 0,0 1-1,1 0 1,-1 0 0,5-4-1,7-10-4,-4 8-22,-8 8 15,-1 0 1,1 0-1,-1 0 0,0 0 1,0 0-1,1 0 0,-1 0 0,0-1 1,1 0-1,1-2 7,0 0-1,0 1 1,1 0 0,-1 0-1,1 0 1,0 0-1,0 1 1,0-1 0,0 1-1,6-2 1,21-15-97,-21 11 226,0 1-1,15-8 1,-22 13-122,28-18-79,-13 3 88,-4 6 54,-12 9-70,0 0 0,0 0 0,0 0 0,0 1 0,1-1-1,-1 1 1,6-3 0,68-30 140,-57 27-131,30-17-1,-30 13-9,-4 2 17,1 0 1,17-6 0,9-8-21,-17 8 39,-14 6-44,-3 4 4,-7 4-5,-1 1 1,1-1-1,0 1 1,0-1-1,-1 1 1,1-1-1,0 1 1,0 0-1,0-1 1,0 1-1,-1 0 1,1-1-1,2 1 1,3-2-4,0 0 0,0-1-1,0 1 1,0-1 0,5-4 0,1 0 2,6-3-13,-13 8 27,0 0-1,-1 0 1,1-1 0,6-5-1,-8 6-10,0 0 0,0 0 0,1 1 0,-1-1 1,0 1-1,6-2 0,11-5 49,53-29 54,-62 30-92,-5 4-19,-1-1 0,1 1 0,0 1 0,0-1-1,13-3 1,11-4 26,-23 8-19,-1 0 1,0 0-1,0 0 0,10-6 1,17-7 60,12-4-58,-13 5-15,-12 7 10,20-9-28,-2 2 15,-23 6-22,0 2 1,32-10-1,-3 2 55,95-48 46,-109 53-67,-19 6 22,-1 0 0,1-1 0,11-7 0,21-5 35,-36 12-50,1 1 1,0 0-1,15-3 1,14-6 6,47-18-16,-59 21 4,31-8 0,7-2-2,-47 13-13,13-5 34,1 1 0,36-7 0,-45 12 39,22-9 0,-21 7-94,25-5-1,-26 7 40,-15 3-6,0 0 0,0 1 1,13-2-1,-13 3 2,0-1 1,0 0-1,0-1 0,10-3 0,-1 0 122,19-5-113,58-14 883,-72 18-780,-16 5-89,-1-1 0,1 1 0,-1 0 0,1 1 0,0-1-1,3 0 1,-2 1 32,0-1 0,-1 0 0,1 0 0,8-3 0,-8 1-6,1 2 0,0-1 0,-1 1 0,1 0 0,8-1 0,20-5 403,-32 7-381,0 0 1,1-1-1,-1 1 1,0-1-1,1 0 0,-1 0 1,3-1-1,4-2 64,-8 4-137,4 0-5,-23 3 346,14-2-792,0 0-1,0 0 1,0-1-1,0 1 1,-6-1-1,-40-5-9800,40 4 7294,-2 0-840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0 532,'20'3'4002,"-14"0"-2386,-7-2-1505,0 1 205,2 6 6998,27-1-4181,-25-7-3056,-1 1 0,1-1 0,-1 1 0,1 0 0,-1 0 0,5 2 0,8 4 217,-1-4-140,-1-1 0,19 1 1,11 2-53,56 23 2,-49-23 11,-34-3-60,0-1 0,21 6 0,4 1-155,-40-8 74,1 1 51,0 0 0,0 0 1,0-1-1,0 1 0,0 0 1,0-1-1,0 1 0,0-1 1,0 0-1,4 1 0,-5-2 4,0 1-20,0 0 1,-1 0 0,1 0-1,-1 0 1,1 0-1,0 0 1,-1 0 0,1 0-1,-1 0 1,1 0-1,0 0 1,-1 0-1,1 0 1,0 0 0,-1 0-1,1 1 1,-1-1-1,1 0 1,-1 0 0,1 1-1,-1-1 1,1 1-1,-1-1 1,2 1-1,-13 6 391,3 0-277,-10 6 105,16-12-212,-1 1 1,1-1-1,0 1 0,-1 0 1,1 0-1,0 0 0,-4 5 0,-14 11 28,2-7-17,0 1 1,-18 17 0,-67 44 171,74-52-162,28-19-45,-1 0 0,0-1 0,1 1 0,-1-1 0,0 0 0,0 0 0,1 0 0,-1 1 0,0-2 0,0 1 0,-1 0 0,1 0 0,-4 0 0,5-1 46,1-34-15416,0 28 11916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1637 184,'-4'-1'936,"-6"2"353,7 4 3217,-6-3-632,2 0 648,13-1-3345,-6-1-1172,0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0,10-6 153,11-5 137,25-19 67,-24 17-251,-19 12-103,-2 0 0,2 0 0,-2 1 0,1-2 0,0 1 0,0-1 0,0 2 0,-1-2 0,1 0 0,0 1 0,-1 0 0,1-1-1,-1 0 1,2-1 0,0-3 7,0 1 0,1 0-1,-1 0 1,1 1 0,6-6-1,10-14-4,-4 10-22,-15 13 15,2 0 1,-2 0-1,2-1 0,-2 0 1,1 1-1,0-1 0,-1 1 0,1-2 1,1 0-1,1-3 7,1 1-1,-1 0 1,2 0 0,-1 1-1,1-1 1,-2 1-1,2 1 1,1-1 0,-2 1-1,9-3 1,33-22-97,-33 17 226,1 1-1,22-12 1,-33 20-122,40-28-79,-18 5 88,-6 10 54,-16 11-70,-2 1 0,1 1 0,1-1 0,0 1 0,-1-1-1,0 2 1,9-5 0,99-44 140,-84 40-131,44-24-1,-43 18-9,-5 2 17,0 2 1,25-10 0,13-13-21,-26 13 39,-17 10-44,-7 4 4,-10 7-5,0 0 1,0 1-1,0-1 1,0 0-1,0 0 1,1 1-1,-1-1 1,-1 1-1,2 0 1,0-1-1,-2 1 1,2 0-1,1-1 1,6-2-4,0-1 0,-1 1-1,1-1 1,0-1 0,7-5 0,2 0 2,9-3-13,-20 9 27,0 1-1,-1 0 1,1-1 0,9-8-1,-11 9-10,-1 1 0,1-1 0,0 1 0,-1-1 1,1 2-1,7-3 0,18-8 49,76-42 54,-90 44-92,-7 5-19,-1 0 0,0 1 0,1 0 0,0 0-1,19-5 1,15-6 26,-33 13-19,-1-1 1,-1 0-1,1 0 0,14-10 1,25-7 60,18-8-58,-19 7-15,-19 11 10,32-13-28,-6 2 15,-32 10-22,0 1 1,46-12-1,-3 1 55,137-69 46,-159 77-67,-26 8 22,-2 0 0,1 0 0,16-10 0,30-9 35,-51 18-50,1 1 1,-1 1-1,23-5 1,20-7 6,68-28-16,-85 30 4,43-10 0,13-4-2,-71 19-13,22-7 34,-1 1 0,53-10 0,-65 18 39,32-12 0,-31 8-94,35-7-1,-36 10 40,-22 6-6,0-1 0,0 2 1,18-3-1,-18 3 2,0-1 1,-1 1-1,1-1 0,14-6 0,0 1 122,27-7-113,83-21 883,-103 26-780,-25 7-89,0-1 0,0 3 0,0-2 0,0 0 0,1 2-1,4-1 1,-2 0 32,-2 0 0,1-1 0,0 1 0,12-6 0,-12 5-6,1-1 0,1 1 0,0 0 0,-1 0 0,11 0 0,31-8 403,-46 10-381,-1-1 1,1 0-1,-1 0 1,0 0-1,0 1 0,1-2 1,4-2-1,4-1 64,-10 5-137,5 0-5,-34 4 346,22-2-792,0-1-1,-1 0 1,0 0-1,0 0 1,-9-1-1,-58-7-9800,59 5 7294,-3 1-840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0 532,'29'5'4002,"-20"-2"-2386,-10-1-1505,-1 1 205,4 8 6998,38-1-4181,-35-9-3056,-2 0 0,1 0 0,-1 0 0,0 0 0,1 1 0,5 3 0,15 4 217,-4-4-140,-1-2 0,28 2 1,15 2-53,81 32 2,-69-30 11,-51-7-60,0 0 0,32 9 0,4-1-155,-57-10 74,0 2 51,2-1 0,-2 1 1,1-2-1,0 2 0,0-1 1,0 0-1,0-1 0,0 0 1,-1 1-1,7-1 0,-7 0 4,-1-1-20,0 1 1,0 0 0,0 0-1,0 0 1,0 0-1,0 0 1,-1 0 0,1 0-1,0 0 1,0 0-1,1 0 1,-2 0-1,1 0 1,0 0 0,0 1-1,0-1 1,-1 1-1,1-1 1,0 1 0,0-1-1,0 1 1,-1-1-1,1 0 1,1 2-1,-18 9 391,4-2-277,-13 10 105,21-17-212,1 0 1,-1 1-1,1-1 0,-1 1 1,2 0-1,-2 0 0,-4 7 0,-21 17 28,2-11-17,2 1 1,-29 25 0,-96 65 171,108-76-162,40-29-45,0 1 0,0-2 0,-1 2 0,1-2 0,-2 2 0,2-2 0,0 1 0,-2 0 0,2-1 0,-1 0 0,-1 0 0,2 1 0,-8-1 0,8-1 46,2-49-15416,0 39 11916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48 800,'9'-19'3653,"-2"8"-1939,-7 10-1329,1 0 0,0 1 1,0-1-1,-1-1 0,1 1 0,0 0 0,0 0 1,0 0-1,-1 0 0,0-1 0,1 1 0,-1 0 1,1-1-1,3 2 1836,-3-1-2060,-1 1-1,0 0 0,0 0 1,1 0-1,-1 0 1,0-1-1,1 1 1,-1 0-1,1 0 0,-1 0 1,0 0-1,0 0 1,1 0-1,-1 0 1,1 0-1,-1 0 1,1 0-1,-1 0 0,1 1 1,-1-1-1,0 0 1,0 0-1,0 0 1,1 1-1,-1-1 0,0 0 1,1 0-1,-1 0 1,1 0-1,-1 0 1,0 1-1,0-1 1,0 0-1,0 1 0,0-1 1,1 1-1,-1-1 1,0 0-1,0 0 1,0 0-1,1 1 0,-1 0 1,4 13 805,1 5-403,2 4-142,2 42 258,-9-38-438,-1-16-176,0-1-1,1 1 1,1-1-1,1 1 1,-1 0-1,4 11 1,0 13 27,-2-2 8,-1-29-79,-1 1 0,0 1 0,-1-2 0,0 2 0,0 8 1,0-9-6,0 1 1,0-1-1,1 0 1,0 0-1,2 10 1,-1-6 31,-1 1 1,0 0 0,0-1 0,-1 1 0,-3 18 0,2 3 109,-7 17 97,8-46-233,0 0 1,0 1 0,0 0 0,-1-1 0,1 0 0,-1 1-1,1-1 1,-1 1 0,0-1 0,0 1 0,-1 1 0,-2 12 131,-1-3-64,5-8-82,-2-1 0,2 0 0,-1 0 0,1 0 0,0 1 0,0-1 0,0 0 0,1 7 1,0 1-7,-1-3 62,1-8-50,-1 1 0,0 1 1,0-2-1,0 2 0,0-1 0,0 0 1,-1 0-1,1 0 0,-1 0 1,0 0-1,1 0 0,-1 0 0,0 0 1,0 0-1,-1 2 0,0 23 205,2-15-208,0-18-633,-18-17-6491,6 10 2455,11 13 4279,0-1 0,1 0 1,-2 0-1,1 1 1,1-1-1,-1 0 1,0 0-1,0 0 1,0 1-1,1-2 0,0 1 1,-1 1-1,0-2 1,0 1-1,1 0 1,0-2-1,-7-11-3777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53 560,'-8'14'12051,"31"-28"-7448,-14 10-3587,7-1-268,-14 5-415,6-2-83,-1 1 0,0 0 0,1 1-1,0 0 1,7 2 0,-8-1-180,0-1 0,1 1 0,-1-2 0,0 1 1,13-3-1,-7 0 117,0 2 0,0-1 0,26 2 0,-23 0-58,-5 0-58,2 0-1,-1 0 1,1-1-1,-2-1 1,2 0-1,-1-1 1,0 0-1,0-1 1,20-10-1,-14 9-446,-18 8-354,-10 5-342,-2-3-2391,2 2 0,-2-3 0,-21 8 0,16-7-420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49 336,'0'0'3016,"8"6"5306,-4-5-7736,0 1-1,1-1 0,-1 1 0,1-1 0,-1-1 0,1 1 0,0-1 0,-2 1 0,7-2 1,2 0-206,0 1 1,0-3 0,0 1 0,18-7-1,27-5-48,51-14-311,-102 27-189,12-2 154,-18 3-56,1 0 1,-1-1 0,1 1 0,-1 0 0,0 0-1,1 0 1,-1 0 0,0 0 0,0 0-1,1 0 1,-1 0 0,1 0 0,-1 0 0,0 0-1,1 0 1,-1 0 0,1 1 0,-1-1-1,0 0 1,0 0 0,0 0 0,1 1 0,-1-1-1,0 0 1,1 0 0,-1 0 0,0 0-1,1 0 1,-1 1 0,0-1 0,0 0-1,0 1 1,0-1 0,0 1 0,1-1 0,-27 16-10536,10-7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84,'9'-22'6297,"15"2"-1602,-20 15-3840,0 0 1,1 0 0,0 0 0,1 1-1,-1-1 1,1 1 0,8-5 0,57 18 1050,-66-8-1860,7 1-115,0-1 1,0 0 0,0-1-1,1 0 1,-1-1 0,0-1-1,-1 0 1,20-5 0,18-9-4410,-47 15 3875,0 0 1,0 0-1,-1 0 1,2-1-1,-2 1 1,1 0-1,-1-1 1,1 1-1,0-1 1,-1 1-1,2-3 1,2-2-1540,3-3-1363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15 336,'0'-3'1083,"0"3"-952,-1 0-1,1-1 1,0 1-1,0 0 1,0-1-1,0 1 1,0-1-1,0 1 1,-1 0-1,1 0 1,0 0-1,0-1 1,0 1 0,1-1-1,-1 1 1,0-1-1,0 1 1,0 0-1,0-1 1,0 1-1,0 0 1,0 0-1,1 0 1,-1-1-1,0 1 1,0 0-1,1-1 1,-1 1-1,0 0 1,1-1-1,-1 1 1,0 0-1,0 0 1,0 0-1,0 0 1,6-1 5741,-6 1-5754,-1 0-1,1-1 1,0 1 0,-1 0 0,1 0 0,0 0-1,-1 0 1,1 0 0,0 0 0,0 0 0,0 0 0,0 1-1,-1-1 1,1 0 0,0 0 0,-1 0 0,1 0-1,0 0 1,-1 0 0,1 1 0,0-1 0,0 0-1,0 0 1,0 0 0,0 0 0,0 0 0,-1 0 0,1 1-1,0-1 1,0 0 0,0 0 0,0 1 0,-1-1-1,1 0 1,0 1 0,0-1 0,0 0 0,0 0 0,0 0-1,0 1 1,-32 27 2613,-3 21-1745,23-33-544,-18 31 0,24-37-304,0-1 0,-1-1-1,0 2 1,-10 8 0,10-10-17,0 0-1,0 1 0,0-1 0,-6 12 0,9-13-39,0-1 0,0-1 0,0 1 0,-8 7 0,-10 13 182,-21 25 40,37-46-292,5-5-24,1-6-980,-1 1-255,1 0-1,0 0 1,1 0-1,0-1 1,-1 2-1,1-2 0,1 2 1,1-6-1,-2-14-5044,-1 9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 1672,'0'0'215,"0"0"0,-1-1 0,1 1 0,0 0 1,0-1-1,0 1 0,0-1 0,0 1 0,-1 0 0,1 0 0,-1 0 0,1 0 0,0 0 0,-1-1 0,1 1 0,-1 0 0,1 0 0,0-1 0,0 1 1,-1 0-1,1 0 0,-1 0 0,1 0 0,-1 0 0,1 0 0,0 0 0,0 0 0,-1 0 0,1 0 0,-1 0 0,1 0 0,-1 0 0,1 0 1,0 1-1,-1-1 0,1 0 0,0 0 0,0 0 0,-1 1 0,1-1 0,0 0 0,-1 0 0,1 0 0,-1 0 0,1 1 0,0-1 0,0 0 1,0 1-1,0-1 0,0 1 0,-1-1 0,1 0 0,0 0 0,0 0 0,0 1 0,0-1 0,-1 1 0,1-1 0,0 1 0,0-1 0,0 1 1,0-1-1,0 0 0,0 0 0,0 2 0,16 18 2232,1 1-1579,-14-15-681,0 0 0,1-2-1,0 2 1,0-1-1,0 0 1,8 6 0,14 16 353,-16-14-211,0-1 0,15 13 1,7 6 170,83 92 716,-58-71-814,-48-45-429,-8-7-6,-1 0 0,0 0 0,0 0 0,0 1 0,0-1 0,0 0 0,1 0 0,-1 0 0,0 0 0,1 1 0,-1-1 0,0 0 0,0 0 0,1 0 0,-1 0 0,0 0 0,0 0 0,0 1 0,0-1 0,0 0 0,0 1 0,0-1 0,0 0 0,0 1 0,0-1 0,0 0 0,0 0 0,1 0 0,-1 0 0,0 1 0,0-1 0,0 0 0,0 1 0,-1-1 0,1 0 0,0 1 0,0-1 0,0 0 0,0 1 0,0-1 0,0 0 0,0 0 0,0 0 0,0 0 0,0 0 0,0 1 0,0-1 0,-1 0 0,1 0 0,0 1 0,0-1 0,-1 0 0,1 0 0,0 0 0,-1 1 0,-32-15-12275,24 9 8355,1 0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10 448,'0'0'1670,"-1"-9"5748,1 9-7177,-1 1 0,0-1 0,0 0 0,1 1 0,-1-1 1,1 0-1,0 0 0,-1 1 0,1-1 0,-1 1 0,1 0 0,-1-1 1,1 0-1,0 1 0,0-1 0,0 1 0,-1 0 0,1-1 1,0 1-1,-1-1 0,1 1 0,0 0 0,0-1 0,0 1 1,0-1-1,0 1 0,0 0 0,0-1 0,0 1 0,0 0 1,0-1-1,0 0 0,1 1 0,-1 1 0,6 34 711,-3-16-306,6 23-30,-9-28-482,-1 5 136,2 1 0,0-1-1,5 22 1,-5-31-100,1 2 0,-1-1 1,-1 16-1,0-16-53,0 0 1,0 0 0,4 15 0,-3-19-56,0 1 0,0-1 1,-1 1-1,-2 12 0,1-13-14,0 0 0,1 0 0,0 0 0,1 0 0,2 9-1,-2-3 42,1 0-1,-2 0 0,0 0 0,-3 18 1,1 13 224,2-32-200,0-3-14,0-2-1,0 2 1,1-1 0,0-1-1,4 18 1,-3-21-43,-2-1 0,1 1 0,-1 0 0,0-1 0,0 1 0,-1 8 0,1 3 133,0-15-119,-3 2-2220,3-3 2049,0 0 0,0-1 0,0 1 1,0 0-1,1 0 0,-1 0 1,0 0-1,0-1 0,0 1 0,0 0 1,0 0-1,0 0 0,0-1 0,0 1 1,0 0-1,0 0 0,0 0 1,0 0-1,-1 0 0,1 0 0,0 0 1,0 0-1,0-1 0,0 1 1,0 0-1,0 0 0,0 0 0,0 0 1,-1-1-1,1 1 0,0 0 1,0 0-1,0 0 0,0 0 0,0 0 1,0-1-1,0 1 0,0 0 1,0 0-1,0 0 0,-1 0 0,1 0 1,0 0-1,0 0 0,0 0 1,-1 0-1,1 0 0,0 0 0,0 0 1,0 0-1,-1 0 0,1 0 1,0 0-1,0 0 0,0 0 0,0 0 1,0 0-1,0 0 0,0 0 1,0 1-1,-1-1 0,1 0 0,0 0 1,0 0-1,0 0 0,0 0 1,-1 1-1,-14-33-11516,14 22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1084,'4'5'3449,"-4"-5"-3317,1 0-1,-1 0 1,0 1 0,0-1-1,0 0 1,0 0 0,1 0-1,-1 1 1,0-1 0,1 0-1,-1 0 1,0 1 0,1-1 0,-1 0-1,0 1 1,0-1 0,1 0-1,-1 0 1,0 0 0,0 1-1,0-1 1,0 0 0,0 1-1,0-1 1,0 1 0,0-1-1,0 0 1,0 0 0,0 0-1,0 1 1,0-1 0,0 0-1,0 1 1,0-1 0,0 1 0,0 0 76,0-1 0,0 0 0,-1 1 1,1-1-1,0 1 0,0 0 0,0-1 1,0 0-1,0 0 0,0 1 0,0-1 1,1 1-1,-1 0 0,0-1 1,0 1-1,0-1 0,0 0 0,0 0 1,0 1-1,0-1 0,1 1 0,-1-1 1,0 1-1,1-1 0,-1 0 0,1 0 1,-1 1-1,0-1 0,0 0 1,0 1-1,1-1 0,-1 0 0,1 1 1,0-1-1,0 1-365,2-1 583,1 1-1,-1 0 1,1 0 0,-1-1-1,1 0 1,-1 0 0,1 0-1,-1 0 1,1 0 0,5-3-1,15 2 674,-1 1-593,15 0 187,52-6 1,-70 2-713,-16 2-47,0 1 0,1 0 0,-1 0 0,0 0 0,1 0 0,-1 1 0,0 0 0,1 0-1,0 0 1,-1 0 0,0 1 0,6 1 0,-9-1-252,-1 0 1,0 0-1,1 0 0,-1-1 0,0 1 1,1 1-1,-1-1 0,0-1 1,0 1-1,0 1 0,0-2 0,0 1 1,0 0-1,-1 0 0,1 0 0,0 0 1,-1 0-1,1 0 0,-1-1 1,1 1-1,0 1 0,0-1 0,-1-1 1,0 1-1,1 0 0,-1 0 0,0-1 1,1 0-1,-1 1 0,-1 1 1,-14 3-7026,7-1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52 2576,'10'-7'11622,"-4"-13"-5459,-1 14-5167,-5 6-1040,-1 0 0,1 0-1,0 0 1,0 0-1,-1-1 1,1 1 0,0 0-1,0 0 1,-1 0-1,1 0 1,0 0 0,0 0-1,-1 0 1,1 0 0,0 0-1,0-1 1,0 1-1,0 0 1,0 0 0,0 0-1,0 0 1,0 0 0,0 0-1,-1 0 1,1 0-1,0-1 1,0 1 0,0 0-1,0 0 1,0-1 0,0 1-1,0 0 1,0 0-1,0-1 1,0 1 0,0 0-1,0 0 1,0-1 0,0 1-1,0 0 1,0 0-1,0 0 1,0 0 0,0 0-1,0 0 1,0-1 0,0 1-1,0 0 1,0 0-1,0-1 1,1 1 0,-1 0-1,0 0 1,0 0 0,0-1-1,0 1 1,0 0-1,0 0 1,-16-5-11535,15 5 9818,-8-4-2290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5 784,'0'0'4403,"-17"-4"1384,16 5-5408,0-1-1,0 1 0,-1-1 0,1 1 1,0-1-1,-1 1 0,1-1 1,0 1-1,-1-1 0,1 0 0,-1 0 1,1 0-1,0 0 0,-1 0 1,1 0-1,-1 0 0,-1-1 0,-3 1-141,-28 18 1681,33-17-1821,-23 9 263,-19 13 276,40-21-518,0-1 0,0 1 0,0-1 0,0 2 0,1-2 0,-1 1 0,-4 5 0,-16 11 268,21-16-369,-1 0 0,1 0-1,0 0 1,0 0 0,0 1-1,0-1 1,1 0 0,-1 1-1,1-1 1,-1 1 0,1 0-1,-2 5 1,2-5-5,0 0-1,-1 0 1,2 1 0,-3-2-1,2 1 1,-1 0-1,0-1 1,-3 5 0,-14 19 127,5-6-52,14-19-63,0 14 40,5-7-70,1-1 0,-2 1 0,2-1 0,0 0 0,0-1 0,0 1 0,1-1 0,0 0 0,14 7 0,40 34-102,-53-41 174,12 9-7,-1 1 0,33 32-1,-41-37-47,-9-10-6,0 1 0,0-1-1,-1 1 1,1-1-1,0 1 1,-1-1-1,0 1 1,0 0-1,1 0 1,-1 0-1,0 0 1,0 0-1,0 0 1,0 0 0,-1 0-1,0 1 1,1 1-1,5 9 56,-6-12-59,0-1 1,0 0-1,1 1 0,0 0 0,-1 0 1,1-1-1,-1 1 0,0 0 0,1 0 1,-1 0-1,0-1 0,0 1 0,0 0 0,0 0 1,0-1-1,0 1 0,0 0 0,0 0 1,0 0-1,0-1 0,0 1 0,0 0 1,-1 0-1,1-1 0,0 1 0,-2 2 0,0 1-26,-1 2 25,-1 0 1,0-1-1,0 1 0,0-1 0,0 1 1,-1-2-1,-5 6 0,-1 0 82,6-6-22,1 0 0,-1-1 0,-1 1 0,2-1 0,-2 1 0,1-1 0,-9 3 0,-5 2 72,7-4-74,-1 1-1,1-1 0,-23 4 1,4-2-1,23-5-61,1 1 0,-1 0-1,1-2 1,-1 1-1,1 0 1,0-1 0,-1-1-1,0 0 1,1 1 0,-1-2-1,-10-3 1,13 4-243,0-1 0,1 1 0,0-1 0,0 0 0,0-1-1,0 1 1,0 0 0,0-1 0,1 0 0,-5-4 0,-1-14-5282,6-11-3567,3 19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44 161 60,'0'0'5605,"-17"6"5058,17-6-10551,0 1-1,0 1 1,0-1-1,0-1 1,0 1-1,1 0 1,-1 0 0,1-1-1,-1 1 1,0 0-1,1 0 1,-1-1-1,0 1 1,1-1-1,0 1 1,-1 0-1,1 0 1,-1-1 0,1 0-1,-1 1 1,1-1-1,0 1 1,0-1-1,-1 1 1,2 0-1,27 5 561,-20-6-628,0-1-1,1 1 0,-1-2 1,14-1-1,-9-1-4,-9 2-34,0 1 0,1-1 0,-1 0 0,1 0 0,-1 0 0,0-1 0,0 0 0,0 0 0,0 0 0,4-4 0,23-27 34,-30 32-35,1-2 0,-2 2-1,1-1 1,-1 0 0,1 1-1,-1-2 1,1 1 0,-1 0 0,-1 0-1,2-1 1,-1-4 0,3-10 4,-3 17-7,-1 0 1,1 0-1,-1 0 0,1 0 1,-1 0-1,1 0 1,-1 0-1,0 0 0,0 0 1,0 0-1,0 0 0,0 0 1,0 0-1,0 0 1,0 0-1,0 0 0,0 0 1,-1 0-1,1 0 1,0 1-1,-1-2 0,1 1 1,-1 0-1,0 1 1,1-1-1,0 0 0,-1 0 1,-1 0-1,-4-7 33,5 6 1,0 1 1,0-1-1,-1 1 0,1-1 0,-1 1 0,1 0 0,-1-1 0,1 1 1,-1 0-1,1 0 0,-1 0 0,0 0 0,0 0 0,1 0 1,-1 1-1,0 0 0,0-1 0,0 0 0,0 1 0,0 0 0,0 0 1,0 0-1,0 0 0,-3 0 0,-2 1 8,1 0 0,0 0 1,-1 1-1,1 0 0,0 0 1,0 1-1,-1-1 0,2 1 0,-1 0 1,-7 6-1,-3 1 1,11-7-21,1 1 0,-1 0 0,0 0 0,1 0 0,0 1-1,-5 6 1,-15 15 97,19-22-79,2 0 1,-1 1-1,1-1 1,-1 1-1,1 0 0,-1 0 1,2 0-1,0 0 0,-1 1 1,1-1-1,-2 8 1,-6 15 173,9-26-206,1 0 0,0 1 1,-1-1-1,1 0 0,-1 1 0,1-1 0,0 0 0,0 1 1,0-1-1,1 1 0,-1-1 0,1 1 0,-1-1 0,1 0 1,1 4-1,3 19 65,-4-22-60,0 0-1,-1 1 0,2-1 0,-1 0 0,0 1 1,1-1-1,-1 0 0,2 0 0,-2 0 1,2 0-1,-1 0 0,0-1 0,1 1 0,-1 0 1,1-1-1,-1 0 0,7 4 0,-2-1-7,1 0-1,0 0 0,0-1 1,0 0-1,14 5 0,-15-7-125,-1-1 0,0 0 0,1-1-1,-1 0 1,1 0 0,-1 0-1,0 0 1,1-1 0,-1 0-1,0-1 1,1 1 0,-2-1-1,1 0 1,11-6 0,4-3-3195,0-2 0,31-25 0,-16 11-4611,-19 17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86 112,'2'-3'12896,"3"8"-8651,7 16-5893,-7-12 2949,-3-5-1230,0-1 0,0 2 0,-2-1 0,2 0 0,-1 1 0,0 3 0,6 16 264,1 9 6,1 0-70,-1 14 212,-5-28-195,-3-19-267,-1 2 0,1-1 0,0 0 0,1 0 0,-1 1 0,0-2 0,0 2 0,1-1 0,-1 0 0,1 0 0,-1 0 0,1 0 0,-1 0 0,0 0 0,3 2 0,-1 8 462,-4-19 992,2-21-1314,0 13-18,-1 1-1,2-1 1,-1 0-1,7-27 1,-3 26-155,-4 15 8,0 0 0,0 0 0,0 0 1,0 0-1,1 0 0,-1 1 1,1-1-1,0 0 0,-1 0 0,1 1 1,2-3-1,30-49-704,10-1-5037,-21 19-4064,-19 30 6775,4 0 146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15 636,'0'-2'1190,"0"1"-1039,0 1 0,0-1 0,0 1 0,0 0 0,0-1 0,0 1 0,1 0 0,-1 0 0,0 0 0,0-1 0,0 1 0,0-1 0,0 1 0,0-1 1,0 1-1,0 0 0,-1-1 0,1 1 0,0 0 0,0 0 0,0 0 0,0-1 0,0 1 0,0-1 0,0 1 0,0 0 0,0-1 0,-1 1 0,1 0 0,0 0 0,-7-2 7723,6 3-7771,1 0 0,0-1 0,0 0 0,0 1 1,0 0-1,0 0 0,0-1 0,0 1 0,0 0 0,0 0 0,0-1 0,1 1 0,-1-1 1,0 1-1,0 0 0,1 0 0,-1-1 0,0 0 0,0 1 0,1 0 0,-1-1 0,1 1 1,-1 0-1,1-1 0,-1 0 0,0 0 0,1 1 0,1 0 0,0 14 670,22 32 1044,-21-43-1746,0 1 1,-1-1 0,0 0-1,1 1 1,-1 0 0,0 0-1,1 7 1,11 24 154,11 25 94,-15-38-197,13 20 35,-14-27-122,-9-15-31,1 1-1,0 0 1,0 0 0,0 0 0,0-1-1,0 1 1,0 0 0,1-1-1,-1 1 1,0-1 0,1 0 0,2 2-1,3 2-3,7 0 423,-13-6-399,0 1 1,0 0 0,0-1 0,-1 1 0,1-1 0,1 0 0,-2 1 0,1-1 0,-1 0 0,1 0 0,0 0 0,0 1 0,-1-2 0,1 1 0,-1 1 0,1-3 0,10-12 203,4-7 39,23-60 895,-4 8-598,-26 55-1028,1-1-2045,7-9-6807,-7 10 1793,-8 11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16 476,'8'-15'7215,"-2"14"-2148,-4 13-1171,-2-10-3700,0 2 55,0 0 0,0 0 0,0 0 0,0-1 0,1 1 0,0-1 0,0 1 0,0 0 0,2 6 0,-1-5-162,-1 0-1,0 2 1,-1-2 0,1 1 0,-1-1-1,0 1 1,0 0 0,-2 7 0,1 4 38,1-11-90,-1-1-8,1 0-1,0 1 0,1-2 1,0 2-1,-1-1 0,1 0 1,1 0-1,1 6 1,-2-8-1,-1 0 1,1 0 0,0 0-1,0 0 1,-1 0 0,0 0-1,0 0 1,0 6 0,-1-7-3,1 1 1,0 0 0,0-1-1,0 0 1,0 1-1,1 0 1,-1-1 0,1 1-1,-1-1 1,1 1-1,1 2 1,15 27 129,-8-21-647,-9-19-4059,-8-25-5838,7 31 9831,-6-12-2933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28 584,'-1'-4'5128,"-6"-11"-410,3 8-1633,4 7-3034,0 0 0,0 0 0,-1 1 0,1-1 0,0 0 1,0 0-1,0 0 0,0 0 0,0 0 0,0 0 0,0 0 0,0 0 0,0 0 0,-1 0 1,1 0-1,0 0 0,0 0 0,0 0 0,0 0 0,0 0 0,0 0 0,-1 0 0,1 0 0,0 0 1,0 0-1,0 0 0,0 0 0,0 0 0,0 0 0,0 0 0,0 0 0,0 0 0,0 0 1,0 0-1,0 0 0,0 0 0,0 0 0,0 0 0,-1 0 0,1 0 0,0 0 0,0 0 0,0 0 1,0 0-1,0 0 0,0-1 0,0 1 0,0 0 0,0 0 0,0 0 0,0 0 0,0 0 1,0 0-1,-1 0 0,1-1 0,0 1 0,0 0 0,0 0 0,6 17-1427,7-4-3869,-6-6-1137,0-3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15 444,'0'-15'18074,"-2"15"-17840,0 0 0,-1 0 0,1 1 0,1-1 0,-2 0 0,1 1 1,0-1-1,0 0 0,0 1 0,-4 1 0,-2 5 77,0 0-1,0 0 1,0 0 0,-13 16 0,-7 7 45,21-21-284,-1-1 0,1 3 0,0-2-1,1 1 1,-10 19 0,-1 3 87,14-26-95,0 0 0,0 0 0,2 1-1,-2 0 1,2 0 0,-1 0 0,2 0 0,-1 0 0,1 0 0,-1 0 0,2 0 0,-1 0-1,1-1 1,0 1 0,2 8 0,-2-12-39,0 1 1,0-1-1,0 0 0,0 0 0,0 0 0,0-1 1,1 1-1,0 0 0,0 0 0,-1-1 0,2 1 1,-1-1-1,-1 0 0,2 1 0,-1-1 1,1-1-1,0 2 0,-1-2 0,1 1 0,0-1 1,-1 1-1,2 0 0,-1-2 0,0 1 1,0 0-1,0 0 0,0-1 0,0 1 0,0-1 1,0 1-1,1-1 0,-1-1 0,0 1 1,0 0-1,4-1 0,14-4-369,-1-1 1,25-10-1,-31 11-636,26-15-5038,-37 18 4793,-1 0 1,1 0 0,0 0 0,-1-1 0,0 1 0,0-1-1,0 1 1,0-1 0,0 0 0,2-5 0,3 1-2272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69 102 696,'-6'8'4363,"5"-8"-3892,0 1 0,0 1 0,0-1 0,1-1-1,-1 1 1,0 0 0,0 0 0,0 0 0,1 0 0,0 1 0,-1-2-1,1 2 1,-1-1 0,1 0 0,-1 0 0,1 1 0,0 0 0,0-1-362,0 0 1,1 0 0,-1 0 0,1 0 0,0 0 0,-1 0 0,0 0 0,1-1 0,0 1-1,0 0 1,0 0 0,-1-1 0,1 1 0,0-1 0,0 1 0,-1-1 0,1 1 0,0 0-1,0-1 1,0 0 0,0 0 0,0 0 0,0 1 0,0-1 0,0 0 0,0 0 0,0 0-1,0 0 1,0 0 0,1 0 0,32-1 417,-19-2-322,-11 2-171,0 0 1,-1 0 0,1 0 0,0 0 0,-1-1-1,1 1 1,-1-1 0,0 1 0,1-1 0,-1 0-1,0-1 1,0 1 0,4-4 0,33-40 155,-39 45-188,0 0 0,-1 0 1,0 0-1,1 0 0,-1 1 0,1-2 1,-1 1-1,1 0 0,-1 1 1,0-2-1,0 1 0,0 1 0,0-2 1,0 1-1,0 0 0,0 0 1,0 0-1,0 0 0,0 0 0,0 0 1,-1-2-1,-1-12 158,1 14-131,1-1 0,-1 0-1,0 1 1,1 0 0,-1 0 0,1-1 0,-1 0 0,-1 2 0,2-2 0,-1 1 0,0 0 0,-1 0 0,2-1 0,-2 2 0,1-1 0,0-1-1,-1 2 1,1-1 0,0 0 0,-1 0 0,1 1 0,-1-1 0,1 1 0,-1 0 0,1-1 0,-1 1 0,0 0 0,-1-1 0,-2 0 25,0 1 0,0-1 0,0 0 0,0 1 0,0 0 0,0 0 0,-9 2 0,7 0 20,0-1 0,0 2 0,0-1 0,0 1-1,0 0 1,1 0 0,0 1 0,0 0 0,-1 1 0,2-1-1,0 0 1,-1 2 0,1-1 0,0 0 0,0 1 0,1 0-1,0 0 1,0 0 0,-5 10 0,2 0 32,6-14-91,-1 0 1,1-1-1,1 1 0,-1 0 0,0 1 0,0-2 1,1 2-1,0-1 0,-1-1 0,1 2 1,0-1-1,0 3 0,0 11 82,-1-7-46,1-1 0,0 2 1,1-2-1,0 1 0,0 0 0,4 10 0,0 2 50,-4-19-88,-1 0 0,1 1 0,-1 0-1,1-1 1,-1 0 0,2 1 0,-1-1-1,-1 0 1,2 1 0,0-1 0,-2 0 0,2 0-1,-1 0 1,2 0 0,-2-1 0,1 2 0,0-2-1,0 1 1,0-1 0,3 3 0,-1-3 2,0 1 1,1 0-1,0 0 1,-1-1-1,1 1 1,0-2-1,0 1 1,0 0-1,0-1 1,0 0-1,10-1 1,3-1-197,34-11 0,3 1-1278,-21 1-1831,-2-6-3720,-23 12 4168,0-3-1150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09.11.2022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955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FontTx/>
              <a:buNone/>
            </a:pPr>
            <a:r>
              <a:rPr lang="de-AT" dirty="0"/>
              <a:t>http://www.munawarhafiz.com/securitypatterncatalog/index.php</a:t>
            </a:r>
          </a:p>
          <a:p>
            <a:r>
              <a:rPr lang="en-US" dirty="0"/>
              <a:t>https://www.opensecurityarchitecture.org/cms/library/patternlandscape/222-pattern-public-web-server</a:t>
            </a:r>
          </a:p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97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177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479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5005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311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97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921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5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209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66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0655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993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7416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99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747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1925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41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270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984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0052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898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6674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872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737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6145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971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4788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086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54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6193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967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084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3510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PHP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210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102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Gutes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Vergangenheit</a:t>
            </a:r>
            <a:r>
              <a:rPr lang="en-US" dirty="0"/>
              <a:t>: Java Apache Commons Collections!</a:t>
            </a:r>
          </a:p>
          <a:p>
            <a:endParaRPr lang="en-US" dirty="0"/>
          </a:p>
          <a:p>
            <a:r>
              <a:rPr lang="en-US" dirty="0"/>
              <a:t>https://foxglovesecurity.com/2015/11/06/what-do-weblogic-websphere-jboss-jenkins-opennms-and-your-application-have-in-common-this-vulnerability/</a:t>
            </a:r>
          </a:p>
          <a:p>
            <a:r>
              <a:rPr lang="en-US" dirty="0"/>
              <a:t>https://portswigger.net/web-security/deserialization/exploiting/lab-deserialization-exploiting-java-deserialization-with-apache-commons</a:t>
            </a:r>
          </a:p>
          <a:p>
            <a:r>
              <a:rPr lang="en-US" dirty="0"/>
              <a:t>https://github.com/frohoff/ysoserial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858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7646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4909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164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5366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3976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454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099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6521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10620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4217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Zwar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unbedingt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Schwachstelle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8466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65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1875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1214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9702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231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0390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6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5579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12366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5900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34340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Gibts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eigenständige</a:t>
            </a:r>
            <a:r>
              <a:rPr lang="en-US" dirty="0"/>
              <a:t> appliances,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Plugins </a:t>
            </a:r>
            <a:r>
              <a:rPr lang="en-US" dirty="0" err="1"/>
              <a:t>für</a:t>
            </a:r>
            <a:r>
              <a:rPr lang="en-US" dirty="0"/>
              <a:t> Proxy, Webserver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67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30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  <a:p>
            <a:r>
              <a:rPr lang="de-AT" dirty="0" err="1"/>
              <a:t>EoM</a:t>
            </a:r>
            <a:r>
              <a:rPr lang="de-AT" dirty="0"/>
              <a:t>: KISS</a:t>
            </a:r>
          </a:p>
          <a:p>
            <a:endParaRPr lang="de-AT" dirty="0"/>
          </a:p>
          <a:p>
            <a:r>
              <a:rPr lang="de-AT" dirty="0" err="1"/>
              <a:t>FsD</a:t>
            </a:r>
            <a:r>
              <a:rPr lang="de-AT" dirty="0"/>
              <a:t>: 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Base access decisions on permission rather than exclusion.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Damit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rechnen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dass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Fehler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passieren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trotzdem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sicheres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Verhalten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Grundsätzlich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verbieten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explizit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erlauben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.  -&gt; Security by Default. 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CM: strict authorization checks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LP: only the really needed privileges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de-AT" b="0" dirty="0" err="1"/>
              <a:t>LcM</a:t>
            </a:r>
            <a:r>
              <a:rPr lang="de-AT" b="0" dirty="0"/>
              <a:t>: </a:t>
            </a:r>
            <a:r>
              <a:rPr lang="de-AT" b="0" dirty="0" err="1"/>
              <a:t>reduce</a:t>
            </a:r>
            <a:r>
              <a:rPr lang="de-AT" b="0" dirty="0"/>
              <a:t> </a:t>
            </a:r>
            <a:r>
              <a:rPr lang="de-AT" b="0" dirty="0" err="1"/>
              <a:t>communication</a:t>
            </a:r>
            <a:r>
              <a:rPr lang="de-AT" b="0" dirty="0"/>
              <a:t> </a:t>
            </a:r>
            <a:r>
              <a:rPr lang="de-AT" b="0" dirty="0" err="1"/>
              <a:t>path</a:t>
            </a:r>
            <a:endParaRPr lang="de-AT" b="0" dirty="0"/>
          </a:p>
          <a:p>
            <a:endParaRPr lang="de-AT" b="0" dirty="0"/>
          </a:p>
          <a:p>
            <a:r>
              <a:rPr lang="de-AT" b="0" dirty="0" err="1"/>
              <a:t>SoP</a:t>
            </a:r>
            <a:r>
              <a:rPr lang="de-AT" b="0" dirty="0"/>
              <a:t>: at least </a:t>
            </a:r>
            <a:r>
              <a:rPr lang="de-AT" b="0" dirty="0" err="1"/>
              <a:t>two</a:t>
            </a:r>
            <a:r>
              <a:rPr lang="de-AT" b="0" dirty="0"/>
              <a:t> </a:t>
            </a:r>
            <a:r>
              <a:rPr lang="de-AT" b="0" dirty="0" err="1"/>
              <a:t>keys</a:t>
            </a:r>
            <a:r>
              <a:rPr lang="de-AT" b="0" dirty="0"/>
              <a:t> for </a:t>
            </a:r>
            <a:r>
              <a:rPr lang="de-AT" b="0" dirty="0" err="1"/>
              <a:t>criticals</a:t>
            </a:r>
            <a:r>
              <a:rPr lang="de-AT" b="0" dirty="0"/>
              <a:t> </a:t>
            </a:r>
            <a:r>
              <a:rPr lang="de-AT" b="0" dirty="0" err="1"/>
              <a:t>actions</a:t>
            </a:r>
            <a:r>
              <a:rPr lang="de-AT" b="0" dirty="0"/>
              <a:t> | alternative </a:t>
            </a:r>
            <a:r>
              <a:rPr lang="de-AT" b="0" dirty="0" err="1"/>
              <a:t>interpretation</a:t>
            </a:r>
            <a:r>
              <a:rPr lang="de-AT" b="0" dirty="0"/>
              <a:t>: </a:t>
            </a:r>
            <a:r>
              <a:rPr lang="de-AT" b="0" dirty="0" err="1"/>
              <a:t>dividing</a:t>
            </a:r>
            <a:r>
              <a:rPr lang="de-AT" b="0" dirty="0"/>
              <a:t> an </a:t>
            </a:r>
            <a:r>
              <a:rPr lang="de-AT" b="0" dirty="0" err="1"/>
              <a:t>application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OD: Security </a:t>
            </a:r>
            <a:r>
              <a:rPr lang="de-AT" b="0" dirty="0" err="1"/>
              <a:t>may</a:t>
            </a:r>
            <a:r>
              <a:rPr lang="de-AT" b="0" dirty="0"/>
              <a:t> not </a:t>
            </a:r>
            <a:r>
              <a:rPr lang="de-AT" b="0" dirty="0" err="1"/>
              <a:t>depend</a:t>
            </a:r>
            <a:r>
              <a:rPr lang="de-AT" b="0" dirty="0"/>
              <a:t> on </a:t>
            </a:r>
            <a:r>
              <a:rPr lang="de-AT" b="0" dirty="0" err="1"/>
              <a:t>the</a:t>
            </a:r>
            <a:r>
              <a:rPr lang="de-AT" b="0" dirty="0"/>
              <a:t> </a:t>
            </a:r>
            <a:r>
              <a:rPr lang="de-AT" b="0" dirty="0" err="1"/>
              <a:t>fact</a:t>
            </a:r>
            <a:r>
              <a:rPr lang="de-AT" b="0" dirty="0"/>
              <a:t> </a:t>
            </a:r>
            <a:r>
              <a:rPr lang="de-AT" b="0" dirty="0" err="1"/>
              <a:t>that</a:t>
            </a:r>
            <a:r>
              <a:rPr lang="de-AT" b="0" dirty="0"/>
              <a:t> </a:t>
            </a:r>
            <a:r>
              <a:rPr lang="de-AT" b="0" dirty="0" err="1"/>
              <a:t>nobody</a:t>
            </a:r>
            <a:r>
              <a:rPr lang="de-AT" b="0" dirty="0"/>
              <a:t> </a:t>
            </a:r>
            <a:r>
              <a:rPr lang="de-AT" b="0" dirty="0" err="1"/>
              <a:t>knows</a:t>
            </a:r>
            <a:r>
              <a:rPr lang="de-AT" b="0" dirty="0"/>
              <a:t> </a:t>
            </a:r>
            <a:r>
              <a:rPr lang="de-AT" b="0" dirty="0" err="1"/>
              <a:t>how</a:t>
            </a:r>
            <a:r>
              <a:rPr lang="de-AT" b="0" dirty="0"/>
              <a:t> </a:t>
            </a:r>
            <a:r>
              <a:rPr lang="de-AT" b="0" dirty="0" err="1"/>
              <a:t>it</a:t>
            </a:r>
            <a:r>
              <a:rPr lang="de-AT" b="0" dirty="0"/>
              <a:t> </a:t>
            </a:r>
            <a:r>
              <a:rPr lang="de-AT" b="0" dirty="0" err="1"/>
              <a:t>works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PA: </a:t>
            </a:r>
            <a:r>
              <a:rPr lang="de-AT" b="0" dirty="0" err="1"/>
              <a:t>must</a:t>
            </a:r>
            <a:r>
              <a:rPr lang="de-AT" b="0" dirty="0"/>
              <a:t> </a:t>
            </a:r>
            <a:r>
              <a:rPr lang="de-AT" b="0" dirty="0" err="1"/>
              <a:t>be</a:t>
            </a:r>
            <a:r>
              <a:rPr lang="de-AT" b="0" dirty="0"/>
              <a:t> </a:t>
            </a:r>
            <a:r>
              <a:rPr lang="de-AT" b="0" dirty="0" err="1"/>
              <a:t>useable</a:t>
            </a:r>
            <a:r>
              <a:rPr lang="de-AT" b="0" dirty="0"/>
              <a:t> for </a:t>
            </a:r>
            <a:r>
              <a:rPr lang="de-AT" b="0" dirty="0" err="1"/>
              <a:t>humans</a:t>
            </a:r>
            <a:endParaRPr lang="de-AT" b="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09.11.2022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09.11.2022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09.11.2022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09.11.2022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09.11.2022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09.11.2022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09.11.2022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ecurityengineering/sdl/threatmode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learn/modules/tm-introduction-to-threat-modeling/2-step-1-design-pha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security/blog/2007/09/11/stride-char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7.png"/><Relationship Id="rId252" Type="http://schemas.openxmlformats.org/officeDocument/2006/relationships/customXml" Target="../ink/ink31.xml"/><Relationship Id="rId260" Type="http://schemas.openxmlformats.org/officeDocument/2006/relationships/customXml" Target="../ink/ink35.xml"/><Relationship Id="rId265" Type="http://schemas.openxmlformats.org/officeDocument/2006/relationships/image" Target="../media/image3011.png"/><Relationship Id="rId273" Type="http://schemas.openxmlformats.org/officeDocument/2006/relationships/customXml" Target="../ink/ink43.xml"/><Relationship Id="rId21" Type="http://schemas.openxmlformats.org/officeDocument/2006/relationships/image" Target="../media/image1010.png"/><Relationship Id="rId34" Type="http://schemas.openxmlformats.org/officeDocument/2006/relationships/customXml" Target="../ink/ink17.xml"/><Relationship Id="rId42" Type="http://schemas.openxmlformats.org/officeDocument/2006/relationships/customXml" Target="../ink/ink18.xml"/><Relationship Id="rId47" Type="http://schemas.openxmlformats.org/officeDocument/2006/relationships/image" Target="../media/image11.png"/><Relationship Id="rId50" Type="http://schemas.openxmlformats.org/officeDocument/2006/relationships/customXml" Target="../ink/ink21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247" Type="http://schemas.openxmlformats.org/officeDocument/2006/relationships/image" Target="../media/image10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10.png"/><Relationship Id="rId242" Type="http://schemas.openxmlformats.org/officeDocument/2006/relationships/customXml" Target="../ink/ink26.xml"/><Relationship Id="rId250" Type="http://schemas.openxmlformats.org/officeDocument/2006/relationships/customXml" Target="../ink/ink30.xml"/><Relationship Id="rId255" Type="http://schemas.openxmlformats.org/officeDocument/2006/relationships/image" Target="../media/image108.png"/><Relationship Id="rId263" Type="http://schemas.openxmlformats.org/officeDocument/2006/relationships/customXml" Target="../ink/ink37.xml"/><Relationship Id="rId268" Type="http://schemas.openxmlformats.org/officeDocument/2006/relationships/customXml" Target="../ink/ink40.xml"/><Relationship Id="rId271" Type="http://schemas.openxmlformats.org/officeDocument/2006/relationships/image" Target="../media/image3311.png"/><Relationship Id="rId276" Type="http://schemas.openxmlformats.org/officeDocument/2006/relationships/customXml" Target="../ink/ink45.xml"/><Relationship Id="rId11" Type="http://schemas.openxmlformats.org/officeDocument/2006/relationships/image" Target="../media/image5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5.png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19" Type="http://schemas.openxmlformats.org/officeDocument/2006/relationships/image" Target="../media/image910.png"/><Relationship Id="rId240" Type="http://schemas.openxmlformats.org/officeDocument/2006/relationships/customXml" Target="../ink/ink25.xml"/><Relationship Id="rId245" Type="http://schemas.openxmlformats.org/officeDocument/2006/relationships/image" Target="../media/image103.png"/><Relationship Id="rId253" Type="http://schemas.openxmlformats.org/officeDocument/2006/relationships/image" Target="../media/image107.png"/><Relationship Id="rId258" Type="http://schemas.openxmlformats.org/officeDocument/2006/relationships/customXml" Target="../ink/ink34.xml"/><Relationship Id="rId261" Type="http://schemas.openxmlformats.org/officeDocument/2006/relationships/image" Target="../media/image111.png"/><Relationship Id="rId266" Type="http://schemas.openxmlformats.org/officeDocument/2006/relationships/customXml" Target="../ink/ink39.xml"/><Relationship Id="rId274" Type="http://schemas.openxmlformats.org/officeDocument/2006/relationships/customXml" Target="../ink/ink4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11.png"/><Relationship Id="rId30" Type="http://schemas.openxmlformats.org/officeDocument/2006/relationships/customXml" Target="../ink/ink15.xml"/><Relationship Id="rId35" Type="http://schemas.openxmlformats.org/officeDocument/2006/relationships/image" Target="../media/image1710.png"/><Relationship Id="rId43" Type="http://schemas.openxmlformats.org/officeDocument/2006/relationships/image" Target="../media/image25.png"/><Relationship Id="rId48" Type="http://schemas.openxmlformats.org/officeDocument/2006/relationships/image" Target="../media/image12.png"/><Relationship Id="rId8" Type="http://schemas.openxmlformats.org/officeDocument/2006/relationships/customXml" Target="../ink/ink4.xml"/><Relationship Id="rId51" Type="http://schemas.openxmlformats.org/officeDocument/2006/relationships/customXml" Target="../ink/ink22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43" Type="http://schemas.openxmlformats.org/officeDocument/2006/relationships/image" Target="../media/image102.png"/><Relationship Id="rId248" Type="http://schemas.openxmlformats.org/officeDocument/2006/relationships/customXml" Target="../ink/ink29.xml"/><Relationship Id="rId251" Type="http://schemas.openxmlformats.org/officeDocument/2006/relationships/image" Target="../media/image106.png"/><Relationship Id="rId256" Type="http://schemas.openxmlformats.org/officeDocument/2006/relationships/customXml" Target="../ink/ink33.xml"/><Relationship Id="rId264" Type="http://schemas.openxmlformats.org/officeDocument/2006/relationships/customXml" Target="../ink/ink38.xml"/><Relationship Id="rId269" Type="http://schemas.openxmlformats.org/officeDocument/2006/relationships/image" Target="../media/image3211.png"/><Relationship Id="rId277" Type="http://schemas.openxmlformats.org/officeDocument/2006/relationships/image" Target="../media/image35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5" Type="http://schemas.openxmlformats.org/officeDocument/2006/relationships/image" Target="../media/image1711.png"/><Relationship Id="rId33" Type="http://schemas.openxmlformats.org/officeDocument/2006/relationships/image" Target="../media/image1610.png"/><Relationship Id="rId38" Type="http://schemas.openxmlformats.org/officeDocument/2006/relationships/image" Target="../media/image6.png"/><Relationship Id="rId46" Type="http://schemas.openxmlformats.org/officeDocument/2006/relationships/image" Target="../media/image10.png"/><Relationship Id="rId272" Type="http://schemas.openxmlformats.org/officeDocument/2006/relationships/customXml" Target="../ink/ink42.xml"/><Relationship Id="rId20" Type="http://schemas.openxmlformats.org/officeDocument/2006/relationships/customXml" Target="../ink/ink10.xml"/><Relationship Id="rId41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238" Type="http://schemas.openxmlformats.org/officeDocument/2006/relationships/customXml" Target="../ink/ink24.xml"/><Relationship Id="rId241" Type="http://schemas.openxmlformats.org/officeDocument/2006/relationships/image" Target="../media/image101.png"/><Relationship Id="rId246" Type="http://schemas.openxmlformats.org/officeDocument/2006/relationships/customXml" Target="../ink/ink28.xml"/><Relationship Id="rId254" Type="http://schemas.openxmlformats.org/officeDocument/2006/relationships/customXml" Target="../ink/ink32.xml"/><Relationship Id="rId259" Type="http://schemas.openxmlformats.org/officeDocument/2006/relationships/image" Target="../media/image110.png"/><Relationship Id="rId267" Type="http://schemas.openxmlformats.org/officeDocument/2006/relationships/image" Target="../media/image3111.png"/><Relationship Id="rId15" Type="http://schemas.openxmlformats.org/officeDocument/2006/relationships/image" Target="../media/image710.png"/><Relationship Id="rId23" Type="http://schemas.openxmlformats.org/officeDocument/2006/relationships/image" Target="../media/image1611.png"/><Relationship Id="rId28" Type="http://schemas.openxmlformats.org/officeDocument/2006/relationships/customXml" Target="../ink/ink14.xml"/><Relationship Id="rId36" Type="http://schemas.openxmlformats.org/officeDocument/2006/relationships/image" Target="../media/image4.png"/><Relationship Id="rId49" Type="http://schemas.openxmlformats.org/officeDocument/2006/relationships/customXml" Target="../ink/ink20.xml"/><Relationship Id="rId262" Type="http://schemas.openxmlformats.org/officeDocument/2006/relationships/customXml" Target="../ink/ink36.xml"/><Relationship Id="rId270" Type="http://schemas.openxmlformats.org/officeDocument/2006/relationships/customXml" Target="../ink/ink41.xml"/><Relationship Id="rId275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1510.png"/><Relationship Id="rId44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236" Type="http://schemas.openxmlformats.org/officeDocument/2006/relationships/customXml" Target="../ink/ink23.xml"/><Relationship Id="rId244" Type="http://schemas.openxmlformats.org/officeDocument/2006/relationships/customXml" Target="../ink/ink27.xml"/><Relationship Id="rId249" Type="http://schemas.openxmlformats.org/officeDocument/2006/relationships/image" Target="../media/image105.png"/><Relationship Id="rId257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18.xml"/><Relationship Id="rId303" Type="http://schemas.openxmlformats.org/officeDocument/2006/relationships/customXml" Target="../ink/ink122.xml"/><Relationship Id="rId21" Type="http://schemas.openxmlformats.org/officeDocument/2006/relationships/customXml" Target="../ink/ink55.xml"/><Relationship Id="rId159" Type="http://schemas.openxmlformats.org/officeDocument/2006/relationships/image" Target="../media/image64.png"/><Relationship Id="rId324" Type="http://schemas.openxmlformats.org/officeDocument/2006/relationships/customXml" Target="../ink/ink143.xml"/><Relationship Id="rId345" Type="http://schemas.openxmlformats.org/officeDocument/2006/relationships/customXml" Target="../ink/ink159.xml"/><Relationship Id="rId366" Type="http://schemas.openxmlformats.org/officeDocument/2006/relationships/customXml" Target="../ink/ink175.xml"/><Relationship Id="rId387" Type="http://schemas.openxmlformats.org/officeDocument/2006/relationships/customXml" Target="../ink/ink185.xml"/><Relationship Id="rId247" Type="http://schemas.openxmlformats.org/officeDocument/2006/relationships/image" Target="../media/image1040.png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68" Type="http://schemas.openxmlformats.org/officeDocument/2006/relationships/customXml" Target="../ink/ink87.xml"/><Relationship Id="rId289" Type="http://schemas.openxmlformats.org/officeDocument/2006/relationships/customXml" Target="../ink/ink108.xml"/><Relationship Id="rId11" Type="http://schemas.openxmlformats.org/officeDocument/2006/relationships/customXml" Target="../ink/ink50.xml"/><Relationship Id="rId32" Type="http://schemas.openxmlformats.org/officeDocument/2006/relationships/image" Target="../media/image15100.png"/><Relationship Id="rId149" Type="http://schemas.openxmlformats.org/officeDocument/2006/relationships/image" Target="../media/image59.png"/><Relationship Id="rId314" Type="http://schemas.openxmlformats.org/officeDocument/2006/relationships/customXml" Target="../ink/ink133.xml"/><Relationship Id="rId335" Type="http://schemas.openxmlformats.org/officeDocument/2006/relationships/customXml" Target="../ink/ink152.xml"/><Relationship Id="rId356" Type="http://schemas.openxmlformats.org/officeDocument/2006/relationships/customXml" Target="../ink/ink165.xml"/><Relationship Id="rId377" Type="http://schemas.openxmlformats.org/officeDocument/2006/relationships/customXml" Target="../ink/ink180.xml"/><Relationship Id="rId398" Type="http://schemas.openxmlformats.org/officeDocument/2006/relationships/image" Target="../media/image27.png"/><Relationship Id="rId5" Type="http://schemas.openxmlformats.org/officeDocument/2006/relationships/customXml" Target="../ink/ink47.xml"/><Relationship Id="rId237" Type="http://schemas.openxmlformats.org/officeDocument/2006/relationships/image" Target="../media/image990.png"/><Relationship Id="rId258" Type="http://schemas.openxmlformats.org/officeDocument/2006/relationships/customXml" Target="../ink/ink79.xml"/><Relationship Id="rId279" Type="http://schemas.openxmlformats.org/officeDocument/2006/relationships/customXml" Target="../ink/ink98.xml"/><Relationship Id="rId22" Type="http://schemas.openxmlformats.org/officeDocument/2006/relationships/image" Target="../media/image10100.png"/><Relationship Id="rId139" Type="http://schemas.openxmlformats.org/officeDocument/2006/relationships/image" Target="../media/image54.png"/><Relationship Id="rId290" Type="http://schemas.openxmlformats.org/officeDocument/2006/relationships/customXml" Target="../ink/ink109.xml"/><Relationship Id="rId304" Type="http://schemas.openxmlformats.org/officeDocument/2006/relationships/customXml" Target="../ink/ink123.xml"/><Relationship Id="rId325" Type="http://schemas.openxmlformats.org/officeDocument/2006/relationships/customXml" Target="../ink/ink144.xml"/><Relationship Id="rId346" Type="http://schemas.openxmlformats.org/officeDocument/2006/relationships/image" Target="../media/image127.png"/><Relationship Id="rId367" Type="http://schemas.openxmlformats.org/officeDocument/2006/relationships/customXml" Target="../ink/ink176.xml"/><Relationship Id="rId388" Type="http://schemas.openxmlformats.org/officeDocument/2006/relationships/image" Target="../media/image20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248" Type="http://schemas.openxmlformats.org/officeDocument/2006/relationships/customXml" Target="../ink/ink74.xml"/><Relationship Id="rId269" Type="http://schemas.openxmlformats.org/officeDocument/2006/relationships/customXml" Target="../ink/ink88.xml"/><Relationship Id="rId12" Type="http://schemas.openxmlformats.org/officeDocument/2006/relationships/image" Target="../media/image5100.png"/><Relationship Id="rId33" Type="http://schemas.openxmlformats.org/officeDocument/2006/relationships/customXml" Target="../ink/ink61.xml"/><Relationship Id="rId280" Type="http://schemas.openxmlformats.org/officeDocument/2006/relationships/customXml" Target="../ink/ink99.xml"/><Relationship Id="rId315" Type="http://schemas.openxmlformats.org/officeDocument/2006/relationships/customXml" Target="../ink/ink134.xml"/><Relationship Id="rId336" Type="http://schemas.openxmlformats.org/officeDocument/2006/relationships/image" Target="../media/image16.png"/><Relationship Id="rId357" Type="http://schemas.openxmlformats.org/officeDocument/2006/relationships/customXml" Target="../ink/ink166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78" Type="http://schemas.openxmlformats.org/officeDocument/2006/relationships/image" Target="../media/image1311.png"/><Relationship Id="rId399" Type="http://schemas.openxmlformats.org/officeDocument/2006/relationships/customXml" Target="../ink/ink19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80.png"/><Relationship Id="rId238" Type="http://schemas.openxmlformats.org/officeDocument/2006/relationships/customXml" Target="../ink/ink69.xml"/><Relationship Id="rId254" Type="http://schemas.openxmlformats.org/officeDocument/2006/relationships/customXml" Target="../ink/ink77.xml"/><Relationship Id="rId259" Type="http://schemas.openxmlformats.org/officeDocument/2006/relationships/image" Target="../media/image1101.png"/><Relationship Id="rId233" Type="http://schemas.openxmlformats.org/officeDocument/2006/relationships/image" Target="../media/image97.png"/><Relationship Id="rId23" Type="http://schemas.openxmlformats.org/officeDocument/2006/relationships/customXml" Target="../ink/ink56.xml"/><Relationship Id="rId28" Type="http://schemas.openxmlformats.org/officeDocument/2006/relationships/image" Target="../media/image13.png"/><Relationship Id="rId49" Type="http://schemas.openxmlformats.org/officeDocument/2006/relationships/image" Target="../media/image15.png"/><Relationship Id="rId270" Type="http://schemas.openxmlformats.org/officeDocument/2006/relationships/customXml" Target="../ink/ink89.xml"/><Relationship Id="rId275" Type="http://schemas.openxmlformats.org/officeDocument/2006/relationships/customXml" Target="../ink/ink94.xml"/><Relationship Id="rId291" Type="http://schemas.openxmlformats.org/officeDocument/2006/relationships/customXml" Target="../ink/ink110.xml"/><Relationship Id="rId296" Type="http://schemas.openxmlformats.org/officeDocument/2006/relationships/customXml" Target="../ink/ink115.xml"/><Relationship Id="rId300" Type="http://schemas.openxmlformats.org/officeDocument/2006/relationships/customXml" Target="../ink/ink119.xml"/><Relationship Id="rId305" Type="http://schemas.openxmlformats.org/officeDocument/2006/relationships/customXml" Target="../ink/ink124.xml"/><Relationship Id="rId326" Type="http://schemas.openxmlformats.org/officeDocument/2006/relationships/customXml" Target="../ink/ink145.xml"/><Relationship Id="rId347" Type="http://schemas.openxmlformats.org/officeDocument/2006/relationships/customXml" Target="../ink/ink160.xml"/><Relationship Id="rId44" Type="http://schemas.openxmlformats.org/officeDocument/2006/relationships/image" Target="../media/image257.png"/><Relationship Id="rId151" Type="http://schemas.openxmlformats.org/officeDocument/2006/relationships/image" Target="../media/image60.png"/><Relationship Id="rId177" Type="http://schemas.openxmlformats.org/officeDocument/2006/relationships/image" Target="../media/image73.png"/><Relationship Id="rId321" Type="http://schemas.openxmlformats.org/officeDocument/2006/relationships/customXml" Target="../ink/ink140.xml"/><Relationship Id="rId342" Type="http://schemas.openxmlformats.org/officeDocument/2006/relationships/image" Target="../media/image125.png"/><Relationship Id="rId363" Type="http://schemas.openxmlformats.org/officeDocument/2006/relationships/customXml" Target="../ink/ink172.xml"/><Relationship Id="rId368" Type="http://schemas.openxmlformats.org/officeDocument/2006/relationships/image" Target="../media/image4.png"/><Relationship Id="rId384" Type="http://schemas.openxmlformats.org/officeDocument/2006/relationships/image" Target="../media/image1812.png"/><Relationship Id="rId389" Type="http://schemas.openxmlformats.org/officeDocument/2006/relationships/customXml" Target="../ink/ink186.xml"/><Relationship Id="rId244" Type="http://schemas.openxmlformats.org/officeDocument/2006/relationships/customXml" Target="../ink/ink72.xml"/><Relationship Id="rId249" Type="http://schemas.openxmlformats.org/officeDocument/2006/relationships/image" Target="../media/image1050.png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23" Type="http://schemas.openxmlformats.org/officeDocument/2006/relationships/image" Target="../media/image92.png"/><Relationship Id="rId13" Type="http://schemas.openxmlformats.org/officeDocument/2006/relationships/customXml" Target="../ink/ink51.xml"/><Relationship Id="rId18" Type="http://schemas.openxmlformats.org/officeDocument/2006/relationships/image" Target="../media/image8100.png"/><Relationship Id="rId39" Type="http://schemas.openxmlformats.org/officeDocument/2006/relationships/image" Target="../media/image9.png"/><Relationship Id="rId260" Type="http://schemas.openxmlformats.org/officeDocument/2006/relationships/customXml" Target="../ink/ink80.xml"/><Relationship Id="rId265" Type="http://schemas.openxmlformats.org/officeDocument/2006/relationships/customXml" Target="../ink/ink84.xml"/><Relationship Id="rId281" Type="http://schemas.openxmlformats.org/officeDocument/2006/relationships/customXml" Target="../ink/ink100.xml"/><Relationship Id="rId286" Type="http://schemas.openxmlformats.org/officeDocument/2006/relationships/customXml" Target="../ink/ink105.xml"/><Relationship Id="rId316" Type="http://schemas.openxmlformats.org/officeDocument/2006/relationships/customXml" Target="../ink/ink135.xml"/><Relationship Id="rId337" Type="http://schemas.openxmlformats.org/officeDocument/2006/relationships/customXml" Target="../ink/ink153.xml"/><Relationship Id="rId34" Type="http://schemas.openxmlformats.org/officeDocument/2006/relationships/image" Target="../media/image16100.png"/><Relationship Id="rId50" Type="http://schemas.openxmlformats.org/officeDocument/2006/relationships/customXml" Target="../ink/ink65.xml"/><Relationship Id="rId141" Type="http://schemas.openxmlformats.org/officeDocument/2006/relationships/image" Target="../media/image55.png"/><Relationship Id="rId167" Type="http://schemas.openxmlformats.org/officeDocument/2006/relationships/image" Target="../media/image68.png"/><Relationship Id="rId311" Type="http://schemas.openxmlformats.org/officeDocument/2006/relationships/customXml" Target="../ink/ink130.xml"/><Relationship Id="rId332" Type="http://schemas.openxmlformats.org/officeDocument/2006/relationships/image" Target="../media/image1412.png"/><Relationship Id="rId353" Type="http://schemas.openxmlformats.org/officeDocument/2006/relationships/customXml" Target="../ink/ink163.xml"/><Relationship Id="rId358" Type="http://schemas.openxmlformats.org/officeDocument/2006/relationships/customXml" Target="../ink/ink167.xml"/><Relationship Id="rId374" Type="http://schemas.openxmlformats.org/officeDocument/2006/relationships/image" Target="../media/image18.png"/><Relationship Id="rId379" Type="http://schemas.openxmlformats.org/officeDocument/2006/relationships/customXml" Target="../ink/ink181.xml"/><Relationship Id="rId395" Type="http://schemas.openxmlformats.org/officeDocument/2006/relationships/customXml" Target="../ink/ink189.xml"/><Relationship Id="rId7" Type="http://schemas.openxmlformats.org/officeDocument/2006/relationships/customXml" Target="../ink/ink48.xml"/><Relationship Id="rId239" Type="http://schemas.openxmlformats.org/officeDocument/2006/relationships/image" Target="../media/image1000.png"/><Relationship Id="rId213" Type="http://schemas.openxmlformats.org/officeDocument/2006/relationships/image" Target="../media/image87.png"/><Relationship Id="rId390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29" Type="http://schemas.openxmlformats.org/officeDocument/2006/relationships/customXml" Target="../ink/ink59.xml"/><Relationship Id="rId250" Type="http://schemas.openxmlformats.org/officeDocument/2006/relationships/customXml" Target="../ink/ink75.xml"/><Relationship Id="rId255" Type="http://schemas.openxmlformats.org/officeDocument/2006/relationships/image" Target="../media/image1080.png"/><Relationship Id="rId271" Type="http://schemas.openxmlformats.org/officeDocument/2006/relationships/customXml" Target="../ink/ink90.xml"/><Relationship Id="rId276" Type="http://schemas.openxmlformats.org/officeDocument/2006/relationships/customXml" Target="../ink/ink95.xml"/><Relationship Id="rId292" Type="http://schemas.openxmlformats.org/officeDocument/2006/relationships/customXml" Target="../ink/ink111.xml"/><Relationship Id="rId297" Type="http://schemas.openxmlformats.org/officeDocument/2006/relationships/customXml" Target="../ink/ink116.xml"/><Relationship Id="rId306" Type="http://schemas.openxmlformats.org/officeDocument/2006/relationships/customXml" Target="../ink/ink125.xml"/><Relationship Id="rId24" Type="http://schemas.openxmlformats.org/officeDocument/2006/relationships/image" Target="../media/image14.png"/><Relationship Id="rId40" Type="http://schemas.openxmlformats.org/officeDocument/2006/relationships/customXml" Target="../ink/ink63.xml"/><Relationship Id="rId45" Type="http://schemas.openxmlformats.org/officeDocument/2006/relationships/customXml" Target="../ink/ink64.xml"/><Relationship Id="rId157" Type="http://schemas.openxmlformats.org/officeDocument/2006/relationships/image" Target="../media/image63.png"/><Relationship Id="rId301" Type="http://schemas.openxmlformats.org/officeDocument/2006/relationships/customXml" Target="../ink/ink120.xml"/><Relationship Id="rId322" Type="http://schemas.openxmlformats.org/officeDocument/2006/relationships/customXml" Target="../ink/ink141.xml"/><Relationship Id="rId327" Type="http://schemas.openxmlformats.org/officeDocument/2006/relationships/customXml" Target="../ink/ink146.xml"/><Relationship Id="rId343" Type="http://schemas.openxmlformats.org/officeDocument/2006/relationships/customXml" Target="../ink/ink158.xml"/><Relationship Id="rId348" Type="http://schemas.openxmlformats.org/officeDocument/2006/relationships/image" Target="../media/image128.png"/><Relationship Id="rId364" Type="http://schemas.openxmlformats.org/officeDocument/2006/relationships/customXml" Target="../ink/ink173.xml"/><Relationship Id="rId369" Type="http://schemas.openxmlformats.org/officeDocument/2006/relationships/image" Target="../media/image5.png"/><Relationship Id="rId173" Type="http://schemas.openxmlformats.org/officeDocument/2006/relationships/image" Target="../media/image71.png"/><Relationship Id="rId199" Type="http://schemas.openxmlformats.org/officeDocument/2006/relationships/image" Target="../media/image80.png"/><Relationship Id="rId203" Type="http://schemas.openxmlformats.org/officeDocument/2006/relationships/image" Target="../media/image82.png"/><Relationship Id="rId229" Type="http://schemas.openxmlformats.org/officeDocument/2006/relationships/image" Target="../media/image95.png"/><Relationship Id="rId380" Type="http://schemas.openxmlformats.org/officeDocument/2006/relationships/image" Target="../media/image1612.png"/><Relationship Id="rId385" Type="http://schemas.openxmlformats.org/officeDocument/2006/relationships/customXml" Target="../ink/ink184.xml"/><Relationship Id="rId19" Type="http://schemas.openxmlformats.org/officeDocument/2006/relationships/customXml" Target="../ink/ink54.xml"/><Relationship Id="rId240" Type="http://schemas.openxmlformats.org/officeDocument/2006/relationships/customXml" Target="../ink/ink70.xml"/><Relationship Id="rId245" Type="http://schemas.openxmlformats.org/officeDocument/2006/relationships/image" Target="../media/image1030.png"/><Relationship Id="rId261" Type="http://schemas.openxmlformats.org/officeDocument/2006/relationships/image" Target="../media/image1111.png"/><Relationship Id="rId266" Type="http://schemas.openxmlformats.org/officeDocument/2006/relationships/customXml" Target="../ink/ink85.xml"/><Relationship Id="rId287" Type="http://schemas.openxmlformats.org/officeDocument/2006/relationships/customXml" Target="../ink/ink106.xml"/><Relationship Id="rId14" Type="http://schemas.openxmlformats.org/officeDocument/2006/relationships/image" Target="../media/image6100.png"/><Relationship Id="rId30" Type="http://schemas.openxmlformats.org/officeDocument/2006/relationships/image" Target="../media/image14100.png"/><Relationship Id="rId35" Type="http://schemas.openxmlformats.org/officeDocument/2006/relationships/customXml" Target="../ink/ink62.xml"/><Relationship Id="rId147" Type="http://schemas.openxmlformats.org/officeDocument/2006/relationships/image" Target="../media/image58.png"/><Relationship Id="rId282" Type="http://schemas.openxmlformats.org/officeDocument/2006/relationships/customXml" Target="../ink/ink101.xml"/><Relationship Id="rId312" Type="http://schemas.openxmlformats.org/officeDocument/2006/relationships/customXml" Target="../ink/ink131.xml"/><Relationship Id="rId317" Type="http://schemas.openxmlformats.org/officeDocument/2006/relationships/customXml" Target="../ink/ink136.xml"/><Relationship Id="rId333" Type="http://schemas.openxmlformats.org/officeDocument/2006/relationships/customXml" Target="../ink/ink151.xml"/><Relationship Id="rId338" Type="http://schemas.openxmlformats.org/officeDocument/2006/relationships/customXml" Target="../ink/ink154.xml"/><Relationship Id="rId354" Type="http://schemas.openxmlformats.org/officeDocument/2006/relationships/image" Target="../media/image1511.png"/><Relationship Id="rId359" Type="http://schemas.openxmlformats.org/officeDocument/2006/relationships/customXml" Target="../ink/ink168.xml"/><Relationship Id="rId8" Type="http://schemas.openxmlformats.org/officeDocument/2006/relationships/image" Target="../media/image3390.png"/><Relationship Id="rId51" Type="http://schemas.openxmlformats.org/officeDocument/2006/relationships/customXml" Target="../ink/ink66.xml"/><Relationship Id="rId163" Type="http://schemas.openxmlformats.org/officeDocument/2006/relationships/image" Target="../media/image66.png"/><Relationship Id="rId189" Type="http://schemas.openxmlformats.org/officeDocument/2006/relationships/image" Target="../media/image75.png"/><Relationship Id="rId219" Type="http://schemas.openxmlformats.org/officeDocument/2006/relationships/image" Target="../media/image90.png"/><Relationship Id="rId370" Type="http://schemas.openxmlformats.org/officeDocument/2006/relationships/image" Target="../media/image6.png"/><Relationship Id="rId375" Type="http://schemas.openxmlformats.org/officeDocument/2006/relationships/customXml" Target="../ink/ink179.xml"/><Relationship Id="rId391" Type="http://schemas.openxmlformats.org/officeDocument/2006/relationships/customXml" Target="../ink/ink187.xml"/><Relationship Id="rId396" Type="http://schemas.openxmlformats.org/officeDocument/2006/relationships/image" Target="../media/image24.png"/><Relationship Id="rId3" Type="http://schemas.openxmlformats.org/officeDocument/2006/relationships/customXml" Target="../ink/ink46.xml"/><Relationship Id="rId235" Type="http://schemas.openxmlformats.org/officeDocument/2006/relationships/image" Target="../media/image980.png"/><Relationship Id="rId251" Type="http://schemas.openxmlformats.org/officeDocument/2006/relationships/image" Target="../media/image1060.png"/><Relationship Id="rId256" Type="http://schemas.openxmlformats.org/officeDocument/2006/relationships/customXml" Target="../ink/ink78.xml"/><Relationship Id="rId277" Type="http://schemas.openxmlformats.org/officeDocument/2006/relationships/customXml" Target="../ink/ink96.xml"/><Relationship Id="rId298" Type="http://schemas.openxmlformats.org/officeDocument/2006/relationships/customXml" Target="../ink/ink117.xml"/><Relationship Id="rId400" Type="http://schemas.openxmlformats.org/officeDocument/2006/relationships/image" Target="../media/image28.png"/><Relationship Id="rId25" Type="http://schemas.openxmlformats.org/officeDocument/2006/relationships/customXml" Target="../ink/ink57.xml"/><Relationship Id="rId46" Type="http://schemas.openxmlformats.org/officeDocument/2006/relationships/image" Target="../media/image2611.png"/><Relationship Id="rId137" Type="http://schemas.openxmlformats.org/officeDocument/2006/relationships/image" Target="../media/image53.png"/><Relationship Id="rId272" Type="http://schemas.openxmlformats.org/officeDocument/2006/relationships/customXml" Target="../ink/ink91.xml"/><Relationship Id="rId293" Type="http://schemas.openxmlformats.org/officeDocument/2006/relationships/customXml" Target="../ink/ink112.xml"/><Relationship Id="rId302" Type="http://schemas.openxmlformats.org/officeDocument/2006/relationships/customXml" Target="../ink/ink121.xml"/><Relationship Id="rId307" Type="http://schemas.openxmlformats.org/officeDocument/2006/relationships/customXml" Target="../ink/ink126.xml"/><Relationship Id="rId323" Type="http://schemas.openxmlformats.org/officeDocument/2006/relationships/customXml" Target="../ink/ink142.xml"/><Relationship Id="rId328" Type="http://schemas.openxmlformats.org/officeDocument/2006/relationships/customXml" Target="../ink/ink147.xml"/><Relationship Id="rId344" Type="http://schemas.openxmlformats.org/officeDocument/2006/relationships/image" Target="../media/image126.png"/><Relationship Id="rId349" Type="http://schemas.openxmlformats.org/officeDocument/2006/relationships/customXml" Target="../ink/ink161.xml"/><Relationship Id="rId20" Type="http://schemas.openxmlformats.org/officeDocument/2006/relationships/image" Target="../media/image910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customXml" Target="../ink/ink169.xml"/><Relationship Id="rId365" Type="http://schemas.openxmlformats.org/officeDocument/2006/relationships/customXml" Target="../ink/ink174.xml"/><Relationship Id="rId381" Type="http://schemas.openxmlformats.org/officeDocument/2006/relationships/customXml" Target="../ink/ink182.xml"/><Relationship Id="rId386" Type="http://schemas.openxmlformats.org/officeDocument/2006/relationships/image" Target="../media/image1911.png"/><Relationship Id="rId241" Type="http://schemas.openxmlformats.org/officeDocument/2006/relationships/image" Target="../media/image1011.png"/><Relationship Id="rId246" Type="http://schemas.openxmlformats.org/officeDocument/2006/relationships/customXml" Target="../ink/ink73.xml"/><Relationship Id="rId267" Type="http://schemas.openxmlformats.org/officeDocument/2006/relationships/customXml" Target="../ink/ink86.xml"/><Relationship Id="rId288" Type="http://schemas.openxmlformats.org/officeDocument/2006/relationships/customXml" Target="../ink/ink107.xml"/><Relationship Id="rId225" Type="http://schemas.openxmlformats.org/officeDocument/2006/relationships/image" Target="../media/image93.png"/><Relationship Id="rId15" Type="http://schemas.openxmlformats.org/officeDocument/2006/relationships/customXml" Target="../ink/ink52.xml"/><Relationship Id="rId36" Type="http://schemas.openxmlformats.org/officeDocument/2006/relationships/image" Target="../media/image17100.png"/><Relationship Id="rId262" Type="http://schemas.openxmlformats.org/officeDocument/2006/relationships/customXml" Target="../ink/ink81.xml"/><Relationship Id="rId283" Type="http://schemas.openxmlformats.org/officeDocument/2006/relationships/customXml" Target="../ink/ink102.xml"/><Relationship Id="rId313" Type="http://schemas.openxmlformats.org/officeDocument/2006/relationships/customXml" Target="../ink/ink132.xml"/><Relationship Id="rId318" Type="http://schemas.openxmlformats.org/officeDocument/2006/relationships/customXml" Target="../ink/ink137.xml"/><Relationship Id="rId339" Type="http://schemas.openxmlformats.org/officeDocument/2006/relationships/customXml" Target="../ink/ink155.xml"/><Relationship Id="rId10" Type="http://schemas.openxmlformats.org/officeDocument/2006/relationships/image" Target="../media/image4100.png"/><Relationship Id="rId31" Type="http://schemas.openxmlformats.org/officeDocument/2006/relationships/customXml" Target="../ink/ink60.xml"/><Relationship Id="rId52" Type="http://schemas.openxmlformats.org/officeDocument/2006/relationships/customXml" Target="../ink/ink67.xml"/><Relationship Id="rId143" Type="http://schemas.openxmlformats.org/officeDocument/2006/relationships/image" Target="../media/image56.png"/><Relationship Id="rId169" Type="http://schemas.openxmlformats.org/officeDocument/2006/relationships/image" Target="../media/image69.png"/><Relationship Id="rId334" Type="http://schemas.openxmlformats.org/officeDocument/2006/relationships/image" Target="../media/image1512.png"/><Relationship Id="rId350" Type="http://schemas.openxmlformats.org/officeDocument/2006/relationships/image" Target="../media/image129.png"/><Relationship Id="rId355" Type="http://schemas.openxmlformats.org/officeDocument/2006/relationships/customXml" Target="../ink/ink164.xml"/><Relationship Id="rId371" Type="http://schemas.openxmlformats.org/officeDocument/2006/relationships/customXml" Target="../ink/ink177.xml"/><Relationship Id="rId376" Type="http://schemas.openxmlformats.org/officeDocument/2006/relationships/image" Target="../media/image19.png"/><Relationship Id="rId397" Type="http://schemas.openxmlformats.org/officeDocument/2006/relationships/customXml" Target="../ink/ink190.xml"/><Relationship Id="rId4" Type="http://schemas.openxmlformats.org/officeDocument/2006/relationships/image" Target="../media/image11000.png"/><Relationship Id="rId9" Type="http://schemas.openxmlformats.org/officeDocument/2006/relationships/customXml" Target="../ink/ink49.xml"/><Relationship Id="rId236" Type="http://schemas.openxmlformats.org/officeDocument/2006/relationships/customXml" Target="../ink/ink68.xml"/><Relationship Id="rId257" Type="http://schemas.openxmlformats.org/officeDocument/2006/relationships/image" Target="../media/image1090.png"/><Relationship Id="rId278" Type="http://schemas.openxmlformats.org/officeDocument/2006/relationships/customXml" Target="../ink/ink97.xml"/><Relationship Id="rId215" Type="http://schemas.openxmlformats.org/officeDocument/2006/relationships/image" Target="../media/image88.png"/><Relationship Id="rId392" Type="http://schemas.openxmlformats.org/officeDocument/2006/relationships/image" Target="../media/image22.png"/><Relationship Id="rId26" Type="http://schemas.openxmlformats.org/officeDocument/2006/relationships/image" Target="../media/image15.png"/><Relationship Id="rId252" Type="http://schemas.openxmlformats.org/officeDocument/2006/relationships/customXml" Target="../ink/ink76.xml"/><Relationship Id="rId273" Type="http://schemas.openxmlformats.org/officeDocument/2006/relationships/customXml" Target="../ink/ink92.xml"/><Relationship Id="rId294" Type="http://schemas.openxmlformats.org/officeDocument/2006/relationships/customXml" Target="../ink/ink113.xml"/><Relationship Id="rId308" Type="http://schemas.openxmlformats.org/officeDocument/2006/relationships/customXml" Target="../ink/ink127.xml"/><Relationship Id="rId231" Type="http://schemas.openxmlformats.org/officeDocument/2006/relationships/image" Target="../media/image96.png"/><Relationship Id="rId329" Type="http://schemas.openxmlformats.org/officeDocument/2006/relationships/customXml" Target="../ink/ink148.xml"/><Relationship Id="rId47" Type="http://schemas.openxmlformats.org/officeDocument/2006/relationships/image" Target="../media/image10.png"/><Relationship Id="rId175" Type="http://schemas.openxmlformats.org/officeDocument/2006/relationships/image" Target="../media/image72.png"/><Relationship Id="rId340" Type="http://schemas.openxmlformats.org/officeDocument/2006/relationships/customXml" Target="../ink/ink156.xml"/><Relationship Id="rId361" Type="http://schemas.openxmlformats.org/officeDocument/2006/relationships/customXml" Target="../ink/ink170.xml"/><Relationship Id="rId382" Type="http://schemas.openxmlformats.org/officeDocument/2006/relationships/image" Target="../media/image1712.png"/><Relationship Id="rId16" Type="http://schemas.openxmlformats.org/officeDocument/2006/relationships/image" Target="../media/image7100.png"/><Relationship Id="rId242" Type="http://schemas.openxmlformats.org/officeDocument/2006/relationships/customXml" Target="../ink/ink71.xml"/><Relationship Id="rId263" Type="http://schemas.openxmlformats.org/officeDocument/2006/relationships/customXml" Target="../ink/ink82.xml"/><Relationship Id="rId284" Type="http://schemas.openxmlformats.org/officeDocument/2006/relationships/customXml" Target="../ink/ink103.xml"/><Relationship Id="rId221" Type="http://schemas.openxmlformats.org/officeDocument/2006/relationships/image" Target="../media/image91.png"/><Relationship Id="rId319" Type="http://schemas.openxmlformats.org/officeDocument/2006/relationships/customXml" Target="../ink/ink138.xml"/><Relationship Id="rId37" Type="http://schemas.openxmlformats.org/officeDocument/2006/relationships/image" Target="../media/image7.png"/><Relationship Id="rId330" Type="http://schemas.openxmlformats.org/officeDocument/2006/relationships/customXml" Target="../ink/ink149.xml"/><Relationship Id="rId165" Type="http://schemas.openxmlformats.org/officeDocument/2006/relationships/image" Target="../media/image67.png"/><Relationship Id="rId351" Type="http://schemas.openxmlformats.org/officeDocument/2006/relationships/customXml" Target="../ink/ink162.xml"/><Relationship Id="rId372" Type="http://schemas.openxmlformats.org/officeDocument/2006/relationships/image" Target="../media/image17.png"/><Relationship Id="rId393" Type="http://schemas.openxmlformats.org/officeDocument/2006/relationships/customXml" Target="../ink/ink188.xml"/><Relationship Id="rId253" Type="http://schemas.openxmlformats.org/officeDocument/2006/relationships/image" Target="../media/image1070.png"/><Relationship Id="rId274" Type="http://schemas.openxmlformats.org/officeDocument/2006/relationships/customXml" Target="../ink/ink93.xml"/><Relationship Id="rId295" Type="http://schemas.openxmlformats.org/officeDocument/2006/relationships/customXml" Target="../ink/ink114.xml"/><Relationship Id="rId309" Type="http://schemas.openxmlformats.org/officeDocument/2006/relationships/customXml" Target="../ink/ink128.xml"/><Relationship Id="rId211" Type="http://schemas.openxmlformats.org/officeDocument/2006/relationships/image" Target="../media/image86.png"/><Relationship Id="rId27" Type="http://schemas.openxmlformats.org/officeDocument/2006/relationships/customXml" Target="../ink/ink58.xml"/><Relationship Id="rId48" Type="http://schemas.openxmlformats.org/officeDocument/2006/relationships/image" Target="../media/image14.png"/><Relationship Id="rId320" Type="http://schemas.openxmlformats.org/officeDocument/2006/relationships/customXml" Target="../ink/ink139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41" Type="http://schemas.openxmlformats.org/officeDocument/2006/relationships/customXml" Target="../ink/ink157.xml"/><Relationship Id="rId362" Type="http://schemas.openxmlformats.org/officeDocument/2006/relationships/customXml" Target="../ink/ink171.xml"/><Relationship Id="rId383" Type="http://schemas.openxmlformats.org/officeDocument/2006/relationships/customXml" Target="../ink/ink183.xml"/><Relationship Id="rId243" Type="http://schemas.openxmlformats.org/officeDocument/2006/relationships/image" Target="../media/image1020.png"/><Relationship Id="rId264" Type="http://schemas.openxmlformats.org/officeDocument/2006/relationships/customXml" Target="../ink/ink83.xml"/><Relationship Id="rId285" Type="http://schemas.openxmlformats.org/officeDocument/2006/relationships/customXml" Target="../ink/ink104.xml"/><Relationship Id="rId201" Type="http://schemas.openxmlformats.org/officeDocument/2006/relationships/image" Target="../media/image81.png"/><Relationship Id="rId17" Type="http://schemas.openxmlformats.org/officeDocument/2006/relationships/customXml" Target="../ink/ink53.xml"/><Relationship Id="rId38" Type="http://schemas.openxmlformats.org/officeDocument/2006/relationships/image" Target="../media/image8.png"/><Relationship Id="rId310" Type="http://schemas.openxmlformats.org/officeDocument/2006/relationships/customXml" Target="../ink/ink129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31" Type="http://schemas.openxmlformats.org/officeDocument/2006/relationships/customXml" Target="../ink/ink150.xml"/><Relationship Id="rId352" Type="http://schemas.openxmlformats.org/officeDocument/2006/relationships/image" Target="../media/image1411.png"/><Relationship Id="rId373" Type="http://schemas.openxmlformats.org/officeDocument/2006/relationships/customXml" Target="../ink/ink178.xml"/><Relationship Id="rId39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561.xml"/><Relationship Id="rId769" Type="http://schemas.openxmlformats.org/officeDocument/2006/relationships/customXml" Target="../ink/ink610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490.xml"/><Relationship Id="rId629" Type="http://schemas.openxmlformats.org/officeDocument/2006/relationships/customXml" Target="../ink/ink540.xml"/><Relationship Id="rId170" Type="http://schemas.openxmlformats.org/officeDocument/2006/relationships/customXml" Target="../ink/ink291.xml"/><Relationship Id="rId268" Type="http://schemas.openxmlformats.org/officeDocument/2006/relationships/customXml" Target="../ink/ink344.xml"/><Relationship Id="rId475" Type="http://schemas.openxmlformats.org/officeDocument/2006/relationships/customXml" Target="../ink/ink462.xml"/><Relationship Id="rId682" Type="http://schemas.openxmlformats.org/officeDocument/2006/relationships/image" Target="../media/image306.png"/><Relationship Id="rId32" Type="http://schemas.openxmlformats.org/officeDocument/2006/relationships/customXml" Target="../ink/ink207.xml"/><Relationship Id="rId128" Type="http://schemas.openxmlformats.org/officeDocument/2006/relationships/customXml" Target="../ink/ink270.xml"/><Relationship Id="rId335" Type="http://schemas.openxmlformats.org/officeDocument/2006/relationships/customXml" Target="../ink/ink392.xml"/><Relationship Id="rId542" Type="http://schemas.openxmlformats.org/officeDocument/2006/relationships/image" Target="../media/image237.png"/><Relationship Id="rId181" Type="http://schemas.openxmlformats.org/officeDocument/2006/relationships/customXml" Target="../ink/ink29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572.xml"/><Relationship Id="rId707" Type="http://schemas.openxmlformats.org/officeDocument/2006/relationships/customXml" Target="../ink/ink579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501.xml"/><Relationship Id="rId760" Type="http://schemas.openxmlformats.org/officeDocument/2006/relationships/image" Target="../media/image3451.png"/><Relationship Id="rId192" Type="http://schemas.openxmlformats.org/officeDocument/2006/relationships/customXml" Target="../ink/ink306.xml"/><Relationship Id="rId206" Type="http://schemas.openxmlformats.org/officeDocument/2006/relationships/customXml" Target="../ink/ink313.xml"/><Relationship Id="rId413" Type="http://schemas.openxmlformats.org/officeDocument/2006/relationships/customXml" Target="../ink/ink431.xml"/><Relationship Id="rId497" Type="http://schemas.openxmlformats.org/officeDocument/2006/relationships/customXml" Target="../ink/ink47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403.xml"/><Relationship Id="rId54" Type="http://schemas.openxmlformats.org/officeDocument/2006/relationships/customXml" Target="../ink/ink218.xml"/><Relationship Id="rId96" Type="http://schemas.openxmlformats.org/officeDocument/2006/relationships/customXml" Target="../ink/ink248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424.xml"/><Relationship Id="rId564" Type="http://schemas.openxmlformats.org/officeDocument/2006/relationships/customXml" Target="../ink/ink507.xml"/><Relationship Id="rId771" Type="http://schemas.openxmlformats.org/officeDocument/2006/relationships/customXml" Target="../ink/ink611.xml"/><Relationship Id="rId827" Type="http://schemas.openxmlformats.org/officeDocument/2006/relationships/customXml" Target="../ink/ink639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541.xml"/><Relationship Id="rId673" Type="http://schemas.openxmlformats.org/officeDocument/2006/relationships/customXml" Target="../ink/ink562.xml"/><Relationship Id="rId729" Type="http://schemas.openxmlformats.org/officeDocument/2006/relationships/customXml" Target="../ink/ink590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345.xml"/><Relationship Id="rId326" Type="http://schemas.openxmlformats.org/officeDocument/2006/relationships/image" Target="../media/image131.png"/><Relationship Id="rId533" Type="http://schemas.openxmlformats.org/officeDocument/2006/relationships/customXml" Target="../ink/ink491.xml"/><Relationship Id="rId65" Type="http://schemas.openxmlformats.org/officeDocument/2006/relationships/image" Target="../media/image3210.png"/><Relationship Id="rId130" Type="http://schemas.openxmlformats.org/officeDocument/2006/relationships/customXml" Target="../ink/ink271.xml"/><Relationship Id="rId368" Type="http://schemas.openxmlformats.org/officeDocument/2006/relationships/image" Target="../media/image150.png"/><Relationship Id="rId575" Type="http://schemas.openxmlformats.org/officeDocument/2006/relationships/customXml" Target="../ink/ink513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292.xml"/><Relationship Id="rId228" Type="http://schemas.openxmlformats.org/officeDocument/2006/relationships/customXml" Target="../ink/ink324.xml"/><Relationship Id="rId435" Type="http://schemas.openxmlformats.org/officeDocument/2006/relationships/customXml" Target="../ink/ink442.xml"/><Relationship Id="rId477" Type="http://schemas.openxmlformats.org/officeDocument/2006/relationships/customXml" Target="../ink/ink463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393.xml"/><Relationship Id="rId502" Type="http://schemas.openxmlformats.org/officeDocument/2006/relationships/image" Target="../media/image217.png"/><Relationship Id="rId34" Type="http://schemas.openxmlformats.org/officeDocument/2006/relationships/customXml" Target="../ink/ink208.xml"/><Relationship Id="rId76" Type="http://schemas.openxmlformats.org/officeDocument/2006/relationships/customXml" Target="../ink/ink229.xml"/><Relationship Id="rId141" Type="http://schemas.openxmlformats.org/officeDocument/2006/relationships/image" Target="../media/image550.png"/><Relationship Id="rId379" Type="http://schemas.openxmlformats.org/officeDocument/2006/relationships/customXml" Target="../ink/ink414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601.xml"/><Relationship Id="rId793" Type="http://schemas.openxmlformats.org/officeDocument/2006/relationships/customXml" Target="../ink/ink622.xml"/><Relationship Id="rId807" Type="http://schemas.openxmlformats.org/officeDocument/2006/relationships/customXml" Target="../ink/ink629.xml"/><Relationship Id="rId7" Type="http://schemas.openxmlformats.org/officeDocument/2006/relationships/image" Target="../media/image339.png"/><Relationship Id="rId183" Type="http://schemas.openxmlformats.org/officeDocument/2006/relationships/customXml" Target="../ink/ink300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531.xml"/><Relationship Id="rId653" Type="http://schemas.openxmlformats.org/officeDocument/2006/relationships/customXml" Target="../ink/ink552.xml"/><Relationship Id="rId250" Type="http://schemas.openxmlformats.org/officeDocument/2006/relationships/customXml" Target="../ink/ink335.xml"/><Relationship Id="rId292" Type="http://schemas.openxmlformats.org/officeDocument/2006/relationships/customXml" Target="../ink/ink356.xml"/><Relationship Id="rId306" Type="http://schemas.openxmlformats.org/officeDocument/2006/relationships/customXml" Target="../ink/ink367.xml"/><Relationship Id="rId488" Type="http://schemas.openxmlformats.org/officeDocument/2006/relationships/image" Target="../media/image210.png"/><Relationship Id="rId695" Type="http://schemas.openxmlformats.org/officeDocument/2006/relationships/customXml" Target="../ink/ink573.xml"/><Relationship Id="rId709" Type="http://schemas.openxmlformats.org/officeDocument/2006/relationships/customXml" Target="../ink/ink580.xml"/><Relationship Id="rId45" Type="http://schemas.openxmlformats.org/officeDocument/2006/relationships/image" Target="../media/image2210.png"/><Relationship Id="rId87" Type="http://schemas.openxmlformats.org/officeDocument/2006/relationships/customXml" Target="../ink/ink239.xml"/><Relationship Id="rId110" Type="http://schemas.openxmlformats.org/officeDocument/2006/relationships/customXml" Target="../ink/ink261.xml"/><Relationship Id="rId348" Type="http://schemas.openxmlformats.org/officeDocument/2006/relationships/image" Target="../media/image140.png"/><Relationship Id="rId513" Type="http://schemas.openxmlformats.org/officeDocument/2006/relationships/customXml" Target="../ink/ink481.xml"/><Relationship Id="rId555" Type="http://schemas.openxmlformats.org/officeDocument/2006/relationships/customXml" Target="../ink/ink502.xml"/><Relationship Id="rId597" Type="http://schemas.openxmlformats.org/officeDocument/2006/relationships/customXml" Target="../ink/ink524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282.xml"/><Relationship Id="rId194" Type="http://schemas.openxmlformats.org/officeDocument/2006/relationships/customXml" Target="../ink/ink307.xml"/><Relationship Id="rId208" Type="http://schemas.openxmlformats.org/officeDocument/2006/relationships/customXml" Target="../ink/ink314.xml"/><Relationship Id="rId415" Type="http://schemas.openxmlformats.org/officeDocument/2006/relationships/customXml" Target="../ink/ink432.xml"/><Relationship Id="rId457" Type="http://schemas.openxmlformats.org/officeDocument/2006/relationships/customXml" Target="../ink/ink45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474.xml"/><Relationship Id="rId664" Type="http://schemas.openxmlformats.org/officeDocument/2006/relationships/image" Target="../media/image2971.png"/><Relationship Id="rId14" Type="http://schemas.openxmlformats.org/officeDocument/2006/relationships/customXml" Target="../ink/ink198.xml"/><Relationship Id="rId56" Type="http://schemas.openxmlformats.org/officeDocument/2006/relationships/customXml" Target="../ink/ink219.xml"/><Relationship Id="rId317" Type="http://schemas.openxmlformats.org/officeDocument/2006/relationships/customXml" Target="../ink/ink378.xml"/><Relationship Id="rId359" Type="http://schemas.openxmlformats.org/officeDocument/2006/relationships/customXml" Target="../ink/ink404.xml"/><Relationship Id="rId524" Type="http://schemas.openxmlformats.org/officeDocument/2006/relationships/image" Target="../media/image228.png"/><Relationship Id="rId566" Type="http://schemas.openxmlformats.org/officeDocument/2006/relationships/customXml" Target="../ink/ink508.xml"/><Relationship Id="rId731" Type="http://schemas.openxmlformats.org/officeDocument/2006/relationships/customXml" Target="../ink/ink591.xml"/><Relationship Id="rId773" Type="http://schemas.openxmlformats.org/officeDocument/2006/relationships/customXml" Target="../ink/ink612.xml"/><Relationship Id="rId98" Type="http://schemas.openxmlformats.org/officeDocument/2006/relationships/customXml" Target="../ink/ink250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542.xml"/><Relationship Id="rId829" Type="http://schemas.openxmlformats.org/officeDocument/2006/relationships/customXml" Target="../ink/ink640.xml"/><Relationship Id="rId230" Type="http://schemas.openxmlformats.org/officeDocument/2006/relationships/customXml" Target="../ink/ink325.xml"/><Relationship Id="rId468" Type="http://schemas.openxmlformats.org/officeDocument/2006/relationships/image" Target="../media/image200.png"/><Relationship Id="rId675" Type="http://schemas.openxmlformats.org/officeDocument/2006/relationships/customXml" Target="../ink/ink563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346.xml"/><Relationship Id="rId328" Type="http://schemas.openxmlformats.org/officeDocument/2006/relationships/image" Target="../media/image132.png"/><Relationship Id="rId535" Type="http://schemas.openxmlformats.org/officeDocument/2006/relationships/customXml" Target="../ink/ink492.xml"/><Relationship Id="rId577" Type="http://schemas.openxmlformats.org/officeDocument/2006/relationships/customXml" Target="../ink/ink514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272.xml"/><Relationship Id="rId174" Type="http://schemas.openxmlformats.org/officeDocument/2006/relationships/customXml" Target="../ink/ink293.xml"/><Relationship Id="rId381" Type="http://schemas.openxmlformats.org/officeDocument/2006/relationships/customXml" Target="../ink/ink415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443.xml"/><Relationship Id="rId479" Type="http://schemas.openxmlformats.org/officeDocument/2006/relationships/customXml" Target="../ink/ink464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209.xml"/><Relationship Id="rId283" Type="http://schemas.openxmlformats.org/officeDocument/2006/relationships/image" Target="../media/image122.png"/><Relationship Id="rId339" Type="http://schemas.openxmlformats.org/officeDocument/2006/relationships/customXml" Target="../ink/ink394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581.xml"/><Relationship Id="rId753" Type="http://schemas.openxmlformats.org/officeDocument/2006/relationships/customXml" Target="../ink/ink602.xml"/><Relationship Id="rId78" Type="http://schemas.openxmlformats.org/officeDocument/2006/relationships/customXml" Target="../ink/ink230.xml"/><Relationship Id="rId101" Type="http://schemas.openxmlformats.org/officeDocument/2006/relationships/customXml" Target="../ink/ink253.xml"/><Relationship Id="rId143" Type="http://schemas.openxmlformats.org/officeDocument/2006/relationships/image" Target="../media/image560.png"/><Relationship Id="rId185" Type="http://schemas.openxmlformats.org/officeDocument/2006/relationships/customXml" Target="../ink/ink302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623.xml"/><Relationship Id="rId809" Type="http://schemas.openxmlformats.org/officeDocument/2006/relationships/customXml" Target="../ink/ink630.xml"/><Relationship Id="rId9" Type="http://schemas.openxmlformats.org/officeDocument/2006/relationships/image" Target="../media/image410.png"/><Relationship Id="rId210" Type="http://schemas.openxmlformats.org/officeDocument/2006/relationships/customXml" Target="../ink/ink315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532.xml"/><Relationship Id="rId655" Type="http://schemas.openxmlformats.org/officeDocument/2006/relationships/customXml" Target="../ink/ink553.xml"/><Relationship Id="rId697" Type="http://schemas.openxmlformats.org/officeDocument/2006/relationships/customXml" Target="../ink/ink574.xml"/><Relationship Id="rId820" Type="http://schemas.openxmlformats.org/officeDocument/2006/relationships/image" Target="../media/image375.png"/><Relationship Id="rId252" Type="http://schemas.openxmlformats.org/officeDocument/2006/relationships/customXml" Target="../ink/ink336.xml"/><Relationship Id="rId294" Type="http://schemas.openxmlformats.org/officeDocument/2006/relationships/customXml" Target="../ink/ink357.xml"/><Relationship Id="rId308" Type="http://schemas.openxmlformats.org/officeDocument/2006/relationships/customXml" Target="../ink/ink369.xml"/><Relationship Id="rId515" Type="http://schemas.openxmlformats.org/officeDocument/2006/relationships/customXml" Target="../ink/ink482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241.xml"/><Relationship Id="rId112" Type="http://schemas.openxmlformats.org/officeDocument/2006/relationships/customXml" Target="../ink/ink262.xml"/><Relationship Id="rId154" Type="http://schemas.openxmlformats.org/officeDocument/2006/relationships/customXml" Target="../ink/ink283.xml"/><Relationship Id="rId361" Type="http://schemas.openxmlformats.org/officeDocument/2006/relationships/customXml" Target="../ink/ink405.xml"/><Relationship Id="rId557" Type="http://schemas.openxmlformats.org/officeDocument/2006/relationships/customXml" Target="../ink/ink503.xml"/><Relationship Id="rId599" Type="http://schemas.openxmlformats.org/officeDocument/2006/relationships/customXml" Target="../ink/ink525.xml"/><Relationship Id="rId764" Type="http://schemas.openxmlformats.org/officeDocument/2006/relationships/image" Target="../media/image347.png"/><Relationship Id="rId196" Type="http://schemas.openxmlformats.org/officeDocument/2006/relationships/customXml" Target="../ink/ink308.xml"/><Relationship Id="rId417" Type="http://schemas.openxmlformats.org/officeDocument/2006/relationships/customXml" Target="../ink/ink433.xml"/><Relationship Id="rId459" Type="http://schemas.openxmlformats.org/officeDocument/2006/relationships/customXml" Target="../ink/ink454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641.xml"/><Relationship Id="rId16" Type="http://schemas.openxmlformats.org/officeDocument/2006/relationships/customXml" Target="../ink/ink199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380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20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509.xml"/><Relationship Id="rId733" Type="http://schemas.openxmlformats.org/officeDocument/2006/relationships/customXml" Target="../ink/ink592.xml"/><Relationship Id="rId775" Type="http://schemas.openxmlformats.org/officeDocument/2006/relationships/customXml" Target="../ink/ink613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543.xml"/><Relationship Id="rId677" Type="http://schemas.openxmlformats.org/officeDocument/2006/relationships/customXml" Target="../ink/ink564.xml"/><Relationship Id="rId800" Type="http://schemas.openxmlformats.org/officeDocument/2006/relationships/image" Target="../media/image365.png"/><Relationship Id="rId232" Type="http://schemas.openxmlformats.org/officeDocument/2006/relationships/customXml" Target="../ink/ink326.xml"/><Relationship Id="rId274" Type="http://schemas.openxmlformats.org/officeDocument/2006/relationships/customXml" Target="../ink/ink347.xml"/><Relationship Id="rId481" Type="http://schemas.openxmlformats.org/officeDocument/2006/relationships/customXml" Target="../ink/ink465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273.xml"/><Relationship Id="rId537" Type="http://schemas.openxmlformats.org/officeDocument/2006/relationships/customXml" Target="../ink/ink493.xml"/><Relationship Id="rId579" Type="http://schemas.openxmlformats.org/officeDocument/2006/relationships/customXml" Target="../ink/ink515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232.xml"/><Relationship Id="rId176" Type="http://schemas.openxmlformats.org/officeDocument/2006/relationships/customXml" Target="../ink/ink294.xml"/><Relationship Id="rId341" Type="http://schemas.openxmlformats.org/officeDocument/2006/relationships/customXml" Target="../ink/ink395.xml"/><Relationship Id="rId383" Type="http://schemas.openxmlformats.org/officeDocument/2006/relationships/customXml" Target="../ink/ink416.xml"/><Relationship Id="rId439" Type="http://schemas.openxmlformats.org/officeDocument/2006/relationships/customXml" Target="../ink/ink444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631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210.xml"/><Relationship Id="rId103" Type="http://schemas.openxmlformats.org/officeDocument/2006/relationships/customXml" Target="../ink/ink255.xml"/><Relationship Id="rId310" Type="http://schemas.openxmlformats.org/officeDocument/2006/relationships/customXml" Target="../ink/ink371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582.xml"/><Relationship Id="rId755" Type="http://schemas.openxmlformats.org/officeDocument/2006/relationships/customXml" Target="../ink/ink603.xml"/><Relationship Id="rId797" Type="http://schemas.openxmlformats.org/officeDocument/2006/relationships/customXml" Target="../ink/ink624.xml"/><Relationship Id="rId91" Type="http://schemas.openxmlformats.org/officeDocument/2006/relationships/customXml" Target="../ink/ink243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533.xml"/><Relationship Id="rId822" Type="http://schemas.openxmlformats.org/officeDocument/2006/relationships/image" Target="../media/image376.png"/><Relationship Id="rId212" Type="http://schemas.openxmlformats.org/officeDocument/2006/relationships/customXml" Target="../ink/ink316.xml"/><Relationship Id="rId254" Type="http://schemas.openxmlformats.org/officeDocument/2006/relationships/customXml" Target="../ink/ink337.xml"/><Relationship Id="rId657" Type="http://schemas.openxmlformats.org/officeDocument/2006/relationships/customXml" Target="../ink/ink554.xml"/><Relationship Id="rId699" Type="http://schemas.openxmlformats.org/officeDocument/2006/relationships/customXml" Target="../ink/ink575.xml"/><Relationship Id="rId49" Type="http://schemas.openxmlformats.org/officeDocument/2006/relationships/image" Target="../media/image2410.png"/><Relationship Id="rId114" Type="http://schemas.openxmlformats.org/officeDocument/2006/relationships/customXml" Target="../ink/ink263.xml"/><Relationship Id="rId296" Type="http://schemas.openxmlformats.org/officeDocument/2006/relationships/customXml" Target="../ink/ink358.xml"/><Relationship Id="rId461" Type="http://schemas.openxmlformats.org/officeDocument/2006/relationships/customXml" Target="../ink/ink455.xml"/><Relationship Id="rId517" Type="http://schemas.openxmlformats.org/officeDocument/2006/relationships/customXml" Target="../ink/ink483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221.xml"/><Relationship Id="rId156" Type="http://schemas.openxmlformats.org/officeDocument/2006/relationships/customXml" Target="../ink/ink284.xml"/><Relationship Id="rId198" Type="http://schemas.openxmlformats.org/officeDocument/2006/relationships/customXml" Target="../ink/ink309.xml"/><Relationship Id="rId321" Type="http://schemas.openxmlformats.org/officeDocument/2006/relationships/customXml" Target="../ink/ink382.xml"/><Relationship Id="rId363" Type="http://schemas.openxmlformats.org/officeDocument/2006/relationships/customXml" Target="../ink/ink406.xml"/><Relationship Id="rId419" Type="http://schemas.openxmlformats.org/officeDocument/2006/relationships/customXml" Target="../ink/ink434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642.xml"/><Relationship Id="rId18" Type="http://schemas.openxmlformats.org/officeDocument/2006/relationships/customXml" Target="../ink/ink200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593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389.xml"/><Relationship Id="rId374" Type="http://schemas.openxmlformats.org/officeDocument/2006/relationships/image" Target="../media/image153.png"/><Relationship Id="rId581" Type="http://schemas.openxmlformats.org/officeDocument/2006/relationships/customXml" Target="../ink/ink516.xml"/><Relationship Id="rId777" Type="http://schemas.openxmlformats.org/officeDocument/2006/relationships/customXml" Target="../ink/ink614.xml"/><Relationship Id="rId71" Type="http://schemas.openxmlformats.org/officeDocument/2006/relationships/image" Target="../media/image350.png"/><Relationship Id="rId234" Type="http://schemas.openxmlformats.org/officeDocument/2006/relationships/customXml" Target="../ink/ink327.xml"/><Relationship Id="rId637" Type="http://schemas.openxmlformats.org/officeDocument/2006/relationships/customXml" Target="../ink/ink544.xml"/><Relationship Id="rId679" Type="http://schemas.openxmlformats.org/officeDocument/2006/relationships/customXml" Target="../ink/ink565.xml"/><Relationship Id="rId802" Type="http://schemas.openxmlformats.org/officeDocument/2006/relationships/image" Target="../media/image366.png"/><Relationship Id="rId2" Type="http://schemas.openxmlformats.org/officeDocument/2006/relationships/customXml" Target="../ink/ink192.xml"/><Relationship Id="rId29" Type="http://schemas.openxmlformats.org/officeDocument/2006/relationships/image" Target="../media/image1410.png"/><Relationship Id="rId276" Type="http://schemas.openxmlformats.org/officeDocument/2006/relationships/customXml" Target="../ink/ink348.xml"/><Relationship Id="rId441" Type="http://schemas.openxmlformats.org/officeDocument/2006/relationships/customXml" Target="../ink/ink445.xml"/><Relationship Id="rId483" Type="http://schemas.openxmlformats.org/officeDocument/2006/relationships/customXml" Target="../ink/ink466.xml"/><Relationship Id="rId539" Type="http://schemas.openxmlformats.org/officeDocument/2006/relationships/customXml" Target="../ink/ink494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11.xml"/><Relationship Id="rId136" Type="http://schemas.openxmlformats.org/officeDocument/2006/relationships/customXml" Target="../ink/ink274.xml"/><Relationship Id="rId178" Type="http://schemas.openxmlformats.org/officeDocument/2006/relationships/customXml" Target="../ink/ink295.xml"/><Relationship Id="rId301" Type="http://schemas.openxmlformats.org/officeDocument/2006/relationships/customXml" Target="../ink/ink362.xml"/><Relationship Id="rId343" Type="http://schemas.openxmlformats.org/officeDocument/2006/relationships/customXml" Target="../ink/ink39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234.xml"/><Relationship Id="rId203" Type="http://schemas.openxmlformats.org/officeDocument/2006/relationships/image" Target="../media/image820.png"/><Relationship Id="rId385" Type="http://schemas.openxmlformats.org/officeDocument/2006/relationships/customXml" Target="../ink/ink41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632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583.xml"/><Relationship Id="rId105" Type="http://schemas.openxmlformats.org/officeDocument/2006/relationships/customXml" Target="../ink/ink257.xml"/><Relationship Id="rId147" Type="http://schemas.openxmlformats.org/officeDocument/2006/relationships/image" Target="../media/image580.png"/><Relationship Id="rId312" Type="http://schemas.openxmlformats.org/officeDocument/2006/relationships/customXml" Target="../ink/ink373.xml"/><Relationship Id="rId354" Type="http://schemas.openxmlformats.org/officeDocument/2006/relationships/image" Target="../media/image143.png"/><Relationship Id="rId757" Type="http://schemas.openxmlformats.org/officeDocument/2006/relationships/customXml" Target="../ink/ink604.xml"/><Relationship Id="rId799" Type="http://schemas.openxmlformats.org/officeDocument/2006/relationships/customXml" Target="../ink/ink625.xml"/><Relationship Id="rId51" Type="http://schemas.openxmlformats.org/officeDocument/2006/relationships/image" Target="../media/image251.png"/><Relationship Id="rId93" Type="http://schemas.openxmlformats.org/officeDocument/2006/relationships/customXml" Target="../ink/ink245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534.xml"/><Relationship Id="rId659" Type="http://schemas.openxmlformats.org/officeDocument/2006/relationships/customXml" Target="../ink/ink555.xml"/><Relationship Id="rId824" Type="http://schemas.openxmlformats.org/officeDocument/2006/relationships/image" Target="../media/image377.png"/><Relationship Id="rId214" Type="http://schemas.openxmlformats.org/officeDocument/2006/relationships/customXml" Target="../ink/ink317.xml"/><Relationship Id="rId256" Type="http://schemas.openxmlformats.org/officeDocument/2006/relationships/customXml" Target="../ink/ink338.xml"/><Relationship Id="rId298" Type="http://schemas.openxmlformats.org/officeDocument/2006/relationships/customXml" Target="../ink/ink359.xml"/><Relationship Id="rId421" Type="http://schemas.openxmlformats.org/officeDocument/2006/relationships/customXml" Target="../ink/ink435.xml"/><Relationship Id="rId463" Type="http://schemas.openxmlformats.org/officeDocument/2006/relationships/customXml" Target="../ink/ink456.xml"/><Relationship Id="rId519" Type="http://schemas.openxmlformats.org/officeDocument/2006/relationships/customXml" Target="../ink/ink484.xml"/><Relationship Id="rId670" Type="http://schemas.openxmlformats.org/officeDocument/2006/relationships/image" Target="../media/image300.png"/><Relationship Id="rId116" Type="http://schemas.openxmlformats.org/officeDocument/2006/relationships/customXml" Target="../ink/ink264.xml"/><Relationship Id="rId158" Type="http://schemas.openxmlformats.org/officeDocument/2006/relationships/customXml" Target="../ink/ink285.xml"/><Relationship Id="rId323" Type="http://schemas.openxmlformats.org/officeDocument/2006/relationships/customXml" Target="../ink/ink384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201.xml"/><Relationship Id="rId62" Type="http://schemas.openxmlformats.org/officeDocument/2006/relationships/customXml" Target="../ink/ink222.xml"/><Relationship Id="rId365" Type="http://schemas.openxmlformats.org/officeDocument/2006/relationships/customXml" Target="../ink/ink407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566.xml"/><Relationship Id="rId737" Type="http://schemas.openxmlformats.org/officeDocument/2006/relationships/customXml" Target="../ink/ink594.xml"/><Relationship Id="rId779" Type="http://schemas.openxmlformats.org/officeDocument/2006/relationships/customXml" Target="../ink/ink615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391.xml"/><Relationship Id="rId376" Type="http://schemas.openxmlformats.org/officeDocument/2006/relationships/image" Target="../media/image154.png"/><Relationship Id="rId541" Type="http://schemas.openxmlformats.org/officeDocument/2006/relationships/customXml" Target="../ink/ink495.xml"/><Relationship Id="rId583" Type="http://schemas.openxmlformats.org/officeDocument/2006/relationships/customXml" Target="../ink/ink517.xml"/><Relationship Id="rId639" Type="http://schemas.openxmlformats.org/officeDocument/2006/relationships/customXml" Target="../ink/ink545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193.xml"/><Relationship Id="rId180" Type="http://schemas.openxmlformats.org/officeDocument/2006/relationships/customXml" Target="../ink/ink297.xml"/><Relationship Id="rId236" Type="http://schemas.openxmlformats.org/officeDocument/2006/relationships/customXml" Target="../ink/ink328.xml"/><Relationship Id="rId278" Type="http://schemas.openxmlformats.org/officeDocument/2006/relationships/customXml" Target="../ink/ink349.xml"/><Relationship Id="rId401" Type="http://schemas.openxmlformats.org/officeDocument/2006/relationships/customXml" Target="../ink/ink425.xml"/><Relationship Id="rId443" Type="http://schemas.openxmlformats.org/officeDocument/2006/relationships/customXml" Target="../ink/ink446.xml"/><Relationship Id="rId650" Type="http://schemas.openxmlformats.org/officeDocument/2006/relationships/image" Target="../media/image290.png"/><Relationship Id="rId303" Type="http://schemas.openxmlformats.org/officeDocument/2006/relationships/customXml" Target="../ink/ink364.xml"/><Relationship Id="rId485" Type="http://schemas.openxmlformats.org/officeDocument/2006/relationships/customXml" Target="../ink/ink46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2.xml"/><Relationship Id="rId84" Type="http://schemas.openxmlformats.org/officeDocument/2006/relationships/customXml" Target="../ink/ink236.xml"/><Relationship Id="rId138" Type="http://schemas.openxmlformats.org/officeDocument/2006/relationships/customXml" Target="../ink/ink275.xml"/><Relationship Id="rId345" Type="http://schemas.openxmlformats.org/officeDocument/2006/relationships/customXml" Target="../ink/ink397.xml"/><Relationship Id="rId387" Type="http://schemas.openxmlformats.org/officeDocument/2006/relationships/customXml" Target="../ink/ink418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633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259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556.xml"/><Relationship Id="rId717" Type="http://schemas.openxmlformats.org/officeDocument/2006/relationships/customXml" Target="../ink/ink584.xml"/><Relationship Id="rId759" Type="http://schemas.openxmlformats.org/officeDocument/2006/relationships/customXml" Target="../ink/ink605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375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485.xml"/><Relationship Id="rId563" Type="http://schemas.openxmlformats.org/officeDocument/2006/relationships/image" Target="../media/image247.png"/><Relationship Id="rId619" Type="http://schemas.openxmlformats.org/officeDocument/2006/relationships/customXml" Target="../ink/ink535.xml"/><Relationship Id="rId770" Type="http://schemas.openxmlformats.org/officeDocument/2006/relationships/image" Target="../media/image3501.png"/><Relationship Id="rId95" Type="http://schemas.openxmlformats.org/officeDocument/2006/relationships/customXml" Target="../ink/ink247.xml"/><Relationship Id="rId160" Type="http://schemas.openxmlformats.org/officeDocument/2006/relationships/customXml" Target="../ink/ink286.xml"/><Relationship Id="rId216" Type="http://schemas.openxmlformats.org/officeDocument/2006/relationships/customXml" Target="../ink/ink318.xml"/><Relationship Id="rId423" Type="http://schemas.openxmlformats.org/officeDocument/2006/relationships/customXml" Target="../ink/ink436.xml"/><Relationship Id="rId826" Type="http://schemas.openxmlformats.org/officeDocument/2006/relationships/image" Target="../media/image378.png"/><Relationship Id="rId258" Type="http://schemas.openxmlformats.org/officeDocument/2006/relationships/customXml" Target="../ink/ink339.xml"/><Relationship Id="rId465" Type="http://schemas.openxmlformats.org/officeDocument/2006/relationships/customXml" Target="../ink/ink457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202.xml"/><Relationship Id="rId64" Type="http://schemas.openxmlformats.org/officeDocument/2006/relationships/customXml" Target="../ink/ink223.xml"/><Relationship Id="rId118" Type="http://schemas.openxmlformats.org/officeDocument/2006/relationships/customXml" Target="../ink/ink265.xml"/><Relationship Id="rId325" Type="http://schemas.openxmlformats.org/officeDocument/2006/relationships/customXml" Target="../ink/ink385.xml"/><Relationship Id="rId367" Type="http://schemas.openxmlformats.org/officeDocument/2006/relationships/customXml" Target="../ink/ink408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616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546.xml"/><Relationship Id="rId683" Type="http://schemas.openxmlformats.org/officeDocument/2006/relationships/customXml" Target="../ink/ink567.xml"/><Relationship Id="rId739" Type="http://schemas.openxmlformats.org/officeDocument/2006/relationships/customXml" Target="../ink/ink595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350.xml"/><Relationship Id="rId336" Type="http://schemas.openxmlformats.org/officeDocument/2006/relationships/image" Target="../media/image134.png"/><Relationship Id="rId501" Type="http://schemas.openxmlformats.org/officeDocument/2006/relationships/customXml" Target="../ink/ink475.xml"/><Relationship Id="rId543" Type="http://schemas.openxmlformats.org/officeDocument/2006/relationships/customXml" Target="../ink/ink496.xml"/><Relationship Id="rId75" Type="http://schemas.openxmlformats.org/officeDocument/2006/relationships/image" Target="../media/image3710.png"/><Relationship Id="rId140" Type="http://schemas.openxmlformats.org/officeDocument/2006/relationships/customXml" Target="../ink/ink276.xml"/><Relationship Id="rId182" Type="http://schemas.openxmlformats.org/officeDocument/2006/relationships/customXml" Target="../ink/ink299.xml"/><Relationship Id="rId378" Type="http://schemas.openxmlformats.org/officeDocument/2006/relationships/image" Target="../media/image155.png"/><Relationship Id="rId403" Type="http://schemas.openxmlformats.org/officeDocument/2006/relationships/customXml" Target="../ink/ink426.xml"/><Relationship Id="rId585" Type="http://schemas.openxmlformats.org/officeDocument/2006/relationships/customXml" Target="../ink/ink518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194.xml"/><Relationship Id="rId238" Type="http://schemas.openxmlformats.org/officeDocument/2006/relationships/customXml" Target="../ink/ink329.xml"/><Relationship Id="rId445" Type="http://schemas.openxmlformats.org/officeDocument/2006/relationships/customXml" Target="../ink/ink447.xml"/><Relationship Id="rId487" Type="http://schemas.openxmlformats.org/officeDocument/2006/relationships/customXml" Target="../ink/ink468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366.xml"/><Relationship Id="rId347" Type="http://schemas.openxmlformats.org/officeDocument/2006/relationships/customXml" Target="../ink/ink398.xml"/><Relationship Id="rId512" Type="http://schemas.openxmlformats.org/officeDocument/2006/relationships/image" Target="../media/image222.png"/><Relationship Id="rId44" Type="http://schemas.openxmlformats.org/officeDocument/2006/relationships/customXml" Target="../ink/ink213.xml"/><Relationship Id="rId86" Type="http://schemas.openxmlformats.org/officeDocument/2006/relationships/customXml" Target="../ink/ink238.xml"/><Relationship Id="rId151" Type="http://schemas.openxmlformats.org/officeDocument/2006/relationships/image" Target="../media/image600.png"/><Relationship Id="rId389" Type="http://schemas.openxmlformats.org/officeDocument/2006/relationships/customXml" Target="../ink/ink419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606.xml"/><Relationship Id="rId817" Type="http://schemas.openxmlformats.org/officeDocument/2006/relationships/customXml" Target="../ink/ink634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536.xml"/><Relationship Id="rId663" Type="http://schemas.openxmlformats.org/officeDocument/2006/relationships/customXml" Target="../ink/ink557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340.xml"/><Relationship Id="rId316" Type="http://schemas.openxmlformats.org/officeDocument/2006/relationships/customXml" Target="../ink/ink377.xml"/><Relationship Id="rId523" Type="http://schemas.openxmlformats.org/officeDocument/2006/relationships/customXml" Target="../ink/ink486.xml"/><Relationship Id="rId719" Type="http://schemas.openxmlformats.org/officeDocument/2006/relationships/customXml" Target="../ink/ink585.xml"/><Relationship Id="rId55" Type="http://schemas.openxmlformats.org/officeDocument/2006/relationships/image" Target="../media/image277.png"/><Relationship Id="rId97" Type="http://schemas.openxmlformats.org/officeDocument/2006/relationships/customXml" Target="../ink/ink249.xml"/><Relationship Id="rId120" Type="http://schemas.openxmlformats.org/officeDocument/2006/relationships/customXml" Target="../ink/ink26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287.xml"/><Relationship Id="rId218" Type="http://schemas.openxmlformats.org/officeDocument/2006/relationships/customXml" Target="../ink/ink319.xml"/><Relationship Id="rId425" Type="http://schemas.openxmlformats.org/officeDocument/2006/relationships/customXml" Target="../ink/ink437.xml"/><Relationship Id="rId467" Type="http://schemas.openxmlformats.org/officeDocument/2006/relationships/customXml" Target="../ink/ink45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203.xml"/><Relationship Id="rId66" Type="http://schemas.openxmlformats.org/officeDocument/2006/relationships/customXml" Target="../ink/ink224.xml"/><Relationship Id="rId131" Type="http://schemas.openxmlformats.org/officeDocument/2006/relationships/image" Target="../media/image50.png"/><Relationship Id="rId327" Type="http://schemas.openxmlformats.org/officeDocument/2006/relationships/customXml" Target="../ink/ink386.xml"/><Relationship Id="rId369" Type="http://schemas.openxmlformats.org/officeDocument/2006/relationships/customXml" Target="../ink/ink40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596.xml"/><Relationship Id="rId783" Type="http://schemas.openxmlformats.org/officeDocument/2006/relationships/customXml" Target="../ink/ink617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526.xml"/><Relationship Id="rId643" Type="http://schemas.openxmlformats.org/officeDocument/2006/relationships/customXml" Target="../ink/ink547.xml"/><Relationship Id="rId240" Type="http://schemas.openxmlformats.org/officeDocument/2006/relationships/customXml" Target="../ink/ink330.xml"/><Relationship Id="rId478" Type="http://schemas.openxmlformats.org/officeDocument/2006/relationships/image" Target="../media/image205.png"/><Relationship Id="rId685" Type="http://schemas.openxmlformats.org/officeDocument/2006/relationships/customXml" Target="../ink/ink568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252.xml"/><Relationship Id="rId282" Type="http://schemas.openxmlformats.org/officeDocument/2006/relationships/customXml" Target="../ink/ink351.xml"/><Relationship Id="rId338" Type="http://schemas.openxmlformats.org/officeDocument/2006/relationships/image" Target="../media/image135.png"/><Relationship Id="rId503" Type="http://schemas.openxmlformats.org/officeDocument/2006/relationships/customXml" Target="../ink/ink476.xml"/><Relationship Id="rId545" Type="http://schemas.openxmlformats.org/officeDocument/2006/relationships/customXml" Target="../ink/ink497.xml"/><Relationship Id="rId587" Type="http://schemas.openxmlformats.org/officeDocument/2006/relationships/customXml" Target="../ink/ink51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195.xml"/><Relationship Id="rId142" Type="http://schemas.openxmlformats.org/officeDocument/2006/relationships/customXml" Target="../ink/ink277.xml"/><Relationship Id="rId184" Type="http://schemas.openxmlformats.org/officeDocument/2006/relationships/customXml" Target="../ink/ink301.xml"/><Relationship Id="rId391" Type="http://schemas.openxmlformats.org/officeDocument/2006/relationships/customXml" Target="../ink/ink420.xml"/><Relationship Id="rId405" Type="http://schemas.openxmlformats.org/officeDocument/2006/relationships/customXml" Target="../ink/ink427.xml"/><Relationship Id="rId447" Type="http://schemas.openxmlformats.org/officeDocument/2006/relationships/customXml" Target="../ink/ink44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46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14.xml"/><Relationship Id="rId293" Type="http://schemas.openxmlformats.org/officeDocument/2006/relationships/image" Target="../media/image1270.png"/><Relationship Id="rId307" Type="http://schemas.openxmlformats.org/officeDocument/2006/relationships/customXml" Target="../ink/ink368.xml"/><Relationship Id="rId349" Type="http://schemas.openxmlformats.org/officeDocument/2006/relationships/customXml" Target="../ink/ink39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586.xml"/><Relationship Id="rId763" Type="http://schemas.openxmlformats.org/officeDocument/2006/relationships/customXml" Target="../ink/ink607.xml"/><Relationship Id="rId88" Type="http://schemas.openxmlformats.org/officeDocument/2006/relationships/customXml" Target="../ink/ink240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635.xml"/><Relationship Id="rId220" Type="http://schemas.openxmlformats.org/officeDocument/2006/relationships/customXml" Target="../ink/ink320.xml"/><Relationship Id="rId458" Type="http://schemas.openxmlformats.org/officeDocument/2006/relationships/image" Target="../media/image195.png"/><Relationship Id="rId623" Type="http://schemas.openxmlformats.org/officeDocument/2006/relationships/customXml" Target="../ink/ink537.xml"/><Relationship Id="rId665" Type="http://schemas.openxmlformats.org/officeDocument/2006/relationships/customXml" Target="../ink/ink558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341.xml"/><Relationship Id="rId318" Type="http://schemas.openxmlformats.org/officeDocument/2006/relationships/customXml" Target="../ink/ink379.xml"/><Relationship Id="rId525" Type="http://schemas.openxmlformats.org/officeDocument/2006/relationships/customXml" Target="../ink/ink48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251.xml"/><Relationship Id="rId122" Type="http://schemas.openxmlformats.org/officeDocument/2006/relationships/customXml" Target="../ink/ink267.xml"/><Relationship Id="rId164" Type="http://schemas.openxmlformats.org/officeDocument/2006/relationships/customXml" Target="../ink/ink288.xml"/><Relationship Id="rId371" Type="http://schemas.openxmlformats.org/officeDocument/2006/relationships/customXml" Target="../ink/ink410.xml"/><Relationship Id="rId774" Type="http://schemas.openxmlformats.org/officeDocument/2006/relationships/image" Target="../media/image352.png"/><Relationship Id="rId427" Type="http://schemas.openxmlformats.org/officeDocument/2006/relationships/customXml" Target="../ink/ink438.xml"/><Relationship Id="rId469" Type="http://schemas.openxmlformats.org/officeDocument/2006/relationships/customXml" Target="../ink/ink45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204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38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576.xml"/><Relationship Id="rId68" Type="http://schemas.openxmlformats.org/officeDocument/2006/relationships/customXml" Target="../ink/ink225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597.xml"/><Relationship Id="rId785" Type="http://schemas.openxmlformats.org/officeDocument/2006/relationships/customXml" Target="../ink/ink618.xml"/><Relationship Id="rId200" Type="http://schemas.openxmlformats.org/officeDocument/2006/relationships/customXml" Target="../ink/ink31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527.xml"/><Relationship Id="rId645" Type="http://schemas.openxmlformats.org/officeDocument/2006/relationships/customXml" Target="../ink/ink548.xml"/><Relationship Id="rId687" Type="http://schemas.openxmlformats.org/officeDocument/2006/relationships/customXml" Target="../ink/ink569.xml"/><Relationship Id="rId810" Type="http://schemas.openxmlformats.org/officeDocument/2006/relationships/image" Target="../media/image370.png"/><Relationship Id="rId242" Type="http://schemas.openxmlformats.org/officeDocument/2006/relationships/customXml" Target="../ink/ink331.xml"/><Relationship Id="rId284" Type="http://schemas.openxmlformats.org/officeDocument/2006/relationships/customXml" Target="../ink/ink352.xml"/><Relationship Id="rId491" Type="http://schemas.openxmlformats.org/officeDocument/2006/relationships/customXml" Target="../ink/ink470.xml"/><Relationship Id="rId505" Type="http://schemas.openxmlformats.org/officeDocument/2006/relationships/customXml" Target="../ink/ink477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231.xml"/><Relationship Id="rId102" Type="http://schemas.openxmlformats.org/officeDocument/2006/relationships/customXml" Target="../ink/ink254.xml"/><Relationship Id="rId144" Type="http://schemas.openxmlformats.org/officeDocument/2006/relationships/customXml" Target="../ink/ink278.xml"/><Relationship Id="rId547" Type="http://schemas.openxmlformats.org/officeDocument/2006/relationships/customXml" Target="../ink/ink498.xml"/><Relationship Id="rId589" Type="http://schemas.openxmlformats.org/officeDocument/2006/relationships/customXml" Target="../ink/ink52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242.xml"/><Relationship Id="rId186" Type="http://schemas.openxmlformats.org/officeDocument/2006/relationships/customXml" Target="../ink/ink303.xml"/><Relationship Id="rId351" Type="http://schemas.openxmlformats.org/officeDocument/2006/relationships/customXml" Target="../ink/ink400.xml"/><Relationship Id="rId393" Type="http://schemas.openxmlformats.org/officeDocument/2006/relationships/customXml" Target="../ink/ink421.xml"/><Relationship Id="rId407" Type="http://schemas.openxmlformats.org/officeDocument/2006/relationships/customXml" Target="../ink/ink428.xml"/><Relationship Id="rId449" Type="http://schemas.openxmlformats.org/officeDocument/2006/relationships/customXml" Target="../ink/ink44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636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37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15.xml"/><Relationship Id="rId113" Type="http://schemas.openxmlformats.org/officeDocument/2006/relationships/image" Target="../media/image411.png"/><Relationship Id="rId320" Type="http://schemas.openxmlformats.org/officeDocument/2006/relationships/customXml" Target="../ink/ink381.xml"/><Relationship Id="rId558" Type="http://schemas.openxmlformats.org/officeDocument/2006/relationships/customXml" Target="../ink/ink504.xml"/><Relationship Id="rId723" Type="http://schemas.openxmlformats.org/officeDocument/2006/relationships/customXml" Target="../ink/ink587.xml"/><Relationship Id="rId765" Type="http://schemas.openxmlformats.org/officeDocument/2006/relationships/customXml" Target="../ink/ink608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538.xml"/><Relationship Id="rId832" Type="http://schemas.openxmlformats.org/officeDocument/2006/relationships/image" Target="../media/image381.png"/><Relationship Id="rId222" Type="http://schemas.openxmlformats.org/officeDocument/2006/relationships/customXml" Target="../ink/ink321.xml"/><Relationship Id="rId264" Type="http://schemas.openxmlformats.org/officeDocument/2006/relationships/customXml" Target="../ink/ink342.xml"/><Relationship Id="rId471" Type="http://schemas.openxmlformats.org/officeDocument/2006/relationships/customXml" Target="../ink/ink460.xml"/><Relationship Id="rId667" Type="http://schemas.openxmlformats.org/officeDocument/2006/relationships/customXml" Target="../ink/ink559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268.xml"/><Relationship Id="rId527" Type="http://schemas.openxmlformats.org/officeDocument/2006/relationships/customXml" Target="../ink/ink488.xml"/><Relationship Id="rId569" Type="http://schemas.openxmlformats.org/officeDocument/2006/relationships/customXml" Target="../ink/ink51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226.xml"/><Relationship Id="rId166" Type="http://schemas.openxmlformats.org/officeDocument/2006/relationships/customXml" Target="../ink/ink289.xml"/><Relationship Id="rId331" Type="http://schemas.openxmlformats.org/officeDocument/2006/relationships/customXml" Target="../ink/ink388.xml"/><Relationship Id="rId373" Type="http://schemas.openxmlformats.org/officeDocument/2006/relationships/customXml" Target="../ink/ink411.xml"/><Relationship Id="rId429" Type="http://schemas.openxmlformats.org/officeDocument/2006/relationships/customXml" Target="../ink/ink43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62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205.xml"/><Relationship Id="rId275" Type="http://schemas.openxmlformats.org/officeDocument/2006/relationships/image" Target="../media/image118.png"/><Relationship Id="rId300" Type="http://schemas.openxmlformats.org/officeDocument/2006/relationships/customXml" Target="../ink/ink36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577.xml"/><Relationship Id="rId745" Type="http://schemas.openxmlformats.org/officeDocument/2006/relationships/customXml" Target="../ink/ink598.xml"/><Relationship Id="rId81" Type="http://schemas.openxmlformats.org/officeDocument/2006/relationships/customXml" Target="../ink/ink233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521.xml"/><Relationship Id="rId605" Type="http://schemas.openxmlformats.org/officeDocument/2006/relationships/customXml" Target="../ink/ink528.xml"/><Relationship Id="rId787" Type="http://schemas.openxmlformats.org/officeDocument/2006/relationships/customXml" Target="../ink/ink619.xml"/><Relationship Id="rId812" Type="http://schemas.openxmlformats.org/officeDocument/2006/relationships/image" Target="../media/image371.png"/><Relationship Id="rId202" Type="http://schemas.openxmlformats.org/officeDocument/2006/relationships/customXml" Target="../ink/ink311.xml"/><Relationship Id="rId244" Type="http://schemas.openxmlformats.org/officeDocument/2006/relationships/customXml" Target="../ink/ink332.xml"/><Relationship Id="rId647" Type="http://schemas.openxmlformats.org/officeDocument/2006/relationships/customXml" Target="../ink/ink549.xml"/><Relationship Id="rId689" Type="http://schemas.openxmlformats.org/officeDocument/2006/relationships/customXml" Target="../ink/ink570.xml"/><Relationship Id="rId39" Type="http://schemas.openxmlformats.org/officeDocument/2006/relationships/image" Target="../media/image1910.png"/><Relationship Id="rId286" Type="http://schemas.openxmlformats.org/officeDocument/2006/relationships/customXml" Target="../ink/ink353.xml"/><Relationship Id="rId451" Type="http://schemas.openxmlformats.org/officeDocument/2006/relationships/customXml" Target="../ink/ink450.xml"/><Relationship Id="rId493" Type="http://schemas.openxmlformats.org/officeDocument/2006/relationships/customXml" Target="../ink/ink471.xml"/><Relationship Id="rId507" Type="http://schemas.openxmlformats.org/officeDocument/2006/relationships/customXml" Target="../ink/ink478.xml"/><Relationship Id="rId549" Type="http://schemas.openxmlformats.org/officeDocument/2006/relationships/customXml" Target="../ink/ink49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16.xml"/><Relationship Id="rId104" Type="http://schemas.openxmlformats.org/officeDocument/2006/relationships/customXml" Target="../ink/ink256.xml"/><Relationship Id="rId146" Type="http://schemas.openxmlformats.org/officeDocument/2006/relationships/customXml" Target="../ink/ink279.xml"/><Relationship Id="rId188" Type="http://schemas.openxmlformats.org/officeDocument/2006/relationships/customXml" Target="../ink/ink304.xml"/><Relationship Id="rId311" Type="http://schemas.openxmlformats.org/officeDocument/2006/relationships/customXml" Target="../ink/ink372.xml"/><Relationship Id="rId353" Type="http://schemas.openxmlformats.org/officeDocument/2006/relationships/customXml" Target="../ink/ink401.xml"/><Relationship Id="rId395" Type="http://schemas.openxmlformats.org/officeDocument/2006/relationships/customXml" Target="../ink/ink422.xml"/><Relationship Id="rId409" Type="http://schemas.openxmlformats.org/officeDocument/2006/relationships/customXml" Target="../ink/ink429.xml"/><Relationship Id="rId560" Type="http://schemas.openxmlformats.org/officeDocument/2006/relationships/customXml" Target="../ink/ink505.xml"/><Relationship Id="rId798" Type="http://schemas.openxmlformats.org/officeDocument/2006/relationships/image" Target="../media/image364.png"/><Relationship Id="rId92" Type="http://schemas.openxmlformats.org/officeDocument/2006/relationships/customXml" Target="../ink/ink244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637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588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383.xml"/><Relationship Id="rId364" Type="http://schemas.openxmlformats.org/officeDocument/2006/relationships/image" Target="../media/image148.png"/><Relationship Id="rId767" Type="http://schemas.openxmlformats.org/officeDocument/2006/relationships/customXml" Target="../ink/ink609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511.xml"/><Relationship Id="rId627" Type="http://schemas.openxmlformats.org/officeDocument/2006/relationships/customXml" Target="../ink/ink539.xml"/><Relationship Id="rId669" Type="http://schemas.openxmlformats.org/officeDocument/2006/relationships/customXml" Target="../ink/ink560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322.xml"/><Relationship Id="rId266" Type="http://schemas.openxmlformats.org/officeDocument/2006/relationships/customXml" Target="../ink/ink343.xml"/><Relationship Id="rId431" Type="http://schemas.openxmlformats.org/officeDocument/2006/relationships/customXml" Target="../ink/ink440.xml"/><Relationship Id="rId473" Type="http://schemas.openxmlformats.org/officeDocument/2006/relationships/customXml" Target="../ink/ink461.xml"/><Relationship Id="rId529" Type="http://schemas.openxmlformats.org/officeDocument/2006/relationships/customXml" Target="../ink/ink48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206.xml"/><Relationship Id="rId126" Type="http://schemas.openxmlformats.org/officeDocument/2006/relationships/customXml" Target="../ink/ink269.xml"/><Relationship Id="rId168" Type="http://schemas.openxmlformats.org/officeDocument/2006/relationships/customXml" Target="../ink/ink290.xml"/><Relationship Id="rId333" Type="http://schemas.openxmlformats.org/officeDocument/2006/relationships/customXml" Target="../ink/ink39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227.xml"/><Relationship Id="rId375" Type="http://schemas.openxmlformats.org/officeDocument/2006/relationships/customXml" Target="../ink/ink41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627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578.xml"/><Relationship Id="rId137" Type="http://schemas.openxmlformats.org/officeDocument/2006/relationships/image" Target="../media/image530.png"/><Relationship Id="rId302" Type="http://schemas.openxmlformats.org/officeDocument/2006/relationships/customXml" Target="../ink/ink363.xml"/><Relationship Id="rId344" Type="http://schemas.openxmlformats.org/officeDocument/2006/relationships/image" Target="../media/image138.png"/><Relationship Id="rId691" Type="http://schemas.openxmlformats.org/officeDocument/2006/relationships/customXml" Target="../ink/ink571.xml"/><Relationship Id="rId747" Type="http://schemas.openxmlformats.org/officeDocument/2006/relationships/customXml" Target="../ink/ink599.xml"/><Relationship Id="rId789" Type="http://schemas.openxmlformats.org/officeDocument/2006/relationships/customXml" Target="../ink/ink620.xml"/><Relationship Id="rId41" Type="http://schemas.openxmlformats.org/officeDocument/2006/relationships/image" Target="../media/image2010.png"/><Relationship Id="rId83" Type="http://schemas.openxmlformats.org/officeDocument/2006/relationships/customXml" Target="../ink/ink235.xml"/><Relationship Id="rId179" Type="http://schemas.openxmlformats.org/officeDocument/2006/relationships/customXml" Target="../ink/ink296.xml"/><Relationship Id="rId386" Type="http://schemas.openxmlformats.org/officeDocument/2006/relationships/image" Target="../media/image159.png"/><Relationship Id="rId551" Type="http://schemas.openxmlformats.org/officeDocument/2006/relationships/customXml" Target="../ink/ink500.xml"/><Relationship Id="rId593" Type="http://schemas.openxmlformats.org/officeDocument/2006/relationships/customXml" Target="../ink/ink522.xml"/><Relationship Id="rId607" Type="http://schemas.openxmlformats.org/officeDocument/2006/relationships/customXml" Target="../ink/ink529.xml"/><Relationship Id="rId649" Type="http://schemas.openxmlformats.org/officeDocument/2006/relationships/customXml" Target="../ink/ink550.xml"/><Relationship Id="rId814" Type="http://schemas.openxmlformats.org/officeDocument/2006/relationships/image" Target="../media/image372.png"/><Relationship Id="rId190" Type="http://schemas.openxmlformats.org/officeDocument/2006/relationships/customXml" Target="../ink/ink305.xml"/><Relationship Id="rId204" Type="http://schemas.openxmlformats.org/officeDocument/2006/relationships/customXml" Target="../ink/ink312.xml"/><Relationship Id="rId246" Type="http://schemas.openxmlformats.org/officeDocument/2006/relationships/customXml" Target="../ink/ink333.xml"/><Relationship Id="rId288" Type="http://schemas.openxmlformats.org/officeDocument/2006/relationships/customXml" Target="../ink/ink354.xml"/><Relationship Id="rId411" Type="http://schemas.openxmlformats.org/officeDocument/2006/relationships/customXml" Target="../ink/ink430.xml"/><Relationship Id="rId453" Type="http://schemas.openxmlformats.org/officeDocument/2006/relationships/customXml" Target="../ink/ink451.xml"/><Relationship Id="rId509" Type="http://schemas.openxmlformats.org/officeDocument/2006/relationships/customXml" Target="../ink/ink479.xml"/><Relationship Id="rId660" Type="http://schemas.openxmlformats.org/officeDocument/2006/relationships/image" Target="../media/image2951.png"/><Relationship Id="rId106" Type="http://schemas.openxmlformats.org/officeDocument/2006/relationships/customXml" Target="../ink/ink258.xml"/><Relationship Id="rId313" Type="http://schemas.openxmlformats.org/officeDocument/2006/relationships/customXml" Target="../ink/ink374.xml"/><Relationship Id="rId495" Type="http://schemas.openxmlformats.org/officeDocument/2006/relationships/customXml" Target="../ink/ink47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196.xml"/><Relationship Id="rId52" Type="http://schemas.openxmlformats.org/officeDocument/2006/relationships/customXml" Target="../ink/ink217.xml"/><Relationship Id="rId94" Type="http://schemas.openxmlformats.org/officeDocument/2006/relationships/customXml" Target="../ink/ink246.xml"/><Relationship Id="rId148" Type="http://schemas.openxmlformats.org/officeDocument/2006/relationships/customXml" Target="../ink/ink280.xml"/><Relationship Id="rId355" Type="http://schemas.openxmlformats.org/officeDocument/2006/relationships/customXml" Target="../ink/ink402.xml"/><Relationship Id="rId397" Type="http://schemas.openxmlformats.org/officeDocument/2006/relationships/customXml" Target="../ink/ink423.xml"/><Relationship Id="rId520" Type="http://schemas.openxmlformats.org/officeDocument/2006/relationships/image" Target="../media/image226.png"/><Relationship Id="rId562" Type="http://schemas.openxmlformats.org/officeDocument/2006/relationships/customXml" Target="../ink/ink506.xml"/><Relationship Id="rId618" Type="http://schemas.openxmlformats.org/officeDocument/2006/relationships/image" Target="../media/image274.png"/><Relationship Id="rId825" Type="http://schemas.openxmlformats.org/officeDocument/2006/relationships/customXml" Target="../ink/ink638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360.xml"/><Relationship Id="rId727" Type="http://schemas.openxmlformats.org/officeDocument/2006/relationships/customXml" Target="../ink/ink589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512.xml"/><Relationship Id="rId780" Type="http://schemas.openxmlformats.org/officeDocument/2006/relationships/image" Target="../media/image355.png"/><Relationship Id="rId226" Type="http://schemas.openxmlformats.org/officeDocument/2006/relationships/customXml" Target="../ink/ink323.xml"/><Relationship Id="rId433" Type="http://schemas.openxmlformats.org/officeDocument/2006/relationships/customXml" Target="../ink/ink44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228.xml"/><Relationship Id="rId377" Type="http://schemas.openxmlformats.org/officeDocument/2006/relationships/customXml" Target="../ink/ink41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628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621.xml"/><Relationship Id="rId444" Type="http://schemas.openxmlformats.org/officeDocument/2006/relationships/image" Target="../media/image188.png"/><Relationship Id="rId651" Type="http://schemas.openxmlformats.org/officeDocument/2006/relationships/customXml" Target="../ink/ink551.xml"/><Relationship Id="rId749" Type="http://schemas.openxmlformats.org/officeDocument/2006/relationships/customXml" Target="../ink/ink600.xml"/><Relationship Id="rId290" Type="http://schemas.openxmlformats.org/officeDocument/2006/relationships/customXml" Target="../ink/ink355.xml"/><Relationship Id="rId304" Type="http://schemas.openxmlformats.org/officeDocument/2006/relationships/customXml" Target="../ink/ink365.xml"/><Relationship Id="rId388" Type="http://schemas.openxmlformats.org/officeDocument/2006/relationships/image" Target="../media/image160.png"/><Relationship Id="rId511" Type="http://schemas.openxmlformats.org/officeDocument/2006/relationships/customXml" Target="../ink/ink480.xml"/><Relationship Id="rId609" Type="http://schemas.openxmlformats.org/officeDocument/2006/relationships/customXml" Target="../ink/ink530.xml"/><Relationship Id="rId85" Type="http://schemas.openxmlformats.org/officeDocument/2006/relationships/customXml" Target="../ink/ink237.xml"/><Relationship Id="rId150" Type="http://schemas.openxmlformats.org/officeDocument/2006/relationships/customXml" Target="../ink/ink281.xml"/><Relationship Id="rId595" Type="http://schemas.openxmlformats.org/officeDocument/2006/relationships/customXml" Target="../ink/ink523.xml"/><Relationship Id="rId816" Type="http://schemas.openxmlformats.org/officeDocument/2006/relationships/image" Target="../media/image373.png"/><Relationship Id="rId248" Type="http://schemas.openxmlformats.org/officeDocument/2006/relationships/customXml" Target="../ink/ink334.xml"/><Relationship Id="rId455" Type="http://schemas.openxmlformats.org/officeDocument/2006/relationships/customXml" Target="../ink/ink452.xml"/><Relationship Id="rId662" Type="http://schemas.openxmlformats.org/officeDocument/2006/relationships/image" Target="../media/image2961.png"/><Relationship Id="rId12" Type="http://schemas.openxmlformats.org/officeDocument/2006/relationships/customXml" Target="../ink/ink197.xml"/><Relationship Id="rId108" Type="http://schemas.openxmlformats.org/officeDocument/2006/relationships/customXml" Target="../ink/ink260.xml"/><Relationship Id="rId315" Type="http://schemas.openxmlformats.org/officeDocument/2006/relationships/customXml" Target="../ink/ink376.xml"/><Relationship Id="rId522" Type="http://schemas.openxmlformats.org/officeDocument/2006/relationships/image" Target="../media/image22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1012.xml"/><Relationship Id="rId769" Type="http://schemas.openxmlformats.org/officeDocument/2006/relationships/customXml" Target="../ink/ink1061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941.xml"/><Relationship Id="rId629" Type="http://schemas.openxmlformats.org/officeDocument/2006/relationships/customXml" Target="../ink/ink991.xml"/><Relationship Id="rId170" Type="http://schemas.openxmlformats.org/officeDocument/2006/relationships/customXml" Target="../ink/ink742.xml"/><Relationship Id="rId268" Type="http://schemas.openxmlformats.org/officeDocument/2006/relationships/customXml" Target="../ink/ink795.xml"/><Relationship Id="rId475" Type="http://schemas.openxmlformats.org/officeDocument/2006/relationships/customXml" Target="../ink/ink913.xml"/><Relationship Id="rId682" Type="http://schemas.openxmlformats.org/officeDocument/2006/relationships/image" Target="../media/image306.png"/><Relationship Id="rId32" Type="http://schemas.openxmlformats.org/officeDocument/2006/relationships/customXml" Target="../ink/ink658.xml"/><Relationship Id="rId128" Type="http://schemas.openxmlformats.org/officeDocument/2006/relationships/customXml" Target="../ink/ink721.xml"/><Relationship Id="rId335" Type="http://schemas.openxmlformats.org/officeDocument/2006/relationships/customXml" Target="../ink/ink843.xml"/><Relationship Id="rId542" Type="http://schemas.openxmlformats.org/officeDocument/2006/relationships/image" Target="../media/image237.png"/><Relationship Id="rId181" Type="http://schemas.openxmlformats.org/officeDocument/2006/relationships/customXml" Target="../ink/ink749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1023.xml"/><Relationship Id="rId707" Type="http://schemas.openxmlformats.org/officeDocument/2006/relationships/customXml" Target="../ink/ink1030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952.xml"/><Relationship Id="rId760" Type="http://schemas.openxmlformats.org/officeDocument/2006/relationships/image" Target="../media/image3451.png"/><Relationship Id="rId192" Type="http://schemas.openxmlformats.org/officeDocument/2006/relationships/customXml" Target="../ink/ink757.xml"/><Relationship Id="rId206" Type="http://schemas.openxmlformats.org/officeDocument/2006/relationships/customXml" Target="../ink/ink764.xml"/><Relationship Id="rId413" Type="http://schemas.openxmlformats.org/officeDocument/2006/relationships/customXml" Target="../ink/ink882.xml"/><Relationship Id="rId497" Type="http://schemas.openxmlformats.org/officeDocument/2006/relationships/customXml" Target="../ink/ink924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854.xml"/><Relationship Id="rId54" Type="http://schemas.openxmlformats.org/officeDocument/2006/relationships/customXml" Target="../ink/ink669.xml"/><Relationship Id="rId96" Type="http://schemas.openxmlformats.org/officeDocument/2006/relationships/customXml" Target="../ink/ink699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875.xml"/><Relationship Id="rId564" Type="http://schemas.openxmlformats.org/officeDocument/2006/relationships/customXml" Target="../ink/ink958.xml"/><Relationship Id="rId771" Type="http://schemas.openxmlformats.org/officeDocument/2006/relationships/customXml" Target="../ink/ink1062.xml"/><Relationship Id="rId827" Type="http://schemas.openxmlformats.org/officeDocument/2006/relationships/customXml" Target="../ink/ink1090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992.xml"/><Relationship Id="rId673" Type="http://schemas.openxmlformats.org/officeDocument/2006/relationships/customXml" Target="../ink/ink1013.xml"/><Relationship Id="rId729" Type="http://schemas.openxmlformats.org/officeDocument/2006/relationships/customXml" Target="../ink/ink1041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796.xml"/><Relationship Id="rId326" Type="http://schemas.openxmlformats.org/officeDocument/2006/relationships/image" Target="../media/image131.png"/><Relationship Id="rId533" Type="http://schemas.openxmlformats.org/officeDocument/2006/relationships/customXml" Target="../ink/ink942.xml"/><Relationship Id="rId65" Type="http://schemas.openxmlformats.org/officeDocument/2006/relationships/image" Target="../media/image3210.png"/><Relationship Id="rId130" Type="http://schemas.openxmlformats.org/officeDocument/2006/relationships/customXml" Target="../ink/ink722.xml"/><Relationship Id="rId368" Type="http://schemas.openxmlformats.org/officeDocument/2006/relationships/image" Target="../media/image150.png"/><Relationship Id="rId575" Type="http://schemas.openxmlformats.org/officeDocument/2006/relationships/customXml" Target="../ink/ink964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743.xml"/><Relationship Id="rId228" Type="http://schemas.openxmlformats.org/officeDocument/2006/relationships/customXml" Target="../ink/ink775.xml"/><Relationship Id="rId435" Type="http://schemas.openxmlformats.org/officeDocument/2006/relationships/customXml" Target="../ink/ink893.xml"/><Relationship Id="rId477" Type="http://schemas.openxmlformats.org/officeDocument/2006/relationships/customXml" Target="../ink/ink914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844.xml"/><Relationship Id="rId502" Type="http://schemas.openxmlformats.org/officeDocument/2006/relationships/image" Target="../media/image217.png"/><Relationship Id="rId34" Type="http://schemas.openxmlformats.org/officeDocument/2006/relationships/customXml" Target="../ink/ink659.xml"/><Relationship Id="rId76" Type="http://schemas.openxmlformats.org/officeDocument/2006/relationships/customXml" Target="../ink/ink680.xml"/><Relationship Id="rId141" Type="http://schemas.openxmlformats.org/officeDocument/2006/relationships/image" Target="../media/image550.png"/><Relationship Id="rId379" Type="http://schemas.openxmlformats.org/officeDocument/2006/relationships/customXml" Target="../ink/ink865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1052.xml"/><Relationship Id="rId793" Type="http://schemas.openxmlformats.org/officeDocument/2006/relationships/customXml" Target="../ink/ink1073.xml"/><Relationship Id="rId807" Type="http://schemas.openxmlformats.org/officeDocument/2006/relationships/customXml" Target="../ink/ink1080.xml"/><Relationship Id="rId7" Type="http://schemas.openxmlformats.org/officeDocument/2006/relationships/image" Target="../media/image339.png"/><Relationship Id="rId183" Type="http://schemas.openxmlformats.org/officeDocument/2006/relationships/customXml" Target="../ink/ink751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982.xml"/><Relationship Id="rId653" Type="http://schemas.openxmlformats.org/officeDocument/2006/relationships/customXml" Target="../ink/ink1003.xml"/><Relationship Id="rId250" Type="http://schemas.openxmlformats.org/officeDocument/2006/relationships/customXml" Target="../ink/ink786.xml"/><Relationship Id="rId292" Type="http://schemas.openxmlformats.org/officeDocument/2006/relationships/customXml" Target="../ink/ink807.xml"/><Relationship Id="rId306" Type="http://schemas.openxmlformats.org/officeDocument/2006/relationships/customXml" Target="../ink/ink818.xml"/><Relationship Id="rId488" Type="http://schemas.openxmlformats.org/officeDocument/2006/relationships/image" Target="../media/image210.png"/><Relationship Id="rId695" Type="http://schemas.openxmlformats.org/officeDocument/2006/relationships/customXml" Target="../ink/ink1024.xml"/><Relationship Id="rId709" Type="http://schemas.openxmlformats.org/officeDocument/2006/relationships/customXml" Target="../ink/ink1031.xml"/><Relationship Id="rId45" Type="http://schemas.openxmlformats.org/officeDocument/2006/relationships/image" Target="../media/image2210.png"/><Relationship Id="rId87" Type="http://schemas.openxmlformats.org/officeDocument/2006/relationships/customXml" Target="../ink/ink690.xml"/><Relationship Id="rId110" Type="http://schemas.openxmlformats.org/officeDocument/2006/relationships/customXml" Target="../ink/ink712.xml"/><Relationship Id="rId348" Type="http://schemas.openxmlformats.org/officeDocument/2006/relationships/image" Target="../media/image140.png"/><Relationship Id="rId513" Type="http://schemas.openxmlformats.org/officeDocument/2006/relationships/customXml" Target="../ink/ink932.xml"/><Relationship Id="rId555" Type="http://schemas.openxmlformats.org/officeDocument/2006/relationships/customXml" Target="../ink/ink953.xml"/><Relationship Id="rId597" Type="http://schemas.openxmlformats.org/officeDocument/2006/relationships/customXml" Target="../ink/ink975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733.xml"/><Relationship Id="rId194" Type="http://schemas.openxmlformats.org/officeDocument/2006/relationships/customXml" Target="../ink/ink758.xml"/><Relationship Id="rId208" Type="http://schemas.openxmlformats.org/officeDocument/2006/relationships/customXml" Target="../ink/ink765.xml"/><Relationship Id="rId415" Type="http://schemas.openxmlformats.org/officeDocument/2006/relationships/customXml" Target="../ink/ink883.xml"/><Relationship Id="rId457" Type="http://schemas.openxmlformats.org/officeDocument/2006/relationships/customXml" Target="../ink/ink904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925.xml"/><Relationship Id="rId664" Type="http://schemas.openxmlformats.org/officeDocument/2006/relationships/image" Target="../media/image2971.png"/><Relationship Id="rId14" Type="http://schemas.openxmlformats.org/officeDocument/2006/relationships/customXml" Target="../ink/ink649.xml"/><Relationship Id="rId56" Type="http://schemas.openxmlformats.org/officeDocument/2006/relationships/customXml" Target="../ink/ink670.xml"/><Relationship Id="rId317" Type="http://schemas.openxmlformats.org/officeDocument/2006/relationships/customXml" Target="../ink/ink829.xml"/><Relationship Id="rId359" Type="http://schemas.openxmlformats.org/officeDocument/2006/relationships/customXml" Target="../ink/ink855.xml"/><Relationship Id="rId524" Type="http://schemas.openxmlformats.org/officeDocument/2006/relationships/image" Target="../media/image228.png"/><Relationship Id="rId566" Type="http://schemas.openxmlformats.org/officeDocument/2006/relationships/customXml" Target="../ink/ink959.xml"/><Relationship Id="rId731" Type="http://schemas.openxmlformats.org/officeDocument/2006/relationships/customXml" Target="../ink/ink1042.xml"/><Relationship Id="rId773" Type="http://schemas.openxmlformats.org/officeDocument/2006/relationships/customXml" Target="../ink/ink1063.xml"/><Relationship Id="rId98" Type="http://schemas.openxmlformats.org/officeDocument/2006/relationships/customXml" Target="../ink/ink701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993.xml"/><Relationship Id="rId829" Type="http://schemas.openxmlformats.org/officeDocument/2006/relationships/customXml" Target="../ink/ink1091.xml"/><Relationship Id="rId230" Type="http://schemas.openxmlformats.org/officeDocument/2006/relationships/customXml" Target="../ink/ink776.xml"/><Relationship Id="rId468" Type="http://schemas.openxmlformats.org/officeDocument/2006/relationships/image" Target="../media/image200.png"/><Relationship Id="rId675" Type="http://schemas.openxmlformats.org/officeDocument/2006/relationships/customXml" Target="../ink/ink1014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797.xml"/><Relationship Id="rId328" Type="http://schemas.openxmlformats.org/officeDocument/2006/relationships/image" Target="../media/image132.png"/><Relationship Id="rId535" Type="http://schemas.openxmlformats.org/officeDocument/2006/relationships/customXml" Target="../ink/ink943.xml"/><Relationship Id="rId577" Type="http://schemas.openxmlformats.org/officeDocument/2006/relationships/customXml" Target="../ink/ink965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723.xml"/><Relationship Id="rId174" Type="http://schemas.openxmlformats.org/officeDocument/2006/relationships/customXml" Target="../ink/ink744.xml"/><Relationship Id="rId381" Type="http://schemas.openxmlformats.org/officeDocument/2006/relationships/customXml" Target="../ink/ink866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894.xml"/><Relationship Id="rId479" Type="http://schemas.openxmlformats.org/officeDocument/2006/relationships/customXml" Target="../ink/ink915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660.xml"/><Relationship Id="rId283" Type="http://schemas.openxmlformats.org/officeDocument/2006/relationships/image" Target="../media/image122.png"/><Relationship Id="rId339" Type="http://schemas.openxmlformats.org/officeDocument/2006/relationships/customXml" Target="../ink/ink845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1032.xml"/><Relationship Id="rId753" Type="http://schemas.openxmlformats.org/officeDocument/2006/relationships/customXml" Target="../ink/ink1053.xml"/><Relationship Id="rId78" Type="http://schemas.openxmlformats.org/officeDocument/2006/relationships/customXml" Target="../ink/ink681.xml"/><Relationship Id="rId101" Type="http://schemas.openxmlformats.org/officeDocument/2006/relationships/customXml" Target="../ink/ink704.xml"/><Relationship Id="rId143" Type="http://schemas.openxmlformats.org/officeDocument/2006/relationships/image" Target="../media/image560.png"/><Relationship Id="rId185" Type="http://schemas.openxmlformats.org/officeDocument/2006/relationships/customXml" Target="../ink/ink753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1074.xml"/><Relationship Id="rId809" Type="http://schemas.openxmlformats.org/officeDocument/2006/relationships/customXml" Target="../ink/ink1081.xml"/><Relationship Id="rId9" Type="http://schemas.openxmlformats.org/officeDocument/2006/relationships/image" Target="../media/image410.png"/><Relationship Id="rId210" Type="http://schemas.openxmlformats.org/officeDocument/2006/relationships/customXml" Target="../ink/ink766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983.xml"/><Relationship Id="rId655" Type="http://schemas.openxmlformats.org/officeDocument/2006/relationships/customXml" Target="../ink/ink1004.xml"/><Relationship Id="rId697" Type="http://schemas.openxmlformats.org/officeDocument/2006/relationships/customXml" Target="../ink/ink1025.xml"/><Relationship Id="rId820" Type="http://schemas.openxmlformats.org/officeDocument/2006/relationships/image" Target="../media/image375.png"/><Relationship Id="rId252" Type="http://schemas.openxmlformats.org/officeDocument/2006/relationships/customXml" Target="../ink/ink787.xml"/><Relationship Id="rId294" Type="http://schemas.openxmlformats.org/officeDocument/2006/relationships/customXml" Target="../ink/ink808.xml"/><Relationship Id="rId308" Type="http://schemas.openxmlformats.org/officeDocument/2006/relationships/customXml" Target="../ink/ink820.xml"/><Relationship Id="rId515" Type="http://schemas.openxmlformats.org/officeDocument/2006/relationships/customXml" Target="../ink/ink933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692.xml"/><Relationship Id="rId112" Type="http://schemas.openxmlformats.org/officeDocument/2006/relationships/customXml" Target="../ink/ink713.xml"/><Relationship Id="rId154" Type="http://schemas.openxmlformats.org/officeDocument/2006/relationships/customXml" Target="../ink/ink734.xml"/><Relationship Id="rId361" Type="http://schemas.openxmlformats.org/officeDocument/2006/relationships/customXml" Target="../ink/ink856.xml"/><Relationship Id="rId557" Type="http://schemas.openxmlformats.org/officeDocument/2006/relationships/customXml" Target="../ink/ink954.xml"/><Relationship Id="rId599" Type="http://schemas.openxmlformats.org/officeDocument/2006/relationships/customXml" Target="../ink/ink976.xml"/><Relationship Id="rId764" Type="http://schemas.openxmlformats.org/officeDocument/2006/relationships/image" Target="../media/image347.png"/><Relationship Id="rId196" Type="http://schemas.openxmlformats.org/officeDocument/2006/relationships/customXml" Target="../ink/ink759.xml"/><Relationship Id="rId417" Type="http://schemas.openxmlformats.org/officeDocument/2006/relationships/customXml" Target="../ink/ink884.xml"/><Relationship Id="rId459" Type="http://schemas.openxmlformats.org/officeDocument/2006/relationships/customXml" Target="../ink/ink905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1092.xml"/><Relationship Id="rId16" Type="http://schemas.openxmlformats.org/officeDocument/2006/relationships/customXml" Target="../ink/ink650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831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671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960.xml"/><Relationship Id="rId733" Type="http://schemas.openxmlformats.org/officeDocument/2006/relationships/customXml" Target="../ink/ink1043.xml"/><Relationship Id="rId775" Type="http://schemas.openxmlformats.org/officeDocument/2006/relationships/customXml" Target="../ink/ink1064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994.xml"/><Relationship Id="rId677" Type="http://schemas.openxmlformats.org/officeDocument/2006/relationships/customXml" Target="../ink/ink1015.xml"/><Relationship Id="rId800" Type="http://schemas.openxmlformats.org/officeDocument/2006/relationships/image" Target="../media/image365.png"/><Relationship Id="rId232" Type="http://schemas.openxmlformats.org/officeDocument/2006/relationships/customXml" Target="../ink/ink777.xml"/><Relationship Id="rId274" Type="http://schemas.openxmlformats.org/officeDocument/2006/relationships/customXml" Target="../ink/ink798.xml"/><Relationship Id="rId481" Type="http://schemas.openxmlformats.org/officeDocument/2006/relationships/customXml" Target="../ink/ink916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724.xml"/><Relationship Id="rId537" Type="http://schemas.openxmlformats.org/officeDocument/2006/relationships/customXml" Target="../ink/ink944.xml"/><Relationship Id="rId579" Type="http://schemas.openxmlformats.org/officeDocument/2006/relationships/customXml" Target="../ink/ink966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683.xml"/><Relationship Id="rId176" Type="http://schemas.openxmlformats.org/officeDocument/2006/relationships/customXml" Target="../ink/ink745.xml"/><Relationship Id="rId341" Type="http://schemas.openxmlformats.org/officeDocument/2006/relationships/customXml" Target="../ink/ink846.xml"/><Relationship Id="rId383" Type="http://schemas.openxmlformats.org/officeDocument/2006/relationships/customXml" Target="../ink/ink867.xml"/><Relationship Id="rId439" Type="http://schemas.openxmlformats.org/officeDocument/2006/relationships/customXml" Target="../ink/ink895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1082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661.xml"/><Relationship Id="rId103" Type="http://schemas.openxmlformats.org/officeDocument/2006/relationships/customXml" Target="../ink/ink706.xml"/><Relationship Id="rId310" Type="http://schemas.openxmlformats.org/officeDocument/2006/relationships/customXml" Target="../ink/ink822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1033.xml"/><Relationship Id="rId755" Type="http://schemas.openxmlformats.org/officeDocument/2006/relationships/customXml" Target="../ink/ink1054.xml"/><Relationship Id="rId797" Type="http://schemas.openxmlformats.org/officeDocument/2006/relationships/customXml" Target="../ink/ink1075.xml"/><Relationship Id="rId91" Type="http://schemas.openxmlformats.org/officeDocument/2006/relationships/customXml" Target="../ink/ink694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984.xml"/><Relationship Id="rId822" Type="http://schemas.openxmlformats.org/officeDocument/2006/relationships/image" Target="../media/image376.png"/><Relationship Id="rId212" Type="http://schemas.openxmlformats.org/officeDocument/2006/relationships/customXml" Target="../ink/ink767.xml"/><Relationship Id="rId254" Type="http://schemas.openxmlformats.org/officeDocument/2006/relationships/customXml" Target="../ink/ink788.xml"/><Relationship Id="rId657" Type="http://schemas.openxmlformats.org/officeDocument/2006/relationships/customXml" Target="../ink/ink1005.xml"/><Relationship Id="rId699" Type="http://schemas.openxmlformats.org/officeDocument/2006/relationships/customXml" Target="../ink/ink1026.xml"/><Relationship Id="rId49" Type="http://schemas.openxmlformats.org/officeDocument/2006/relationships/image" Target="../media/image2410.png"/><Relationship Id="rId114" Type="http://schemas.openxmlformats.org/officeDocument/2006/relationships/customXml" Target="../ink/ink714.xml"/><Relationship Id="rId296" Type="http://schemas.openxmlformats.org/officeDocument/2006/relationships/customXml" Target="../ink/ink809.xml"/><Relationship Id="rId461" Type="http://schemas.openxmlformats.org/officeDocument/2006/relationships/customXml" Target="../ink/ink906.xml"/><Relationship Id="rId517" Type="http://schemas.openxmlformats.org/officeDocument/2006/relationships/customXml" Target="../ink/ink934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672.xml"/><Relationship Id="rId156" Type="http://schemas.openxmlformats.org/officeDocument/2006/relationships/customXml" Target="../ink/ink735.xml"/><Relationship Id="rId198" Type="http://schemas.openxmlformats.org/officeDocument/2006/relationships/customXml" Target="../ink/ink760.xml"/><Relationship Id="rId321" Type="http://schemas.openxmlformats.org/officeDocument/2006/relationships/customXml" Target="../ink/ink833.xml"/><Relationship Id="rId363" Type="http://schemas.openxmlformats.org/officeDocument/2006/relationships/customXml" Target="../ink/ink857.xml"/><Relationship Id="rId419" Type="http://schemas.openxmlformats.org/officeDocument/2006/relationships/customXml" Target="../ink/ink885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1093.xml"/><Relationship Id="rId18" Type="http://schemas.openxmlformats.org/officeDocument/2006/relationships/customXml" Target="../ink/ink651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1044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840.xml"/><Relationship Id="rId374" Type="http://schemas.openxmlformats.org/officeDocument/2006/relationships/image" Target="../media/image153.png"/><Relationship Id="rId581" Type="http://schemas.openxmlformats.org/officeDocument/2006/relationships/customXml" Target="../ink/ink967.xml"/><Relationship Id="rId777" Type="http://schemas.openxmlformats.org/officeDocument/2006/relationships/customXml" Target="../ink/ink1065.xml"/><Relationship Id="rId71" Type="http://schemas.openxmlformats.org/officeDocument/2006/relationships/image" Target="../media/image350.png"/><Relationship Id="rId234" Type="http://schemas.openxmlformats.org/officeDocument/2006/relationships/customXml" Target="../ink/ink778.xml"/><Relationship Id="rId637" Type="http://schemas.openxmlformats.org/officeDocument/2006/relationships/customXml" Target="../ink/ink995.xml"/><Relationship Id="rId679" Type="http://schemas.openxmlformats.org/officeDocument/2006/relationships/customXml" Target="../ink/ink1016.xml"/><Relationship Id="rId802" Type="http://schemas.openxmlformats.org/officeDocument/2006/relationships/image" Target="../media/image366.png"/><Relationship Id="rId2" Type="http://schemas.openxmlformats.org/officeDocument/2006/relationships/customXml" Target="../ink/ink643.xml"/><Relationship Id="rId29" Type="http://schemas.openxmlformats.org/officeDocument/2006/relationships/image" Target="../media/image1410.png"/><Relationship Id="rId276" Type="http://schemas.openxmlformats.org/officeDocument/2006/relationships/customXml" Target="../ink/ink799.xml"/><Relationship Id="rId441" Type="http://schemas.openxmlformats.org/officeDocument/2006/relationships/customXml" Target="../ink/ink896.xml"/><Relationship Id="rId483" Type="http://schemas.openxmlformats.org/officeDocument/2006/relationships/customXml" Target="../ink/ink917.xml"/><Relationship Id="rId539" Type="http://schemas.openxmlformats.org/officeDocument/2006/relationships/customXml" Target="../ink/ink945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662.xml"/><Relationship Id="rId136" Type="http://schemas.openxmlformats.org/officeDocument/2006/relationships/customXml" Target="../ink/ink725.xml"/><Relationship Id="rId178" Type="http://schemas.openxmlformats.org/officeDocument/2006/relationships/customXml" Target="../ink/ink746.xml"/><Relationship Id="rId301" Type="http://schemas.openxmlformats.org/officeDocument/2006/relationships/customXml" Target="../ink/ink813.xml"/><Relationship Id="rId343" Type="http://schemas.openxmlformats.org/officeDocument/2006/relationships/customXml" Target="../ink/ink847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685.xml"/><Relationship Id="rId203" Type="http://schemas.openxmlformats.org/officeDocument/2006/relationships/image" Target="../media/image820.png"/><Relationship Id="rId385" Type="http://schemas.openxmlformats.org/officeDocument/2006/relationships/customXml" Target="../ink/ink868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1083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1034.xml"/><Relationship Id="rId105" Type="http://schemas.openxmlformats.org/officeDocument/2006/relationships/customXml" Target="../ink/ink708.xml"/><Relationship Id="rId147" Type="http://schemas.openxmlformats.org/officeDocument/2006/relationships/image" Target="../media/image580.png"/><Relationship Id="rId312" Type="http://schemas.openxmlformats.org/officeDocument/2006/relationships/customXml" Target="../ink/ink824.xml"/><Relationship Id="rId354" Type="http://schemas.openxmlformats.org/officeDocument/2006/relationships/image" Target="../media/image143.png"/><Relationship Id="rId757" Type="http://schemas.openxmlformats.org/officeDocument/2006/relationships/customXml" Target="../ink/ink1055.xml"/><Relationship Id="rId799" Type="http://schemas.openxmlformats.org/officeDocument/2006/relationships/customXml" Target="../ink/ink1076.xml"/><Relationship Id="rId51" Type="http://schemas.openxmlformats.org/officeDocument/2006/relationships/image" Target="../media/image251.png"/><Relationship Id="rId93" Type="http://schemas.openxmlformats.org/officeDocument/2006/relationships/customXml" Target="../ink/ink696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985.xml"/><Relationship Id="rId659" Type="http://schemas.openxmlformats.org/officeDocument/2006/relationships/customXml" Target="../ink/ink1006.xml"/><Relationship Id="rId824" Type="http://schemas.openxmlformats.org/officeDocument/2006/relationships/image" Target="../media/image377.png"/><Relationship Id="rId214" Type="http://schemas.openxmlformats.org/officeDocument/2006/relationships/customXml" Target="../ink/ink768.xml"/><Relationship Id="rId256" Type="http://schemas.openxmlformats.org/officeDocument/2006/relationships/customXml" Target="../ink/ink789.xml"/><Relationship Id="rId298" Type="http://schemas.openxmlformats.org/officeDocument/2006/relationships/customXml" Target="../ink/ink810.xml"/><Relationship Id="rId421" Type="http://schemas.openxmlformats.org/officeDocument/2006/relationships/customXml" Target="../ink/ink886.xml"/><Relationship Id="rId463" Type="http://schemas.openxmlformats.org/officeDocument/2006/relationships/customXml" Target="../ink/ink907.xml"/><Relationship Id="rId519" Type="http://schemas.openxmlformats.org/officeDocument/2006/relationships/customXml" Target="../ink/ink935.xml"/><Relationship Id="rId670" Type="http://schemas.openxmlformats.org/officeDocument/2006/relationships/image" Target="../media/image300.png"/><Relationship Id="rId116" Type="http://schemas.openxmlformats.org/officeDocument/2006/relationships/customXml" Target="../ink/ink715.xml"/><Relationship Id="rId158" Type="http://schemas.openxmlformats.org/officeDocument/2006/relationships/customXml" Target="../ink/ink736.xml"/><Relationship Id="rId323" Type="http://schemas.openxmlformats.org/officeDocument/2006/relationships/customXml" Target="../ink/ink835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652.xml"/><Relationship Id="rId62" Type="http://schemas.openxmlformats.org/officeDocument/2006/relationships/customXml" Target="../ink/ink673.xml"/><Relationship Id="rId365" Type="http://schemas.openxmlformats.org/officeDocument/2006/relationships/customXml" Target="../ink/ink858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1017.xml"/><Relationship Id="rId737" Type="http://schemas.openxmlformats.org/officeDocument/2006/relationships/customXml" Target="../ink/ink1045.xml"/><Relationship Id="rId779" Type="http://schemas.openxmlformats.org/officeDocument/2006/relationships/customXml" Target="../ink/ink1066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842.xml"/><Relationship Id="rId376" Type="http://schemas.openxmlformats.org/officeDocument/2006/relationships/image" Target="../media/image154.png"/><Relationship Id="rId541" Type="http://schemas.openxmlformats.org/officeDocument/2006/relationships/customXml" Target="../ink/ink946.xml"/><Relationship Id="rId583" Type="http://schemas.openxmlformats.org/officeDocument/2006/relationships/customXml" Target="../ink/ink968.xml"/><Relationship Id="rId639" Type="http://schemas.openxmlformats.org/officeDocument/2006/relationships/customXml" Target="../ink/ink996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644.xml"/><Relationship Id="rId180" Type="http://schemas.openxmlformats.org/officeDocument/2006/relationships/customXml" Target="../ink/ink748.xml"/><Relationship Id="rId236" Type="http://schemas.openxmlformats.org/officeDocument/2006/relationships/customXml" Target="../ink/ink779.xml"/><Relationship Id="rId278" Type="http://schemas.openxmlformats.org/officeDocument/2006/relationships/customXml" Target="../ink/ink800.xml"/><Relationship Id="rId401" Type="http://schemas.openxmlformats.org/officeDocument/2006/relationships/customXml" Target="../ink/ink876.xml"/><Relationship Id="rId443" Type="http://schemas.openxmlformats.org/officeDocument/2006/relationships/customXml" Target="../ink/ink897.xml"/><Relationship Id="rId650" Type="http://schemas.openxmlformats.org/officeDocument/2006/relationships/image" Target="../media/image290.png"/><Relationship Id="rId303" Type="http://schemas.openxmlformats.org/officeDocument/2006/relationships/customXml" Target="../ink/ink815.xml"/><Relationship Id="rId485" Type="http://schemas.openxmlformats.org/officeDocument/2006/relationships/customXml" Target="../ink/ink918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663.xml"/><Relationship Id="rId84" Type="http://schemas.openxmlformats.org/officeDocument/2006/relationships/customXml" Target="../ink/ink687.xml"/><Relationship Id="rId138" Type="http://schemas.openxmlformats.org/officeDocument/2006/relationships/customXml" Target="../ink/ink726.xml"/><Relationship Id="rId345" Type="http://schemas.openxmlformats.org/officeDocument/2006/relationships/customXml" Target="../ink/ink848.xml"/><Relationship Id="rId387" Type="http://schemas.openxmlformats.org/officeDocument/2006/relationships/customXml" Target="../ink/ink869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1084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710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1007.xml"/><Relationship Id="rId717" Type="http://schemas.openxmlformats.org/officeDocument/2006/relationships/customXml" Target="../ink/ink1035.xml"/><Relationship Id="rId759" Type="http://schemas.openxmlformats.org/officeDocument/2006/relationships/customXml" Target="../ink/ink1056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826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936.xml"/><Relationship Id="rId563" Type="http://schemas.openxmlformats.org/officeDocument/2006/relationships/image" Target="../media/image247.png"/><Relationship Id="rId619" Type="http://schemas.openxmlformats.org/officeDocument/2006/relationships/customXml" Target="../ink/ink986.xml"/><Relationship Id="rId770" Type="http://schemas.openxmlformats.org/officeDocument/2006/relationships/image" Target="../media/image3501.png"/><Relationship Id="rId95" Type="http://schemas.openxmlformats.org/officeDocument/2006/relationships/customXml" Target="../ink/ink698.xml"/><Relationship Id="rId160" Type="http://schemas.openxmlformats.org/officeDocument/2006/relationships/customXml" Target="../ink/ink737.xml"/><Relationship Id="rId216" Type="http://schemas.openxmlformats.org/officeDocument/2006/relationships/customXml" Target="../ink/ink769.xml"/><Relationship Id="rId423" Type="http://schemas.openxmlformats.org/officeDocument/2006/relationships/customXml" Target="../ink/ink887.xml"/><Relationship Id="rId826" Type="http://schemas.openxmlformats.org/officeDocument/2006/relationships/image" Target="../media/image378.png"/><Relationship Id="rId258" Type="http://schemas.openxmlformats.org/officeDocument/2006/relationships/customXml" Target="../ink/ink790.xml"/><Relationship Id="rId465" Type="http://schemas.openxmlformats.org/officeDocument/2006/relationships/customXml" Target="../ink/ink908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653.xml"/><Relationship Id="rId64" Type="http://schemas.openxmlformats.org/officeDocument/2006/relationships/customXml" Target="../ink/ink674.xml"/><Relationship Id="rId118" Type="http://schemas.openxmlformats.org/officeDocument/2006/relationships/customXml" Target="../ink/ink716.xml"/><Relationship Id="rId325" Type="http://schemas.openxmlformats.org/officeDocument/2006/relationships/customXml" Target="../ink/ink836.xml"/><Relationship Id="rId367" Type="http://schemas.openxmlformats.org/officeDocument/2006/relationships/customXml" Target="../ink/ink859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1067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997.xml"/><Relationship Id="rId683" Type="http://schemas.openxmlformats.org/officeDocument/2006/relationships/customXml" Target="../ink/ink1018.xml"/><Relationship Id="rId739" Type="http://schemas.openxmlformats.org/officeDocument/2006/relationships/customXml" Target="../ink/ink1046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801.xml"/><Relationship Id="rId336" Type="http://schemas.openxmlformats.org/officeDocument/2006/relationships/image" Target="../media/image134.png"/><Relationship Id="rId501" Type="http://schemas.openxmlformats.org/officeDocument/2006/relationships/customXml" Target="../ink/ink926.xml"/><Relationship Id="rId543" Type="http://schemas.openxmlformats.org/officeDocument/2006/relationships/customXml" Target="../ink/ink947.xml"/><Relationship Id="rId75" Type="http://schemas.openxmlformats.org/officeDocument/2006/relationships/image" Target="../media/image3710.png"/><Relationship Id="rId140" Type="http://schemas.openxmlformats.org/officeDocument/2006/relationships/customXml" Target="../ink/ink727.xml"/><Relationship Id="rId182" Type="http://schemas.openxmlformats.org/officeDocument/2006/relationships/customXml" Target="../ink/ink750.xml"/><Relationship Id="rId378" Type="http://schemas.openxmlformats.org/officeDocument/2006/relationships/image" Target="../media/image155.png"/><Relationship Id="rId403" Type="http://schemas.openxmlformats.org/officeDocument/2006/relationships/customXml" Target="../ink/ink877.xml"/><Relationship Id="rId585" Type="http://schemas.openxmlformats.org/officeDocument/2006/relationships/customXml" Target="../ink/ink969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645.xml"/><Relationship Id="rId238" Type="http://schemas.openxmlformats.org/officeDocument/2006/relationships/customXml" Target="../ink/ink780.xml"/><Relationship Id="rId445" Type="http://schemas.openxmlformats.org/officeDocument/2006/relationships/customXml" Target="../ink/ink898.xml"/><Relationship Id="rId487" Type="http://schemas.openxmlformats.org/officeDocument/2006/relationships/customXml" Target="../ink/ink919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817.xml"/><Relationship Id="rId347" Type="http://schemas.openxmlformats.org/officeDocument/2006/relationships/customXml" Target="../ink/ink849.xml"/><Relationship Id="rId512" Type="http://schemas.openxmlformats.org/officeDocument/2006/relationships/image" Target="../media/image222.png"/><Relationship Id="rId44" Type="http://schemas.openxmlformats.org/officeDocument/2006/relationships/customXml" Target="../ink/ink664.xml"/><Relationship Id="rId86" Type="http://schemas.openxmlformats.org/officeDocument/2006/relationships/customXml" Target="../ink/ink689.xml"/><Relationship Id="rId151" Type="http://schemas.openxmlformats.org/officeDocument/2006/relationships/image" Target="../media/image600.png"/><Relationship Id="rId389" Type="http://schemas.openxmlformats.org/officeDocument/2006/relationships/customXml" Target="../ink/ink870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1057.xml"/><Relationship Id="rId817" Type="http://schemas.openxmlformats.org/officeDocument/2006/relationships/customXml" Target="../ink/ink1085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987.xml"/><Relationship Id="rId663" Type="http://schemas.openxmlformats.org/officeDocument/2006/relationships/customXml" Target="../ink/ink1008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791.xml"/><Relationship Id="rId316" Type="http://schemas.openxmlformats.org/officeDocument/2006/relationships/customXml" Target="../ink/ink828.xml"/><Relationship Id="rId523" Type="http://schemas.openxmlformats.org/officeDocument/2006/relationships/customXml" Target="../ink/ink937.xml"/><Relationship Id="rId719" Type="http://schemas.openxmlformats.org/officeDocument/2006/relationships/customXml" Target="../ink/ink1036.xml"/><Relationship Id="rId55" Type="http://schemas.openxmlformats.org/officeDocument/2006/relationships/image" Target="../media/image277.png"/><Relationship Id="rId97" Type="http://schemas.openxmlformats.org/officeDocument/2006/relationships/customXml" Target="../ink/ink700.xml"/><Relationship Id="rId120" Type="http://schemas.openxmlformats.org/officeDocument/2006/relationships/customXml" Target="../ink/ink717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738.xml"/><Relationship Id="rId218" Type="http://schemas.openxmlformats.org/officeDocument/2006/relationships/customXml" Target="../ink/ink770.xml"/><Relationship Id="rId425" Type="http://schemas.openxmlformats.org/officeDocument/2006/relationships/customXml" Target="../ink/ink888.xml"/><Relationship Id="rId467" Type="http://schemas.openxmlformats.org/officeDocument/2006/relationships/customXml" Target="../ink/ink909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654.xml"/><Relationship Id="rId66" Type="http://schemas.openxmlformats.org/officeDocument/2006/relationships/customXml" Target="../ink/ink675.xml"/><Relationship Id="rId131" Type="http://schemas.openxmlformats.org/officeDocument/2006/relationships/image" Target="../media/image50.png"/><Relationship Id="rId327" Type="http://schemas.openxmlformats.org/officeDocument/2006/relationships/customXml" Target="../ink/ink837.xml"/><Relationship Id="rId369" Type="http://schemas.openxmlformats.org/officeDocument/2006/relationships/customXml" Target="../ink/ink860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1047.xml"/><Relationship Id="rId783" Type="http://schemas.openxmlformats.org/officeDocument/2006/relationships/customXml" Target="../ink/ink1068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977.xml"/><Relationship Id="rId643" Type="http://schemas.openxmlformats.org/officeDocument/2006/relationships/customXml" Target="../ink/ink998.xml"/><Relationship Id="rId240" Type="http://schemas.openxmlformats.org/officeDocument/2006/relationships/customXml" Target="../ink/ink781.xml"/><Relationship Id="rId478" Type="http://schemas.openxmlformats.org/officeDocument/2006/relationships/image" Target="../media/image205.png"/><Relationship Id="rId685" Type="http://schemas.openxmlformats.org/officeDocument/2006/relationships/customXml" Target="../ink/ink1019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703.xml"/><Relationship Id="rId282" Type="http://schemas.openxmlformats.org/officeDocument/2006/relationships/customXml" Target="../ink/ink802.xml"/><Relationship Id="rId338" Type="http://schemas.openxmlformats.org/officeDocument/2006/relationships/image" Target="../media/image135.png"/><Relationship Id="rId503" Type="http://schemas.openxmlformats.org/officeDocument/2006/relationships/customXml" Target="../ink/ink927.xml"/><Relationship Id="rId545" Type="http://schemas.openxmlformats.org/officeDocument/2006/relationships/customXml" Target="../ink/ink948.xml"/><Relationship Id="rId587" Type="http://schemas.openxmlformats.org/officeDocument/2006/relationships/customXml" Target="../ink/ink970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646.xml"/><Relationship Id="rId142" Type="http://schemas.openxmlformats.org/officeDocument/2006/relationships/customXml" Target="../ink/ink728.xml"/><Relationship Id="rId184" Type="http://schemas.openxmlformats.org/officeDocument/2006/relationships/customXml" Target="../ink/ink752.xml"/><Relationship Id="rId391" Type="http://schemas.openxmlformats.org/officeDocument/2006/relationships/customXml" Target="../ink/ink871.xml"/><Relationship Id="rId405" Type="http://schemas.openxmlformats.org/officeDocument/2006/relationships/customXml" Target="../ink/ink878.xml"/><Relationship Id="rId447" Type="http://schemas.openxmlformats.org/officeDocument/2006/relationships/customXml" Target="../ink/ink899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920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665.xml"/><Relationship Id="rId293" Type="http://schemas.openxmlformats.org/officeDocument/2006/relationships/image" Target="../media/image1270.png"/><Relationship Id="rId307" Type="http://schemas.openxmlformats.org/officeDocument/2006/relationships/customXml" Target="../ink/ink819.xml"/><Relationship Id="rId349" Type="http://schemas.openxmlformats.org/officeDocument/2006/relationships/customXml" Target="../ink/ink850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1037.xml"/><Relationship Id="rId763" Type="http://schemas.openxmlformats.org/officeDocument/2006/relationships/customXml" Target="../ink/ink1058.xml"/><Relationship Id="rId88" Type="http://schemas.openxmlformats.org/officeDocument/2006/relationships/customXml" Target="../ink/ink691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1086.xml"/><Relationship Id="rId220" Type="http://schemas.openxmlformats.org/officeDocument/2006/relationships/customXml" Target="../ink/ink771.xml"/><Relationship Id="rId458" Type="http://schemas.openxmlformats.org/officeDocument/2006/relationships/image" Target="../media/image195.png"/><Relationship Id="rId623" Type="http://schemas.openxmlformats.org/officeDocument/2006/relationships/customXml" Target="../ink/ink988.xml"/><Relationship Id="rId665" Type="http://schemas.openxmlformats.org/officeDocument/2006/relationships/customXml" Target="../ink/ink1009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792.xml"/><Relationship Id="rId318" Type="http://schemas.openxmlformats.org/officeDocument/2006/relationships/customXml" Target="../ink/ink830.xml"/><Relationship Id="rId525" Type="http://schemas.openxmlformats.org/officeDocument/2006/relationships/customXml" Target="../ink/ink938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702.xml"/><Relationship Id="rId122" Type="http://schemas.openxmlformats.org/officeDocument/2006/relationships/customXml" Target="../ink/ink718.xml"/><Relationship Id="rId164" Type="http://schemas.openxmlformats.org/officeDocument/2006/relationships/customXml" Target="../ink/ink739.xml"/><Relationship Id="rId371" Type="http://schemas.openxmlformats.org/officeDocument/2006/relationships/customXml" Target="../ink/ink861.xml"/><Relationship Id="rId774" Type="http://schemas.openxmlformats.org/officeDocument/2006/relationships/image" Target="../media/image352.png"/><Relationship Id="rId427" Type="http://schemas.openxmlformats.org/officeDocument/2006/relationships/customXml" Target="../ink/ink889.xml"/><Relationship Id="rId469" Type="http://schemas.openxmlformats.org/officeDocument/2006/relationships/customXml" Target="../ink/ink910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655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838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1027.xml"/><Relationship Id="rId68" Type="http://schemas.openxmlformats.org/officeDocument/2006/relationships/customXml" Target="../ink/ink676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1048.xml"/><Relationship Id="rId785" Type="http://schemas.openxmlformats.org/officeDocument/2006/relationships/customXml" Target="../ink/ink1069.xml"/><Relationship Id="rId200" Type="http://schemas.openxmlformats.org/officeDocument/2006/relationships/customXml" Target="../ink/ink761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978.xml"/><Relationship Id="rId645" Type="http://schemas.openxmlformats.org/officeDocument/2006/relationships/customXml" Target="../ink/ink999.xml"/><Relationship Id="rId687" Type="http://schemas.openxmlformats.org/officeDocument/2006/relationships/customXml" Target="../ink/ink1020.xml"/><Relationship Id="rId810" Type="http://schemas.openxmlformats.org/officeDocument/2006/relationships/image" Target="../media/image370.png"/><Relationship Id="rId242" Type="http://schemas.openxmlformats.org/officeDocument/2006/relationships/customXml" Target="../ink/ink782.xml"/><Relationship Id="rId284" Type="http://schemas.openxmlformats.org/officeDocument/2006/relationships/customXml" Target="../ink/ink803.xml"/><Relationship Id="rId491" Type="http://schemas.openxmlformats.org/officeDocument/2006/relationships/customXml" Target="../ink/ink921.xml"/><Relationship Id="rId505" Type="http://schemas.openxmlformats.org/officeDocument/2006/relationships/customXml" Target="../ink/ink928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682.xml"/><Relationship Id="rId102" Type="http://schemas.openxmlformats.org/officeDocument/2006/relationships/customXml" Target="../ink/ink705.xml"/><Relationship Id="rId144" Type="http://schemas.openxmlformats.org/officeDocument/2006/relationships/customXml" Target="../ink/ink729.xml"/><Relationship Id="rId547" Type="http://schemas.openxmlformats.org/officeDocument/2006/relationships/customXml" Target="../ink/ink949.xml"/><Relationship Id="rId589" Type="http://schemas.openxmlformats.org/officeDocument/2006/relationships/customXml" Target="../ink/ink971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693.xml"/><Relationship Id="rId186" Type="http://schemas.openxmlformats.org/officeDocument/2006/relationships/customXml" Target="../ink/ink754.xml"/><Relationship Id="rId351" Type="http://schemas.openxmlformats.org/officeDocument/2006/relationships/customXml" Target="../ink/ink851.xml"/><Relationship Id="rId393" Type="http://schemas.openxmlformats.org/officeDocument/2006/relationships/customXml" Target="../ink/ink872.xml"/><Relationship Id="rId407" Type="http://schemas.openxmlformats.org/officeDocument/2006/relationships/customXml" Target="../ink/ink879.xml"/><Relationship Id="rId449" Type="http://schemas.openxmlformats.org/officeDocument/2006/relationships/customXml" Target="../ink/ink900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1087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821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666.xml"/><Relationship Id="rId113" Type="http://schemas.openxmlformats.org/officeDocument/2006/relationships/image" Target="../media/image411.png"/><Relationship Id="rId320" Type="http://schemas.openxmlformats.org/officeDocument/2006/relationships/customXml" Target="../ink/ink832.xml"/><Relationship Id="rId558" Type="http://schemas.openxmlformats.org/officeDocument/2006/relationships/customXml" Target="../ink/ink955.xml"/><Relationship Id="rId723" Type="http://schemas.openxmlformats.org/officeDocument/2006/relationships/customXml" Target="../ink/ink1038.xml"/><Relationship Id="rId765" Type="http://schemas.openxmlformats.org/officeDocument/2006/relationships/customXml" Target="../ink/ink1059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989.xml"/><Relationship Id="rId832" Type="http://schemas.openxmlformats.org/officeDocument/2006/relationships/image" Target="../media/image381.png"/><Relationship Id="rId222" Type="http://schemas.openxmlformats.org/officeDocument/2006/relationships/customXml" Target="../ink/ink772.xml"/><Relationship Id="rId264" Type="http://schemas.openxmlformats.org/officeDocument/2006/relationships/customXml" Target="../ink/ink793.xml"/><Relationship Id="rId471" Type="http://schemas.openxmlformats.org/officeDocument/2006/relationships/customXml" Target="../ink/ink911.xml"/><Relationship Id="rId667" Type="http://schemas.openxmlformats.org/officeDocument/2006/relationships/customXml" Target="../ink/ink1010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719.xml"/><Relationship Id="rId527" Type="http://schemas.openxmlformats.org/officeDocument/2006/relationships/customXml" Target="../ink/ink939.xml"/><Relationship Id="rId569" Type="http://schemas.openxmlformats.org/officeDocument/2006/relationships/customXml" Target="../ink/ink961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677.xml"/><Relationship Id="rId166" Type="http://schemas.openxmlformats.org/officeDocument/2006/relationships/customXml" Target="../ink/ink740.xml"/><Relationship Id="rId331" Type="http://schemas.openxmlformats.org/officeDocument/2006/relationships/customXml" Target="../ink/ink839.xml"/><Relationship Id="rId373" Type="http://schemas.openxmlformats.org/officeDocument/2006/relationships/customXml" Target="../ink/ink862.xml"/><Relationship Id="rId429" Type="http://schemas.openxmlformats.org/officeDocument/2006/relationships/customXml" Target="../ink/ink890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1077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656.xml"/><Relationship Id="rId275" Type="http://schemas.openxmlformats.org/officeDocument/2006/relationships/image" Target="../media/image118.png"/><Relationship Id="rId300" Type="http://schemas.openxmlformats.org/officeDocument/2006/relationships/customXml" Target="../ink/ink812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1028.xml"/><Relationship Id="rId745" Type="http://schemas.openxmlformats.org/officeDocument/2006/relationships/customXml" Target="../ink/ink1049.xml"/><Relationship Id="rId81" Type="http://schemas.openxmlformats.org/officeDocument/2006/relationships/customXml" Target="../ink/ink684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972.xml"/><Relationship Id="rId605" Type="http://schemas.openxmlformats.org/officeDocument/2006/relationships/customXml" Target="../ink/ink979.xml"/><Relationship Id="rId787" Type="http://schemas.openxmlformats.org/officeDocument/2006/relationships/customXml" Target="../ink/ink1070.xml"/><Relationship Id="rId812" Type="http://schemas.openxmlformats.org/officeDocument/2006/relationships/image" Target="../media/image371.png"/><Relationship Id="rId202" Type="http://schemas.openxmlformats.org/officeDocument/2006/relationships/customXml" Target="../ink/ink762.xml"/><Relationship Id="rId244" Type="http://schemas.openxmlformats.org/officeDocument/2006/relationships/customXml" Target="../ink/ink783.xml"/><Relationship Id="rId647" Type="http://schemas.openxmlformats.org/officeDocument/2006/relationships/customXml" Target="../ink/ink1000.xml"/><Relationship Id="rId689" Type="http://schemas.openxmlformats.org/officeDocument/2006/relationships/customXml" Target="../ink/ink1021.xml"/><Relationship Id="rId39" Type="http://schemas.openxmlformats.org/officeDocument/2006/relationships/image" Target="../media/image1910.png"/><Relationship Id="rId286" Type="http://schemas.openxmlformats.org/officeDocument/2006/relationships/customXml" Target="../ink/ink804.xml"/><Relationship Id="rId451" Type="http://schemas.openxmlformats.org/officeDocument/2006/relationships/customXml" Target="../ink/ink901.xml"/><Relationship Id="rId493" Type="http://schemas.openxmlformats.org/officeDocument/2006/relationships/customXml" Target="../ink/ink922.xml"/><Relationship Id="rId507" Type="http://schemas.openxmlformats.org/officeDocument/2006/relationships/customXml" Target="../ink/ink929.xml"/><Relationship Id="rId549" Type="http://schemas.openxmlformats.org/officeDocument/2006/relationships/customXml" Target="../ink/ink950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667.xml"/><Relationship Id="rId104" Type="http://schemas.openxmlformats.org/officeDocument/2006/relationships/customXml" Target="../ink/ink707.xml"/><Relationship Id="rId146" Type="http://schemas.openxmlformats.org/officeDocument/2006/relationships/customXml" Target="../ink/ink730.xml"/><Relationship Id="rId188" Type="http://schemas.openxmlformats.org/officeDocument/2006/relationships/customXml" Target="../ink/ink755.xml"/><Relationship Id="rId311" Type="http://schemas.openxmlformats.org/officeDocument/2006/relationships/customXml" Target="../ink/ink823.xml"/><Relationship Id="rId353" Type="http://schemas.openxmlformats.org/officeDocument/2006/relationships/customXml" Target="../ink/ink852.xml"/><Relationship Id="rId395" Type="http://schemas.openxmlformats.org/officeDocument/2006/relationships/customXml" Target="../ink/ink873.xml"/><Relationship Id="rId409" Type="http://schemas.openxmlformats.org/officeDocument/2006/relationships/customXml" Target="../ink/ink880.xml"/><Relationship Id="rId560" Type="http://schemas.openxmlformats.org/officeDocument/2006/relationships/customXml" Target="../ink/ink956.xml"/><Relationship Id="rId798" Type="http://schemas.openxmlformats.org/officeDocument/2006/relationships/image" Target="../media/image364.png"/><Relationship Id="rId92" Type="http://schemas.openxmlformats.org/officeDocument/2006/relationships/customXml" Target="../ink/ink695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1088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1039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834.xml"/><Relationship Id="rId364" Type="http://schemas.openxmlformats.org/officeDocument/2006/relationships/image" Target="../media/image148.png"/><Relationship Id="rId767" Type="http://schemas.openxmlformats.org/officeDocument/2006/relationships/customXml" Target="../ink/ink1060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962.xml"/><Relationship Id="rId627" Type="http://schemas.openxmlformats.org/officeDocument/2006/relationships/customXml" Target="../ink/ink990.xml"/><Relationship Id="rId669" Type="http://schemas.openxmlformats.org/officeDocument/2006/relationships/customXml" Target="../ink/ink1011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773.xml"/><Relationship Id="rId266" Type="http://schemas.openxmlformats.org/officeDocument/2006/relationships/customXml" Target="../ink/ink794.xml"/><Relationship Id="rId431" Type="http://schemas.openxmlformats.org/officeDocument/2006/relationships/customXml" Target="../ink/ink891.xml"/><Relationship Id="rId473" Type="http://schemas.openxmlformats.org/officeDocument/2006/relationships/customXml" Target="../ink/ink912.xml"/><Relationship Id="rId529" Type="http://schemas.openxmlformats.org/officeDocument/2006/relationships/customXml" Target="../ink/ink940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657.xml"/><Relationship Id="rId126" Type="http://schemas.openxmlformats.org/officeDocument/2006/relationships/customXml" Target="../ink/ink720.xml"/><Relationship Id="rId168" Type="http://schemas.openxmlformats.org/officeDocument/2006/relationships/customXml" Target="../ink/ink741.xml"/><Relationship Id="rId333" Type="http://schemas.openxmlformats.org/officeDocument/2006/relationships/customXml" Target="../ink/ink841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678.xml"/><Relationship Id="rId375" Type="http://schemas.openxmlformats.org/officeDocument/2006/relationships/customXml" Target="../ink/ink863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1078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1029.xml"/><Relationship Id="rId137" Type="http://schemas.openxmlformats.org/officeDocument/2006/relationships/image" Target="../media/image530.png"/><Relationship Id="rId302" Type="http://schemas.openxmlformats.org/officeDocument/2006/relationships/customXml" Target="../ink/ink814.xml"/><Relationship Id="rId344" Type="http://schemas.openxmlformats.org/officeDocument/2006/relationships/image" Target="../media/image138.png"/><Relationship Id="rId691" Type="http://schemas.openxmlformats.org/officeDocument/2006/relationships/customXml" Target="../ink/ink1022.xml"/><Relationship Id="rId747" Type="http://schemas.openxmlformats.org/officeDocument/2006/relationships/customXml" Target="../ink/ink1050.xml"/><Relationship Id="rId789" Type="http://schemas.openxmlformats.org/officeDocument/2006/relationships/customXml" Target="../ink/ink1071.xml"/><Relationship Id="rId41" Type="http://schemas.openxmlformats.org/officeDocument/2006/relationships/image" Target="../media/image2010.png"/><Relationship Id="rId83" Type="http://schemas.openxmlformats.org/officeDocument/2006/relationships/customXml" Target="../ink/ink686.xml"/><Relationship Id="rId179" Type="http://schemas.openxmlformats.org/officeDocument/2006/relationships/customXml" Target="../ink/ink747.xml"/><Relationship Id="rId386" Type="http://schemas.openxmlformats.org/officeDocument/2006/relationships/image" Target="../media/image159.png"/><Relationship Id="rId551" Type="http://schemas.openxmlformats.org/officeDocument/2006/relationships/customXml" Target="../ink/ink951.xml"/><Relationship Id="rId593" Type="http://schemas.openxmlformats.org/officeDocument/2006/relationships/customXml" Target="../ink/ink973.xml"/><Relationship Id="rId607" Type="http://schemas.openxmlformats.org/officeDocument/2006/relationships/customXml" Target="../ink/ink980.xml"/><Relationship Id="rId649" Type="http://schemas.openxmlformats.org/officeDocument/2006/relationships/customXml" Target="../ink/ink1001.xml"/><Relationship Id="rId814" Type="http://schemas.openxmlformats.org/officeDocument/2006/relationships/image" Target="../media/image372.png"/><Relationship Id="rId190" Type="http://schemas.openxmlformats.org/officeDocument/2006/relationships/customXml" Target="../ink/ink756.xml"/><Relationship Id="rId204" Type="http://schemas.openxmlformats.org/officeDocument/2006/relationships/customXml" Target="../ink/ink763.xml"/><Relationship Id="rId246" Type="http://schemas.openxmlformats.org/officeDocument/2006/relationships/customXml" Target="../ink/ink784.xml"/><Relationship Id="rId288" Type="http://schemas.openxmlformats.org/officeDocument/2006/relationships/customXml" Target="../ink/ink805.xml"/><Relationship Id="rId411" Type="http://schemas.openxmlformats.org/officeDocument/2006/relationships/customXml" Target="../ink/ink881.xml"/><Relationship Id="rId453" Type="http://schemas.openxmlformats.org/officeDocument/2006/relationships/customXml" Target="../ink/ink902.xml"/><Relationship Id="rId509" Type="http://schemas.openxmlformats.org/officeDocument/2006/relationships/customXml" Target="../ink/ink930.xml"/><Relationship Id="rId660" Type="http://schemas.openxmlformats.org/officeDocument/2006/relationships/image" Target="../media/image2951.png"/><Relationship Id="rId106" Type="http://schemas.openxmlformats.org/officeDocument/2006/relationships/customXml" Target="../ink/ink709.xml"/><Relationship Id="rId313" Type="http://schemas.openxmlformats.org/officeDocument/2006/relationships/customXml" Target="../ink/ink825.xml"/><Relationship Id="rId495" Type="http://schemas.openxmlformats.org/officeDocument/2006/relationships/customXml" Target="../ink/ink923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647.xml"/><Relationship Id="rId52" Type="http://schemas.openxmlformats.org/officeDocument/2006/relationships/customXml" Target="../ink/ink668.xml"/><Relationship Id="rId94" Type="http://schemas.openxmlformats.org/officeDocument/2006/relationships/customXml" Target="../ink/ink697.xml"/><Relationship Id="rId148" Type="http://schemas.openxmlformats.org/officeDocument/2006/relationships/customXml" Target="../ink/ink731.xml"/><Relationship Id="rId355" Type="http://schemas.openxmlformats.org/officeDocument/2006/relationships/customXml" Target="../ink/ink853.xml"/><Relationship Id="rId397" Type="http://schemas.openxmlformats.org/officeDocument/2006/relationships/customXml" Target="../ink/ink874.xml"/><Relationship Id="rId520" Type="http://schemas.openxmlformats.org/officeDocument/2006/relationships/image" Target="../media/image226.png"/><Relationship Id="rId562" Type="http://schemas.openxmlformats.org/officeDocument/2006/relationships/customXml" Target="../ink/ink957.xml"/><Relationship Id="rId618" Type="http://schemas.openxmlformats.org/officeDocument/2006/relationships/image" Target="../media/image274.png"/><Relationship Id="rId825" Type="http://schemas.openxmlformats.org/officeDocument/2006/relationships/customXml" Target="../ink/ink1089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811.xml"/><Relationship Id="rId727" Type="http://schemas.openxmlformats.org/officeDocument/2006/relationships/customXml" Target="../ink/ink1040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963.xml"/><Relationship Id="rId780" Type="http://schemas.openxmlformats.org/officeDocument/2006/relationships/image" Target="../media/image355.png"/><Relationship Id="rId226" Type="http://schemas.openxmlformats.org/officeDocument/2006/relationships/customXml" Target="../ink/ink774.xml"/><Relationship Id="rId433" Type="http://schemas.openxmlformats.org/officeDocument/2006/relationships/customXml" Target="../ink/ink892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679.xml"/><Relationship Id="rId377" Type="http://schemas.openxmlformats.org/officeDocument/2006/relationships/customXml" Target="../ink/ink864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1079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1072.xml"/><Relationship Id="rId444" Type="http://schemas.openxmlformats.org/officeDocument/2006/relationships/image" Target="../media/image188.png"/><Relationship Id="rId651" Type="http://schemas.openxmlformats.org/officeDocument/2006/relationships/customXml" Target="../ink/ink1002.xml"/><Relationship Id="rId749" Type="http://schemas.openxmlformats.org/officeDocument/2006/relationships/customXml" Target="../ink/ink1051.xml"/><Relationship Id="rId290" Type="http://schemas.openxmlformats.org/officeDocument/2006/relationships/customXml" Target="../ink/ink806.xml"/><Relationship Id="rId304" Type="http://schemas.openxmlformats.org/officeDocument/2006/relationships/customXml" Target="../ink/ink816.xml"/><Relationship Id="rId388" Type="http://schemas.openxmlformats.org/officeDocument/2006/relationships/image" Target="../media/image160.png"/><Relationship Id="rId511" Type="http://schemas.openxmlformats.org/officeDocument/2006/relationships/customXml" Target="../ink/ink931.xml"/><Relationship Id="rId609" Type="http://schemas.openxmlformats.org/officeDocument/2006/relationships/customXml" Target="../ink/ink981.xml"/><Relationship Id="rId85" Type="http://schemas.openxmlformats.org/officeDocument/2006/relationships/customXml" Target="../ink/ink688.xml"/><Relationship Id="rId150" Type="http://schemas.openxmlformats.org/officeDocument/2006/relationships/customXml" Target="../ink/ink732.xml"/><Relationship Id="rId595" Type="http://schemas.openxmlformats.org/officeDocument/2006/relationships/customXml" Target="../ink/ink974.xml"/><Relationship Id="rId816" Type="http://schemas.openxmlformats.org/officeDocument/2006/relationships/image" Target="../media/image373.png"/><Relationship Id="rId248" Type="http://schemas.openxmlformats.org/officeDocument/2006/relationships/customXml" Target="../ink/ink785.xml"/><Relationship Id="rId455" Type="http://schemas.openxmlformats.org/officeDocument/2006/relationships/customXml" Target="../ink/ink903.xml"/><Relationship Id="rId662" Type="http://schemas.openxmlformats.org/officeDocument/2006/relationships/image" Target="../media/image2961.png"/><Relationship Id="rId12" Type="http://schemas.openxmlformats.org/officeDocument/2006/relationships/customXml" Target="../ink/ink648.xml"/><Relationship Id="rId108" Type="http://schemas.openxmlformats.org/officeDocument/2006/relationships/customXml" Target="../ink/ink711.xml"/><Relationship Id="rId315" Type="http://schemas.openxmlformats.org/officeDocument/2006/relationships/customXml" Target="../ink/ink827.xml"/><Relationship Id="rId522" Type="http://schemas.openxmlformats.org/officeDocument/2006/relationships/image" Target="../media/image227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General Topics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Insecure</a:t>
            </a:r>
            <a:r>
              <a:rPr lang="de-AT" sz="1800" dirty="0"/>
              <a:t> Design, Components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known</a:t>
            </a:r>
            <a:r>
              <a:rPr lang="de-AT" sz="1800" dirty="0"/>
              <a:t> </a:t>
            </a:r>
            <a:r>
              <a:rPr lang="de-AT" sz="1800" dirty="0" err="1"/>
              <a:t>Vulnerabilities</a:t>
            </a:r>
            <a:r>
              <a:rPr lang="de-AT" sz="1800" dirty="0"/>
              <a:t>, Integrity,</a:t>
            </a:r>
            <a:br>
              <a:rPr lang="de-AT" sz="1800" dirty="0"/>
            </a:br>
            <a:r>
              <a:rPr lang="de-AT" sz="1800" dirty="0" err="1"/>
              <a:t>Logging</a:t>
            </a:r>
            <a:r>
              <a:rPr lang="de-AT" sz="1800" dirty="0"/>
              <a:t> &amp; Monitoring, WAFs 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12DA6DCD-43AB-4BA0-9159-BCEBFFE77379}"/>
              </a:ext>
            </a:extLst>
          </p:cNvPr>
          <p:cNvSpPr txBox="1">
            <a:spLocks/>
          </p:cNvSpPr>
          <p:nvPr/>
        </p:nvSpPr>
        <p:spPr>
          <a:xfrm>
            <a:off x="495298" y="769620"/>
            <a:ext cx="11201399" cy="27203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A secure design can still have implementation defects leading to vulnerabilities that may be exploited.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8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36B0C2-079A-4435-B900-ECB62E8E0313}"/>
              </a:ext>
            </a:extLst>
          </p:cNvPr>
          <p:cNvSpPr txBox="1"/>
          <p:nvPr/>
        </p:nvSpPr>
        <p:spPr>
          <a:xfrm>
            <a:off x="173119" y="6114660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https://owasp.org/Top10/A04_2021-Insecure_Design/</a:t>
            </a:r>
            <a:endParaRPr lang="de-AT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FF7948F-B477-417F-8B8B-F59A91BC3053}"/>
              </a:ext>
            </a:extLst>
          </p:cNvPr>
          <p:cNvSpPr txBox="1">
            <a:spLocks/>
          </p:cNvSpPr>
          <p:nvPr/>
        </p:nvSpPr>
        <p:spPr>
          <a:xfrm>
            <a:off x="495299" y="3142201"/>
            <a:ext cx="11201399" cy="30916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An insecure design cannot be fixed by a perfect implementation as by definition,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needed security controls were never created to defend against specific attacks.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7004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196171-C748-439A-98F3-76F67BDC76BA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How</a:t>
            </a:r>
            <a:r>
              <a:rPr lang="de-DE" sz="6600" dirty="0"/>
              <a:t> </a:t>
            </a: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prevent</a:t>
            </a:r>
            <a:r>
              <a:rPr lang="de-DE" sz="6600" dirty="0"/>
              <a:t> design </a:t>
            </a:r>
            <a:r>
              <a:rPr lang="de-DE" sz="6600" dirty="0" err="1"/>
              <a:t>flaws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8632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Remember</a:t>
            </a:r>
            <a:r>
              <a:rPr lang="de-DE" sz="6600" dirty="0"/>
              <a:t> </a:t>
            </a:r>
            <a:r>
              <a:rPr lang="de-DE" sz="6600" dirty="0" err="1"/>
              <a:t>our</a:t>
            </a:r>
            <a:r>
              <a:rPr lang="de-DE" sz="6600" dirty="0"/>
              <a:t> </a:t>
            </a:r>
            <a:r>
              <a:rPr lang="de-DE" sz="6600" dirty="0" err="1"/>
              <a:t>secure</a:t>
            </a:r>
            <a:r>
              <a:rPr lang="de-DE" sz="6600" dirty="0"/>
              <a:t> design </a:t>
            </a:r>
            <a:r>
              <a:rPr lang="de-DE" sz="6600" dirty="0" err="1"/>
              <a:t>principles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401515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9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Utilize well proven public design patterns,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https://docs.microsoft.com/en-us/azure/architecture/patterns/</a:t>
            </a:r>
          </a:p>
          <a:p>
            <a:pPr lvl="2"/>
            <a:r>
              <a:rPr lang="en-US" sz="1600" dirty="0"/>
              <a:t>https://docs.microsoft.com/en-us/azure/architecture/patterns/federated-identity</a:t>
            </a:r>
          </a:p>
          <a:p>
            <a:pPr lvl="2"/>
            <a:r>
              <a:rPr lang="en-US" sz="1700" dirty="0"/>
              <a:t>…</a:t>
            </a:r>
          </a:p>
          <a:p>
            <a:pPr lvl="1"/>
            <a:r>
              <a:rPr lang="en-US" sz="2000" dirty="0"/>
              <a:t>https://docs.microsoft.com/en-us/azure/architecture/framework/security/</a:t>
            </a:r>
          </a:p>
          <a:p>
            <a:pPr lvl="1"/>
            <a:r>
              <a:rPr lang="en-US" sz="2000" dirty="0"/>
              <a:t>https://www.opensecurityarchitecture.org/cms/library/patternlandscape</a:t>
            </a:r>
          </a:p>
          <a:p>
            <a:pPr lvl="1"/>
            <a:r>
              <a:rPr lang="en-US" sz="2000" dirty="0"/>
              <a:t>https://www.ncsc.gov.uk/search?q=architectural%20pattern</a:t>
            </a:r>
          </a:p>
          <a:p>
            <a:pPr lvl="1"/>
            <a:r>
              <a:rPr lang="en-US" sz="2000" dirty="0"/>
              <a:t>https://cheatsheetseries.owasp.org/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Yes, a lot of them are actually for network / system design</a:t>
            </a:r>
          </a:p>
          <a:p>
            <a:pPr marL="0" indent="0">
              <a:buNone/>
            </a:pPr>
            <a:r>
              <a:rPr lang="en-US" sz="2000" dirty="0"/>
              <a:t>But they are very useful anyway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your own company-wide design patterns for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Session Management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Input- and </a:t>
            </a:r>
            <a:r>
              <a:rPr lang="en-US" dirty="0" err="1"/>
              <a:t>Outputhandling</a:t>
            </a:r>
            <a:endParaRPr lang="en-US" dirty="0"/>
          </a:p>
          <a:p>
            <a:pPr lvl="1"/>
            <a:r>
              <a:rPr lang="en-US" dirty="0"/>
              <a:t>Logging and Monitoring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58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Did</a:t>
            </a:r>
            <a:r>
              <a:rPr lang="de-DE" sz="6600" dirty="0"/>
              <a:t> </a:t>
            </a:r>
            <a:r>
              <a:rPr lang="de-DE" sz="6600" dirty="0" err="1"/>
              <a:t>anybody</a:t>
            </a:r>
            <a:r>
              <a:rPr lang="de-DE" sz="6600" dirty="0"/>
              <a:t> </a:t>
            </a:r>
            <a:r>
              <a:rPr lang="de-DE" sz="6600" dirty="0" err="1"/>
              <a:t>say</a:t>
            </a:r>
            <a:r>
              <a:rPr lang="de-DE" sz="6600" dirty="0"/>
              <a:t> </a:t>
            </a:r>
            <a:r>
              <a:rPr lang="de-DE" sz="6600" dirty="0" err="1"/>
              <a:t>Threat</a:t>
            </a:r>
            <a:r>
              <a:rPr lang="de-DE" sz="6600" dirty="0"/>
              <a:t> Modeling?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7356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116898-3BC3-4676-BD38-C1EC364FB5FC}"/>
              </a:ext>
            </a:extLst>
          </p:cNvPr>
          <p:cNvSpPr txBox="1">
            <a:spLocks/>
          </p:cNvSpPr>
          <p:nvPr/>
        </p:nvSpPr>
        <p:spPr>
          <a:xfrm>
            <a:off x="996793" y="1379221"/>
            <a:ext cx="10198413" cy="43205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Check out </a:t>
            </a:r>
            <a:r>
              <a:rPr lang="de-DE" sz="6600" dirty="0" err="1"/>
              <a:t>my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Threat</a:t>
            </a:r>
            <a:r>
              <a:rPr lang="de-DE" sz="6600" dirty="0"/>
              <a:t> Modeling 101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2000" dirty="0"/>
              <a:t>https://www.slideshare.net/SBA-Research/sba-live-academy-threat-modeling-101-eine-kurze-aber-praxisnahe-einfhrung-by-daniel-schwarz-senior-security-analyst-bei-der-condignum-gmbh</a:t>
            </a:r>
          </a:p>
        </p:txBody>
      </p:sp>
    </p:spTree>
    <p:extLst>
      <p:ext uri="{BB962C8B-B14F-4D97-AF65-F5344CB8AC3E}">
        <p14:creationId xmlns:p14="http://schemas.microsoft.com/office/powerpoint/2010/main" val="125632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It’s an engineering technique you can use to help you</a:t>
            </a:r>
            <a:br>
              <a:rPr lang="en-US" dirty="0"/>
            </a:br>
            <a:r>
              <a:rPr lang="en-US" b="1" dirty="0"/>
              <a:t>identify threats, attacks, vulnerabilities, and countermeasures</a:t>
            </a:r>
            <a:br>
              <a:rPr lang="en-US" dirty="0"/>
            </a:br>
            <a:r>
              <a:rPr lang="en-US" dirty="0"/>
              <a:t>that could affect your application.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You can use threat modeling to</a:t>
            </a:r>
            <a:br>
              <a:rPr lang="en-US" dirty="0"/>
            </a:br>
            <a:r>
              <a:rPr lang="en-US" b="1" dirty="0"/>
              <a:t>shape your application's design,</a:t>
            </a:r>
            <a:br>
              <a:rPr lang="en-US" b="1" dirty="0"/>
            </a:br>
            <a:r>
              <a:rPr lang="en-US" b="1" dirty="0"/>
              <a:t>meet your company's security objectives,</a:t>
            </a:r>
            <a:br>
              <a:rPr lang="en-US" b="1" dirty="0"/>
            </a:br>
            <a:r>
              <a:rPr lang="en-US" b="1" dirty="0"/>
              <a:t>and reduce risk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2400" dirty="0"/>
              <a:t>- Microsoft - </a:t>
            </a:r>
          </a:p>
          <a:p>
            <a:pPr marL="0" indent="0" algn="ctr">
              <a:buNone/>
            </a:pPr>
            <a:r>
              <a:rPr lang="de-AT" sz="1800" dirty="0">
                <a:solidFill>
                  <a:srgbClr val="9DAF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https://www.microsoft.com/en-us/securityengineering/sdl/threatmodeling</a:t>
            </a:r>
            <a:endParaRPr lang="en-US" sz="1800" dirty="0">
              <a:solidFill>
                <a:srgbClr val="9DAFC1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General Topics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333671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just brainstorm in your team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think about worst-case </a:t>
            </a:r>
            <a:r>
              <a:rPr lang="en-US" dirty="0" err="1"/>
              <a:t>szenarios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and what you could do about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second 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some “tools” to structure your thoughts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little example: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We’re creating a pizza order system</a:t>
            </a:r>
          </a:p>
          <a:p>
            <a:r>
              <a:rPr lang="en-US" dirty="0"/>
              <a:t>Customers can save</a:t>
            </a:r>
          </a:p>
          <a:p>
            <a:pPr lvl="1"/>
            <a:r>
              <a:rPr lang="en-US" dirty="0"/>
              <a:t>their address</a:t>
            </a:r>
          </a:p>
          <a:p>
            <a:pPr lvl="1"/>
            <a:r>
              <a:rPr lang="en-US" dirty="0"/>
              <a:t>their personal pizza configurations</a:t>
            </a:r>
          </a:p>
          <a:p>
            <a:pPr lvl="1"/>
            <a:r>
              <a:rPr lang="en-US" dirty="0"/>
              <a:t>their credit card</a:t>
            </a:r>
          </a:p>
          <a:p>
            <a:r>
              <a:rPr lang="en-US" dirty="0"/>
              <a:t>Payment is done via an external payment-provider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8110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lvl="1"/>
            <a:r>
              <a:rPr lang="en-US" dirty="0"/>
              <a:t>list your assets, users and external entities</a:t>
            </a:r>
          </a:p>
          <a:p>
            <a:pPr lvl="1"/>
            <a:r>
              <a:rPr lang="en-US" dirty="0"/>
              <a:t>draw a diagram</a:t>
            </a:r>
          </a:p>
          <a:p>
            <a:pPr lvl="2"/>
            <a:r>
              <a:rPr lang="en-US" dirty="0"/>
              <a:t>DFDs and the C4 model could be a good starting point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672503" y="6246281"/>
            <a:ext cx="110847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AT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https://docs.microsoft.com/en-us/learn/modules/tm-introduction-to-threat-modeling/2-step-1-design-phase</a:t>
            </a:r>
            <a:endParaRPr lang="de-AT" sz="1400" dirty="0"/>
          </a:p>
          <a:p>
            <a:pPr marL="0" indent="0">
              <a:buNone/>
            </a:pPr>
            <a:r>
              <a:rPr lang="en-US" sz="1400" dirty="0"/>
              <a:t>https://c4model.com/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76D094C-A211-C4DD-8546-8634D9AFDF8D}"/>
              </a:ext>
            </a:extLst>
          </p:cNvPr>
          <p:cNvGraphicFramePr>
            <a:graphicFrameLocks/>
          </p:cNvGraphicFramePr>
          <p:nvPr/>
        </p:nvGraphicFramePr>
        <p:xfrm>
          <a:off x="497259" y="3584604"/>
          <a:ext cx="4203615" cy="2470776"/>
        </p:xfrm>
        <a:graphic>
          <a:graphicData uri="http://schemas.openxmlformats.org/drawingml/2006/table">
            <a:tbl>
              <a:tblPr firstRow="1" bandCol="1">
                <a:tableStyleId>{5940675A-B579-460E-94D1-54222C63F5DA}</a:tableStyleId>
              </a:tblPr>
              <a:tblGrid>
                <a:gridCol w="1703626">
                  <a:extLst>
                    <a:ext uri="{9D8B030D-6E8A-4147-A177-3AD203B41FA5}">
                      <a16:colId xmlns:a16="http://schemas.microsoft.com/office/drawing/2014/main" val="799881488"/>
                    </a:ext>
                  </a:extLst>
                </a:gridCol>
                <a:gridCol w="1098784">
                  <a:extLst>
                    <a:ext uri="{9D8B030D-6E8A-4147-A177-3AD203B41FA5}">
                      <a16:colId xmlns:a16="http://schemas.microsoft.com/office/drawing/2014/main" val="2918834914"/>
                    </a:ext>
                  </a:extLst>
                </a:gridCol>
                <a:gridCol w="1401205">
                  <a:extLst>
                    <a:ext uri="{9D8B030D-6E8A-4147-A177-3AD203B41FA5}">
                      <a16:colId xmlns:a16="http://schemas.microsoft.com/office/drawing/2014/main" val="3195978349"/>
                    </a:ext>
                  </a:extLst>
                </a:gridCol>
              </a:tblGrid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Assets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User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Ext. Entities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28810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credit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card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data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anonymous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payment</a:t>
                      </a:r>
                      <a:r>
                        <a:rPr lang="de-DE" sz="1100" dirty="0"/>
                        <a:t>-provider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313338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usernames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customer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01292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passwords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admin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61101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prices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392586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configurations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06849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AT" sz="11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21132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E85E0B3A-3AED-E836-7AB1-8C1F5534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74" y="3307550"/>
            <a:ext cx="2995285" cy="2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9D5898-D22D-6FC5-9FA3-E1EA577B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11" y="928584"/>
            <a:ext cx="6310326" cy="48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What can go wrong?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 Principles, OWASP Top 10 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STRIDE</a:t>
            </a:r>
          </a:p>
          <a:p>
            <a:pPr lvl="2"/>
            <a:r>
              <a:rPr lang="en-US" dirty="0"/>
              <a:t>Spoofing</a:t>
            </a:r>
          </a:p>
          <a:p>
            <a:pPr lvl="2"/>
            <a:r>
              <a:rPr lang="en-US" dirty="0"/>
              <a:t>Tampering</a:t>
            </a:r>
          </a:p>
          <a:p>
            <a:pPr lvl="2"/>
            <a:r>
              <a:rPr lang="en-US" dirty="0"/>
              <a:t>Repudiation</a:t>
            </a:r>
          </a:p>
          <a:p>
            <a:pPr lvl="2"/>
            <a:r>
              <a:rPr lang="en-US" dirty="0"/>
              <a:t>Information Disclosure</a:t>
            </a:r>
          </a:p>
          <a:p>
            <a:pPr lvl="2"/>
            <a:r>
              <a:rPr lang="en-US" dirty="0"/>
              <a:t>Denial of Service</a:t>
            </a:r>
          </a:p>
          <a:p>
            <a:pPr lvl="2"/>
            <a:r>
              <a:rPr lang="en-US" dirty="0"/>
              <a:t>Elevation of Privileges</a:t>
            </a:r>
          </a:p>
          <a:p>
            <a:pPr lvl="1"/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1E2878-E5EC-FF47-F370-3A088DCE01FA}"/>
              </a:ext>
            </a:extLst>
          </p:cNvPr>
          <p:cNvSpPr txBox="1"/>
          <p:nvPr/>
        </p:nvSpPr>
        <p:spPr>
          <a:xfrm>
            <a:off x="838200" y="6233169"/>
            <a:ext cx="10176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https://www.microsoft.com/security/blog/2007/09/11/stride-chart/</a:t>
            </a:r>
            <a:r>
              <a:rPr lang="de-AT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What are we going to do about it?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Think about “how” the scenarios can happen and how to prevent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resources like OWASP ASVS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A0D994-BA85-FA2A-6C73-AF6D82F132E5}"/>
              </a:ext>
            </a:extLst>
          </p:cNvPr>
          <p:cNvSpPr txBox="1"/>
          <p:nvPr/>
        </p:nvSpPr>
        <p:spPr>
          <a:xfrm>
            <a:off x="1047878" y="6030651"/>
            <a:ext cx="9550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https://owasp.org/www-project-application-security-verification-standard/</a:t>
            </a:r>
          </a:p>
        </p:txBody>
      </p:sp>
    </p:spTree>
    <p:extLst>
      <p:ext uri="{BB962C8B-B14F-4D97-AF65-F5344CB8AC3E}">
        <p14:creationId xmlns:p14="http://schemas.microsoft.com/office/powerpoint/2010/main" val="29018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77762B-81D6-4AE6-8462-57F8F367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even cheaper to invest in a secure design</a:t>
            </a:r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C124C277-2A5A-49DA-979F-07EA36372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" r="8007"/>
          <a:stretch/>
        </p:blipFill>
        <p:spPr bwMode="auto">
          <a:xfrm>
            <a:off x="2904558" y="2001287"/>
            <a:ext cx="6382883" cy="37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363076-526C-4701-A895-1774787AC4FA}"/>
              </a:ext>
            </a:extLst>
          </p:cNvPr>
          <p:cNvSpPr txBox="1"/>
          <p:nvPr/>
        </p:nvSpPr>
        <p:spPr>
          <a:xfrm>
            <a:off x="4091573" y="5820783"/>
            <a:ext cx="4245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/>
              <a:t>https://deepsource.io/blog/exponential-cost-of-fixing-bugs/</a:t>
            </a:r>
          </a:p>
        </p:txBody>
      </p:sp>
    </p:spTree>
    <p:extLst>
      <p:ext uri="{BB962C8B-B14F-4D97-AF65-F5344CB8AC3E}">
        <p14:creationId xmlns:p14="http://schemas.microsoft.com/office/powerpoint/2010/main" val="13965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695328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1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Design vs. Architecture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WTF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difference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776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8089D-1EA3-4903-B1B5-DA85D260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vs.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1EA38-97AA-4B1B-8414-729D9AA4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application consists of multiple building blocks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Design</a:t>
            </a:r>
          </a:p>
          <a:p>
            <a:pPr lvl="1"/>
            <a:r>
              <a:rPr lang="en-US" dirty="0"/>
              <a:t>Every decision to combine these building blocks in a specific way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The most significant design decisions (high cost of change)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All architecture is design, but not all design is architecture.</a:t>
            </a:r>
          </a:p>
          <a:p>
            <a:pPr lvl="1">
              <a:buFontTx/>
              <a:buChar char="-"/>
            </a:pPr>
            <a:r>
              <a:rPr lang="en-US" dirty="0"/>
              <a:t>Grady </a:t>
            </a:r>
            <a:r>
              <a:rPr lang="en-US" dirty="0" err="1"/>
              <a:t>Booch</a:t>
            </a:r>
            <a:endParaRPr lang="en-US" dirty="0"/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900" dirty="0"/>
              <a:t>https://static.architectis.je/software-architecture-for-developers.pdf</a:t>
            </a:r>
          </a:p>
        </p:txBody>
      </p:sp>
    </p:spTree>
    <p:extLst>
      <p:ext uri="{BB962C8B-B14F-4D97-AF65-F5344CB8AC3E}">
        <p14:creationId xmlns:p14="http://schemas.microsoft.com/office/powerpoint/2010/main" val="6242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422504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80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7948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8362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1103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145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2419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938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329258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7057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597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727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82730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or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026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2776-A1CB-41BF-A763-BB6806E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113EF-BA80-40E5-9E7A-2395F606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ok to use 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Just be aware you also include their problems</a:t>
            </a:r>
          </a:p>
          <a:p>
            <a:pPr lvl="1"/>
            <a:r>
              <a:rPr lang="en-US" dirty="0"/>
              <a:t>e.g. Commons Collection in 2015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And act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3350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308297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6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69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007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1431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414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5FD3576-7338-44E4-A346-D92CE41AC061}"/>
              </a:ext>
            </a:extLst>
          </p:cNvPr>
          <p:cNvGrpSpPr/>
          <p:nvPr/>
        </p:nvGrpSpPr>
        <p:grpSpPr>
          <a:xfrm>
            <a:off x="1048901" y="3537180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E5B691A-03EA-4C64-937F-CB378F242D23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4C04112-569A-4C96-8777-AD3CCCC38686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94C2442B-7484-4684-978D-C383DE2EDEE9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BF4F730A-2241-4C23-AE19-3DEB882C8731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016DB67F-4187-4FCB-987F-83D75320D0D9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9A19375-0A7C-4EDF-AFAC-B325378FA05F}"/>
              </a:ext>
            </a:extLst>
          </p:cNvPr>
          <p:cNvGrpSpPr/>
          <p:nvPr/>
        </p:nvGrpSpPr>
        <p:grpSpPr>
          <a:xfrm>
            <a:off x="1087781" y="3460500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C060476-9862-4F35-997F-8869C78C8F51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044969D9-E571-46D6-876E-9CB5B734F068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086EA927-928C-4763-A4E1-BA5A041019FF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7ABC22B8-B101-4038-B810-7C495D5A6709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335848A2-ED41-4B43-A3D0-F19F1E436DC4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14:cNvPr>
              <p14:cNvContentPartPr/>
              <p14:nvPr/>
            </p14:nvContentPartPr>
            <p14:xfrm>
              <a:off x="1165541" y="3925620"/>
              <a:ext cx="32760" cy="4687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6541" y="3916620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14:cNvPr>
              <p14:cNvContentPartPr/>
              <p14:nvPr/>
            </p14:nvContentPartPr>
            <p14:xfrm>
              <a:off x="990941" y="4348620"/>
              <a:ext cx="186480" cy="34524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941" y="4339611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14:cNvPr>
              <p14:cNvContentPartPr/>
              <p14:nvPr/>
            </p14:nvContentPartPr>
            <p14:xfrm>
              <a:off x="1181021" y="4357260"/>
              <a:ext cx="174960" cy="3315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2021" y="4348260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841A6F2-B0EA-44F6-8397-9016D529A250}"/>
              </a:ext>
            </a:extLst>
          </p:cNvPr>
          <p:cNvGrpSpPr/>
          <p:nvPr/>
        </p:nvGrpSpPr>
        <p:grpSpPr>
          <a:xfrm>
            <a:off x="924701" y="3969900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8906ABE-A429-45A6-8B91-0FB380A3BDD6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FB4A674-9C3A-438F-97FB-58CC4338F00A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39C48CE-305B-4A44-8319-96C2920A72C0}"/>
              </a:ext>
            </a:extLst>
          </p:cNvPr>
          <p:cNvGrpSpPr/>
          <p:nvPr/>
        </p:nvGrpSpPr>
        <p:grpSpPr>
          <a:xfrm>
            <a:off x="1568741" y="3986100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C26524B-4BBF-4A63-8411-DE65BBBE038A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EDF28504-4DE1-40D0-A63D-16D2B062B693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E7681-2E46-4051-A058-A95E2012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01" y="3429000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22062D-F7BC-451D-80D9-F9D251066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286251" y="3948182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07F95E-66AD-4601-A1E2-8B677C45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80" y="3656340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E44E84-69DD-43A6-B332-53C30586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50212" y="798999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Subversion - Wikipedia">
            <a:extLst>
              <a:ext uri="{FF2B5EF4-FFF2-40B4-BE49-F238E27FC236}">
                <a16:creationId xmlns:a16="http://schemas.microsoft.com/office/drawing/2014/main" id="{05172876-CB98-4F8F-AE77-CFA51C4E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2458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ercurial – Wikipedia">
            <a:extLst>
              <a:ext uri="{FF2B5EF4-FFF2-40B4-BE49-F238E27FC236}">
                <a16:creationId xmlns:a16="http://schemas.microsoft.com/office/drawing/2014/main" id="{8BE86DB3-5195-40DE-94E4-6F39331F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15" y="1533862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E53FEBD-09D5-47AE-9B28-0DCB12730A7A}"/>
              </a:ext>
            </a:extLst>
          </p:cNvPr>
          <p:cNvGrpSpPr/>
          <p:nvPr/>
        </p:nvGrpSpPr>
        <p:grpSpPr>
          <a:xfrm rot="20927797">
            <a:off x="3505194" y="2191053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CD400A4-1F39-4894-BFB4-395E6463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04" y="3811246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ddy - DEV">
            <a:extLst>
              <a:ext uri="{FF2B5EF4-FFF2-40B4-BE49-F238E27FC236}">
                <a16:creationId xmlns:a16="http://schemas.microsoft.com/office/drawing/2014/main" id="{54A5D9A1-E717-43A9-9C06-D3620F8A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59" y="3921759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3D136A9-0B15-4A1A-8E6E-0F31B344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9" y="3134939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B5B3F8EE-353F-49E4-A7E9-45A75155E2CA}"/>
              </a:ext>
            </a:extLst>
          </p:cNvPr>
          <p:cNvGrpSpPr/>
          <p:nvPr/>
        </p:nvGrpSpPr>
        <p:grpSpPr>
          <a:xfrm rot="3954898">
            <a:off x="7247397" y="226709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9E7C5A2B-C7FC-43A0-B85A-FD116C451D17}"/>
              </a:ext>
            </a:extLst>
          </p:cNvPr>
          <p:cNvSpPr txBox="1"/>
          <p:nvPr/>
        </p:nvSpPr>
        <p:spPr>
          <a:xfrm>
            <a:off x="2515550" y="475261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EDCCB02-4128-497B-9892-2FDA59CEE74A}"/>
              </a:ext>
            </a:extLst>
          </p:cNvPr>
          <p:cNvSpPr txBox="1"/>
          <p:nvPr/>
        </p:nvSpPr>
        <p:spPr>
          <a:xfrm>
            <a:off x="5240610" y="30745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E3E96071-3467-4986-BDFB-1C6921AE004E}"/>
              </a:ext>
            </a:extLst>
          </p:cNvPr>
          <p:cNvSpPr txBox="1"/>
          <p:nvPr/>
        </p:nvSpPr>
        <p:spPr>
          <a:xfrm>
            <a:off x="9594890" y="484049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42CBCD3-3D6F-4D6D-8E5B-F5DC748B320D}"/>
              </a:ext>
            </a:extLst>
          </p:cNvPr>
          <p:cNvGrpSpPr/>
          <p:nvPr/>
        </p:nvGrpSpPr>
        <p:grpSpPr>
          <a:xfrm>
            <a:off x="5157106" y="553020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DBA6FEF-4A32-4A24-9C7E-190E7648B11E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95E87386-1104-4F58-9098-A91CDAFD4CF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44E22BD1-BDEA-4F1B-B2AD-CDD5A5EC7096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486BDCE7-E4FF-4E4F-AF1E-953EAF951FC2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ED67C1C4-4BCD-48FE-98C8-4988D931776D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CC422B4B-4C56-4B7A-9DFF-DB336F9B5BB1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24A18654-AE55-490A-8F4E-195FE8EA25E6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B4E0FE91-1492-4F49-8A3C-EF87A8AAD1D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14A28357-EE01-46D7-B4A8-FDBD89EB8FEF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FDEA197C-59D1-48A0-8F53-E33ED9D4D5CA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54E80136-3871-40B4-A655-FBC6A4AD5E6A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C7E92EDD-6968-41DC-8236-467D0CD865A7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29343BB2-FEF9-4882-8453-5032A8EEA89A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3687CE0A-C536-4442-93E0-92458DC8024D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5C243813-E4A1-4D4C-8711-C26EBB58B48A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A5A24925-A790-4BB8-B708-66D0FDFED056}"/>
              </a:ext>
            </a:extLst>
          </p:cNvPr>
          <p:cNvGrpSpPr/>
          <p:nvPr/>
        </p:nvGrpSpPr>
        <p:grpSpPr>
          <a:xfrm rot="10331327">
            <a:off x="7416778" y="4812058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3328589E-8966-4F17-ADEC-EB36A9198F08}"/>
              </a:ext>
            </a:extLst>
          </p:cNvPr>
          <p:cNvSpPr txBox="1"/>
          <p:nvPr/>
        </p:nvSpPr>
        <p:spPr>
          <a:xfrm>
            <a:off x="5796814" y="3597575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3</a:t>
            </a:r>
            <a:r>
              <a:rPr lang="en-US" b="1" baseline="30000" dirty="0">
                <a:solidFill>
                  <a:srgbClr val="00FF00"/>
                </a:solidFill>
              </a:rPr>
              <a:t>rd</a:t>
            </a:r>
            <a:r>
              <a:rPr lang="en-US" b="1" dirty="0">
                <a:solidFill>
                  <a:srgbClr val="00FF00"/>
                </a:solidFill>
              </a:rPr>
              <a:t> party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check</a:t>
            </a:r>
          </a:p>
        </p:txBody>
      </p: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D38EBA75-E1E3-4407-8BD0-30E04735DDA1}"/>
              </a:ext>
            </a:extLst>
          </p:cNvPr>
          <p:cNvGrpSpPr/>
          <p:nvPr/>
        </p:nvGrpSpPr>
        <p:grpSpPr>
          <a:xfrm rot="12084017">
            <a:off x="3858683" y="3637141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45E14BE-BDEF-4566-A658-27EC4FD0B587}"/>
              </a:ext>
            </a:extLst>
          </p:cNvPr>
          <p:cNvGrpSpPr/>
          <p:nvPr/>
        </p:nvGrpSpPr>
        <p:grpSpPr>
          <a:xfrm rot="17432330">
            <a:off x="5679219" y="2670880"/>
            <a:ext cx="1127393" cy="556824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04823" y="2210752"/>
                  <a:ext cx="1730114" cy="753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8306" y="2093051"/>
                  <a:ext cx="346628" cy="245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1B2BED4A-E1F5-4D48-A76A-1D807879886A}"/>
              </a:ext>
            </a:extLst>
          </p:cNvPr>
          <p:cNvGrpSpPr/>
          <p:nvPr/>
        </p:nvGrpSpPr>
        <p:grpSpPr>
          <a:xfrm rot="1281068">
            <a:off x="7205186" y="353042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490FE17B-B714-4448-AFBB-2C5F7E1337B2}"/>
              </a:ext>
            </a:extLst>
          </p:cNvPr>
          <p:cNvGrpSpPr/>
          <p:nvPr/>
        </p:nvGrpSpPr>
        <p:grpSpPr>
          <a:xfrm rot="6740786">
            <a:off x="5937223" y="4593987"/>
            <a:ext cx="1003088" cy="47272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03050" y="2208328"/>
                  <a:ext cx="1733588" cy="758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76548" y="2090606"/>
                  <a:ext cx="350075" cy="25001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3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/>
      <p:bldP spid="186" grpId="0"/>
      <p:bldP spid="187" grpId="0"/>
      <p:bldP spid="10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7588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217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107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6446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„</a:t>
                      </a:r>
                      <a:r>
                        <a:rPr lang="de-AT" sz="1500" dirty="0" err="1"/>
                        <a:t>Understand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how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integrating</a:t>
                      </a:r>
                      <a:r>
                        <a:rPr lang="de-AT" sz="1500" dirty="0"/>
                        <a:t> external </a:t>
                      </a:r>
                      <a:r>
                        <a:rPr lang="de-AT" sz="1500" dirty="0" err="1"/>
                        <a:t>components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changes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your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attack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surface</a:t>
                      </a:r>
                      <a:r>
                        <a:rPr lang="de-AT" sz="15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9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669351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05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E4B5F34B-2B40-4486-AD9C-E1F9C86BACFD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let‘s</a:t>
            </a:r>
            <a:r>
              <a:rPr lang="de-DE" sz="6600" dirty="0"/>
              <a:t> </a:t>
            </a:r>
            <a:r>
              <a:rPr lang="de-DE" sz="6600" dirty="0" err="1"/>
              <a:t>talk</a:t>
            </a:r>
            <a:r>
              <a:rPr lang="de-DE" sz="6600" dirty="0"/>
              <a:t> </a:t>
            </a:r>
            <a:r>
              <a:rPr lang="de-DE" sz="6600" dirty="0" err="1"/>
              <a:t>about</a:t>
            </a:r>
            <a:r>
              <a:rPr lang="de-DE" sz="6600" dirty="0"/>
              <a:t> </a:t>
            </a:r>
            <a:r>
              <a:rPr lang="de-DE" sz="6600" dirty="0" err="1"/>
              <a:t>integrity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066193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3FC60B1-4190-4FBF-8882-DA88117B9AA6}"/>
              </a:ext>
            </a:extLst>
          </p:cNvPr>
          <p:cNvGrpSpPr/>
          <p:nvPr/>
        </p:nvGrpSpPr>
        <p:grpSpPr>
          <a:xfrm>
            <a:off x="874994" y="1812803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F435F511-C3AE-4699-862A-7A01CF06FF3E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9AC04C6C-56A4-4AEB-9F0E-CE921486B403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86D839E1-59ED-47E6-B5FF-233E3E21C442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D371FEE0-DEA5-4CFD-889B-8C413E1DA45A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9420C52-F585-41A1-9235-A45B7F26DF81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8C9F687-5700-46E0-AA77-AFF680FC41A2}"/>
              </a:ext>
            </a:extLst>
          </p:cNvPr>
          <p:cNvGrpSpPr/>
          <p:nvPr/>
        </p:nvGrpSpPr>
        <p:grpSpPr>
          <a:xfrm>
            <a:off x="913874" y="1736123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5494CF-5849-40C6-8972-E79CB79CE689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1372CF7-140C-4E9C-AD54-256489CE4BE3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A9766D3-DBED-4B1C-97C8-02146372EC8D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A68A06ED-DF8A-491B-8895-5CF8F3174480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7B811999-0FFE-446A-87CC-614A6115A390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14:cNvPr>
              <p14:cNvContentPartPr/>
              <p14:nvPr/>
            </p14:nvContentPartPr>
            <p14:xfrm>
              <a:off x="991634" y="2201243"/>
              <a:ext cx="32760" cy="4687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2634" y="2192243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14:cNvPr>
              <p14:cNvContentPartPr/>
              <p14:nvPr/>
            </p14:nvContentPartPr>
            <p14:xfrm>
              <a:off x="817034" y="2624243"/>
              <a:ext cx="186480" cy="3452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8034" y="2615234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14:cNvPr>
              <p14:cNvContentPartPr/>
              <p14:nvPr/>
            </p14:nvContentPartPr>
            <p14:xfrm>
              <a:off x="1007114" y="2632883"/>
              <a:ext cx="174960" cy="3315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8114" y="2623883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D5E7A2-9856-4FA8-B467-09C6A1432846}"/>
              </a:ext>
            </a:extLst>
          </p:cNvPr>
          <p:cNvGrpSpPr/>
          <p:nvPr/>
        </p:nvGrpSpPr>
        <p:grpSpPr>
          <a:xfrm>
            <a:off x="750794" y="2245523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7C27ADAF-53DC-489C-AEA0-DDC06B274817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7E7FA5EE-5D17-433C-848E-C6A3D0FB7240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04CAF2-C8A6-4EDB-B365-F0A41BD8880C}"/>
              </a:ext>
            </a:extLst>
          </p:cNvPr>
          <p:cNvGrpSpPr/>
          <p:nvPr/>
        </p:nvGrpSpPr>
        <p:grpSpPr>
          <a:xfrm>
            <a:off x="1394834" y="2261723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EC0B2A76-0925-45E1-9BAB-8466ED1487DF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C1190742-4A90-4411-AC5D-D0DA83E3F658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16">
            <a:extLst>
              <a:ext uri="{FF2B5EF4-FFF2-40B4-BE49-F238E27FC236}">
                <a16:creationId xmlns:a16="http://schemas.microsoft.com/office/drawing/2014/main" id="{AA969367-36DE-4B5A-B0AA-6BBF45E02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07879" y="1738808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Apache Subversion - Wikipedia">
            <a:extLst>
              <a:ext uri="{FF2B5EF4-FFF2-40B4-BE49-F238E27FC236}">
                <a16:creationId xmlns:a16="http://schemas.microsoft.com/office/drawing/2014/main" id="{D4090EBC-086F-481F-BD00-54FC6D93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7" y="1832267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Mercurial – Wikipedia">
            <a:extLst>
              <a:ext uri="{FF2B5EF4-FFF2-40B4-BE49-F238E27FC236}">
                <a16:creationId xmlns:a16="http://schemas.microsoft.com/office/drawing/2014/main" id="{65D6EB80-F0E8-4D20-8928-4167020A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82" y="2473671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70CB02B-9815-45BD-8D32-0E78E56F47E2}"/>
              </a:ext>
            </a:extLst>
          </p:cNvPr>
          <p:cNvGrpSpPr/>
          <p:nvPr/>
        </p:nvGrpSpPr>
        <p:grpSpPr>
          <a:xfrm rot="1437627">
            <a:off x="3677736" y="1637246"/>
            <a:ext cx="1461506" cy="68876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E823EFD-E158-4BAF-B983-91EFC4E74561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8723DF0-1CA6-4719-948F-1990CFF4051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" name="Picture 22">
            <a:extLst>
              <a:ext uri="{FF2B5EF4-FFF2-40B4-BE49-F238E27FC236}">
                <a16:creationId xmlns:a16="http://schemas.microsoft.com/office/drawing/2014/main" id="{41602C9E-FF65-4A20-9298-C008A4A4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610" y="2489110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 descr="Buddy - DEV">
            <a:extLst>
              <a:ext uri="{FF2B5EF4-FFF2-40B4-BE49-F238E27FC236}">
                <a16:creationId xmlns:a16="http://schemas.microsoft.com/office/drawing/2014/main" id="{C84A3E22-9736-43A6-AC8C-53A89DC2D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165" y="2599623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E0109E3-029A-455D-B9A3-78DA0A2BC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005" y="1812803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AC64B37-A43F-4340-85E1-ADE9ABA75ACF}"/>
              </a:ext>
            </a:extLst>
          </p:cNvPr>
          <p:cNvGrpSpPr/>
          <p:nvPr/>
        </p:nvGrpSpPr>
        <p:grpSpPr>
          <a:xfrm rot="1344533">
            <a:off x="7558965" y="1699125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DB44CCC-9618-4F0D-AD72-D00D16DF4E3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FC0B6A8-5E6D-410C-A88F-1E0A5134208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06FE6187-A2CB-471B-B18C-FB6359CD4407}"/>
              </a:ext>
            </a:extLst>
          </p:cNvPr>
          <p:cNvSpPr txBox="1"/>
          <p:nvPr/>
        </p:nvSpPr>
        <p:spPr>
          <a:xfrm>
            <a:off x="2094494" y="122468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53BE59A-6D6C-478F-83DC-EF453C434C9E}"/>
              </a:ext>
            </a:extLst>
          </p:cNvPr>
          <p:cNvSpPr txBox="1"/>
          <p:nvPr/>
        </p:nvSpPr>
        <p:spPr>
          <a:xfrm>
            <a:off x="5198277" y="1247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3C13A63-64B4-4812-A3A9-46644D8D9ACC}"/>
              </a:ext>
            </a:extLst>
          </p:cNvPr>
          <p:cNvSpPr txBox="1"/>
          <p:nvPr/>
        </p:nvSpPr>
        <p:spPr>
          <a:xfrm>
            <a:off x="9855583" y="12544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4DC84F-333D-4210-9CDB-F0B96D8EE886}"/>
              </a:ext>
            </a:extLst>
          </p:cNvPr>
          <p:cNvGrpSpPr/>
          <p:nvPr/>
        </p:nvGrpSpPr>
        <p:grpSpPr>
          <a:xfrm>
            <a:off x="5186281" y="3698617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7F8176B5-13DC-47BF-AC12-F90225CC1797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8368215-144F-4775-A0D5-E0B07A1C020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D6CA2956-227A-450F-9C45-4043FFE7CB51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C7AD133-5663-4E61-9901-F6C521C6BB2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0E443367-A5C5-4F59-A3A2-94AADF49683C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C411BCB-08F1-4F16-9AC8-483FF3EF53E2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B90AABA6-C3C9-4DCB-933A-FF42465A2F30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51AE5CE-E45A-4087-B36C-47335DCD94C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90BB43D-B2C3-4221-A060-BF1441505EFD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5463570-CCA8-4899-B4A5-8C6F0737C5A5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C89F906-0801-44D6-B234-83B18184B64C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0865FF62-B37A-4486-A3D2-AA9DD6E04858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B02D4E03-B853-4BF9-9189-2835B0E2AB4F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4E0584-A6F2-4F3B-A325-9C2BCF8AA2A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9FC6AF20-98E3-484F-8044-8473141CCC4D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926B572-A4D6-45A3-A3BC-4527395B0646}"/>
              </a:ext>
            </a:extLst>
          </p:cNvPr>
          <p:cNvGrpSpPr/>
          <p:nvPr/>
        </p:nvGrpSpPr>
        <p:grpSpPr>
          <a:xfrm rot="10800000">
            <a:off x="7707721" y="354676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2B355C14-A250-46CE-972D-6DE3CE13A482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09AC971-A376-42DF-8C1F-B3C28B23C5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6D5EA58-E786-4DE3-ABE2-4E12B4733E01}"/>
              </a:ext>
            </a:extLst>
          </p:cNvPr>
          <p:cNvGrpSpPr/>
          <p:nvPr/>
        </p:nvGrpSpPr>
        <p:grpSpPr>
          <a:xfrm>
            <a:off x="867443" y="3576259"/>
            <a:ext cx="1382172" cy="969788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84A107EC-A881-446F-8BAC-A2D859FE717A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1C0D81F4-A611-425B-A3E8-642102217BAD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FFFDAD6-4419-44BF-A984-DFCFB81A27AE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E8E37D4B-B655-4FF4-9F3E-41B6288125A9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D4CBB60D-1B7F-4229-AD25-84A70F2DA09C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0AA1C330-4229-4FD2-A8A8-BB2063E73527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7EAE9785-32F0-4D79-B607-79B1C42E9CA0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132EA61E-3A00-4373-A181-93ACA26D2522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0D1A424-415F-4FE0-A33B-8C68EC77C15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C386B502-2F4D-4E0C-B56F-6138452F1BDB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057761C3-C8CD-43C4-A70E-A633C6C39667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20AD300F-9443-4DB0-9881-4D9F0FFFF6C3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309E3CD2-F8B1-45C7-AC83-AE6A77DACB2B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8B6BBF29-E834-4D4A-AD1D-491269D52E74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1467E54F-4F1B-486C-BEB7-E9E39753DE42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FADF191-3AAA-42A2-98EA-96F374F4FA6D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0AC359CC-76E6-4BE0-9F27-CCAAEA7916C2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20E4F104-5F05-451D-8537-E692F1D43FD6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05AB822E-D5A9-4004-931C-0F8E785776D9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12E97668-69A6-4CD0-91EA-A56F66C1A8F9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F20A332-8853-4CD0-A8E0-1EFCAD99C2D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48D73213-7C54-4B5D-8245-E43B7B1BEFC7}"/>
              </a:ext>
            </a:extLst>
          </p:cNvPr>
          <p:cNvGrpSpPr/>
          <p:nvPr/>
        </p:nvGrpSpPr>
        <p:grpSpPr>
          <a:xfrm>
            <a:off x="853482" y="4722151"/>
            <a:ext cx="1509216" cy="955774"/>
            <a:chOff x="657286" y="1166714"/>
            <a:chExt cx="1753920" cy="1073160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072F3529-B621-452C-A3DB-36B7AE8AD317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76654D85-9AEE-4F66-A54F-47A4406B4966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259F23B-C2BA-40FF-8BEF-2E1C862CDCA4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C846D843-80C4-4404-81BD-F268930DF4D5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5B973C0D-AC4A-4D5B-AEEB-8E5FE6E46A46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79589404-4A98-4EF4-9489-C378358E466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7CBC1966-08AE-4E19-9832-082EEBF042ED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2B439C72-22E4-454D-A1FB-CB9DB5819B09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05B6FC17-4EEB-48DC-BE3E-A100187DBE45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5D0C7C7-99D4-40BE-976E-3DDE5488681F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E21AC72A-A3CE-4435-961F-3A1CAC8CF56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52A4A86F-DE0E-436E-81E0-849DE12E353F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E0DDFDD-3B21-4D9E-AE18-ABFDA12A3622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356EC47C-E4E6-4070-87A0-2D1C9F1845D3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7A3D043D-F404-47B4-9BA3-E872FF4049C4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16DDB1E6-BF17-475A-B49B-E1BF11B9AB7A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1BBA0B9-3278-46D6-AAC0-7623B5F09658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BCE22C74-AFAF-491C-B186-6B2645AB9FA5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C122DF8C-AFB5-4194-9E23-6AEDBEE84BD6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4778E4BC-5D09-41BC-896C-4FFB5D0A0234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D6B3DDD5-3B97-4F6E-8494-88414698BEFE}"/>
              </a:ext>
            </a:extLst>
          </p:cNvPr>
          <p:cNvGrpSpPr/>
          <p:nvPr/>
        </p:nvGrpSpPr>
        <p:grpSpPr>
          <a:xfrm rot="11768970">
            <a:off x="2807533" y="449001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4EF76626-F233-4BFC-A459-755BEF9033C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8724F1D7-B732-4829-A89A-79FF4988DAD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4328D69-A1FF-4761-919C-D191A454023B}"/>
              </a:ext>
            </a:extLst>
          </p:cNvPr>
          <p:cNvGrpSpPr/>
          <p:nvPr/>
        </p:nvGrpSpPr>
        <p:grpSpPr>
          <a:xfrm rot="937170">
            <a:off x="2793200" y="3802092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3A1E022-6952-43D4-92C5-7846999A760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EF85CDD0-940D-49D5-803E-4669BE578B30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9A173247-95B0-44CA-BBAA-6DFC56C53A19}"/>
              </a:ext>
            </a:extLst>
          </p:cNvPr>
          <p:cNvGrpSpPr/>
          <p:nvPr/>
        </p:nvGrpSpPr>
        <p:grpSpPr>
          <a:xfrm>
            <a:off x="5217957" y="4380457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616B5414-C22D-453D-B99D-8A4B1AE2D0D7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0B65130D-7A1D-4656-84CE-FD339984AB6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06A5A3B-FAC6-4158-9A5B-8CDFD5053F33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1E770EE9-4798-4637-950C-F9E5B584CDC3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C2F0B58B-82CC-4D91-9930-1616F83D184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09A03003-4D6B-4A74-8306-20AA828755A2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0EA8D72C-0856-4FA1-BDEC-4348084B04FA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F8CB6D5-B365-41B8-88FA-EACA24A0FB5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B89AC191-121E-49F2-AF60-B349EC28225E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728CC93A-A25E-4626-AF54-C5A2DBA154DE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85E16661-313B-4778-B154-606DDCA107FD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CC2B62C6-77F3-41FB-8FC5-CF79FD0D769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888B38EB-7D9C-40B0-BB32-6931EA52303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0CB5316B-70D7-47A5-AAF0-D2C6C627053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7BAC7459-40C6-48E9-93E6-2F0636E9B57F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5B222505-9FD2-4A3E-803F-209C61D6D550}"/>
              </a:ext>
            </a:extLst>
          </p:cNvPr>
          <p:cNvGrpSpPr/>
          <p:nvPr/>
        </p:nvGrpSpPr>
        <p:grpSpPr>
          <a:xfrm>
            <a:off x="9189865" y="5612377"/>
            <a:ext cx="955106" cy="1015002"/>
            <a:chOff x="9768051" y="5241659"/>
            <a:chExt cx="1189063" cy="1233360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C3EE806-5999-49D4-8DC1-127FCD44A00C}"/>
                </a:ext>
              </a:extLst>
            </p:cNvPr>
            <p:cNvGrpSpPr/>
            <p:nvPr/>
          </p:nvGrpSpPr>
          <p:grpSpPr>
            <a:xfrm>
              <a:off x="9931131" y="5241659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DA69892-6B2D-4CA4-B31C-30CAC2CD1C0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CD0A658E-F6DA-4262-B5B7-3F846712483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936E81E-13DD-41E7-9CDD-683540C25ED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C804009D-F3C7-4B46-B445-4F94264F76F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F704ECC-0298-483B-BA37-D14180FECF2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93272DB0-074F-4AA2-98E9-B26D036AC910}"/>
                </a:ext>
              </a:extLst>
            </p:cNvPr>
            <p:cNvGrpSpPr/>
            <p:nvPr/>
          </p:nvGrpSpPr>
          <p:grpSpPr>
            <a:xfrm>
              <a:off x="9768051" y="5318339"/>
              <a:ext cx="1189063" cy="1156680"/>
              <a:chOff x="9768051" y="5318339"/>
              <a:chExt cx="1189063" cy="1156680"/>
            </a:xfrm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F5282A55-CF10-4245-8FB2-0EB543EA455C}"/>
                  </a:ext>
                </a:extLst>
              </p:cNvPr>
              <p:cNvGrpSpPr/>
              <p:nvPr/>
            </p:nvGrpSpPr>
            <p:grpSpPr>
              <a:xfrm>
                <a:off x="9892251" y="5318339"/>
                <a:ext cx="303120" cy="378000"/>
                <a:chOff x="1995406" y="1281914"/>
                <a:chExt cx="303120" cy="378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26">
                  <p14:nvContentPartPr>
                    <p14:cNvPr id="58" name="Freihand 57">
                      <a:extLst>
                        <a:ext uri="{FF2B5EF4-FFF2-40B4-BE49-F238E27FC236}">
                          <a16:creationId xmlns:a16="http://schemas.microsoft.com/office/drawing/2014/main" id="{14CE1C95-30FF-41BB-A8A2-E377C0E085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95406" y="1281914"/>
                    <a:ext cx="303120" cy="378000"/>
                  </p14:xfrm>
                </p:contentPart>
              </mc:Choice>
              <mc:Fallback xmlns="">
                <p:pic>
                  <p:nvPicPr>
                    <p:cNvPr id="3" name="Freihand 2">
                      <a:extLst>
                        <a:ext uri="{FF2B5EF4-FFF2-40B4-BE49-F238E27FC236}">
                          <a16:creationId xmlns:a16="http://schemas.microsoft.com/office/drawing/2014/main" id="{1AFEF482-0699-4BD6-BB11-5086DE86DD4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986766" y="1272914"/>
                      <a:ext cx="320760" cy="39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59" name="Freihand 58">
                      <a:extLst>
                        <a:ext uri="{FF2B5EF4-FFF2-40B4-BE49-F238E27FC236}">
                          <a16:creationId xmlns:a16="http://schemas.microsoft.com/office/drawing/2014/main" id="{69E2F9EE-CEE3-4150-AFA6-40F478E189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0726" y="1424474"/>
                    <a:ext cx="15840" cy="12600"/>
                  </p14:xfrm>
                </p:contentPart>
              </mc:Choice>
              <mc:Fallback xmlns="">
                <p:pic>
                  <p:nvPicPr>
                    <p:cNvPr id="4" name="Freihand 3">
                      <a:extLst>
                        <a:ext uri="{FF2B5EF4-FFF2-40B4-BE49-F238E27FC236}">
                          <a16:creationId xmlns:a16="http://schemas.microsoft.com/office/drawing/2014/main" id="{66C67359-9DC2-4A2D-82E7-19E835729631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072086" y="1415474"/>
                      <a:ext cx="33480" cy="3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8">
                  <p14:nvContentPartPr>
                    <p14:cNvPr id="60" name="Freihand 59">
                      <a:extLst>
                        <a:ext uri="{FF2B5EF4-FFF2-40B4-BE49-F238E27FC236}">
                          <a16:creationId xmlns:a16="http://schemas.microsoft.com/office/drawing/2014/main" id="{0762892C-C79A-46AA-B9C6-230B8386FB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3406" y="1416914"/>
                    <a:ext cx="11880" cy="24480"/>
                  </p14:xfrm>
                </p:contentPart>
              </mc:Choice>
              <mc:Fallback xmlns="">
                <p:pic>
                  <p:nvPicPr>
                    <p:cNvPr id="5" name="Freihand 4">
                      <a:extLst>
                        <a:ext uri="{FF2B5EF4-FFF2-40B4-BE49-F238E27FC236}">
                          <a16:creationId xmlns:a16="http://schemas.microsoft.com/office/drawing/2014/main" id="{5CEB0175-108C-4F32-8A4D-DA979C64D3FF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184406" y="1408274"/>
                      <a:ext cx="29520" cy="42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61" name="Freihand 60">
                      <a:extLst>
                        <a:ext uri="{FF2B5EF4-FFF2-40B4-BE49-F238E27FC236}">
                          <a16:creationId xmlns:a16="http://schemas.microsoft.com/office/drawing/2014/main" id="{641BC4DC-2E4C-4D04-9889-4D17A511B5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5086" y="1471634"/>
                    <a:ext cx="16920" cy="52560"/>
                  </p14:xfrm>
                </p:contentPart>
              </mc:Choice>
              <mc:Fallback xmlns="">
                <p:pic>
                  <p:nvPicPr>
                    <p:cNvPr id="7" name="Freihand 6">
                      <a:extLst>
                        <a:ext uri="{FF2B5EF4-FFF2-40B4-BE49-F238E27FC236}">
                          <a16:creationId xmlns:a16="http://schemas.microsoft.com/office/drawing/2014/main" id="{7F8206A2-ADA2-4C54-BF21-D25767843C1A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126446" y="1462634"/>
                      <a:ext cx="34560" cy="7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0">
                  <p14:nvContentPartPr>
                    <p14:cNvPr id="62" name="Freihand 61">
                      <a:extLst>
                        <a:ext uri="{FF2B5EF4-FFF2-40B4-BE49-F238E27FC236}">
                          <a16:creationId xmlns:a16="http://schemas.microsoft.com/office/drawing/2014/main" id="{DFCA643A-B036-4975-B2C2-665D12E04E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8286" y="1514474"/>
                    <a:ext cx="101520" cy="57960"/>
                  </p14:xfrm>
                </p:contentPart>
              </mc:Choice>
              <mc:Fallback xmlns="">
                <p:pic>
                  <p:nvPicPr>
                    <p:cNvPr id="9" name="Freihand 8">
                      <a:extLst>
                        <a:ext uri="{FF2B5EF4-FFF2-40B4-BE49-F238E27FC236}">
                          <a16:creationId xmlns:a16="http://schemas.microsoft.com/office/drawing/2014/main" id="{270FF850-17B8-4C9C-B46C-47130936C663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2079286" y="1505474"/>
                      <a:ext cx="11916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14:cNvPr>
                  <p14:cNvContentPartPr/>
                  <p14:nvPr/>
                </p14:nvContentPartPr>
                <p14:xfrm>
                  <a:off x="10008891" y="5706779"/>
                  <a:ext cx="32760" cy="46872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9997672" y="5695848"/>
                    <a:ext cx="54750" cy="490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14:cNvPr>
                  <p14:cNvContentPartPr/>
                  <p14:nvPr/>
                </p14:nvContentPartPr>
                <p14:xfrm>
                  <a:off x="9834291" y="6129779"/>
                  <a:ext cx="186480" cy="345240"/>
                </p14:xfrm>
              </p:contentPart>
            </mc:Choice>
            <mc:Fallback xmlns="">
              <p:pic>
                <p:nvPicPr>
                  <p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9823084" y="6118840"/>
                    <a:ext cx="208445" cy="366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14:cNvPr>
                  <p14:cNvContentPartPr/>
                  <p14:nvPr/>
                </p14:nvContentPartPr>
                <p14:xfrm>
                  <a:off x="10024371" y="6138419"/>
                  <a:ext cx="174960" cy="3315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0013184" y="6127484"/>
                    <a:ext cx="196886" cy="35299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CB3BBC82-C487-4C2D-814B-D1A3328B6839}"/>
                  </a:ext>
                </a:extLst>
              </p:cNvPr>
              <p:cNvGrpSpPr/>
              <p:nvPr/>
            </p:nvGrpSpPr>
            <p:grpSpPr>
              <a:xfrm>
                <a:off x="9768051" y="5751059"/>
                <a:ext cx="515880" cy="208800"/>
                <a:chOff x="1871206" y="1714634"/>
                <a:chExt cx="515880" cy="208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DDFC9EB9-7BEB-4EC2-9F3F-24F7212880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1206" y="1792034"/>
                    <a:ext cx="248040" cy="128160"/>
                  </p14:xfrm>
                </p:contentPart>
              </mc:Choice>
              <mc:Fallback xmlns="">
                <p:pic>
                  <p:nvPicPr>
                    <p:cNvPr id="22" name="Freihand 21">
                      <a:extLst>
                        <a:ext uri="{FF2B5EF4-FFF2-40B4-BE49-F238E27FC236}">
                          <a16:creationId xmlns:a16="http://schemas.microsoft.com/office/drawing/2014/main" id="{E54C011E-A735-4603-A1FB-0DF33343AFD7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1862566" y="1783394"/>
                      <a:ext cx="265680" cy="14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8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F44B6AD3-E877-481E-85D1-80C9C5E556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9046" y="1714634"/>
                    <a:ext cx="248040" cy="208800"/>
                  </p14:xfrm>
                </p:contentPart>
              </mc:Choice>
              <mc:Fallback xmlns="">
                <p:pic>
                  <p:nvPicPr>
                    <p:cNvPr id="23" name="Freihand 22">
                      <a:extLst>
                        <a:ext uri="{FF2B5EF4-FFF2-40B4-BE49-F238E27FC236}">
                          <a16:creationId xmlns:a16="http://schemas.microsoft.com/office/drawing/2014/main" id="{B834E5E3-777C-4903-B950-096863939453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2130046" y="1705994"/>
                      <a:ext cx="265680" cy="226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FCBBB60B-82FF-4028-9078-C867594E7A6D}"/>
                  </a:ext>
                </a:extLst>
              </p:cNvPr>
              <p:cNvGrpSpPr/>
              <p:nvPr/>
            </p:nvGrpSpPr>
            <p:grpSpPr>
              <a:xfrm>
                <a:off x="10367074" y="5644778"/>
                <a:ext cx="590040" cy="345240"/>
                <a:chOff x="2515246" y="1730834"/>
                <a:chExt cx="590040" cy="345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141" name="Freihand 140">
                      <a:extLst>
                        <a:ext uri="{FF2B5EF4-FFF2-40B4-BE49-F238E27FC236}">
                          <a16:creationId xmlns:a16="http://schemas.microsoft.com/office/drawing/2014/main" id="{DCD94370-E026-4EC0-9C33-82969C28FB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5246" y="2042954"/>
                    <a:ext cx="430200" cy="33120"/>
                  </p14:xfrm>
                </p:contentPart>
              </mc:Choice>
              <mc:Fallback xmlns="">
                <p:pic>
                  <p:nvPicPr>
                    <p:cNvPr id="33" name="Freihand 32">
                      <a:extLst>
                        <a:ext uri="{FF2B5EF4-FFF2-40B4-BE49-F238E27FC236}">
                          <a16:creationId xmlns:a16="http://schemas.microsoft.com/office/drawing/2014/main" id="{8EE9BD7A-CCF3-4206-AAC8-F2183812419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2506606" y="2033954"/>
                      <a:ext cx="44784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0">
                  <p14:nvContentPartPr>
                    <p14:cNvPr id="142" name="Freihand 141">
                      <a:extLst>
                        <a:ext uri="{FF2B5EF4-FFF2-40B4-BE49-F238E27FC236}">
                          <a16:creationId xmlns:a16="http://schemas.microsoft.com/office/drawing/2014/main" id="{39EC3337-2C7A-4F93-9385-50A2B64CFE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2046" y="1730834"/>
                    <a:ext cx="183240" cy="324720"/>
                  </p14:xfrm>
                </p:contentPart>
              </mc:Choice>
              <mc:Fallback xmlns="">
                <p:pic>
                  <p:nvPicPr>
                    <p:cNvPr id="34" name="Freihand 33">
                      <a:extLst>
                        <a:ext uri="{FF2B5EF4-FFF2-40B4-BE49-F238E27FC236}">
                          <a16:creationId xmlns:a16="http://schemas.microsoft.com/office/drawing/2014/main" id="{904FA70B-2675-423D-A163-73CE8B3AEF3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2913046" y="1721834"/>
                      <a:ext cx="200880" cy="34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0F3A8103-8600-4E32-87B9-AC51CA38225E}"/>
              </a:ext>
            </a:extLst>
          </p:cNvPr>
          <p:cNvGrpSpPr/>
          <p:nvPr/>
        </p:nvGrpSpPr>
        <p:grpSpPr>
          <a:xfrm>
            <a:off x="5973252" y="5835271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41AFA5A8-A177-4AFD-B016-34F4D0DCBCA5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79626769-E626-42F8-8C97-E025F8BE6A97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33F35369-3660-4BFA-BBD5-96ABE127128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960A2A23-47FF-42E5-A4F1-64FD4226F69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DE55946F-72DB-41C3-9F3F-D4CBD010B239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149" name="Freihand 148">
                    <a:extLst>
                      <a:ext uri="{FF2B5EF4-FFF2-40B4-BE49-F238E27FC236}">
                        <a16:creationId xmlns:a16="http://schemas.microsoft.com/office/drawing/2014/main" id="{8C7894CF-7ADF-4F3F-97FD-822EEFE626F0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A4C5B402-9002-44A8-A61E-8D3A18D6069D}"/>
              </a:ext>
            </a:extLst>
          </p:cNvPr>
          <p:cNvGrpSpPr/>
          <p:nvPr/>
        </p:nvGrpSpPr>
        <p:grpSpPr>
          <a:xfrm rot="5987207">
            <a:off x="6050879" y="5308324"/>
            <a:ext cx="708235" cy="276264"/>
            <a:chOff x="6978167" y="4634818"/>
            <a:chExt cx="1863339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2B4B36A9-EBDD-4B23-92C7-0F1F014F69E4}"/>
                    </a:ext>
                  </a:extLst>
                </p14:cNvPr>
                <p14:cNvContentPartPr/>
                <p14:nvPr/>
              </p14:nvContentPartPr>
              <p14:xfrm rot="937170">
                <a:off x="6978167" y="4634818"/>
                <a:ext cx="1702080" cy="72684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962C2539-7AF9-4627-A248-AB9BC45EDDE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 rot="937170">
                  <a:off x="6954501" y="4611158"/>
                  <a:ext cx="1748466" cy="773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603E438C-0E30-40F0-9C70-5F4A9F59A0AE}"/>
                    </a:ext>
                  </a:extLst>
                </p14:cNvPr>
                <p14:cNvContentPartPr/>
                <p14:nvPr/>
              </p14:nvContentPartPr>
              <p14:xfrm rot="937170">
                <a:off x="8522906" y="4741313"/>
                <a:ext cx="318600" cy="2185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EA69AB19-ED6D-40A7-924D-C63D036B41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 rot="937170">
                  <a:off x="8499271" y="4717664"/>
                  <a:ext cx="364925" cy="2648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958A96C7-6DF0-4ACB-B728-C2275CFE40A6}"/>
              </a:ext>
            </a:extLst>
          </p:cNvPr>
          <p:cNvGrpSpPr/>
          <p:nvPr/>
        </p:nvGrpSpPr>
        <p:grpSpPr>
          <a:xfrm rot="17784697">
            <a:off x="5722942" y="5287785"/>
            <a:ext cx="663769" cy="312817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277FEC3-BA7A-4C20-9434-DA29347E7A9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08E3B5E5-C9F8-43EF-8D48-E3CE48B6CF5E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3287B0A7-8872-4107-B70C-6D07099AB706}"/>
              </a:ext>
            </a:extLst>
          </p:cNvPr>
          <p:cNvGrpSpPr/>
          <p:nvPr/>
        </p:nvGrpSpPr>
        <p:grpSpPr>
          <a:xfrm rot="2635639">
            <a:off x="7606131" y="4578578"/>
            <a:ext cx="2017106" cy="95060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31AF9B35-ED8C-4DFD-8FAA-6F4FDB7BD48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2803A4D-25E5-4643-97F2-315C860BBD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9" name="Gewitterblitz 158">
            <a:extLst>
              <a:ext uri="{FF2B5EF4-FFF2-40B4-BE49-F238E27FC236}">
                <a16:creationId xmlns:a16="http://schemas.microsoft.com/office/drawing/2014/main" id="{A2793CBB-9F88-4D13-BDD4-042B2CDEA259}"/>
              </a:ext>
            </a:extLst>
          </p:cNvPr>
          <p:cNvSpPr/>
          <p:nvPr/>
        </p:nvSpPr>
        <p:spPr>
          <a:xfrm>
            <a:off x="4694517" y="1146698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0" name="Gewitterblitz 159">
            <a:extLst>
              <a:ext uri="{FF2B5EF4-FFF2-40B4-BE49-F238E27FC236}">
                <a16:creationId xmlns:a16="http://schemas.microsoft.com/office/drawing/2014/main" id="{9543C621-7194-46BB-9FEC-9D8520D1A2F7}"/>
              </a:ext>
            </a:extLst>
          </p:cNvPr>
          <p:cNvSpPr/>
          <p:nvPr/>
        </p:nvSpPr>
        <p:spPr>
          <a:xfrm>
            <a:off x="9283356" y="1275420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1" name="Gewitterblitz 160">
            <a:extLst>
              <a:ext uri="{FF2B5EF4-FFF2-40B4-BE49-F238E27FC236}">
                <a16:creationId xmlns:a16="http://schemas.microsoft.com/office/drawing/2014/main" id="{AE275D95-59C0-42A1-A489-8231205283ED}"/>
              </a:ext>
            </a:extLst>
          </p:cNvPr>
          <p:cNvSpPr/>
          <p:nvPr/>
        </p:nvSpPr>
        <p:spPr>
          <a:xfrm>
            <a:off x="5489721" y="549708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2" name="Gewitterblitz 161">
            <a:extLst>
              <a:ext uri="{FF2B5EF4-FFF2-40B4-BE49-F238E27FC236}">
                <a16:creationId xmlns:a16="http://schemas.microsoft.com/office/drawing/2014/main" id="{D21C7F00-99A7-4C44-9D7E-60C76C368826}"/>
              </a:ext>
            </a:extLst>
          </p:cNvPr>
          <p:cNvSpPr/>
          <p:nvPr/>
        </p:nvSpPr>
        <p:spPr>
          <a:xfrm>
            <a:off x="3214364" y="342932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3" name="Gewitterblitz 162">
            <a:extLst>
              <a:ext uri="{FF2B5EF4-FFF2-40B4-BE49-F238E27FC236}">
                <a16:creationId xmlns:a16="http://schemas.microsoft.com/office/drawing/2014/main" id="{5F77B129-7146-4D85-AF2E-5CFFE6608A30}"/>
              </a:ext>
            </a:extLst>
          </p:cNvPr>
          <p:cNvSpPr/>
          <p:nvPr/>
        </p:nvSpPr>
        <p:spPr>
          <a:xfrm>
            <a:off x="8549495" y="4403624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9B573BBA-2DC4-4D43-8F57-1FE5AC204188}"/>
              </a:ext>
            </a:extLst>
          </p:cNvPr>
          <p:cNvGrpSpPr/>
          <p:nvPr/>
        </p:nvGrpSpPr>
        <p:grpSpPr>
          <a:xfrm>
            <a:off x="5846338" y="55724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26122A88-E9C4-475B-B517-48D88BE44CE7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ED38CDAC-E411-407B-851E-4AB61216DDB2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56FD4F9F-E79D-4DE2-9171-F6B87ED8905E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3B9A2FEF-89CA-4CED-BB59-00664E1596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08A9852D-7DB3-4D65-998C-C18332D89561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370ADD10-9122-4A09-801F-5163F4E341AE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71" name="Textfeld 170">
            <a:extLst>
              <a:ext uri="{FF2B5EF4-FFF2-40B4-BE49-F238E27FC236}">
                <a16:creationId xmlns:a16="http://schemas.microsoft.com/office/drawing/2014/main" id="{F653E89B-BB13-437E-B4C4-09CAD5AF09A0}"/>
              </a:ext>
            </a:extLst>
          </p:cNvPr>
          <p:cNvSpPr txBox="1"/>
          <p:nvPr/>
        </p:nvSpPr>
        <p:spPr>
          <a:xfrm>
            <a:off x="6419652" y="4175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3</a:t>
            </a:r>
            <a:r>
              <a:rPr lang="en-US" sz="2400" baseline="30000" dirty="0">
                <a:latin typeface="+mj-lt"/>
              </a:rPr>
              <a:t>rd</a:t>
            </a:r>
            <a:r>
              <a:rPr lang="en-US" sz="2400" dirty="0">
                <a:latin typeface="+mj-lt"/>
              </a:rPr>
              <a:t> party repo</a:t>
            </a:r>
            <a:endParaRPr lang="en-US" dirty="0">
              <a:latin typeface="+mj-lt"/>
            </a:endParaRP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42E3743-281A-48C9-9389-267A1C9C167C}"/>
              </a:ext>
            </a:extLst>
          </p:cNvPr>
          <p:cNvGrpSpPr/>
          <p:nvPr/>
        </p:nvGrpSpPr>
        <p:grpSpPr>
          <a:xfrm rot="2984336">
            <a:off x="7055187" y="620346"/>
            <a:ext cx="2270677" cy="107011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B800E401-4CB3-4F8C-B8A7-E40057EDB94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8F58B1CA-9368-496E-BA54-26F8709FCD17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94D7BF29-6314-4AEB-93F1-5B065B653E2E}"/>
              </a:ext>
            </a:extLst>
          </p:cNvPr>
          <p:cNvGrpSpPr/>
          <p:nvPr/>
        </p:nvGrpSpPr>
        <p:grpSpPr>
          <a:xfrm rot="19151852" flipH="1">
            <a:off x="3181653" y="376676"/>
            <a:ext cx="2290671" cy="1079533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A1F2180-7736-4B3F-98FE-F6E0C40B1E5B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A9E7659-3CD5-4110-9707-FE8486258E2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Gewitterblitz 177">
            <a:extLst>
              <a:ext uri="{FF2B5EF4-FFF2-40B4-BE49-F238E27FC236}">
                <a16:creationId xmlns:a16="http://schemas.microsoft.com/office/drawing/2014/main" id="{4397B6F2-6E8B-44EC-AED8-60F877A6795F}"/>
              </a:ext>
            </a:extLst>
          </p:cNvPr>
          <p:cNvSpPr/>
          <p:nvPr/>
        </p:nvSpPr>
        <p:spPr>
          <a:xfrm>
            <a:off x="5369517" y="-1074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79" name="Picture 2">
            <a:extLst>
              <a:ext uri="{FF2B5EF4-FFF2-40B4-BE49-F238E27FC236}">
                <a16:creationId xmlns:a16="http://schemas.microsoft.com/office/drawing/2014/main" id="{00D6A229-7750-453E-ABE4-E5E9DD11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65" y="1641599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0">
            <a:extLst>
              <a:ext uri="{FF2B5EF4-FFF2-40B4-BE49-F238E27FC236}">
                <a16:creationId xmlns:a16="http://schemas.microsoft.com/office/drawing/2014/main" id="{664E4D0E-072E-4468-9BE3-FB7D5BF91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078515" y="2160781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12">
            <a:extLst>
              <a:ext uri="{FF2B5EF4-FFF2-40B4-BE49-F238E27FC236}">
                <a16:creationId xmlns:a16="http://schemas.microsoft.com/office/drawing/2014/main" id="{82F09736-0ABD-4B73-9533-0AE44F83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4" y="1868939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14:cNvPr>
              <p14:cNvContentPartPr/>
              <p14:nvPr/>
            </p14:nvContentPartPr>
            <p14:xfrm>
              <a:off x="10182050" y="4749620"/>
              <a:ext cx="437040" cy="60840"/>
            </p14:xfrm>
          </p:contentPart>
        </mc:Choice>
        <mc:Fallback xmlns="">
          <p:pic>
            <p:nvPicPr>
              <p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0173050" y="4740566"/>
                <a:ext cx="454680" cy="785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48B55DBC-2784-4858-8218-56B4A978934E}"/>
              </a:ext>
            </a:extLst>
          </p:cNvPr>
          <p:cNvGrpSpPr/>
          <p:nvPr/>
        </p:nvGrpSpPr>
        <p:grpSpPr>
          <a:xfrm>
            <a:off x="9831245" y="5348101"/>
            <a:ext cx="1221840" cy="452520"/>
            <a:chOff x="9537650" y="4219340"/>
            <a:chExt cx="12218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14:cNvPr>
                <p14:cNvContentPartPr/>
                <p14:nvPr/>
              </p14:nvContentPartPr>
              <p14:xfrm>
                <a:off x="10452410" y="4259660"/>
                <a:ext cx="153000" cy="1137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443410" y="4250660"/>
                  <a:ext cx="170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14:cNvPr>
                <p14:cNvContentPartPr/>
                <p14:nvPr/>
              </p14:nvContentPartPr>
              <p14:xfrm>
                <a:off x="10578410" y="4349660"/>
                <a:ext cx="181080" cy="22608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569410" y="4340660"/>
                  <a:ext cx="198720" cy="243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CCD47F57-E7FC-44CD-BC59-ABA099FE792A}"/>
                </a:ext>
              </a:extLst>
            </p:cNvPr>
            <p:cNvGrpSpPr/>
            <p:nvPr/>
          </p:nvGrpSpPr>
          <p:grpSpPr>
            <a:xfrm>
              <a:off x="9537650" y="4219340"/>
              <a:ext cx="1002600" cy="452520"/>
              <a:chOff x="9537650" y="4219340"/>
              <a:chExt cx="1002600" cy="45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34F1A70C-0C33-4892-AD6A-FD094933FCAF}"/>
                      </a:ext>
                    </a:extLst>
                  </p14:cNvPr>
                  <p14:cNvContentPartPr/>
                  <p14:nvPr/>
                </p14:nvContentPartPr>
                <p14:xfrm>
                  <a:off x="9705050" y="4473140"/>
                  <a:ext cx="198000" cy="18000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C9F25646-88C6-4DBB-AC66-B44C281C0B0F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696050" y="4464140"/>
                    <a:ext cx="21564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4E3B6F87-4A0E-435B-8445-8B3C21F8A5A2}"/>
                      </a:ext>
                    </a:extLst>
                  </p14:cNvPr>
                  <p14:cNvContentPartPr/>
                  <p14:nvPr/>
                </p14:nvContentPartPr>
                <p14:xfrm>
                  <a:off x="10368890" y="4519220"/>
                  <a:ext cx="171360" cy="152640"/>
                </p14:xfrm>
              </p:contentPart>
            </mc:Choice>
            <mc:Fallback xmlns="">
              <p:pic>
                <p:nvPicPr>
                  <p:cNvPr id="16" name="Freihand 15">
                    <a:extLst>
                      <a:ext uri="{FF2B5EF4-FFF2-40B4-BE49-F238E27FC236}">
                        <a16:creationId xmlns:a16="http://schemas.microsoft.com/office/drawing/2014/main" id="{4661A284-DD1D-43A6-A759-F4D24795019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0360250" y="4510220"/>
                    <a:ext cx="18900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E99E93D7-153F-4396-BB57-D3DF9A156208}"/>
                      </a:ext>
                    </a:extLst>
                  </p14:cNvPr>
                  <p14:cNvContentPartPr/>
                  <p14:nvPr/>
                </p14:nvContentPartPr>
                <p14:xfrm>
                  <a:off x="9966410" y="4541180"/>
                  <a:ext cx="383040" cy="20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84794449-909B-4D3B-B77F-95A948156D87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9957410" y="4532180"/>
                    <a:ext cx="40068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0DA0578A-538C-41BA-A4D4-696C789B81D2}"/>
                      </a:ext>
                    </a:extLst>
                  </p14:cNvPr>
                  <p14:cNvContentPartPr/>
                  <p14:nvPr/>
                </p14:nvContentPartPr>
                <p14:xfrm>
                  <a:off x="9537650" y="4551260"/>
                  <a:ext cx="168120" cy="3528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1BD48EE0-DB5C-4593-BB27-D83A2DFBFBA5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9528650" y="4542260"/>
                    <a:ext cx="18576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F753C62-F705-4C41-9404-35311B0FF0C7}"/>
                      </a:ext>
                    </a:extLst>
                  </p14:cNvPr>
                  <p14:cNvContentPartPr/>
                  <p14:nvPr/>
                </p14:nvContentPartPr>
                <p14:xfrm>
                  <a:off x="9562490" y="4389620"/>
                  <a:ext cx="25920" cy="168120"/>
                </p14:xfrm>
              </p:contentPart>
            </mc:Choice>
            <mc:Fallback xmlns="">
              <p:pic>
                <p:nvPicPr>
                  <p:cNvPr id="20" name="Freihand 19">
                    <a:extLst>
                      <a:ext uri="{FF2B5EF4-FFF2-40B4-BE49-F238E27FC236}">
                        <a16:creationId xmlns:a16="http://schemas.microsoft.com/office/drawing/2014/main" id="{99BFE138-7D60-4BA3-83F4-FFD5FE6F50EF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9553490" y="4380980"/>
                    <a:ext cx="435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3FDDF38F-1506-4DC4-8C8F-1E52DE412E9E}"/>
                      </a:ext>
                    </a:extLst>
                  </p14:cNvPr>
                  <p14:cNvContentPartPr/>
                  <p14:nvPr/>
                </p14:nvContentPartPr>
                <p14:xfrm>
                  <a:off x="9629090" y="4385660"/>
                  <a:ext cx="126360" cy="219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A84F4032-3D4F-48C5-A09F-F40ED8BE972D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9620450" y="4377020"/>
                    <a:ext cx="14400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4C5A5811-7D38-4F02-9831-84DA90FBC679}"/>
                      </a:ext>
                    </a:extLst>
                  </p14:cNvPr>
                  <p14:cNvContentPartPr/>
                  <p14:nvPr/>
                </p14:nvContentPartPr>
                <p14:xfrm>
                  <a:off x="9782450" y="4230860"/>
                  <a:ext cx="150120" cy="14652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083E34DB-E537-4B16-A979-7E5B657B41EE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9773810" y="4222220"/>
                    <a:ext cx="1677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9D15D02C-498D-4B8F-B455-8E6C14514C13}"/>
                      </a:ext>
                    </a:extLst>
                  </p14:cNvPr>
                  <p14:cNvContentPartPr/>
                  <p14:nvPr/>
                </p14:nvContentPartPr>
                <p14:xfrm>
                  <a:off x="9964250" y="4219340"/>
                  <a:ext cx="462600" cy="3204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363C773A-6FBF-464A-A8DF-55A5D5E5418B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955250" y="4210700"/>
                    <a:ext cx="48024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5B0CCC89-0828-4737-8D78-176B87F6BEEE}"/>
                      </a:ext>
                    </a:extLst>
                  </p14:cNvPr>
                  <p14:cNvContentPartPr/>
                  <p14:nvPr/>
                </p14:nvContentPartPr>
                <p14:xfrm>
                  <a:off x="10001330" y="4352540"/>
                  <a:ext cx="182880" cy="583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2D49C87-A50E-48A5-8C12-512C6F2CF3D7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992330" y="4343540"/>
                    <a:ext cx="20052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14:cNvPr>
                  <p14:cNvContentPartPr/>
                  <p14:nvPr/>
                </p14:nvContentPartPr>
                <p14:xfrm>
                  <a:off x="9990315" y="4299620"/>
                  <a:ext cx="163440" cy="89640"/>
                </p14:xfrm>
              </p:contentPart>
            </mc:Choice>
            <mc:Fallback xmlns=""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981295" y="4290620"/>
                    <a:ext cx="181119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13DBC304-A2CA-4117-B102-0C113A434749}"/>
                      </a:ext>
                    </a:extLst>
                  </p14:cNvPr>
                  <p14:cNvContentPartPr/>
                  <p14:nvPr/>
                </p14:nvContentPartPr>
                <p14:xfrm>
                  <a:off x="10282850" y="4334540"/>
                  <a:ext cx="166680" cy="85680"/>
                </p14:xfrm>
              </p:contentPart>
            </mc:Choice>
            <mc:Fallback xmlns="">
              <p:pic>
                <p:nvPicPr>
                  <p:cNvPr id="36" name="Freihand 35">
                    <a:extLst>
                      <a:ext uri="{FF2B5EF4-FFF2-40B4-BE49-F238E27FC236}">
                        <a16:creationId xmlns:a16="http://schemas.microsoft.com/office/drawing/2014/main" id="{0F6E4937-F632-4FE0-91C2-AACAAF4A58D9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10274210" y="4325900"/>
                    <a:ext cx="18432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14:cNvPr>
                  <p14:cNvContentPartPr/>
                  <p14:nvPr/>
                </p14:nvContentPartPr>
                <p14:xfrm>
                  <a:off x="10273246" y="4322660"/>
                  <a:ext cx="147240" cy="92880"/>
                </p14:xfrm>
              </p:contentPart>
            </mc:Choice>
            <mc:Fallback xmlns=""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10264246" y="4313660"/>
                    <a:ext cx="164880" cy="11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01" name="Gewitterblitz 200">
            <a:extLst>
              <a:ext uri="{FF2B5EF4-FFF2-40B4-BE49-F238E27FC236}">
                <a16:creationId xmlns:a16="http://schemas.microsoft.com/office/drawing/2014/main" id="{DFF18231-E58F-447B-8897-E8EE170600CA}"/>
              </a:ext>
            </a:extLst>
          </p:cNvPr>
          <p:cNvSpPr/>
          <p:nvPr/>
        </p:nvSpPr>
        <p:spPr>
          <a:xfrm>
            <a:off x="5211937" y="299894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701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159" grpId="0" animBg="1"/>
      <p:bldP spid="160" grpId="0" animBg="1"/>
      <p:bldP spid="161" grpId="0" animBg="1"/>
      <p:bldP spid="162" grpId="0" animBg="1"/>
      <p:bldP spid="163" grpId="0" animBg="1"/>
      <p:bldP spid="171" grpId="0"/>
      <p:bldP spid="178" grpId="0" animBg="1"/>
      <p:bldP spid="20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23791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008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89725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50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0496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002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82496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774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3302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8634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03882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619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73373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43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34006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85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337592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14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06395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879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9D99A-18F0-41BA-AB07-4A8F59BB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/ Deserialization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F6115-EFB1-4C62-BC7B-22732480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turns objects into a data format suitable for storage and communication</a:t>
            </a:r>
          </a:p>
          <a:p>
            <a:pPr lvl="2"/>
            <a:r>
              <a:rPr lang="en-US" dirty="0"/>
              <a:t>e.g. JSON, XML, Binary …</a:t>
            </a:r>
          </a:p>
          <a:p>
            <a:pPr lvl="1"/>
            <a:endParaRPr lang="en-US" dirty="0"/>
          </a:p>
          <a:p>
            <a:r>
              <a:rPr lang="en-US" dirty="0"/>
              <a:t>Deserialization</a:t>
            </a:r>
          </a:p>
          <a:p>
            <a:pPr lvl="1"/>
            <a:r>
              <a:rPr lang="en-US" dirty="0"/>
              <a:t>restores objects from some data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598AB3-9298-43CC-81C8-D8A6F7E6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" y="245658"/>
            <a:ext cx="4124325" cy="1162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F6728F1-D864-4B99-8D41-D72BA5DBB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8"/>
          <a:stretch/>
        </p:blipFill>
        <p:spPr>
          <a:xfrm>
            <a:off x="353377" y="1813473"/>
            <a:ext cx="5915025" cy="1162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FB142C-30CE-42C2-9236-E52655775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7" y="3381289"/>
            <a:ext cx="10530840" cy="32310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13DC31-A7F4-4F9D-A553-8E6C669C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965" y="715327"/>
            <a:ext cx="4781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DDFD46-5E4F-4DBD-A9F6-0D3E702E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7" y="2221944"/>
            <a:ext cx="6060165" cy="141065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96C4F3-88A9-47E5-BC64-DAB299899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27"/>
          <a:stretch/>
        </p:blipFill>
        <p:spPr>
          <a:xfrm>
            <a:off x="1653621" y="4092892"/>
            <a:ext cx="8869517" cy="273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1351E0-ED34-4B92-BC53-2FC9F0EF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8" y="2050601"/>
            <a:ext cx="5743245" cy="17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557FD0-A16B-4A11-8676-54C6F5B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732710"/>
            <a:ext cx="7322820" cy="49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00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E96E4DC-ED24-4C9C-9163-2848A249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" y="1552575"/>
            <a:ext cx="5913624" cy="33470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990139-BBCE-49A2-B8DC-2B0894AF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49" y="2681287"/>
            <a:ext cx="3710789" cy="17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65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4572C4-C18D-416A-8E69-A86F5C75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1" y="814863"/>
            <a:ext cx="8388218" cy="52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1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7CDDDB-DE3B-4590-B608-CF28B15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89" y="741045"/>
            <a:ext cx="6781422" cy="15678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EE30A7-4BFC-4871-A594-C310A77E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7" y="2551747"/>
            <a:ext cx="7165265" cy="2219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611B2CF-4E07-40FD-87B0-94F45C49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49" y="3016567"/>
            <a:ext cx="803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9558809-E7DC-4D25-95CA-ECE79AD8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9" y="5134407"/>
            <a:ext cx="5600700" cy="1209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C348B08-0B76-46B7-A236-C94BA92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72" y="491490"/>
            <a:ext cx="8143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596525-DF17-4916-BEE7-A3983D4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PHP Deserialization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66B74-D9EA-46CD-8F17-222D61A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5160" cy="4902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least three possible problems:</a:t>
            </a:r>
          </a:p>
          <a:p>
            <a:endParaRPr lang="en-US" dirty="0"/>
          </a:p>
          <a:p>
            <a:pPr lvl="1"/>
            <a:r>
              <a:rPr lang="en-US" dirty="0"/>
              <a:t>Missing Input Validation</a:t>
            </a:r>
          </a:p>
          <a:p>
            <a:pPr lvl="2"/>
            <a:r>
              <a:rPr lang="en-US" dirty="0"/>
              <a:t>Objects are often seen as “trusted” and aren’t validated</a:t>
            </a:r>
          </a:p>
          <a:p>
            <a:pPr lvl="3"/>
            <a:r>
              <a:rPr lang="en-US" dirty="0"/>
              <a:t>Nonsense if they come from an untrusted place (e.g. user, remote datastore etc.)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Dangerous Code in Magic-Functions</a:t>
            </a:r>
          </a:p>
          <a:p>
            <a:pPr lvl="2"/>
            <a:r>
              <a:rPr lang="en-US" dirty="0"/>
              <a:t>e.g. filesystem-operations, system-interaction, eval,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Bugs in underlying C-Code</a:t>
            </a:r>
          </a:p>
          <a:p>
            <a:pPr lvl="1"/>
            <a:endParaRPr lang="en-US" dirty="0"/>
          </a:p>
          <a:p>
            <a:r>
              <a:rPr lang="en-US" dirty="0"/>
              <a:t>Recommended reading:</a:t>
            </a:r>
          </a:p>
          <a:p>
            <a:pPr lvl="1"/>
            <a:r>
              <a:rPr lang="en-US" dirty="0"/>
              <a:t>https://www.netsparker.com/blog/web-security/untrusted-data-unserialize-php/</a:t>
            </a:r>
          </a:p>
        </p:txBody>
      </p:sp>
    </p:spTree>
    <p:extLst>
      <p:ext uri="{BB962C8B-B14F-4D97-AF65-F5344CB8AC3E}">
        <p14:creationId xmlns:p14="http://schemas.microsoft.com/office/powerpoint/2010/main" val="19176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75322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04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0B75-BB47-4B26-9AA7-3222D7B1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example from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B37CF-AC56-4177-A066-2779942E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Commons Collections Library</a:t>
            </a:r>
          </a:p>
          <a:p>
            <a:pPr lvl="1"/>
            <a:r>
              <a:rPr lang="en-US" dirty="0"/>
              <a:t>Deserialization vulnerability that led to RCE</a:t>
            </a:r>
          </a:p>
          <a:p>
            <a:pPr lvl="1"/>
            <a:r>
              <a:rPr lang="en-US" dirty="0"/>
              <a:t>Extremely popular in Java world</a:t>
            </a:r>
          </a:p>
          <a:p>
            <a:pPr lvl="2"/>
            <a:r>
              <a:rPr lang="en-US" dirty="0"/>
              <a:t>WebSphere</a:t>
            </a:r>
          </a:p>
          <a:p>
            <a:pPr lvl="2"/>
            <a:r>
              <a:rPr lang="en-US" dirty="0" err="1"/>
              <a:t>Jboss</a:t>
            </a:r>
            <a:endParaRPr lang="en-US" dirty="0"/>
          </a:p>
          <a:p>
            <a:pPr lvl="2"/>
            <a:r>
              <a:rPr lang="en-US" dirty="0" err="1"/>
              <a:t>Weblogic</a:t>
            </a:r>
            <a:endParaRPr lang="en-US" dirty="0"/>
          </a:p>
          <a:p>
            <a:pPr lvl="2"/>
            <a:r>
              <a:rPr lang="en-US" dirty="0"/>
              <a:t>Java RMI (Remote Method Invocation)</a:t>
            </a:r>
          </a:p>
          <a:p>
            <a:pPr lvl="2"/>
            <a:r>
              <a:rPr lang="en-US" dirty="0"/>
              <a:t>and every application that directly uses CC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Nice writeup</a:t>
            </a:r>
          </a:p>
          <a:p>
            <a:pPr lvl="2"/>
            <a:r>
              <a:rPr lang="en-US" sz="1800" dirty="0"/>
              <a:t>https://foxglovesecurity.com/2015/11/06/what-do-weblogic-websphere-jboss-jenkins-opennms-and-your-application-have-in-common-this-vulnerability</a:t>
            </a:r>
            <a:r>
              <a:rPr lang="en-US" dirty="0"/>
              <a:t>/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Try it on your own</a:t>
            </a:r>
          </a:p>
          <a:p>
            <a:pPr lvl="2"/>
            <a:r>
              <a:rPr lang="en-US" sz="1800" dirty="0"/>
              <a:t>https://portswigger.net/web-security/deserialization/exploiting/lab-deserialization-exploiting-java-deserialization-with-apache-commons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0485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3519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75255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6781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1204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08ED524F-DC6E-4FF8-A88B-E47E0114976C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9104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37149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F442535D-E365-4DB3-A751-3E4FB360C05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3238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7006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5B291484-B7F8-4A76-A9A4-57B0FCA5A7DA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17496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84983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6FC4324F-0E79-4A69-ADAA-4D9C78CF190D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5085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993058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83D8B68C-64BE-482A-8D4C-FA2CCDD1A98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059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5624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CD01BED6-4622-44A1-8422-1BEBE2B0C2C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6583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2390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B7C8B713-D995-4746-944C-5443EA017724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39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5166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75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001953" y="1409249"/>
            <a:ext cx="2576301" cy="1150233"/>
          </a:xfrm>
          <a:custGeom>
            <a:avLst/>
            <a:gdLst>
              <a:gd name="connsiteX0" fmla="*/ 0 w 2576301"/>
              <a:gd name="connsiteY0" fmla="*/ 0 h 1150233"/>
              <a:gd name="connsiteX1" fmla="*/ 618312 w 2576301"/>
              <a:gd name="connsiteY1" fmla="*/ 0 h 1150233"/>
              <a:gd name="connsiteX2" fmla="*/ 1185098 w 2576301"/>
              <a:gd name="connsiteY2" fmla="*/ 0 h 1150233"/>
              <a:gd name="connsiteX3" fmla="*/ 1880700 w 2576301"/>
              <a:gd name="connsiteY3" fmla="*/ 0 h 1150233"/>
              <a:gd name="connsiteX4" fmla="*/ 2576301 w 2576301"/>
              <a:gd name="connsiteY4" fmla="*/ 0 h 1150233"/>
              <a:gd name="connsiteX5" fmla="*/ 2576301 w 2576301"/>
              <a:gd name="connsiteY5" fmla="*/ 563614 h 1150233"/>
              <a:gd name="connsiteX6" fmla="*/ 2576301 w 2576301"/>
              <a:gd name="connsiteY6" fmla="*/ 1150233 h 1150233"/>
              <a:gd name="connsiteX7" fmla="*/ 1932226 w 2576301"/>
              <a:gd name="connsiteY7" fmla="*/ 1150233 h 1150233"/>
              <a:gd name="connsiteX8" fmla="*/ 1236624 w 2576301"/>
              <a:gd name="connsiteY8" fmla="*/ 1150233 h 1150233"/>
              <a:gd name="connsiteX9" fmla="*/ 669838 w 2576301"/>
              <a:gd name="connsiteY9" fmla="*/ 1150233 h 1150233"/>
              <a:gd name="connsiteX10" fmla="*/ 0 w 2576301"/>
              <a:gd name="connsiteY10" fmla="*/ 1150233 h 1150233"/>
              <a:gd name="connsiteX11" fmla="*/ 0 w 2576301"/>
              <a:gd name="connsiteY11" fmla="*/ 575117 h 1150233"/>
              <a:gd name="connsiteX12" fmla="*/ 0 w 2576301"/>
              <a:gd name="connsiteY12" fmla="*/ 0 h 115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6301" h="1150233" extrusionOk="0">
                <a:moveTo>
                  <a:pt x="0" y="0"/>
                </a:moveTo>
                <a:cubicBezTo>
                  <a:pt x="235628" y="21461"/>
                  <a:pt x="400278" y="1104"/>
                  <a:pt x="618312" y="0"/>
                </a:cubicBezTo>
                <a:cubicBezTo>
                  <a:pt x="836346" y="-1104"/>
                  <a:pt x="992525" y="11530"/>
                  <a:pt x="1185098" y="0"/>
                </a:cubicBezTo>
                <a:cubicBezTo>
                  <a:pt x="1377671" y="-11530"/>
                  <a:pt x="1568763" y="-29480"/>
                  <a:pt x="1880700" y="0"/>
                </a:cubicBezTo>
                <a:cubicBezTo>
                  <a:pt x="2192637" y="29480"/>
                  <a:pt x="2392839" y="12338"/>
                  <a:pt x="2576301" y="0"/>
                </a:cubicBezTo>
                <a:cubicBezTo>
                  <a:pt x="2556878" y="215635"/>
                  <a:pt x="2602114" y="384752"/>
                  <a:pt x="2576301" y="563614"/>
                </a:cubicBezTo>
                <a:cubicBezTo>
                  <a:pt x="2550488" y="742476"/>
                  <a:pt x="2572804" y="970668"/>
                  <a:pt x="2576301" y="1150233"/>
                </a:cubicBezTo>
                <a:cubicBezTo>
                  <a:pt x="2432452" y="1123313"/>
                  <a:pt x="2074945" y="1141914"/>
                  <a:pt x="1932226" y="1150233"/>
                </a:cubicBezTo>
                <a:cubicBezTo>
                  <a:pt x="1789508" y="1158552"/>
                  <a:pt x="1515124" y="1124623"/>
                  <a:pt x="1236624" y="1150233"/>
                </a:cubicBezTo>
                <a:cubicBezTo>
                  <a:pt x="958124" y="1175843"/>
                  <a:pt x="944823" y="1142896"/>
                  <a:pt x="669838" y="1150233"/>
                </a:cubicBezTo>
                <a:cubicBezTo>
                  <a:pt x="394853" y="1157570"/>
                  <a:pt x="150091" y="1142236"/>
                  <a:pt x="0" y="1150233"/>
                </a:cubicBezTo>
                <a:cubicBezTo>
                  <a:pt x="14640" y="1028714"/>
                  <a:pt x="6872" y="803591"/>
                  <a:pt x="0" y="575117"/>
                </a:cubicBezTo>
                <a:cubicBezTo>
                  <a:pt x="-6872" y="346643"/>
                  <a:pt x="13105" y="12446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021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434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0546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22779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658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10481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118759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80870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55455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83189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841498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3634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63975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8831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91827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5052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572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42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077840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Digital signature uses outdated/vuln.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0104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865504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96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57869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9474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664630" y="4533513"/>
            <a:ext cx="1468941" cy="2121958"/>
          </a:xfrm>
          <a:custGeom>
            <a:avLst/>
            <a:gdLst>
              <a:gd name="connsiteX0" fmla="*/ 0 w 1468941"/>
              <a:gd name="connsiteY0" fmla="*/ 0 h 2121958"/>
              <a:gd name="connsiteX1" fmla="*/ 474958 w 1468941"/>
              <a:gd name="connsiteY1" fmla="*/ 0 h 2121958"/>
              <a:gd name="connsiteX2" fmla="*/ 920536 w 1468941"/>
              <a:gd name="connsiteY2" fmla="*/ 0 h 2121958"/>
              <a:gd name="connsiteX3" fmla="*/ 1468941 w 1468941"/>
              <a:gd name="connsiteY3" fmla="*/ 0 h 2121958"/>
              <a:gd name="connsiteX4" fmla="*/ 1468941 w 1468941"/>
              <a:gd name="connsiteY4" fmla="*/ 509270 h 2121958"/>
              <a:gd name="connsiteX5" fmla="*/ 1468941 w 1468941"/>
              <a:gd name="connsiteY5" fmla="*/ 997320 h 2121958"/>
              <a:gd name="connsiteX6" fmla="*/ 1468941 w 1468941"/>
              <a:gd name="connsiteY6" fmla="*/ 1485371 h 2121958"/>
              <a:gd name="connsiteX7" fmla="*/ 1468941 w 1468941"/>
              <a:gd name="connsiteY7" fmla="*/ 2121958 h 2121958"/>
              <a:gd name="connsiteX8" fmla="*/ 979294 w 1468941"/>
              <a:gd name="connsiteY8" fmla="*/ 2121958 h 2121958"/>
              <a:gd name="connsiteX9" fmla="*/ 533715 w 1468941"/>
              <a:gd name="connsiteY9" fmla="*/ 2121958 h 2121958"/>
              <a:gd name="connsiteX10" fmla="*/ 0 w 1468941"/>
              <a:gd name="connsiteY10" fmla="*/ 2121958 h 2121958"/>
              <a:gd name="connsiteX11" fmla="*/ 0 w 1468941"/>
              <a:gd name="connsiteY11" fmla="*/ 1591469 h 2121958"/>
              <a:gd name="connsiteX12" fmla="*/ 0 w 1468941"/>
              <a:gd name="connsiteY12" fmla="*/ 1039759 h 2121958"/>
              <a:gd name="connsiteX13" fmla="*/ 0 w 1468941"/>
              <a:gd name="connsiteY13" fmla="*/ 530490 h 2121958"/>
              <a:gd name="connsiteX14" fmla="*/ 0 w 1468941"/>
              <a:gd name="connsiteY14" fmla="*/ 0 h 212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8941" h="2121958" extrusionOk="0">
                <a:moveTo>
                  <a:pt x="0" y="0"/>
                </a:moveTo>
                <a:cubicBezTo>
                  <a:pt x="215206" y="16210"/>
                  <a:pt x="342732" y="8085"/>
                  <a:pt x="474958" y="0"/>
                </a:cubicBezTo>
                <a:cubicBezTo>
                  <a:pt x="607184" y="-8085"/>
                  <a:pt x="727782" y="-16946"/>
                  <a:pt x="920536" y="0"/>
                </a:cubicBezTo>
                <a:cubicBezTo>
                  <a:pt x="1113290" y="16946"/>
                  <a:pt x="1357321" y="-22992"/>
                  <a:pt x="1468941" y="0"/>
                </a:cubicBezTo>
                <a:cubicBezTo>
                  <a:pt x="1448335" y="245183"/>
                  <a:pt x="1457870" y="289707"/>
                  <a:pt x="1468941" y="509270"/>
                </a:cubicBezTo>
                <a:cubicBezTo>
                  <a:pt x="1480013" y="728833"/>
                  <a:pt x="1486846" y="864338"/>
                  <a:pt x="1468941" y="997320"/>
                </a:cubicBezTo>
                <a:cubicBezTo>
                  <a:pt x="1451037" y="1130302"/>
                  <a:pt x="1491454" y="1341461"/>
                  <a:pt x="1468941" y="1485371"/>
                </a:cubicBezTo>
                <a:cubicBezTo>
                  <a:pt x="1446428" y="1629281"/>
                  <a:pt x="1465160" y="1974515"/>
                  <a:pt x="1468941" y="2121958"/>
                </a:cubicBezTo>
                <a:cubicBezTo>
                  <a:pt x="1312280" y="2135490"/>
                  <a:pt x="1106045" y="2113285"/>
                  <a:pt x="979294" y="2121958"/>
                </a:cubicBezTo>
                <a:cubicBezTo>
                  <a:pt x="852543" y="2130631"/>
                  <a:pt x="681568" y="2122741"/>
                  <a:pt x="533715" y="2121958"/>
                </a:cubicBezTo>
                <a:cubicBezTo>
                  <a:pt x="385862" y="2121175"/>
                  <a:pt x="119187" y="2106880"/>
                  <a:pt x="0" y="2121958"/>
                </a:cubicBezTo>
                <a:cubicBezTo>
                  <a:pt x="12149" y="1876912"/>
                  <a:pt x="25299" y="1748384"/>
                  <a:pt x="0" y="1591469"/>
                </a:cubicBezTo>
                <a:cubicBezTo>
                  <a:pt x="-25299" y="1434554"/>
                  <a:pt x="-8731" y="1224923"/>
                  <a:pt x="0" y="1039759"/>
                </a:cubicBezTo>
                <a:cubicBezTo>
                  <a:pt x="8731" y="854595"/>
                  <a:pt x="11224" y="674529"/>
                  <a:pt x="0" y="530490"/>
                </a:cubicBezTo>
                <a:cubicBezTo>
                  <a:pt x="-11224" y="386451"/>
                  <a:pt x="3515" y="1436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1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3AB05-D1AB-47EB-98EE-B0DFC9E1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Firewalls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9E13-B0D0-47DC-A886-DB845295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Monitors and filters HTTP traffic</a:t>
            </a:r>
          </a:p>
          <a:p>
            <a:pPr lvl="1"/>
            <a:r>
              <a:rPr lang="en-US" dirty="0"/>
              <a:t>mainly operates on predefined ruleset and/or learning mode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 not rely on a WAF as your primary defense mechanism</a:t>
            </a:r>
          </a:p>
          <a:p>
            <a:pPr lvl="1"/>
            <a:r>
              <a:rPr lang="en-US" dirty="0"/>
              <a:t>many circumvention techniques, exploits etc. 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 usage</a:t>
            </a:r>
          </a:p>
          <a:p>
            <a:pPr lvl="1"/>
            <a:r>
              <a:rPr lang="en-US" dirty="0"/>
              <a:t>additional protection (2</a:t>
            </a:r>
            <a:r>
              <a:rPr lang="en-US" baseline="30000" dirty="0"/>
              <a:t>nd</a:t>
            </a:r>
            <a:r>
              <a:rPr lang="en-US" dirty="0"/>
              <a:t> line of defense) against common web application attacks, e.g. </a:t>
            </a:r>
            <a:r>
              <a:rPr lang="en-US" dirty="0" err="1"/>
              <a:t>SQLi</a:t>
            </a:r>
            <a:r>
              <a:rPr lang="en-US" dirty="0"/>
              <a:t>, XSS, </a:t>
            </a:r>
            <a:r>
              <a:rPr lang="en-US" dirty="0" err="1"/>
              <a:t>Bruteforcing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quick temporary fixes</a:t>
            </a:r>
          </a:p>
          <a:p>
            <a:pPr lvl="1"/>
            <a:r>
              <a:rPr lang="en-US" dirty="0"/>
              <a:t>centralized AV scan for file uploads</a:t>
            </a:r>
          </a:p>
          <a:p>
            <a:pPr lvl="1"/>
            <a:r>
              <a:rPr lang="en-US" dirty="0"/>
              <a:t>protection of legacy applications</a:t>
            </a:r>
          </a:p>
          <a:p>
            <a:pPr lvl="1"/>
            <a:r>
              <a:rPr lang="en-US" dirty="0"/>
              <a:t>web application IDS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Always configure them properly!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180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A </a:t>
            </a:r>
            <a:r>
              <a:rPr lang="de-AT" dirty="0" err="1"/>
              <a:t>secure</a:t>
            </a:r>
            <a:r>
              <a:rPr lang="de-AT" dirty="0"/>
              <a:t> design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worth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money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Explicitly</a:t>
            </a:r>
            <a:r>
              <a:rPr lang="de-AT" dirty="0"/>
              <a:t> </a:t>
            </a:r>
            <a:r>
              <a:rPr lang="de-AT" dirty="0" err="1"/>
              <a:t>ensure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integrity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software</a:t>
            </a:r>
            <a:r>
              <a:rPr lang="de-AT" dirty="0"/>
              <a:t> (</a:t>
            </a:r>
            <a:r>
              <a:rPr lang="de-AT" dirty="0" err="1"/>
              <a:t>components</a:t>
            </a:r>
            <a:r>
              <a:rPr lang="de-AT" dirty="0"/>
              <a:t>) and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critical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endParaRPr lang="de-AT" dirty="0"/>
          </a:p>
          <a:p>
            <a:r>
              <a:rPr lang="de-AT" dirty="0"/>
              <a:t>Be </a:t>
            </a:r>
            <a:r>
              <a:rPr lang="de-AT" dirty="0" err="1"/>
              <a:t>aware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included</a:t>
            </a:r>
            <a:r>
              <a:rPr lang="de-AT" dirty="0"/>
              <a:t> 3rd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security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lang="de-AT" dirty="0"/>
          </a:p>
          <a:p>
            <a:endParaRPr lang="de-AT" dirty="0"/>
          </a:p>
          <a:p>
            <a:r>
              <a:rPr lang="de-AT" dirty="0"/>
              <a:t>Implement </a:t>
            </a:r>
            <a:r>
              <a:rPr lang="de-AT" dirty="0" err="1"/>
              <a:t>structured</a:t>
            </a:r>
            <a:r>
              <a:rPr lang="de-AT" dirty="0"/>
              <a:t>, </a:t>
            </a:r>
            <a:r>
              <a:rPr lang="de-AT" dirty="0" err="1"/>
              <a:t>consistent</a:t>
            </a:r>
            <a:r>
              <a:rPr lang="de-AT" dirty="0"/>
              <a:t> and </a:t>
            </a:r>
            <a:r>
              <a:rPr lang="de-AT" dirty="0" err="1"/>
              <a:t>centralized</a:t>
            </a:r>
            <a:r>
              <a:rPr lang="de-AT" dirty="0"/>
              <a:t> </a:t>
            </a:r>
            <a:r>
              <a:rPr lang="de-AT" dirty="0" err="1"/>
              <a:t>logging</a:t>
            </a:r>
            <a:r>
              <a:rPr lang="de-AT" dirty="0"/>
              <a:t> and </a:t>
            </a:r>
            <a:r>
              <a:rPr lang="de-AT" dirty="0" err="1"/>
              <a:t>monitoring</a:t>
            </a:r>
            <a:endParaRPr lang="de-AT" dirty="0"/>
          </a:p>
          <a:p>
            <a:endParaRPr lang="de-AT" dirty="0"/>
          </a:p>
          <a:p>
            <a:r>
              <a:rPr lang="de-AT" dirty="0"/>
              <a:t>Use WAFs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purpose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6095</Words>
  <Application>Microsoft Office PowerPoint</Application>
  <PresentationFormat>Breitbild</PresentationFormat>
  <Paragraphs>1286</Paragraphs>
  <Slides>94</Slides>
  <Notes>63</Notes>
  <HiddenSlides>19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94</vt:i4>
      </vt:variant>
    </vt:vector>
  </HeadingPairs>
  <TitlesOfParts>
    <vt:vector size="100" baseType="lpstr">
      <vt:lpstr>Arial</vt:lpstr>
      <vt:lpstr>Calibri</vt:lpstr>
      <vt:lpstr>Consolas</vt:lpstr>
      <vt:lpstr>Roboto</vt:lpstr>
      <vt:lpstr>Verdana</vt:lpstr>
      <vt:lpstr>Office</vt:lpstr>
      <vt:lpstr>General Topics</vt:lpstr>
      <vt:lpstr>Rough Overview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Secure Design Patterns</vt:lpstr>
      <vt:lpstr>Secure Design Patterns</vt:lpstr>
      <vt:lpstr>PowerPoint-Präsentation</vt:lpstr>
      <vt:lpstr>PowerPoint-Präsentation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PowerPoint-Präsentation</vt:lpstr>
      <vt:lpstr>Threat Modeling in a nutshell</vt:lpstr>
      <vt:lpstr>Threat Modeling in a nutshell</vt:lpstr>
      <vt:lpstr>It’s even cheaper to invest in a secure design</vt:lpstr>
      <vt:lpstr>PowerPoint-Präsentation</vt:lpstr>
      <vt:lpstr>Design vs.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3rd party components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Serialization / Deserialization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Example: PHP Deserialization</vt:lpstr>
      <vt:lpstr>Nice example from 2015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 Application Firewalls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2022-11-09T21:12:17Z</dcterms:modified>
</cp:coreProperties>
</file>