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94" r:id="rId2"/>
    <p:sldId id="295" r:id="rId3"/>
    <p:sldId id="445" r:id="rId4"/>
    <p:sldId id="299" r:id="rId5"/>
    <p:sldId id="298" r:id="rId6"/>
    <p:sldId id="307" r:id="rId7"/>
    <p:sldId id="426" r:id="rId8"/>
    <p:sldId id="258" r:id="rId9"/>
    <p:sldId id="438" r:id="rId10"/>
    <p:sldId id="269" r:id="rId11"/>
    <p:sldId id="283" r:id="rId12"/>
    <p:sldId id="446" r:id="rId13"/>
    <p:sldId id="447" r:id="rId14"/>
    <p:sldId id="448" r:id="rId15"/>
    <p:sldId id="427" r:id="rId16"/>
    <p:sldId id="428" r:id="rId17"/>
    <p:sldId id="273" r:id="rId18"/>
    <p:sldId id="434" r:id="rId19"/>
    <p:sldId id="431" r:id="rId2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66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CDE0C3-EE10-4509-BF44-D59D8C10DC16}" v="10" dt="2023-04-14T16:17:54.2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0376" autoAdjust="0"/>
  </p:normalViewPr>
  <p:slideViewPr>
    <p:cSldViewPr snapToGrid="0">
      <p:cViewPr varScale="1">
        <p:scale>
          <a:sx n="81" d="100"/>
          <a:sy n="81" d="100"/>
        </p:scale>
        <p:origin x="636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Schwarz" userId="5bb35bb8-905a-4742-88d9-33d9089732e7" providerId="ADAL" clId="{3ED6F2CB-A331-4D07-A8D8-4033E30200D3}"/>
    <pc:docChg chg="undo redo custSel addSld delSld modSld">
      <pc:chgData name="Daniel Schwarz" userId="5bb35bb8-905a-4742-88d9-33d9089732e7" providerId="ADAL" clId="{3ED6F2CB-A331-4D07-A8D8-4033E30200D3}" dt="2020-11-18T16:36:56.894" v="2525" actId="20577"/>
      <pc:docMkLst>
        <pc:docMk/>
      </pc:docMkLst>
      <pc:sldChg chg="modSp mod">
        <pc:chgData name="Daniel Schwarz" userId="5bb35bb8-905a-4742-88d9-33d9089732e7" providerId="ADAL" clId="{3ED6F2CB-A331-4D07-A8D8-4033E30200D3}" dt="2020-11-14T22:11:54.480" v="2352" actId="1036"/>
        <pc:sldMkLst>
          <pc:docMk/>
          <pc:sldMk cId="4073586220" sldId="256"/>
        </pc:sldMkLst>
        <pc:spChg chg="mod">
          <ac:chgData name="Daniel Schwarz" userId="5bb35bb8-905a-4742-88d9-33d9089732e7" providerId="ADAL" clId="{3ED6F2CB-A331-4D07-A8D8-4033E30200D3}" dt="2020-11-10T20:49:43.081" v="33" actId="20577"/>
          <ac:spMkLst>
            <pc:docMk/>
            <pc:sldMk cId="4073586220" sldId="256"/>
            <ac:spMk id="2" creationId="{05A9BE41-91A5-4DA7-B9E0-DE2DD34A1CC7}"/>
          </ac:spMkLst>
        </pc:spChg>
        <pc:spChg chg="mod">
          <ac:chgData name="Daniel Schwarz" userId="5bb35bb8-905a-4742-88d9-33d9089732e7" providerId="ADAL" clId="{3ED6F2CB-A331-4D07-A8D8-4033E30200D3}" dt="2020-11-14T22:11:54.480" v="2352" actId="1036"/>
          <ac:spMkLst>
            <pc:docMk/>
            <pc:sldMk cId="4073586220" sldId="256"/>
            <ac:spMk id="3" creationId="{A705490D-FDBC-4842-87D1-73577E6541F1}"/>
          </ac:spMkLst>
        </pc:spChg>
      </pc:sldChg>
      <pc:sldChg chg="del">
        <pc:chgData name="Daniel Schwarz" userId="5bb35bb8-905a-4742-88d9-33d9089732e7" providerId="ADAL" clId="{3ED6F2CB-A331-4D07-A8D8-4033E30200D3}" dt="2020-11-10T20:49:27.535" v="0" actId="47"/>
        <pc:sldMkLst>
          <pc:docMk/>
          <pc:sldMk cId="47860836" sldId="292"/>
        </pc:sldMkLst>
      </pc:sldChg>
      <pc:sldChg chg="modSp mod">
        <pc:chgData name="Daniel Schwarz" userId="5bb35bb8-905a-4742-88d9-33d9089732e7" providerId="ADAL" clId="{3ED6F2CB-A331-4D07-A8D8-4033E30200D3}" dt="2020-11-16T21:43:06.432" v="2399" actId="27636"/>
        <pc:sldMkLst>
          <pc:docMk/>
          <pc:sldMk cId="1739608523" sldId="293"/>
        </pc:sldMkLst>
        <pc:spChg chg="mod">
          <ac:chgData name="Daniel Schwarz" userId="5bb35bb8-905a-4742-88d9-33d9089732e7" providerId="ADAL" clId="{3ED6F2CB-A331-4D07-A8D8-4033E30200D3}" dt="2020-11-16T21:43:06.432" v="2399" actId="27636"/>
          <ac:spMkLst>
            <pc:docMk/>
            <pc:sldMk cId="1739608523" sldId="293"/>
            <ac:spMk id="4" creationId="{44EC7A9A-36A6-4DB9-97CD-960FEC338F90}"/>
          </ac:spMkLst>
        </pc:spChg>
      </pc:sldChg>
      <pc:sldChg chg="addSp modSp new mod modAnim modNotesTx">
        <pc:chgData name="Daniel Schwarz" userId="5bb35bb8-905a-4742-88d9-33d9089732e7" providerId="ADAL" clId="{3ED6F2CB-A331-4D07-A8D8-4033E30200D3}" dt="2020-11-18T15:59:11.477" v="2423"/>
        <pc:sldMkLst>
          <pc:docMk/>
          <pc:sldMk cId="3756812701" sldId="294"/>
        </pc:sldMkLst>
        <pc:spChg chg="add mod">
          <ac:chgData name="Daniel Schwarz" userId="5bb35bb8-905a-4742-88d9-33d9089732e7" providerId="ADAL" clId="{3ED6F2CB-A331-4D07-A8D8-4033E30200D3}" dt="2020-11-10T21:11:20.008" v="1343"/>
          <ac:spMkLst>
            <pc:docMk/>
            <pc:sldMk cId="3756812701" sldId="294"/>
            <ac:spMk id="3" creationId="{3C1E232B-B008-4EF5-9D6B-1CFB6BE3C044}"/>
          </ac:spMkLst>
        </pc:spChg>
        <pc:spChg chg="add mod">
          <ac:chgData name="Daniel Schwarz" userId="5bb35bb8-905a-4742-88d9-33d9089732e7" providerId="ADAL" clId="{3ED6F2CB-A331-4D07-A8D8-4033E30200D3}" dt="2020-11-10T21:01:45.369" v="626" actId="1035"/>
          <ac:spMkLst>
            <pc:docMk/>
            <pc:sldMk cId="3756812701" sldId="294"/>
            <ac:spMk id="4" creationId="{3C6DB516-7DD5-41DC-A046-AE2FD38F9E89}"/>
          </ac:spMkLst>
        </pc:spChg>
      </pc:sldChg>
      <pc:sldChg chg="del">
        <pc:chgData name="Daniel Schwarz" userId="5bb35bb8-905a-4742-88d9-33d9089732e7" providerId="ADAL" clId="{3ED6F2CB-A331-4D07-A8D8-4033E30200D3}" dt="2020-11-10T20:49:31.801" v="1" actId="47"/>
        <pc:sldMkLst>
          <pc:docMk/>
          <pc:sldMk cId="3875954506" sldId="294"/>
        </pc:sldMkLst>
      </pc:sldChg>
      <pc:sldChg chg="addSp modSp new mod modAnim modNotesTx">
        <pc:chgData name="Daniel Schwarz" userId="5bb35bb8-905a-4742-88d9-33d9089732e7" providerId="ADAL" clId="{3ED6F2CB-A331-4D07-A8D8-4033E30200D3}" dt="2020-11-18T16:36:56.894" v="2525" actId="20577"/>
        <pc:sldMkLst>
          <pc:docMk/>
          <pc:sldMk cId="2300856582" sldId="295"/>
        </pc:sldMkLst>
        <pc:spChg chg="add mod">
          <ac:chgData name="Daniel Schwarz" userId="5bb35bb8-905a-4742-88d9-33d9089732e7" providerId="ADAL" clId="{3ED6F2CB-A331-4D07-A8D8-4033E30200D3}" dt="2020-11-10T21:04:52.815" v="673"/>
          <ac:spMkLst>
            <pc:docMk/>
            <pc:sldMk cId="2300856582" sldId="295"/>
            <ac:spMk id="3" creationId="{D6E0878B-E2A1-49FA-A6C6-266EB0C76417}"/>
          </ac:spMkLst>
        </pc:spChg>
        <pc:spChg chg="add mod">
          <ac:chgData name="Daniel Schwarz" userId="5bb35bb8-905a-4742-88d9-33d9089732e7" providerId="ADAL" clId="{3ED6F2CB-A331-4D07-A8D8-4033E30200D3}" dt="2020-11-16T21:44:38.069" v="2408" actId="255"/>
          <ac:spMkLst>
            <pc:docMk/>
            <pc:sldMk cId="2300856582" sldId="295"/>
            <ac:spMk id="5" creationId="{4C0AEE68-F823-4FD0-B215-E3E86F481E43}"/>
          </ac:spMkLst>
        </pc:spChg>
      </pc:sldChg>
      <pc:sldChg chg="del">
        <pc:chgData name="Daniel Schwarz" userId="5bb35bb8-905a-4742-88d9-33d9089732e7" providerId="ADAL" clId="{3ED6F2CB-A331-4D07-A8D8-4033E30200D3}" dt="2020-11-10T20:49:31.801" v="1" actId="47"/>
        <pc:sldMkLst>
          <pc:docMk/>
          <pc:sldMk cId="4238467972" sldId="295"/>
        </pc:sldMkLst>
      </pc:sldChg>
      <pc:sldChg chg="addSp modSp new mod">
        <pc:chgData name="Daniel Schwarz" userId="5bb35bb8-905a-4742-88d9-33d9089732e7" providerId="ADAL" clId="{3ED6F2CB-A331-4D07-A8D8-4033E30200D3}" dt="2020-11-10T21:12:11.691" v="1395" actId="20577"/>
        <pc:sldMkLst>
          <pc:docMk/>
          <pc:sldMk cId="958584882" sldId="296"/>
        </pc:sldMkLst>
        <pc:spChg chg="add mod">
          <ac:chgData name="Daniel Schwarz" userId="5bb35bb8-905a-4742-88d9-33d9089732e7" providerId="ADAL" clId="{3ED6F2CB-A331-4D07-A8D8-4033E30200D3}" dt="2020-11-10T21:12:11.691" v="1395" actId="20577"/>
          <ac:spMkLst>
            <pc:docMk/>
            <pc:sldMk cId="958584882" sldId="296"/>
            <ac:spMk id="3" creationId="{4047C36C-A5ED-4049-9F75-874F4B035BC4}"/>
          </ac:spMkLst>
        </pc:spChg>
      </pc:sldChg>
      <pc:sldChg chg="addSp delSp modSp new mod modClrScheme chgLayout">
        <pc:chgData name="Daniel Schwarz" userId="5bb35bb8-905a-4742-88d9-33d9089732e7" providerId="ADAL" clId="{3ED6F2CB-A331-4D07-A8D8-4033E30200D3}" dt="2020-11-10T21:15:47.018" v="1432" actId="1076"/>
        <pc:sldMkLst>
          <pc:docMk/>
          <pc:sldMk cId="47617300" sldId="297"/>
        </pc:sldMkLst>
        <pc:spChg chg="add del">
          <ac:chgData name="Daniel Schwarz" userId="5bb35bb8-905a-4742-88d9-33d9089732e7" providerId="ADAL" clId="{3ED6F2CB-A331-4D07-A8D8-4033E30200D3}" dt="2020-11-10T21:12:49.877" v="1398" actId="22"/>
          <ac:spMkLst>
            <pc:docMk/>
            <pc:sldMk cId="47617300" sldId="297"/>
            <ac:spMk id="3" creationId="{4E3D351E-EF13-4858-B0E4-47794F34B16A}"/>
          </ac:spMkLst>
        </pc:spChg>
        <pc:spChg chg="add mod">
          <ac:chgData name="Daniel Schwarz" userId="5bb35bb8-905a-4742-88d9-33d9089732e7" providerId="ADAL" clId="{3ED6F2CB-A331-4D07-A8D8-4033E30200D3}" dt="2020-11-10T21:12:59.354" v="1411" actId="20577"/>
          <ac:spMkLst>
            <pc:docMk/>
            <pc:sldMk cId="47617300" sldId="297"/>
            <ac:spMk id="4" creationId="{95278EFE-30CF-436A-8C00-01D37FA6882F}"/>
          </ac:spMkLst>
        </pc:spChg>
        <pc:spChg chg="add mod">
          <ac:chgData name="Daniel Schwarz" userId="5bb35bb8-905a-4742-88d9-33d9089732e7" providerId="ADAL" clId="{3ED6F2CB-A331-4D07-A8D8-4033E30200D3}" dt="2020-11-10T21:14:21.609" v="1428" actId="1036"/>
          <ac:spMkLst>
            <pc:docMk/>
            <pc:sldMk cId="47617300" sldId="297"/>
            <ac:spMk id="6" creationId="{8EC801B8-AC5D-4DCF-8AA0-7FD9A37610EE}"/>
          </ac:spMkLst>
        </pc:spChg>
        <pc:picChg chg="add mod">
          <ac:chgData name="Daniel Schwarz" userId="5bb35bb8-905a-4742-88d9-33d9089732e7" providerId="ADAL" clId="{3ED6F2CB-A331-4D07-A8D8-4033E30200D3}" dt="2020-11-10T21:15:47.018" v="1432" actId="1076"/>
          <ac:picMkLst>
            <pc:docMk/>
            <pc:sldMk cId="47617300" sldId="297"/>
            <ac:picMk id="7" creationId="{6B9567A5-D9EE-44DD-B0B8-393384111180}"/>
          </ac:picMkLst>
        </pc:picChg>
      </pc:sldChg>
      <pc:sldChg chg="del">
        <pc:chgData name="Daniel Schwarz" userId="5bb35bb8-905a-4742-88d9-33d9089732e7" providerId="ADAL" clId="{3ED6F2CB-A331-4D07-A8D8-4033E30200D3}" dt="2020-11-10T20:49:31.801" v="1" actId="47"/>
        <pc:sldMkLst>
          <pc:docMk/>
          <pc:sldMk cId="1445920273" sldId="297"/>
        </pc:sldMkLst>
      </pc:sldChg>
      <pc:sldChg chg="del">
        <pc:chgData name="Daniel Schwarz" userId="5bb35bb8-905a-4742-88d9-33d9089732e7" providerId="ADAL" clId="{3ED6F2CB-A331-4D07-A8D8-4033E30200D3}" dt="2020-11-10T20:49:31.801" v="1" actId="47"/>
        <pc:sldMkLst>
          <pc:docMk/>
          <pc:sldMk cId="1272688928" sldId="298"/>
        </pc:sldMkLst>
      </pc:sldChg>
      <pc:sldChg chg="addSp modSp new mod">
        <pc:chgData name="Daniel Schwarz" userId="5bb35bb8-905a-4742-88d9-33d9089732e7" providerId="ADAL" clId="{3ED6F2CB-A331-4D07-A8D8-4033E30200D3}" dt="2020-11-10T21:33:13.193" v="1566" actId="1076"/>
        <pc:sldMkLst>
          <pc:docMk/>
          <pc:sldMk cId="3792953039" sldId="298"/>
        </pc:sldMkLst>
        <pc:spChg chg="mod">
          <ac:chgData name="Daniel Schwarz" userId="5bb35bb8-905a-4742-88d9-33d9089732e7" providerId="ADAL" clId="{3ED6F2CB-A331-4D07-A8D8-4033E30200D3}" dt="2020-11-10T21:29:34.490" v="1559" actId="20577"/>
          <ac:spMkLst>
            <pc:docMk/>
            <pc:sldMk cId="3792953039" sldId="298"/>
            <ac:spMk id="2" creationId="{694BB7A6-53AA-490D-9912-A5504A5CAC14}"/>
          </ac:spMkLst>
        </pc:spChg>
        <pc:spChg chg="add mod">
          <ac:chgData name="Daniel Schwarz" userId="5bb35bb8-905a-4742-88d9-33d9089732e7" providerId="ADAL" clId="{3ED6F2CB-A331-4D07-A8D8-4033E30200D3}" dt="2020-11-10T21:30:40.670" v="1561"/>
          <ac:spMkLst>
            <pc:docMk/>
            <pc:sldMk cId="3792953039" sldId="298"/>
            <ac:spMk id="4" creationId="{FB1433ED-60EB-4D2E-83BF-3452A349447A}"/>
          </ac:spMkLst>
        </pc:spChg>
        <pc:picChg chg="add mod">
          <ac:chgData name="Daniel Schwarz" userId="5bb35bb8-905a-4742-88d9-33d9089732e7" providerId="ADAL" clId="{3ED6F2CB-A331-4D07-A8D8-4033E30200D3}" dt="2020-11-10T21:33:13.193" v="1566" actId="1076"/>
          <ac:picMkLst>
            <pc:docMk/>
            <pc:sldMk cId="3792953039" sldId="298"/>
            <ac:picMk id="5" creationId="{2DDC59B1-A654-47A8-9957-A4A33102AB2F}"/>
          </ac:picMkLst>
        </pc:picChg>
      </pc:sldChg>
      <pc:sldChg chg="del">
        <pc:chgData name="Daniel Schwarz" userId="5bb35bb8-905a-4742-88d9-33d9089732e7" providerId="ADAL" clId="{3ED6F2CB-A331-4D07-A8D8-4033E30200D3}" dt="2020-11-10T20:49:31.801" v="1" actId="47"/>
        <pc:sldMkLst>
          <pc:docMk/>
          <pc:sldMk cId="180264529" sldId="299"/>
        </pc:sldMkLst>
      </pc:sldChg>
      <pc:sldChg chg="addSp modSp new mod">
        <pc:chgData name="Daniel Schwarz" userId="5bb35bb8-905a-4742-88d9-33d9089732e7" providerId="ADAL" clId="{3ED6F2CB-A331-4D07-A8D8-4033E30200D3}" dt="2020-11-10T21:28:43.747" v="1527" actId="1076"/>
        <pc:sldMkLst>
          <pc:docMk/>
          <pc:sldMk cId="3263749875" sldId="299"/>
        </pc:sldMkLst>
        <pc:spChg chg="mod">
          <ac:chgData name="Daniel Schwarz" userId="5bb35bb8-905a-4742-88d9-33d9089732e7" providerId="ADAL" clId="{3ED6F2CB-A331-4D07-A8D8-4033E30200D3}" dt="2020-11-10T21:17:31.977" v="1444" actId="20577"/>
          <ac:spMkLst>
            <pc:docMk/>
            <pc:sldMk cId="3263749875" sldId="299"/>
            <ac:spMk id="2" creationId="{0CD39EB5-5429-4B02-B1AD-05FED48F619A}"/>
          </ac:spMkLst>
        </pc:spChg>
        <pc:spChg chg="add mod">
          <ac:chgData name="Daniel Schwarz" userId="5bb35bb8-905a-4742-88d9-33d9089732e7" providerId="ADAL" clId="{3ED6F2CB-A331-4D07-A8D8-4033E30200D3}" dt="2020-11-10T21:24:26.165" v="1451"/>
          <ac:spMkLst>
            <pc:docMk/>
            <pc:sldMk cId="3263749875" sldId="299"/>
            <ac:spMk id="5" creationId="{47B6D921-EBB1-45E5-ABE0-B37065515E97}"/>
          </ac:spMkLst>
        </pc:spChg>
        <pc:spChg chg="add mod">
          <ac:chgData name="Daniel Schwarz" userId="5bb35bb8-905a-4742-88d9-33d9089732e7" providerId="ADAL" clId="{3ED6F2CB-A331-4D07-A8D8-4033E30200D3}" dt="2020-11-10T21:28:43.331" v="1526" actId="1076"/>
          <ac:spMkLst>
            <pc:docMk/>
            <pc:sldMk cId="3263749875" sldId="299"/>
            <ac:spMk id="6" creationId="{8D91C3DD-424B-434D-9372-8D5D39138C61}"/>
          </ac:spMkLst>
        </pc:spChg>
        <pc:picChg chg="add mod">
          <ac:chgData name="Daniel Schwarz" userId="5bb35bb8-905a-4742-88d9-33d9089732e7" providerId="ADAL" clId="{3ED6F2CB-A331-4D07-A8D8-4033E30200D3}" dt="2020-11-10T21:28:43.747" v="1527" actId="1076"/>
          <ac:picMkLst>
            <pc:docMk/>
            <pc:sldMk cId="3263749875" sldId="299"/>
            <ac:picMk id="3" creationId="{92CB60ED-27BB-4175-97C2-4ECCD8B6E12C}"/>
          </ac:picMkLst>
        </pc:picChg>
      </pc:sldChg>
      <pc:sldChg chg="addSp modSp new del mod modShow">
        <pc:chgData name="Daniel Schwarz" userId="5bb35bb8-905a-4742-88d9-33d9089732e7" providerId="ADAL" clId="{3ED6F2CB-A331-4D07-A8D8-4033E30200D3}" dt="2020-11-10T21:50:16.374" v="1940" actId="47"/>
        <pc:sldMkLst>
          <pc:docMk/>
          <pc:sldMk cId="1334707182" sldId="300"/>
        </pc:sldMkLst>
        <pc:spChg chg="mod">
          <ac:chgData name="Daniel Schwarz" userId="5bb35bb8-905a-4742-88d9-33d9089732e7" providerId="ADAL" clId="{3ED6F2CB-A331-4D07-A8D8-4033E30200D3}" dt="2020-11-10T21:34:40.823" v="1605" actId="20577"/>
          <ac:spMkLst>
            <pc:docMk/>
            <pc:sldMk cId="1334707182" sldId="300"/>
            <ac:spMk id="2" creationId="{78071A35-60E8-4F73-8F05-E6E76F3593EA}"/>
          </ac:spMkLst>
        </pc:spChg>
        <pc:spChg chg="add mod">
          <ac:chgData name="Daniel Schwarz" userId="5bb35bb8-905a-4742-88d9-33d9089732e7" providerId="ADAL" clId="{3ED6F2CB-A331-4D07-A8D8-4033E30200D3}" dt="2020-11-10T21:35:22.501" v="1609"/>
          <ac:spMkLst>
            <pc:docMk/>
            <pc:sldMk cId="1334707182" sldId="300"/>
            <ac:spMk id="5" creationId="{FB63AF06-69DE-42BB-98D4-684498DEEE34}"/>
          </ac:spMkLst>
        </pc:spChg>
        <pc:picChg chg="add mod">
          <ac:chgData name="Daniel Schwarz" userId="5bb35bb8-905a-4742-88d9-33d9089732e7" providerId="ADAL" clId="{3ED6F2CB-A331-4D07-A8D8-4033E30200D3}" dt="2020-11-10T21:35:05.907" v="1607" actId="1076"/>
          <ac:picMkLst>
            <pc:docMk/>
            <pc:sldMk cId="1334707182" sldId="300"/>
            <ac:picMk id="3" creationId="{5C47D021-F821-4432-8ED6-E97CFE3E2AA3}"/>
          </ac:picMkLst>
        </pc:picChg>
      </pc:sldChg>
      <pc:sldChg chg="del">
        <pc:chgData name="Daniel Schwarz" userId="5bb35bb8-905a-4742-88d9-33d9089732e7" providerId="ADAL" clId="{3ED6F2CB-A331-4D07-A8D8-4033E30200D3}" dt="2020-11-10T20:49:31.801" v="1" actId="47"/>
        <pc:sldMkLst>
          <pc:docMk/>
          <pc:sldMk cId="3090573643" sldId="300"/>
        </pc:sldMkLst>
      </pc:sldChg>
      <pc:sldChg chg="addSp modSp new mod modClrScheme chgLayout">
        <pc:chgData name="Daniel Schwarz" userId="5bb35bb8-905a-4742-88d9-33d9089732e7" providerId="ADAL" clId="{3ED6F2CB-A331-4D07-A8D8-4033E30200D3}" dt="2020-11-10T21:50:01.879" v="1939" actId="20577"/>
        <pc:sldMkLst>
          <pc:docMk/>
          <pc:sldMk cId="168114193" sldId="301"/>
        </pc:sldMkLst>
        <pc:spChg chg="mod ord">
          <ac:chgData name="Daniel Schwarz" userId="5bb35bb8-905a-4742-88d9-33d9089732e7" providerId="ADAL" clId="{3ED6F2CB-A331-4D07-A8D8-4033E30200D3}" dt="2020-11-10T21:36:56.017" v="1689" actId="20577"/>
          <ac:spMkLst>
            <pc:docMk/>
            <pc:sldMk cId="168114193" sldId="301"/>
            <ac:spMk id="2" creationId="{5E59BA24-DB51-435B-82D3-69A5E46115C2}"/>
          </ac:spMkLst>
        </pc:spChg>
        <pc:spChg chg="add mod ord">
          <ac:chgData name="Daniel Schwarz" userId="5bb35bb8-905a-4742-88d9-33d9089732e7" providerId="ADAL" clId="{3ED6F2CB-A331-4D07-A8D8-4033E30200D3}" dt="2020-11-10T21:50:01.879" v="1939" actId="20577"/>
          <ac:spMkLst>
            <pc:docMk/>
            <pc:sldMk cId="168114193" sldId="301"/>
            <ac:spMk id="3" creationId="{7D15D16E-58EA-45A1-A7D3-C94059350CF8}"/>
          </ac:spMkLst>
        </pc:spChg>
      </pc:sldChg>
      <pc:sldChg chg="del">
        <pc:chgData name="Daniel Schwarz" userId="5bb35bb8-905a-4742-88d9-33d9089732e7" providerId="ADAL" clId="{3ED6F2CB-A331-4D07-A8D8-4033E30200D3}" dt="2020-11-10T20:49:31.801" v="1" actId="47"/>
        <pc:sldMkLst>
          <pc:docMk/>
          <pc:sldMk cId="586173765" sldId="301"/>
        </pc:sldMkLst>
      </pc:sldChg>
      <pc:sldChg chg="modSp add mod">
        <pc:chgData name="Daniel Schwarz" userId="5bb35bb8-905a-4742-88d9-33d9089732e7" providerId="ADAL" clId="{3ED6F2CB-A331-4D07-A8D8-4033E30200D3}" dt="2020-11-10T21:50:50.998" v="1997" actId="5793"/>
        <pc:sldMkLst>
          <pc:docMk/>
          <pc:sldMk cId="590501299" sldId="302"/>
        </pc:sldMkLst>
        <pc:spChg chg="mod">
          <ac:chgData name="Daniel Schwarz" userId="5bb35bb8-905a-4742-88d9-33d9089732e7" providerId="ADAL" clId="{3ED6F2CB-A331-4D07-A8D8-4033E30200D3}" dt="2020-11-10T21:50:50.998" v="1997" actId="5793"/>
          <ac:spMkLst>
            <pc:docMk/>
            <pc:sldMk cId="590501299" sldId="302"/>
            <ac:spMk id="4" creationId="{44EC7A9A-36A6-4DB9-97CD-960FEC338F90}"/>
          </ac:spMkLst>
        </pc:spChg>
      </pc:sldChg>
      <pc:sldChg chg="del">
        <pc:chgData name="Daniel Schwarz" userId="5bb35bb8-905a-4742-88d9-33d9089732e7" providerId="ADAL" clId="{3ED6F2CB-A331-4D07-A8D8-4033E30200D3}" dt="2020-11-10T20:49:31.801" v="1" actId="47"/>
        <pc:sldMkLst>
          <pc:docMk/>
          <pc:sldMk cId="1513339557" sldId="302"/>
        </pc:sldMkLst>
      </pc:sldChg>
      <pc:sldChg chg="new del">
        <pc:chgData name="Daniel Schwarz" userId="5bb35bb8-905a-4742-88d9-33d9089732e7" providerId="ADAL" clId="{3ED6F2CB-A331-4D07-A8D8-4033E30200D3}" dt="2020-11-12T20:39:23.755" v="2000" actId="47"/>
        <pc:sldMkLst>
          <pc:docMk/>
          <pc:sldMk cId="224449335" sldId="303"/>
        </pc:sldMkLst>
      </pc:sldChg>
      <pc:sldChg chg="del">
        <pc:chgData name="Daniel Schwarz" userId="5bb35bb8-905a-4742-88d9-33d9089732e7" providerId="ADAL" clId="{3ED6F2CB-A331-4D07-A8D8-4033E30200D3}" dt="2020-11-10T20:49:31.801" v="1" actId="47"/>
        <pc:sldMkLst>
          <pc:docMk/>
          <pc:sldMk cId="3355901397" sldId="303"/>
        </pc:sldMkLst>
      </pc:sldChg>
      <pc:sldChg chg="del">
        <pc:chgData name="Daniel Schwarz" userId="5bb35bb8-905a-4742-88d9-33d9089732e7" providerId="ADAL" clId="{3ED6F2CB-A331-4D07-A8D8-4033E30200D3}" dt="2020-11-10T20:49:31.801" v="1" actId="47"/>
        <pc:sldMkLst>
          <pc:docMk/>
          <pc:sldMk cId="1471082872" sldId="304"/>
        </pc:sldMkLst>
      </pc:sldChg>
      <pc:sldChg chg="modSp add del mod">
        <pc:chgData name="Daniel Schwarz" userId="5bb35bb8-905a-4742-88d9-33d9089732e7" providerId="ADAL" clId="{3ED6F2CB-A331-4D07-A8D8-4033E30200D3}" dt="2020-11-12T20:39:34.874" v="2008"/>
        <pc:sldMkLst>
          <pc:docMk/>
          <pc:sldMk cId="3230129895" sldId="305"/>
        </pc:sldMkLst>
        <pc:spChg chg="mod">
          <ac:chgData name="Daniel Schwarz" userId="5bb35bb8-905a-4742-88d9-33d9089732e7" providerId="ADAL" clId="{3ED6F2CB-A331-4D07-A8D8-4033E30200D3}" dt="2020-11-12T20:39:34.874" v="2008"/>
          <ac:spMkLst>
            <pc:docMk/>
            <pc:sldMk cId="3230129895" sldId="305"/>
            <ac:spMk id="3" creationId="{F6C92554-F1BB-48DE-AF75-447F51F90828}"/>
          </ac:spMkLst>
        </pc:spChg>
      </pc:sldChg>
      <pc:sldChg chg="del">
        <pc:chgData name="Daniel Schwarz" userId="5bb35bb8-905a-4742-88d9-33d9089732e7" providerId="ADAL" clId="{3ED6F2CB-A331-4D07-A8D8-4033E30200D3}" dt="2020-11-10T20:49:31.801" v="1" actId="47"/>
        <pc:sldMkLst>
          <pc:docMk/>
          <pc:sldMk cId="287741505" sldId="306"/>
        </pc:sldMkLst>
      </pc:sldChg>
      <pc:sldChg chg="modSp new mod modAnim">
        <pc:chgData name="Daniel Schwarz" userId="5bb35bb8-905a-4742-88d9-33d9089732e7" providerId="ADAL" clId="{3ED6F2CB-A331-4D07-A8D8-4033E30200D3}" dt="2020-11-13T20:26:07.989" v="2337"/>
        <pc:sldMkLst>
          <pc:docMk/>
          <pc:sldMk cId="2430052296" sldId="306"/>
        </pc:sldMkLst>
        <pc:spChg chg="mod">
          <ac:chgData name="Daniel Schwarz" userId="5bb35bb8-905a-4742-88d9-33d9089732e7" providerId="ADAL" clId="{3ED6F2CB-A331-4D07-A8D8-4033E30200D3}" dt="2020-11-12T20:47:09.939" v="2037" actId="20577"/>
          <ac:spMkLst>
            <pc:docMk/>
            <pc:sldMk cId="2430052296" sldId="306"/>
            <ac:spMk id="2" creationId="{EF1833F3-2523-4441-A86E-58E90AC00DB6}"/>
          </ac:spMkLst>
        </pc:spChg>
        <pc:spChg chg="mod">
          <ac:chgData name="Daniel Schwarz" userId="5bb35bb8-905a-4742-88d9-33d9089732e7" providerId="ADAL" clId="{3ED6F2CB-A331-4D07-A8D8-4033E30200D3}" dt="2020-11-12T20:49:42.349" v="2315" actId="20577"/>
          <ac:spMkLst>
            <pc:docMk/>
            <pc:sldMk cId="2430052296" sldId="306"/>
            <ac:spMk id="3" creationId="{C9224A08-E85E-4EFB-8E90-949BBBFDB3A5}"/>
          </ac:spMkLst>
        </pc:spChg>
      </pc:sldChg>
    </pc:docChg>
  </pc:docChgLst>
  <pc:docChgLst>
    <pc:chgData name="Daniel Schwarz" userId="5bb35bb8-905a-4742-88d9-33d9089732e7" providerId="ADAL" clId="{C7693917-ED5C-4168-BFA0-78ABC8350BC1}"/>
    <pc:docChg chg="undo custSel addSld delSld modSld sldOrd">
      <pc:chgData name="Daniel Schwarz" userId="5bb35bb8-905a-4742-88d9-33d9089732e7" providerId="ADAL" clId="{C7693917-ED5C-4168-BFA0-78ABC8350BC1}" dt="2020-11-10T20:47:37.170" v="2538" actId="20577"/>
      <pc:docMkLst>
        <pc:docMk/>
      </pc:docMkLst>
      <pc:sldChg chg="addSp delSp modSp new mod modClrScheme chgLayout">
        <pc:chgData name="Daniel Schwarz" userId="5bb35bb8-905a-4742-88d9-33d9089732e7" providerId="ADAL" clId="{C7693917-ED5C-4168-BFA0-78ABC8350BC1}" dt="2020-11-09T20:59:53.932" v="35" actId="20577"/>
        <pc:sldMkLst>
          <pc:docMk/>
          <pc:sldMk cId="1739608523" sldId="293"/>
        </pc:sldMkLst>
        <pc:spChg chg="del">
          <ac:chgData name="Daniel Schwarz" userId="5bb35bb8-905a-4742-88d9-33d9089732e7" providerId="ADAL" clId="{C7693917-ED5C-4168-BFA0-78ABC8350BC1}" dt="2020-11-09T20:59:24.474" v="1" actId="700"/>
          <ac:spMkLst>
            <pc:docMk/>
            <pc:sldMk cId="1739608523" sldId="293"/>
            <ac:spMk id="2" creationId="{9A7228E4-AEC0-4CCF-966D-327D5F8DFCD2}"/>
          </ac:spMkLst>
        </pc:spChg>
        <pc:spChg chg="del">
          <ac:chgData name="Daniel Schwarz" userId="5bb35bb8-905a-4742-88d9-33d9089732e7" providerId="ADAL" clId="{C7693917-ED5C-4168-BFA0-78ABC8350BC1}" dt="2020-11-09T20:59:24.474" v="1" actId="700"/>
          <ac:spMkLst>
            <pc:docMk/>
            <pc:sldMk cId="1739608523" sldId="293"/>
            <ac:spMk id="3" creationId="{27BEECDC-6050-4872-BC02-DA8DE593D224}"/>
          </ac:spMkLst>
        </pc:spChg>
        <pc:spChg chg="add mod">
          <ac:chgData name="Daniel Schwarz" userId="5bb35bb8-905a-4742-88d9-33d9089732e7" providerId="ADAL" clId="{C7693917-ED5C-4168-BFA0-78ABC8350BC1}" dt="2020-11-09T20:59:53.932" v="35" actId="20577"/>
          <ac:spMkLst>
            <pc:docMk/>
            <pc:sldMk cId="1739608523" sldId="293"/>
            <ac:spMk id="4" creationId="{44EC7A9A-36A6-4DB9-97CD-960FEC338F90}"/>
          </ac:spMkLst>
        </pc:spChg>
      </pc:sldChg>
      <pc:sldChg chg="addSp delSp modSp new mod delAnim modAnim modNotesTx">
        <pc:chgData name="Daniel Schwarz" userId="5bb35bb8-905a-4742-88d9-33d9089732e7" providerId="ADAL" clId="{C7693917-ED5C-4168-BFA0-78ABC8350BC1}" dt="2020-11-09T21:09:46.146" v="327" actId="1076"/>
        <pc:sldMkLst>
          <pc:docMk/>
          <pc:sldMk cId="3875954506" sldId="294"/>
        </pc:sldMkLst>
        <pc:spChg chg="add mod">
          <ac:chgData name="Daniel Schwarz" userId="5bb35bb8-905a-4742-88d9-33d9089732e7" providerId="ADAL" clId="{C7693917-ED5C-4168-BFA0-78ABC8350BC1}" dt="2020-11-09T21:09:46.146" v="327" actId="1076"/>
          <ac:spMkLst>
            <pc:docMk/>
            <pc:sldMk cId="3875954506" sldId="294"/>
            <ac:spMk id="3" creationId="{A346356F-9A71-42D7-A14C-E5BB86736B6F}"/>
          </ac:spMkLst>
        </pc:spChg>
        <pc:spChg chg="add del mod">
          <ac:chgData name="Daniel Schwarz" userId="5bb35bb8-905a-4742-88d9-33d9089732e7" providerId="ADAL" clId="{C7693917-ED5C-4168-BFA0-78ABC8350BC1}" dt="2020-11-09T21:09:37.005" v="324" actId="478"/>
          <ac:spMkLst>
            <pc:docMk/>
            <pc:sldMk cId="3875954506" sldId="294"/>
            <ac:spMk id="5" creationId="{4CAEE67B-14BA-4507-8941-6AD7FE1FD91B}"/>
          </ac:spMkLst>
        </pc:spChg>
        <pc:spChg chg="add del mod">
          <ac:chgData name="Daniel Schwarz" userId="5bb35bb8-905a-4742-88d9-33d9089732e7" providerId="ADAL" clId="{C7693917-ED5C-4168-BFA0-78ABC8350BC1}" dt="2020-11-09T21:09:39.444" v="325" actId="478"/>
          <ac:spMkLst>
            <pc:docMk/>
            <pc:sldMk cId="3875954506" sldId="294"/>
            <ac:spMk id="7" creationId="{86B47F6E-162E-490F-8A16-F1C2B4988B9A}"/>
          </ac:spMkLst>
        </pc:spChg>
      </pc:sldChg>
      <pc:sldChg chg="addSp delSp modSp new mod modNotesTx">
        <pc:chgData name="Daniel Schwarz" userId="5bb35bb8-905a-4742-88d9-33d9089732e7" providerId="ADAL" clId="{C7693917-ED5C-4168-BFA0-78ABC8350BC1}" dt="2020-11-10T20:31:47.465" v="1819" actId="20577"/>
        <pc:sldMkLst>
          <pc:docMk/>
          <pc:sldMk cId="4238467972" sldId="295"/>
        </pc:sldMkLst>
        <pc:spChg chg="add mod">
          <ac:chgData name="Daniel Schwarz" userId="5bb35bb8-905a-4742-88d9-33d9089732e7" providerId="ADAL" clId="{C7693917-ED5C-4168-BFA0-78ABC8350BC1}" dt="2020-11-10T19:33:51.849" v="523" actId="1076"/>
          <ac:spMkLst>
            <pc:docMk/>
            <pc:sldMk cId="4238467972" sldId="295"/>
            <ac:spMk id="3" creationId="{0FDBC933-DDE8-4D53-90BD-BE23D32B2A4F}"/>
          </ac:spMkLst>
        </pc:spChg>
        <pc:picChg chg="add del mod">
          <ac:chgData name="Daniel Schwarz" userId="5bb35bb8-905a-4742-88d9-33d9089732e7" providerId="ADAL" clId="{C7693917-ED5C-4168-BFA0-78ABC8350BC1}" dt="2020-11-10T19:36:58.195" v="529" actId="478"/>
          <ac:picMkLst>
            <pc:docMk/>
            <pc:sldMk cId="4238467972" sldId="295"/>
            <ac:picMk id="2" creationId="{0CBE51AD-C696-44CD-B750-9E31F2B0950E}"/>
          </ac:picMkLst>
        </pc:picChg>
        <pc:picChg chg="add mod">
          <ac:chgData name="Daniel Schwarz" userId="5bb35bb8-905a-4742-88d9-33d9089732e7" providerId="ADAL" clId="{C7693917-ED5C-4168-BFA0-78ABC8350BC1}" dt="2020-11-10T19:37:08.650" v="533" actId="1076"/>
          <ac:picMkLst>
            <pc:docMk/>
            <pc:sldMk cId="4238467972" sldId="295"/>
            <ac:picMk id="4" creationId="{13E94840-8D6A-43EA-8886-B761F9AF5EAD}"/>
          </ac:picMkLst>
        </pc:picChg>
        <pc:picChg chg="add mod">
          <ac:chgData name="Daniel Schwarz" userId="5bb35bb8-905a-4742-88d9-33d9089732e7" providerId="ADAL" clId="{C7693917-ED5C-4168-BFA0-78ABC8350BC1}" dt="2020-11-10T19:37:14.865" v="534" actId="1076"/>
          <ac:picMkLst>
            <pc:docMk/>
            <pc:sldMk cId="4238467972" sldId="295"/>
            <ac:picMk id="5" creationId="{BA770E49-9BB6-4021-B4B0-8DF22E5E2D28}"/>
          </ac:picMkLst>
        </pc:picChg>
      </pc:sldChg>
      <pc:sldChg chg="new del">
        <pc:chgData name="Daniel Schwarz" userId="5bb35bb8-905a-4742-88d9-33d9089732e7" providerId="ADAL" clId="{C7693917-ED5C-4168-BFA0-78ABC8350BC1}" dt="2020-11-09T21:09:33.040" v="323" actId="47"/>
        <pc:sldMkLst>
          <pc:docMk/>
          <pc:sldMk cId="2585951598" sldId="296"/>
        </pc:sldMkLst>
      </pc:sldChg>
      <pc:sldChg chg="addSp delSp modSp add mod delAnim modAnim">
        <pc:chgData name="Daniel Schwarz" userId="5bb35bb8-905a-4742-88d9-33d9089732e7" providerId="ADAL" clId="{C7693917-ED5C-4168-BFA0-78ABC8350BC1}" dt="2020-11-09T21:11:22.541" v="402" actId="21"/>
        <pc:sldMkLst>
          <pc:docMk/>
          <pc:sldMk cId="1445920273" sldId="297"/>
        </pc:sldMkLst>
        <pc:spChg chg="add del mod">
          <ac:chgData name="Daniel Schwarz" userId="5bb35bb8-905a-4742-88d9-33d9089732e7" providerId="ADAL" clId="{C7693917-ED5C-4168-BFA0-78ABC8350BC1}" dt="2020-11-09T21:11:22.541" v="402" actId="21"/>
          <ac:spMkLst>
            <pc:docMk/>
            <pc:sldMk cId="1445920273" sldId="297"/>
            <ac:spMk id="2" creationId="{78B68703-97AD-48BC-9A03-75ACEC2A1F35}"/>
          </ac:spMkLst>
        </pc:spChg>
        <pc:spChg chg="del">
          <ac:chgData name="Daniel Schwarz" userId="5bb35bb8-905a-4742-88d9-33d9089732e7" providerId="ADAL" clId="{C7693917-ED5C-4168-BFA0-78ABC8350BC1}" dt="2020-11-09T21:09:58.947" v="331" actId="478"/>
          <ac:spMkLst>
            <pc:docMk/>
            <pc:sldMk cId="1445920273" sldId="297"/>
            <ac:spMk id="3" creationId="{A346356F-9A71-42D7-A14C-E5BB86736B6F}"/>
          </ac:spMkLst>
        </pc:spChg>
        <pc:spChg chg="del">
          <ac:chgData name="Daniel Schwarz" userId="5bb35bb8-905a-4742-88d9-33d9089732e7" providerId="ADAL" clId="{C7693917-ED5C-4168-BFA0-78ABC8350BC1}" dt="2020-11-09T21:10:00.412" v="332" actId="478"/>
          <ac:spMkLst>
            <pc:docMk/>
            <pc:sldMk cId="1445920273" sldId="297"/>
            <ac:spMk id="5" creationId="{4CAEE67B-14BA-4507-8941-6AD7FE1FD91B}"/>
          </ac:spMkLst>
        </pc:spChg>
        <pc:spChg chg="mod">
          <ac:chgData name="Daniel Schwarz" userId="5bb35bb8-905a-4742-88d9-33d9089732e7" providerId="ADAL" clId="{C7693917-ED5C-4168-BFA0-78ABC8350BC1}" dt="2020-11-09T21:10:14.086" v="342" actId="5793"/>
          <ac:spMkLst>
            <pc:docMk/>
            <pc:sldMk cId="1445920273" sldId="297"/>
            <ac:spMk id="7" creationId="{86B47F6E-162E-490F-8A16-F1C2B4988B9A}"/>
          </ac:spMkLst>
        </pc:spChg>
      </pc:sldChg>
      <pc:sldChg chg="delSp add mod delAnim modAnim">
        <pc:chgData name="Daniel Schwarz" userId="5bb35bb8-905a-4742-88d9-33d9089732e7" providerId="ADAL" clId="{C7693917-ED5C-4168-BFA0-78ABC8350BC1}" dt="2020-11-09T21:09:52.322" v="330"/>
        <pc:sldMkLst>
          <pc:docMk/>
          <pc:sldMk cId="1272688928" sldId="298"/>
        </pc:sldMkLst>
        <pc:spChg chg="del">
          <ac:chgData name="Daniel Schwarz" userId="5bb35bb8-905a-4742-88d9-33d9089732e7" providerId="ADAL" clId="{C7693917-ED5C-4168-BFA0-78ABC8350BC1}" dt="2020-11-09T21:09:49.507" v="328" actId="478"/>
          <ac:spMkLst>
            <pc:docMk/>
            <pc:sldMk cId="1272688928" sldId="298"/>
            <ac:spMk id="3" creationId="{A346356F-9A71-42D7-A14C-E5BB86736B6F}"/>
          </ac:spMkLst>
        </pc:spChg>
        <pc:spChg chg="del">
          <ac:chgData name="Daniel Schwarz" userId="5bb35bb8-905a-4742-88d9-33d9089732e7" providerId="ADAL" clId="{C7693917-ED5C-4168-BFA0-78ABC8350BC1}" dt="2020-11-09T21:09:51.014" v="329" actId="478"/>
          <ac:spMkLst>
            <pc:docMk/>
            <pc:sldMk cId="1272688928" sldId="298"/>
            <ac:spMk id="7" creationId="{86B47F6E-162E-490F-8A16-F1C2B4988B9A}"/>
          </ac:spMkLst>
        </pc:spChg>
      </pc:sldChg>
      <pc:sldChg chg="addSp modSp new mod">
        <pc:chgData name="Daniel Schwarz" userId="5bb35bb8-905a-4742-88d9-33d9089732e7" providerId="ADAL" clId="{C7693917-ED5C-4168-BFA0-78ABC8350BC1}" dt="2020-11-09T21:11:37.235" v="406" actId="1076"/>
        <pc:sldMkLst>
          <pc:docMk/>
          <pc:sldMk cId="180264529" sldId="299"/>
        </pc:sldMkLst>
        <pc:spChg chg="add mod">
          <ac:chgData name="Daniel Schwarz" userId="5bb35bb8-905a-4742-88d9-33d9089732e7" providerId="ADAL" clId="{C7693917-ED5C-4168-BFA0-78ABC8350BC1}" dt="2020-11-09T21:11:37.235" v="406" actId="1076"/>
          <ac:spMkLst>
            <pc:docMk/>
            <pc:sldMk cId="180264529" sldId="299"/>
            <ac:spMk id="3" creationId="{5CED5E19-9AEC-42B1-9A10-3D0AABF8E286}"/>
          </ac:spMkLst>
        </pc:spChg>
      </pc:sldChg>
      <pc:sldChg chg="modSp add mod ord">
        <pc:chgData name="Daniel Schwarz" userId="5bb35bb8-905a-4742-88d9-33d9089732e7" providerId="ADAL" clId="{C7693917-ED5C-4168-BFA0-78ABC8350BC1}" dt="2020-11-09T21:12:16.803" v="463"/>
        <pc:sldMkLst>
          <pc:docMk/>
          <pc:sldMk cId="3090573643" sldId="300"/>
        </pc:sldMkLst>
        <pc:spChg chg="mod">
          <ac:chgData name="Daniel Schwarz" userId="5bb35bb8-905a-4742-88d9-33d9089732e7" providerId="ADAL" clId="{C7693917-ED5C-4168-BFA0-78ABC8350BC1}" dt="2020-11-09T21:12:10.989" v="461" actId="20577"/>
          <ac:spMkLst>
            <pc:docMk/>
            <pc:sldMk cId="3090573643" sldId="300"/>
            <ac:spMk id="3" creationId="{5CED5E19-9AEC-42B1-9A10-3D0AABF8E286}"/>
          </ac:spMkLst>
        </pc:spChg>
      </pc:sldChg>
      <pc:sldChg chg="addSp modSp new mod modNotesTx">
        <pc:chgData name="Daniel Schwarz" userId="5bb35bb8-905a-4742-88d9-33d9089732e7" providerId="ADAL" clId="{C7693917-ED5C-4168-BFA0-78ABC8350BC1}" dt="2020-11-10T20:22:26.265" v="1318" actId="20577"/>
        <pc:sldMkLst>
          <pc:docMk/>
          <pc:sldMk cId="586173765" sldId="301"/>
        </pc:sldMkLst>
        <pc:spChg chg="add mod">
          <ac:chgData name="Daniel Schwarz" userId="5bb35bb8-905a-4742-88d9-33d9089732e7" providerId="ADAL" clId="{C7693917-ED5C-4168-BFA0-78ABC8350BC1}" dt="2020-11-10T19:48:46.849" v="558" actId="1076"/>
          <ac:spMkLst>
            <pc:docMk/>
            <pc:sldMk cId="586173765" sldId="301"/>
            <ac:spMk id="3" creationId="{C7592359-8A62-4E81-8F89-1BCD4E4AB097}"/>
          </ac:spMkLst>
        </pc:spChg>
        <pc:picChg chg="add mod">
          <ac:chgData name="Daniel Schwarz" userId="5bb35bb8-905a-4742-88d9-33d9089732e7" providerId="ADAL" clId="{C7693917-ED5C-4168-BFA0-78ABC8350BC1}" dt="2020-11-10T19:48:30.113" v="549" actId="1076"/>
          <ac:picMkLst>
            <pc:docMk/>
            <pc:sldMk cId="586173765" sldId="301"/>
            <ac:picMk id="2" creationId="{3EE6C278-8D61-410D-8259-DC60A3DCC011}"/>
          </ac:picMkLst>
        </pc:picChg>
      </pc:sldChg>
      <pc:sldChg chg="addSp modSp new mod">
        <pc:chgData name="Daniel Schwarz" userId="5bb35bb8-905a-4742-88d9-33d9089732e7" providerId="ADAL" clId="{C7693917-ED5C-4168-BFA0-78ABC8350BC1}" dt="2020-11-10T20:19:27.345" v="1060" actId="20577"/>
        <pc:sldMkLst>
          <pc:docMk/>
          <pc:sldMk cId="1513339557" sldId="302"/>
        </pc:sldMkLst>
        <pc:spChg chg="add mod">
          <ac:chgData name="Daniel Schwarz" userId="5bb35bb8-905a-4742-88d9-33d9089732e7" providerId="ADAL" clId="{C7693917-ED5C-4168-BFA0-78ABC8350BC1}" dt="2020-11-10T20:19:27.345" v="1060" actId="20577"/>
          <ac:spMkLst>
            <pc:docMk/>
            <pc:sldMk cId="1513339557" sldId="302"/>
            <ac:spMk id="3" creationId="{9A129551-8658-48CD-9358-11394084CD25}"/>
          </ac:spMkLst>
        </pc:spChg>
      </pc:sldChg>
      <pc:sldChg chg="addSp delSp modSp new mod">
        <pc:chgData name="Daniel Schwarz" userId="5bb35bb8-905a-4742-88d9-33d9089732e7" providerId="ADAL" clId="{C7693917-ED5C-4168-BFA0-78ABC8350BC1}" dt="2020-11-10T20:24:37.953" v="1437" actId="1076"/>
        <pc:sldMkLst>
          <pc:docMk/>
          <pc:sldMk cId="3355901397" sldId="303"/>
        </pc:sldMkLst>
        <pc:spChg chg="add mod">
          <ac:chgData name="Daniel Schwarz" userId="5bb35bb8-905a-4742-88d9-33d9089732e7" providerId="ADAL" clId="{C7693917-ED5C-4168-BFA0-78ABC8350BC1}" dt="2020-11-10T20:24:37.953" v="1437" actId="1076"/>
          <ac:spMkLst>
            <pc:docMk/>
            <pc:sldMk cId="3355901397" sldId="303"/>
            <ac:spMk id="3" creationId="{DD441B16-02C8-4CCF-935D-FEFCC335FB35}"/>
          </ac:spMkLst>
        </pc:spChg>
        <pc:spChg chg="add del mod">
          <ac:chgData name="Daniel Schwarz" userId="5bb35bb8-905a-4742-88d9-33d9089732e7" providerId="ADAL" clId="{C7693917-ED5C-4168-BFA0-78ABC8350BC1}" dt="2020-11-10T20:24:34.640" v="1436" actId="21"/>
          <ac:spMkLst>
            <pc:docMk/>
            <pc:sldMk cId="3355901397" sldId="303"/>
            <ac:spMk id="5" creationId="{ADA1D0EF-E7F9-4A49-BF8F-C0790D598FCF}"/>
          </ac:spMkLst>
        </pc:spChg>
      </pc:sldChg>
      <pc:sldChg chg="addSp modSp new mod">
        <pc:chgData name="Daniel Schwarz" userId="5bb35bb8-905a-4742-88d9-33d9089732e7" providerId="ADAL" clId="{C7693917-ED5C-4168-BFA0-78ABC8350BC1}" dt="2020-11-10T20:27:42.475" v="1576" actId="20577"/>
        <pc:sldMkLst>
          <pc:docMk/>
          <pc:sldMk cId="1471082872" sldId="304"/>
        </pc:sldMkLst>
        <pc:spChg chg="add mod">
          <ac:chgData name="Daniel Schwarz" userId="5bb35bb8-905a-4742-88d9-33d9089732e7" providerId="ADAL" clId="{C7693917-ED5C-4168-BFA0-78ABC8350BC1}" dt="2020-11-10T20:27:42.475" v="1576" actId="20577"/>
          <ac:spMkLst>
            <pc:docMk/>
            <pc:sldMk cId="1471082872" sldId="304"/>
            <ac:spMk id="3" creationId="{AF5B5810-57AD-4590-B709-A1D472389093}"/>
          </ac:spMkLst>
        </pc:spChg>
      </pc:sldChg>
      <pc:sldChg chg="addSp modSp new mod modClrScheme chgLayout">
        <pc:chgData name="Daniel Schwarz" userId="5bb35bb8-905a-4742-88d9-33d9089732e7" providerId="ADAL" clId="{C7693917-ED5C-4168-BFA0-78ABC8350BC1}" dt="2020-11-10T20:46:59.547" v="2533" actId="207"/>
        <pc:sldMkLst>
          <pc:docMk/>
          <pc:sldMk cId="3230129895" sldId="305"/>
        </pc:sldMkLst>
        <pc:spChg chg="add mod">
          <ac:chgData name="Daniel Schwarz" userId="5bb35bb8-905a-4742-88d9-33d9089732e7" providerId="ADAL" clId="{C7693917-ED5C-4168-BFA0-78ABC8350BC1}" dt="2020-11-10T20:28:56.930" v="1612" actId="20577"/>
          <ac:spMkLst>
            <pc:docMk/>
            <pc:sldMk cId="3230129895" sldId="305"/>
            <ac:spMk id="2" creationId="{B4F9D624-3DB7-4DD1-B76F-837027E33207}"/>
          </ac:spMkLst>
        </pc:spChg>
        <pc:spChg chg="add mod">
          <ac:chgData name="Daniel Schwarz" userId="5bb35bb8-905a-4742-88d9-33d9089732e7" providerId="ADAL" clId="{C7693917-ED5C-4168-BFA0-78ABC8350BC1}" dt="2020-11-10T20:46:59.547" v="2533" actId="207"/>
          <ac:spMkLst>
            <pc:docMk/>
            <pc:sldMk cId="3230129895" sldId="305"/>
            <ac:spMk id="3" creationId="{F6C92554-F1BB-48DE-AF75-447F51F90828}"/>
          </ac:spMkLst>
        </pc:spChg>
      </pc:sldChg>
      <pc:sldChg chg="modSp new mod">
        <pc:chgData name="Daniel Schwarz" userId="5bb35bb8-905a-4742-88d9-33d9089732e7" providerId="ADAL" clId="{C7693917-ED5C-4168-BFA0-78ABC8350BC1}" dt="2020-11-10T20:47:37.170" v="2538" actId="20577"/>
        <pc:sldMkLst>
          <pc:docMk/>
          <pc:sldMk cId="287741505" sldId="306"/>
        </pc:sldMkLst>
        <pc:spChg chg="mod">
          <ac:chgData name="Daniel Schwarz" userId="5bb35bb8-905a-4742-88d9-33d9089732e7" providerId="ADAL" clId="{C7693917-ED5C-4168-BFA0-78ABC8350BC1}" dt="2020-11-10T20:40:00.393" v="2169" actId="20577"/>
          <ac:spMkLst>
            <pc:docMk/>
            <pc:sldMk cId="287741505" sldId="306"/>
            <ac:spMk id="2" creationId="{94B5B01C-49B7-4AED-9B61-B9630955EC17}"/>
          </ac:spMkLst>
        </pc:spChg>
        <pc:spChg chg="mod">
          <ac:chgData name="Daniel Schwarz" userId="5bb35bb8-905a-4742-88d9-33d9089732e7" providerId="ADAL" clId="{C7693917-ED5C-4168-BFA0-78ABC8350BC1}" dt="2020-11-10T20:47:37.170" v="2538" actId="20577"/>
          <ac:spMkLst>
            <pc:docMk/>
            <pc:sldMk cId="287741505" sldId="306"/>
            <ac:spMk id="3" creationId="{89AB706F-5AA0-454A-813B-625B887DBB7E}"/>
          </ac:spMkLst>
        </pc:spChg>
      </pc:sldChg>
    </pc:docChg>
  </pc:docChgLst>
  <pc:docChgLst>
    <pc:chgData name="Daniel Schwarz" userId="5bb35bb8-905a-4742-88d9-33d9089732e7" providerId="ADAL" clId="{1FCDE0C3-EE10-4509-BF44-D59D8C10DC16}"/>
    <pc:docChg chg="undo custSel addSld delSld modSld">
      <pc:chgData name="Daniel Schwarz" userId="5bb35bb8-905a-4742-88d9-33d9089732e7" providerId="ADAL" clId="{1FCDE0C3-EE10-4509-BF44-D59D8C10DC16}" dt="2023-04-14T16:17:54.200" v="16"/>
      <pc:docMkLst>
        <pc:docMk/>
      </pc:docMkLst>
      <pc:sldChg chg="del">
        <pc:chgData name="Daniel Schwarz" userId="5bb35bb8-905a-4742-88d9-33d9089732e7" providerId="ADAL" clId="{1FCDE0C3-EE10-4509-BF44-D59D8C10DC16}" dt="2022-04-19T19:41:33.062" v="7" actId="47"/>
        <pc:sldMkLst>
          <pc:docMk/>
          <pc:sldMk cId="1862711636" sldId="290"/>
        </pc:sldMkLst>
      </pc:sldChg>
      <pc:sldChg chg="del">
        <pc:chgData name="Daniel Schwarz" userId="5bb35bb8-905a-4742-88d9-33d9089732e7" providerId="ADAL" clId="{1FCDE0C3-EE10-4509-BF44-D59D8C10DC16}" dt="2022-04-19T19:39:17.952" v="1" actId="47"/>
        <pc:sldMkLst>
          <pc:docMk/>
          <pc:sldMk cId="47617300" sldId="297"/>
        </pc:sldMkLst>
      </pc:sldChg>
      <pc:sldChg chg="add">
        <pc:chgData name="Daniel Schwarz" userId="5bb35bb8-905a-4742-88d9-33d9089732e7" providerId="ADAL" clId="{1FCDE0C3-EE10-4509-BF44-D59D8C10DC16}" dt="2023-04-14T16:17:54.200" v="16"/>
        <pc:sldMkLst>
          <pc:docMk/>
          <pc:sldMk cId="4186641867" sldId="307"/>
        </pc:sldMkLst>
      </pc:sldChg>
      <pc:sldChg chg="modSp mod">
        <pc:chgData name="Daniel Schwarz" userId="5bb35bb8-905a-4742-88d9-33d9089732e7" providerId="ADAL" clId="{1FCDE0C3-EE10-4509-BF44-D59D8C10DC16}" dt="2022-11-08T14:35:13.714" v="15"/>
        <pc:sldMkLst>
          <pc:docMk/>
          <pc:sldMk cId="643123613" sldId="428"/>
        </pc:sldMkLst>
        <pc:spChg chg="mod">
          <ac:chgData name="Daniel Schwarz" userId="5bb35bb8-905a-4742-88d9-33d9089732e7" providerId="ADAL" clId="{1FCDE0C3-EE10-4509-BF44-D59D8C10DC16}" dt="2022-11-08T14:35:13.714" v="15"/>
          <ac:spMkLst>
            <pc:docMk/>
            <pc:sldMk cId="643123613" sldId="428"/>
            <ac:spMk id="3" creationId="{1DD69BA9-05B5-46F2-84A5-0865ABBAA81D}"/>
          </ac:spMkLst>
        </pc:spChg>
      </pc:sldChg>
      <pc:sldChg chg="del">
        <pc:chgData name="Daniel Schwarz" userId="5bb35bb8-905a-4742-88d9-33d9089732e7" providerId="ADAL" clId="{1FCDE0C3-EE10-4509-BF44-D59D8C10DC16}" dt="2022-04-19T19:40:39.830" v="3" actId="47"/>
        <pc:sldMkLst>
          <pc:docMk/>
          <pc:sldMk cId="3259584968" sldId="440"/>
        </pc:sldMkLst>
      </pc:sldChg>
      <pc:sldChg chg="del">
        <pc:chgData name="Daniel Schwarz" userId="5bb35bb8-905a-4742-88d9-33d9089732e7" providerId="ADAL" clId="{1FCDE0C3-EE10-4509-BF44-D59D8C10DC16}" dt="2022-04-19T19:40:56.031" v="5" actId="47"/>
        <pc:sldMkLst>
          <pc:docMk/>
          <pc:sldMk cId="758040534" sldId="444"/>
        </pc:sldMkLst>
      </pc:sldChg>
      <pc:sldChg chg="add">
        <pc:chgData name="Daniel Schwarz" userId="5bb35bb8-905a-4742-88d9-33d9089732e7" providerId="ADAL" clId="{1FCDE0C3-EE10-4509-BF44-D59D8C10DC16}" dt="2022-04-19T19:39:00.143" v="0"/>
        <pc:sldMkLst>
          <pc:docMk/>
          <pc:sldMk cId="2771310328" sldId="445"/>
        </pc:sldMkLst>
      </pc:sldChg>
      <pc:sldChg chg="add">
        <pc:chgData name="Daniel Schwarz" userId="5bb35bb8-905a-4742-88d9-33d9089732e7" providerId="ADAL" clId="{1FCDE0C3-EE10-4509-BF44-D59D8C10DC16}" dt="2022-04-19T19:40:33.088" v="2"/>
        <pc:sldMkLst>
          <pc:docMk/>
          <pc:sldMk cId="2283971043" sldId="446"/>
        </pc:sldMkLst>
      </pc:sldChg>
      <pc:sldChg chg="add">
        <pc:chgData name="Daniel Schwarz" userId="5bb35bb8-905a-4742-88d9-33d9089732e7" providerId="ADAL" clId="{1FCDE0C3-EE10-4509-BF44-D59D8C10DC16}" dt="2022-04-19T19:40:53.964" v="4"/>
        <pc:sldMkLst>
          <pc:docMk/>
          <pc:sldMk cId="888474986" sldId="447"/>
        </pc:sldMkLst>
      </pc:sldChg>
      <pc:sldChg chg="add modAnim">
        <pc:chgData name="Daniel Schwarz" userId="5bb35bb8-905a-4742-88d9-33d9089732e7" providerId="ADAL" clId="{1FCDE0C3-EE10-4509-BF44-D59D8C10DC16}" dt="2022-04-19T19:41:43.311" v="12"/>
        <pc:sldMkLst>
          <pc:docMk/>
          <pc:sldMk cId="3524196724" sldId="448"/>
        </pc:sldMkLst>
      </pc:sldChg>
    </pc:docChg>
  </pc:docChgLst>
  <pc:docChgLst>
    <pc:chgData name="Daniel Schwarz" userId="5bb35bb8-905a-4742-88d9-33d9089732e7" providerId="ADAL" clId="{6C00ADBC-A59E-4B2E-9F3B-DE4813814D5F}"/>
    <pc:docChg chg="custSel addSld delSld modSld">
      <pc:chgData name="Daniel Schwarz" userId="5bb35bb8-905a-4742-88d9-33d9089732e7" providerId="ADAL" clId="{6C00ADBC-A59E-4B2E-9F3B-DE4813814D5F}" dt="2020-11-20T00:13:02.757" v="63"/>
      <pc:docMkLst>
        <pc:docMk/>
      </pc:docMkLst>
      <pc:sldChg chg="del">
        <pc:chgData name="Daniel Schwarz" userId="5bb35bb8-905a-4742-88d9-33d9089732e7" providerId="ADAL" clId="{6C00ADBC-A59E-4B2E-9F3B-DE4813814D5F}" dt="2020-11-20T00:07:11.384" v="1" actId="47"/>
        <pc:sldMkLst>
          <pc:docMk/>
          <pc:sldMk cId="4073586220" sldId="256"/>
        </pc:sldMkLst>
      </pc:sldChg>
      <pc:sldChg chg="add modAnim">
        <pc:chgData name="Daniel Schwarz" userId="5bb35bb8-905a-4742-88d9-33d9089732e7" providerId="ADAL" clId="{6C00ADBC-A59E-4B2E-9F3B-DE4813814D5F}" dt="2020-11-20T00:11:56.687" v="27"/>
        <pc:sldMkLst>
          <pc:docMk/>
          <pc:sldMk cId="2198096012" sldId="258"/>
        </pc:sldMkLst>
      </pc:sldChg>
      <pc:sldChg chg="add modAnim">
        <pc:chgData name="Daniel Schwarz" userId="5bb35bb8-905a-4742-88d9-33d9089732e7" providerId="ADAL" clId="{6C00ADBC-A59E-4B2E-9F3B-DE4813814D5F}" dt="2020-11-20T00:12:05.456" v="29"/>
        <pc:sldMkLst>
          <pc:docMk/>
          <pc:sldMk cId="1748661716" sldId="269"/>
        </pc:sldMkLst>
      </pc:sldChg>
      <pc:sldChg chg="add modAnim">
        <pc:chgData name="Daniel Schwarz" userId="5bb35bb8-905a-4742-88d9-33d9089732e7" providerId="ADAL" clId="{6C00ADBC-A59E-4B2E-9F3B-DE4813814D5F}" dt="2020-11-20T00:12:58.519" v="62"/>
        <pc:sldMkLst>
          <pc:docMk/>
          <pc:sldMk cId="2308799344" sldId="273"/>
        </pc:sldMkLst>
      </pc:sldChg>
      <pc:sldChg chg="add">
        <pc:chgData name="Daniel Schwarz" userId="5bb35bb8-905a-4742-88d9-33d9089732e7" providerId="ADAL" clId="{6C00ADBC-A59E-4B2E-9F3B-DE4813814D5F}" dt="2020-11-20T00:09:41.295" v="22"/>
        <pc:sldMkLst>
          <pc:docMk/>
          <pc:sldMk cId="2479954791" sldId="283"/>
        </pc:sldMkLst>
      </pc:sldChg>
      <pc:sldChg chg="add modAnim">
        <pc:chgData name="Daniel Schwarz" userId="5bb35bb8-905a-4742-88d9-33d9089732e7" providerId="ADAL" clId="{6C00ADBC-A59E-4B2E-9F3B-DE4813814D5F}" dt="2020-11-20T00:12:22.792" v="42"/>
        <pc:sldMkLst>
          <pc:docMk/>
          <pc:sldMk cId="1862711636" sldId="290"/>
        </pc:sldMkLst>
      </pc:sldChg>
      <pc:sldChg chg="del">
        <pc:chgData name="Daniel Schwarz" userId="5bb35bb8-905a-4742-88d9-33d9089732e7" providerId="ADAL" clId="{6C00ADBC-A59E-4B2E-9F3B-DE4813814D5F}" dt="2020-11-20T00:07:09.179" v="0" actId="47"/>
        <pc:sldMkLst>
          <pc:docMk/>
          <pc:sldMk cId="1739608523" sldId="293"/>
        </pc:sldMkLst>
      </pc:sldChg>
      <pc:sldChg chg="modAnim">
        <pc:chgData name="Daniel Schwarz" userId="5bb35bb8-905a-4742-88d9-33d9089732e7" providerId="ADAL" clId="{6C00ADBC-A59E-4B2E-9F3B-DE4813814D5F}" dt="2020-11-20T00:07:45.221" v="17"/>
        <pc:sldMkLst>
          <pc:docMk/>
          <pc:sldMk cId="3756812701" sldId="294"/>
        </pc:sldMkLst>
      </pc:sldChg>
      <pc:sldChg chg="modAnim">
        <pc:chgData name="Daniel Schwarz" userId="5bb35bb8-905a-4742-88d9-33d9089732e7" providerId="ADAL" clId="{6C00ADBC-A59E-4B2E-9F3B-DE4813814D5F}" dt="2020-11-20T00:11:14.514" v="23"/>
        <pc:sldMkLst>
          <pc:docMk/>
          <pc:sldMk cId="2300856582" sldId="295"/>
        </pc:sldMkLst>
      </pc:sldChg>
      <pc:sldChg chg="del">
        <pc:chgData name="Daniel Schwarz" userId="5bb35bb8-905a-4742-88d9-33d9089732e7" providerId="ADAL" clId="{6C00ADBC-A59E-4B2E-9F3B-DE4813814D5F}" dt="2020-11-20T00:07:50.787" v="19" actId="47"/>
        <pc:sldMkLst>
          <pc:docMk/>
          <pc:sldMk cId="958584882" sldId="296"/>
        </pc:sldMkLst>
      </pc:sldChg>
      <pc:sldChg chg="del">
        <pc:chgData name="Daniel Schwarz" userId="5bb35bb8-905a-4742-88d9-33d9089732e7" providerId="ADAL" clId="{6C00ADBC-A59E-4B2E-9F3B-DE4813814D5F}" dt="2020-11-20T00:07:56.817" v="20" actId="47"/>
        <pc:sldMkLst>
          <pc:docMk/>
          <pc:sldMk cId="168114193" sldId="301"/>
        </pc:sldMkLst>
      </pc:sldChg>
      <pc:sldChg chg="del">
        <pc:chgData name="Daniel Schwarz" userId="5bb35bb8-905a-4742-88d9-33d9089732e7" providerId="ADAL" clId="{6C00ADBC-A59E-4B2E-9F3B-DE4813814D5F}" dt="2020-11-20T00:07:46.724" v="18" actId="47"/>
        <pc:sldMkLst>
          <pc:docMk/>
          <pc:sldMk cId="590501299" sldId="302"/>
        </pc:sldMkLst>
      </pc:sldChg>
      <pc:sldChg chg="del">
        <pc:chgData name="Daniel Schwarz" userId="5bb35bb8-905a-4742-88d9-33d9089732e7" providerId="ADAL" clId="{6C00ADBC-A59E-4B2E-9F3B-DE4813814D5F}" dt="2020-11-20T00:07:09.179" v="0" actId="47"/>
        <pc:sldMkLst>
          <pc:docMk/>
          <pc:sldMk cId="3230129895" sldId="305"/>
        </pc:sldMkLst>
      </pc:sldChg>
      <pc:sldChg chg="del">
        <pc:chgData name="Daniel Schwarz" userId="5bb35bb8-905a-4742-88d9-33d9089732e7" providerId="ADAL" clId="{6C00ADBC-A59E-4B2E-9F3B-DE4813814D5F}" dt="2020-11-20T00:07:57.805" v="21" actId="47"/>
        <pc:sldMkLst>
          <pc:docMk/>
          <pc:sldMk cId="2430052296" sldId="306"/>
        </pc:sldMkLst>
      </pc:sldChg>
      <pc:sldChg chg="add del">
        <pc:chgData name="Daniel Schwarz" userId="5bb35bb8-905a-4742-88d9-33d9089732e7" providerId="ADAL" clId="{6C00ADBC-A59E-4B2E-9F3B-DE4813814D5F}" dt="2020-11-20T00:11:31.638" v="24" actId="47"/>
        <pc:sldMkLst>
          <pc:docMk/>
          <pc:sldMk cId="127418746" sldId="307"/>
        </pc:sldMkLst>
      </pc:sldChg>
      <pc:sldChg chg="delSp add mod delAnim">
        <pc:chgData name="Daniel Schwarz" userId="5bb35bb8-905a-4742-88d9-33d9089732e7" providerId="ADAL" clId="{6C00ADBC-A59E-4B2E-9F3B-DE4813814D5F}" dt="2020-11-20T00:11:36.469" v="26" actId="478"/>
        <pc:sldMkLst>
          <pc:docMk/>
          <pc:sldMk cId="1023509386" sldId="426"/>
        </pc:sldMkLst>
        <pc:spChg chg="del">
          <ac:chgData name="Daniel Schwarz" userId="5bb35bb8-905a-4742-88d9-33d9089732e7" providerId="ADAL" clId="{6C00ADBC-A59E-4B2E-9F3B-DE4813814D5F}" dt="2020-11-20T00:11:36.469" v="26" actId="478"/>
          <ac:spMkLst>
            <pc:docMk/>
            <pc:sldMk cId="1023509386" sldId="426"/>
            <ac:spMk id="2" creationId="{76FD6F19-51EC-4B7D-8EF6-594A8AA731EB}"/>
          </ac:spMkLst>
        </pc:spChg>
      </pc:sldChg>
      <pc:sldChg chg="add modAnim">
        <pc:chgData name="Daniel Schwarz" userId="5bb35bb8-905a-4742-88d9-33d9089732e7" providerId="ADAL" clId="{6C00ADBC-A59E-4B2E-9F3B-DE4813814D5F}" dt="2020-11-20T00:12:28.315" v="47"/>
        <pc:sldMkLst>
          <pc:docMk/>
          <pc:sldMk cId="1757018873" sldId="427"/>
        </pc:sldMkLst>
      </pc:sldChg>
      <pc:sldChg chg="add modAnim">
        <pc:chgData name="Daniel Schwarz" userId="5bb35bb8-905a-4742-88d9-33d9089732e7" providerId="ADAL" clId="{6C00ADBC-A59E-4B2E-9F3B-DE4813814D5F}" dt="2020-11-20T00:12:35.403" v="54"/>
        <pc:sldMkLst>
          <pc:docMk/>
          <pc:sldMk cId="643123613" sldId="428"/>
        </pc:sldMkLst>
      </pc:sldChg>
      <pc:sldChg chg="add modAnim">
        <pc:chgData name="Daniel Schwarz" userId="5bb35bb8-905a-4742-88d9-33d9089732e7" providerId="ADAL" clId="{6C00ADBC-A59E-4B2E-9F3B-DE4813814D5F}" dt="2020-11-20T00:13:02.757" v="63"/>
        <pc:sldMkLst>
          <pc:docMk/>
          <pc:sldMk cId="2838858073" sldId="434"/>
        </pc:sldMkLst>
      </pc:sldChg>
      <pc:sldChg chg="add">
        <pc:chgData name="Daniel Schwarz" userId="5bb35bb8-905a-4742-88d9-33d9089732e7" providerId="ADAL" clId="{6C00ADBC-A59E-4B2E-9F3B-DE4813814D5F}" dt="2020-11-20T00:09:41.295" v="22"/>
        <pc:sldMkLst>
          <pc:docMk/>
          <pc:sldMk cId="864837315" sldId="438"/>
        </pc:sldMkLst>
      </pc:sldChg>
      <pc:sldChg chg="add">
        <pc:chgData name="Daniel Schwarz" userId="5bb35bb8-905a-4742-88d9-33d9089732e7" providerId="ADAL" clId="{6C00ADBC-A59E-4B2E-9F3B-DE4813814D5F}" dt="2020-11-20T00:09:41.295" v="22"/>
        <pc:sldMkLst>
          <pc:docMk/>
          <pc:sldMk cId="3259584968" sldId="440"/>
        </pc:sldMkLst>
      </pc:sldChg>
      <pc:sldChg chg="add">
        <pc:chgData name="Daniel Schwarz" userId="5bb35bb8-905a-4742-88d9-33d9089732e7" providerId="ADAL" clId="{6C00ADBC-A59E-4B2E-9F3B-DE4813814D5F}" dt="2020-11-20T00:09:41.295" v="22"/>
        <pc:sldMkLst>
          <pc:docMk/>
          <pc:sldMk cId="758040534" sldId="444"/>
        </pc:sldMkLst>
      </pc:sldChg>
    </pc:docChg>
  </pc:docChgLst>
  <pc:docChgLst>
    <pc:chgData name="Daniel Schwarz" userId="5bb35bb8-905a-4742-88d9-33d9089732e7" providerId="ADAL" clId="{45DDBC7B-0EF9-4769-90EF-0BD7B1418A09}"/>
    <pc:docChg chg="addSld modSld">
      <pc:chgData name="Daniel Schwarz" userId="5bb35bb8-905a-4742-88d9-33d9089732e7" providerId="ADAL" clId="{45DDBC7B-0EF9-4769-90EF-0BD7B1418A09}" dt="2021-02-18T22:09:44.139" v="2"/>
      <pc:docMkLst>
        <pc:docMk/>
      </pc:docMkLst>
      <pc:sldChg chg="modNotesTx">
        <pc:chgData name="Daniel Schwarz" userId="5bb35bb8-905a-4742-88d9-33d9089732e7" providerId="ADAL" clId="{45DDBC7B-0EF9-4769-90EF-0BD7B1418A09}" dt="2020-12-06T11:26:54.505" v="0" actId="20577"/>
        <pc:sldMkLst>
          <pc:docMk/>
          <pc:sldMk cId="1862711636" sldId="290"/>
        </pc:sldMkLst>
      </pc:sldChg>
      <pc:sldChg chg="add modAnim">
        <pc:chgData name="Daniel Schwarz" userId="5bb35bb8-905a-4742-88d9-33d9089732e7" providerId="ADAL" clId="{45DDBC7B-0EF9-4769-90EF-0BD7B1418A09}" dt="2021-02-18T22:09:44.139" v="2"/>
        <pc:sldMkLst>
          <pc:docMk/>
          <pc:sldMk cId="2258615398" sldId="431"/>
        </pc:sldMkLst>
      </pc:sldChg>
    </pc:docChg>
  </pc:docChgLst>
  <pc:docChgLst>
    <pc:chgData name="Daniel Schwarz" userId="5bb35bb8-905a-4742-88d9-33d9089732e7" providerId="ADAL" clId="{B978F1FB-F7A8-4D7A-9ECE-262D82EC8AD0}"/>
    <pc:docChg chg="undo custSel mod addSld delSld modSld">
      <pc:chgData name="Daniel Schwarz" userId="5bb35bb8-905a-4742-88d9-33d9089732e7" providerId="ADAL" clId="{B978F1FB-F7A8-4D7A-9ECE-262D82EC8AD0}" dt="2020-11-09T20:56:28.250" v="306" actId="47"/>
      <pc:docMkLst>
        <pc:docMk/>
      </pc:docMkLst>
      <pc:sldChg chg="modSp mod">
        <pc:chgData name="Daniel Schwarz" userId="5bb35bb8-905a-4742-88d9-33d9089732e7" providerId="ADAL" clId="{B978F1FB-F7A8-4D7A-9ECE-262D82EC8AD0}" dt="2020-11-09T19:59:10.113" v="62" actId="20577"/>
        <pc:sldMkLst>
          <pc:docMk/>
          <pc:sldMk cId="4073586220" sldId="256"/>
        </pc:sldMkLst>
        <pc:spChg chg="mod">
          <ac:chgData name="Daniel Schwarz" userId="5bb35bb8-905a-4742-88d9-33d9089732e7" providerId="ADAL" clId="{B978F1FB-F7A8-4D7A-9ECE-262D82EC8AD0}" dt="2020-11-09T19:59:10.113" v="62" actId="20577"/>
          <ac:spMkLst>
            <pc:docMk/>
            <pc:sldMk cId="4073586220" sldId="256"/>
            <ac:spMk id="2" creationId="{05A9BE41-91A5-4DA7-B9E0-DE2DD34A1CC7}"/>
          </ac:spMkLst>
        </pc:spChg>
        <pc:spChg chg="mod">
          <ac:chgData name="Daniel Schwarz" userId="5bb35bb8-905a-4742-88d9-33d9089732e7" providerId="ADAL" clId="{B978F1FB-F7A8-4D7A-9ECE-262D82EC8AD0}" dt="2020-11-09T19:58:40.620" v="52" actId="20577"/>
          <ac:spMkLst>
            <pc:docMk/>
            <pc:sldMk cId="4073586220" sldId="256"/>
            <ac:spMk id="3" creationId="{A705490D-FDBC-4842-87D1-73577E6541F1}"/>
          </ac:spMkLst>
        </pc:spChg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1276219808" sldId="257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2198096012" sldId="258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1810432342" sldId="259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1404830931" sldId="260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1303257976" sldId="261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711743520" sldId="262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1154027328" sldId="264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2051763001" sldId="265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2823506680" sldId="266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2229056209" sldId="267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2356919259" sldId="268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1748661716" sldId="269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3628425774" sldId="270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2668608033" sldId="271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851132908" sldId="272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1954819724" sldId="273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1551526605" sldId="274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3111970829" sldId="275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1011783519" sldId="276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4177448628" sldId="277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3465139106" sldId="278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3980532375" sldId="279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3813244987" sldId="280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4095876065" sldId="281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2479954791" sldId="283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889727238" sldId="284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2806075464" sldId="285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4231827098" sldId="286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588544016" sldId="288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2101057785" sldId="289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1862711636" sldId="290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2682076118" sldId="291"/>
        </pc:sldMkLst>
      </pc:sldChg>
      <pc:sldChg chg="addSp delSp modSp new mod setBg modClrScheme chgLayout">
        <pc:chgData name="Daniel Schwarz" userId="5bb35bb8-905a-4742-88d9-33d9089732e7" providerId="ADAL" clId="{B978F1FB-F7A8-4D7A-9ECE-262D82EC8AD0}" dt="2020-11-09T20:55:21.641" v="305" actId="1076"/>
        <pc:sldMkLst>
          <pc:docMk/>
          <pc:sldMk cId="47860836" sldId="292"/>
        </pc:sldMkLst>
        <pc:spChg chg="del mod ord">
          <ac:chgData name="Daniel Schwarz" userId="5bb35bb8-905a-4742-88d9-33d9089732e7" providerId="ADAL" clId="{B978F1FB-F7A8-4D7A-9ECE-262D82EC8AD0}" dt="2020-11-09T19:59:37.711" v="64" actId="700"/>
          <ac:spMkLst>
            <pc:docMk/>
            <pc:sldMk cId="47860836" sldId="292"/>
            <ac:spMk id="2" creationId="{990C1BF5-A9E6-4EA0-8F98-B51275234067}"/>
          </ac:spMkLst>
        </pc:spChg>
        <pc:spChg chg="del">
          <ac:chgData name="Daniel Schwarz" userId="5bb35bb8-905a-4742-88d9-33d9089732e7" providerId="ADAL" clId="{B978F1FB-F7A8-4D7A-9ECE-262D82EC8AD0}" dt="2020-11-09T19:59:37.711" v="64" actId="700"/>
          <ac:spMkLst>
            <pc:docMk/>
            <pc:sldMk cId="47860836" sldId="292"/>
            <ac:spMk id="3" creationId="{D881C0A0-87A1-4CF2-9B7C-2848170EEC0B}"/>
          </ac:spMkLst>
        </pc:spChg>
        <pc:spChg chg="add mod ord">
          <ac:chgData name="Daniel Schwarz" userId="5bb35bb8-905a-4742-88d9-33d9089732e7" providerId="ADAL" clId="{B978F1FB-F7A8-4D7A-9ECE-262D82EC8AD0}" dt="2020-11-09T20:27:09.119" v="78" actId="700"/>
          <ac:spMkLst>
            <pc:docMk/>
            <pc:sldMk cId="47860836" sldId="292"/>
            <ac:spMk id="4" creationId="{79DD07A4-C61A-4DC0-8865-4CED484D870B}"/>
          </ac:spMkLst>
        </pc:spChg>
        <pc:spChg chg="add mod ord">
          <ac:chgData name="Daniel Schwarz" userId="5bb35bb8-905a-4742-88d9-33d9089732e7" providerId="ADAL" clId="{B978F1FB-F7A8-4D7A-9ECE-262D82EC8AD0}" dt="2020-11-09T20:42:07.690" v="225" actId="20577"/>
          <ac:spMkLst>
            <pc:docMk/>
            <pc:sldMk cId="47860836" sldId="292"/>
            <ac:spMk id="7" creationId="{02256441-DBB1-4B58-BF74-D31157C4AF82}"/>
          </ac:spMkLst>
        </pc:spChg>
        <pc:spChg chg="add del">
          <ac:chgData name="Daniel Schwarz" userId="5bb35bb8-905a-4742-88d9-33d9089732e7" providerId="ADAL" clId="{B978F1FB-F7A8-4D7A-9ECE-262D82EC8AD0}" dt="2020-11-09T20:36:05.596" v="200" actId="478"/>
          <ac:spMkLst>
            <pc:docMk/>
            <pc:sldMk cId="47860836" sldId="292"/>
            <ac:spMk id="10" creationId="{B1285B31-77E0-4E65-A842-99C83922EF29}"/>
          </ac:spMkLst>
        </pc:spChg>
        <pc:spChg chg="add del">
          <ac:chgData name="Daniel Schwarz" userId="5bb35bb8-905a-4742-88d9-33d9089732e7" providerId="ADAL" clId="{B978F1FB-F7A8-4D7A-9ECE-262D82EC8AD0}" dt="2020-11-09T20:24:29.725" v="75" actId="26606"/>
          <ac:spMkLst>
            <pc:docMk/>
            <pc:sldMk cId="47860836" sldId="292"/>
            <ac:spMk id="11" creationId="{0671A8AE-40A1-4631-A6B8-581AFF065482}"/>
          </ac:spMkLst>
        </pc:spChg>
        <pc:spChg chg="add del mod">
          <ac:chgData name="Daniel Schwarz" userId="5bb35bb8-905a-4742-88d9-33d9089732e7" providerId="ADAL" clId="{B978F1FB-F7A8-4D7A-9ECE-262D82EC8AD0}" dt="2020-11-09T20:36:26.825" v="204" actId="478"/>
          <ac:spMkLst>
            <pc:docMk/>
            <pc:sldMk cId="47860836" sldId="292"/>
            <ac:spMk id="12" creationId="{2B6E118B-9857-4877-8A5B-1E2860987D88}"/>
          </ac:spMkLst>
        </pc:spChg>
        <pc:spChg chg="add del">
          <ac:chgData name="Daniel Schwarz" userId="5bb35bb8-905a-4742-88d9-33d9089732e7" providerId="ADAL" clId="{B978F1FB-F7A8-4D7A-9ECE-262D82EC8AD0}" dt="2020-11-09T20:24:29.725" v="75" actId="26606"/>
          <ac:spMkLst>
            <pc:docMk/>
            <pc:sldMk cId="47860836" sldId="292"/>
            <ac:spMk id="13" creationId="{AB58EF07-17C2-48CF-ABB0-EEF1F17CB8F0}"/>
          </ac:spMkLst>
        </pc:spChg>
        <pc:spChg chg="add del">
          <ac:chgData name="Daniel Schwarz" userId="5bb35bb8-905a-4742-88d9-33d9089732e7" providerId="ADAL" clId="{B978F1FB-F7A8-4D7A-9ECE-262D82EC8AD0}" dt="2020-11-09T20:36:45.530" v="206" actId="478"/>
          <ac:spMkLst>
            <pc:docMk/>
            <pc:sldMk cId="47860836" sldId="292"/>
            <ac:spMk id="14" creationId="{F4C36A04-BB89-40A1-9B2C-567E3A35869A}"/>
          </ac:spMkLst>
        </pc:spChg>
        <pc:spChg chg="add del">
          <ac:chgData name="Daniel Schwarz" userId="5bb35bb8-905a-4742-88d9-33d9089732e7" providerId="ADAL" clId="{B978F1FB-F7A8-4D7A-9ECE-262D82EC8AD0}" dt="2020-11-09T20:24:29.725" v="75" actId="26606"/>
          <ac:spMkLst>
            <pc:docMk/>
            <pc:sldMk cId="47860836" sldId="292"/>
            <ac:spMk id="15" creationId="{AF2F604E-43BE-4DC3-B983-E071523364F8}"/>
          </ac:spMkLst>
        </pc:spChg>
        <pc:spChg chg="add del">
          <ac:chgData name="Daniel Schwarz" userId="5bb35bb8-905a-4742-88d9-33d9089732e7" providerId="ADAL" clId="{B978F1FB-F7A8-4D7A-9ECE-262D82EC8AD0}" dt="2020-11-09T20:24:29.725" v="75" actId="26606"/>
          <ac:spMkLst>
            <pc:docMk/>
            <pc:sldMk cId="47860836" sldId="292"/>
            <ac:spMk id="17" creationId="{08C9B587-E65E-4B52-B37C-ABEBB6E87928}"/>
          </ac:spMkLst>
        </pc:spChg>
        <pc:picChg chg="add del mod">
          <ac:chgData name="Daniel Schwarz" userId="5bb35bb8-905a-4742-88d9-33d9089732e7" providerId="ADAL" clId="{B978F1FB-F7A8-4D7A-9ECE-262D82EC8AD0}" dt="2020-11-09T20:24:34.811" v="77"/>
          <ac:picMkLst>
            <pc:docMk/>
            <pc:sldMk cId="47860836" sldId="292"/>
            <ac:picMk id="6" creationId="{CD36C571-56A1-42BD-9115-31029F95FE67}"/>
          </ac:picMkLst>
        </pc:picChg>
        <pc:picChg chg="add del mod">
          <ac:chgData name="Daniel Schwarz" userId="5bb35bb8-905a-4742-88d9-33d9089732e7" providerId="ADAL" clId="{B978F1FB-F7A8-4D7A-9ECE-262D82EC8AD0}" dt="2020-11-09T20:47:21.683" v="247" actId="478"/>
          <ac:picMkLst>
            <pc:docMk/>
            <pc:sldMk cId="47860836" sldId="292"/>
            <ac:picMk id="18" creationId="{6270C1D5-77F5-4532-B87F-77FFE282FA6B}"/>
          </ac:picMkLst>
        </pc:picChg>
        <pc:picChg chg="add del mod">
          <ac:chgData name="Daniel Schwarz" userId="5bb35bb8-905a-4742-88d9-33d9089732e7" providerId="ADAL" clId="{B978F1FB-F7A8-4D7A-9ECE-262D82EC8AD0}" dt="2020-11-09T20:49:10.987" v="253" actId="478"/>
          <ac:picMkLst>
            <pc:docMk/>
            <pc:sldMk cId="47860836" sldId="292"/>
            <ac:picMk id="20" creationId="{F08F29CF-2288-4851-9A60-8DEE5BC92DC5}"/>
          </ac:picMkLst>
        </pc:picChg>
        <pc:picChg chg="add mod">
          <ac:chgData name="Daniel Schwarz" userId="5bb35bb8-905a-4742-88d9-33d9089732e7" providerId="ADAL" clId="{B978F1FB-F7A8-4D7A-9ECE-262D82EC8AD0}" dt="2020-11-09T20:49:21.282" v="258" actId="1076"/>
          <ac:picMkLst>
            <pc:docMk/>
            <pc:sldMk cId="47860836" sldId="292"/>
            <ac:picMk id="21" creationId="{50137B24-E0F7-4D40-A3F9-558E9417E36B}"/>
          </ac:picMkLst>
        </pc:picChg>
        <pc:picChg chg="add mod">
          <ac:chgData name="Daniel Schwarz" userId="5bb35bb8-905a-4742-88d9-33d9089732e7" providerId="ADAL" clId="{B978F1FB-F7A8-4D7A-9ECE-262D82EC8AD0}" dt="2020-11-09T20:50:07.138" v="271" actId="1037"/>
          <ac:picMkLst>
            <pc:docMk/>
            <pc:sldMk cId="47860836" sldId="292"/>
            <ac:picMk id="22" creationId="{9CDD5F6A-3ED9-423C-A5A6-25EC702B0916}"/>
          </ac:picMkLst>
        </pc:picChg>
        <pc:picChg chg="add mod">
          <ac:chgData name="Daniel Schwarz" userId="5bb35bb8-905a-4742-88d9-33d9089732e7" providerId="ADAL" clId="{B978F1FB-F7A8-4D7A-9ECE-262D82EC8AD0}" dt="2020-11-09T20:32:41.201" v="189" actId="1076"/>
          <ac:picMkLst>
            <pc:docMk/>
            <pc:sldMk cId="47860836" sldId="292"/>
            <ac:picMk id="1026" creationId="{7C55E1F1-0E6B-4879-BFA3-5B86CD05A689}"/>
          </ac:picMkLst>
        </pc:picChg>
        <pc:picChg chg="add mod">
          <ac:chgData name="Daniel Schwarz" userId="5bb35bb8-905a-4742-88d9-33d9089732e7" providerId="ADAL" clId="{B978F1FB-F7A8-4D7A-9ECE-262D82EC8AD0}" dt="2020-11-09T20:32:41.201" v="189" actId="1076"/>
          <ac:picMkLst>
            <pc:docMk/>
            <pc:sldMk cId="47860836" sldId="292"/>
            <ac:picMk id="1028" creationId="{CC72CAB9-A4C1-4782-ABDA-390F811B2A7E}"/>
          </ac:picMkLst>
        </pc:picChg>
        <pc:picChg chg="add mod">
          <ac:chgData name="Daniel Schwarz" userId="5bb35bb8-905a-4742-88d9-33d9089732e7" providerId="ADAL" clId="{B978F1FB-F7A8-4D7A-9ECE-262D82EC8AD0}" dt="2020-11-09T20:32:37.008" v="188" actId="1076"/>
          <ac:picMkLst>
            <pc:docMk/>
            <pc:sldMk cId="47860836" sldId="292"/>
            <ac:picMk id="1030" creationId="{3696C5C2-3816-41F7-9A95-F6B525C27455}"/>
          </ac:picMkLst>
        </pc:picChg>
        <pc:picChg chg="add mod">
          <ac:chgData name="Daniel Schwarz" userId="5bb35bb8-905a-4742-88d9-33d9089732e7" providerId="ADAL" clId="{B978F1FB-F7A8-4D7A-9ECE-262D82EC8AD0}" dt="2020-11-09T20:32:45.360" v="190" actId="1076"/>
          <ac:picMkLst>
            <pc:docMk/>
            <pc:sldMk cId="47860836" sldId="292"/>
            <ac:picMk id="1032" creationId="{E4D7BDE7-1700-41DB-BA26-A88BCBB51C51}"/>
          </ac:picMkLst>
        </pc:picChg>
        <pc:picChg chg="add del">
          <ac:chgData name="Daniel Schwarz" userId="5bb35bb8-905a-4742-88d9-33d9089732e7" providerId="ADAL" clId="{B978F1FB-F7A8-4D7A-9ECE-262D82EC8AD0}" dt="2020-11-09T20:35:29.656" v="195" actId="478"/>
          <ac:picMkLst>
            <pc:docMk/>
            <pc:sldMk cId="47860836" sldId="292"/>
            <ac:picMk id="1034" creationId="{48282490-837B-4011-B027-E4A68CA504E8}"/>
          </ac:picMkLst>
        </pc:picChg>
        <pc:picChg chg="add del mod">
          <ac:chgData name="Daniel Schwarz" userId="5bb35bb8-905a-4742-88d9-33d9089732e7" providerId="ADAL" clId="{B978F1FB-F7A8-4D7A-9ECE-262D82EC8AD0}" dt="2020-11-09T20:35:44.904" v="198" actId="478"/>
          <ac:picMkLst>
            <pc:docMk/>
            <pc:sldMk cId="47860836" sldId="292"/>
            <ac:picMk id="1036" creationId="{83C1A5BE-02B9-40DC-AD18-6A38B333211A}"/>
          </ac:picMkLst>
        </pc:picChg>
        <pc:picChg chg="add mod">
          <ac:chgData name="Daniel Schwarz" userId="5bb35bb8-905a-4742-88d9-33d9089732e7" providerId="ADAL" clId="{B978F1FB-F7A8-4D7A-9ECE-262D82EC8AD0}" dt="2020-11-09T20:50:28.313" v="273" actId="1076"/>
          <ac:picMkLst>
            <pc:docMk/>
            <pc:sldMk cId="47860836" sldId="292"/>
            <ac:picMk id="1044" creationId="{8CBF6689-C8AB-4E8F-9E97-BCA3B132DE92}"/>
          </ac:picMkLst>
        </pc:picChg>
        <pc:picChg chg="add mod">
          <ac:chgData name="Daniel Schwarz" userId="5bb35bb8-905a-4742-88d9-33d9089732e7" providerId="ADAL" clId="{B978F1FB-F7A8-4D7A-9ECE-262D82EC8AD0}" dt="2020-11-09T20:50:31.816" v="274" actId="1076"/>
          <ac:picMkLst>
            <pc:docMk/>
            <pc:sldMk cId="47860836" sldId="292"/>
            <ac:picMk id="1046" creationId="{D7328EAA-D6B8-46D0-9D03-50A86CA64B1C}"/>
          </ac:picMkLst>
        </pc:picChg>
        <pc:picChg chg="add del mod">
          <ac:chgData name="Daniel Schwarz" userId="5bb35bb8-905a-4742-88d9-33d9089732e7" providerId="ADAL" clId="{B978F1FB-F7A8-4D7A-9ECE-262D82EC8AD0}" dt="2020-11-09T20:41:20.971" v="221" actId="478"/>
          <ac:picMkLst>
            <pc:docMk/>
            <pc:sldMk cId="47860836" sldId="292"/>
            <ac:picMk id="1048" creationId="{B5D50313-3058-4232-B129-DB9493F25D99}"/>
          </ac:picMkLst>
        </pc:picChg>
        <pc:picChg chg="add mod">
          <ac:chgData name="Daniel Schwarz" userId="5bb35bb8-905a-4742-88d9-33d9089732e7" providerId="ADAL" clId="{B978F1FB-F7A8-4D7A-9ECE-262D82EC8AD0}" dt="2020-11-09T20:44:37.648" v="241" actId="1076"/>
          <ac:picMkLst>
            <pc:docMk/>
            <pc:sldMk cId="47860836" sldId="292"/>
            <ac:picMk id="1050" creationId="{9641EA71-6E31-4C88-982B-723B10CEC232}"/>
          </ac:picMkLst>
        </pc:picChg>
        <pc:picChg chg="add del mod">
          <ac:chgData name="Daniel Schwarz" userId="5bb35bb8-905a-4742-88d9-33d9089732e7" providerId="ADAL" clId="{B978F1FB-F7A8-4D7A-9ECE-262D82EC8AD0}" dt="2020-11-09T20:49:39.273" v="259" actId="478"/>
          <ac:picMkLst>
            <pc:docMk/>
            <pc:sldMk cId="47860836" sldId="292"/>
            <ac:picMk id="1052" creationId="{714736CD-9512-4F4B-BEF0-A41D906B73C8}"/>
          </ac:picMkLst>
        </pc:picChg>
        <pc:picChg chg="add mod">
          <ac:chgData name="Daniel Schwarz" userId="5bb35bb8-905a-4742-88d9-33d9089732e7" providerId="ADAL" clId="{B978F1FB-F7A8-4D7A-9ECE-262D82EC8AD0}" dt="2020-11-09T20:44:37.648" v="241" actId="1076"/>
          <ac:picMkLst>
            <pc:docMk/>
            <pc:sldMk cId="47860836" sldId="292"/>
            <ac:picMk id="1054" creationId="{488444C0-D533-473B-AB29-0A330BE09253}"/>
          </ac:picMkLst>
        </pc:picChg>
        <pc:picChg chg="add del mod">
          <ac:chgData name="Daniel Schwarz" userId="5bb35bb8-905a-4742-88d9-33d9089732e7" providerId="ADAL" clId="{B978F1FB-F7A8-4D7A-9ECE-262D82EC8AD0}" dt="2020-11-09T20:46:30.555" v="244" actId="478"/>
          <ac:picMkLst>
            <pc:docMk/>
            <pc:sldMk cId="47860836" sldId="292"/>
            <ac:picMk id="1056" creationId="{4ED99658-5BD8-4D96-85BE-66BA6E2F607F}"/>
          </ac:picMkLst>
        </pc:picChg>
        <pc:picChg chg="add mod">
          <ac:chgData name="Daniel Schwarz" userId="5bb35bb8-905a-4742-88d9-33d9089732e7" providerId="ADAL" clId="{B978F1FB-F7A8-4D7A-9ECE-262D82EC8AD0}" dt="2020-11-09T20:55:21.641" v="305" actId="1076"/>
          <ac:picMkLst>
            <pc:docMk/>
            <pc:sldMk cId="47860836" sldId="292"/>
            <ac:picMk id="1058" creationId="{B169B70F-1E93-404F-A69A-41FDCE563606}"/>
          </ac:picMkLst>
        </pc:picChg>
        <pc:picChg chg="add mod">
          <ac:chgData name="Daniel Schwarz" userId="5bb35bb8-905a-4742-88d9-33d9089732e7" providerId="ADAL" clId="{B978F1FB-F7A8-4D7A-9ECE-262D82EC8AD0}" dt="2020-11-09T20:55:21.641" v="305" actId="1076"/>
          <ac:picMkLst>
            <pc:docMk/>
            <pc:sldMk cId="47860836" sldId="292"/>
            <ac:picMk id="1060" creationId="{C64BEBE6-BD6D-4F55-B8B7-D5DA4D1B3D3E}"/>
          </ac:picMkLst>
        </pc:picChg>
        <pc:picChg chg="add mod">
          <ac:chgData name="Daniel Schwarz" userId="5bb35bb8-905a-4742-88d9-33d9089732e7" providerId="ADAL" clId="{B978F1FB-F7A8-4D7A-9ECE-262D82EC8AD0}" dt="2020-11-09T20:55:21.641" v="305" actId="1076"/>
          <ac:picMkLst>
            <pc:docMk/>
            <pc:sldMk cId="47860836" sldId="292"/>
            <ac:picMk id="1062" creationId="{98CB1BB6-7BE3-4A7C-9DE5-2E437BED2AFF}"/>
          </ac:picMkLst>
        </pc:picChg>
        <pc:cxnChg chg="add del mod">
          <ac:chgData name="Daniel Schwarz" userId="5bb35bb8-905a-4742-88d9-33d9089732e7" providerId="ADAL" clId="{B978F1FB-F7A8-4D7A-9ECE-262D82EC8AD0}" dt="2020-11-09T20:33:55.567" v="193" actId="478"/>
          <ac:cxnSpMkLst>
            <pc:docMk/>
            <pc:sldMk cId="47860836" sldId="292"/>
            <ac:cxnSpMk id="9" creationId="{69190C76-AE93-408F-A4BC-6796962C7375}"/>
          </ac:cxnSpMkLst>
        </pc:cxnChg>
      </pc:sldChg>
    </pc:docChg>
  </pc:docChgLst>
  <pc:docChgLst>
    <pc:chgData name="Daniel Schwarz" userId="5bb35bb8-905a-4742-88d9-33d9089732e7" providerId="ADAL" clId="{86437948-6A79-4B7B-B7E0-67C001754F77}"/>
    <pc:docChg chg="undo redo custSel mod addSld delSld modSld">
      <pc:chgData name="Daniel Schwarz" userId="5bb35bb8-905a-4742-88d9-33d9089732e7" providerId="ADAL" clId="{86437948-6A79-4B7B-B7E0-67C001754F77}" dt="2020-10-10T19:53:14.891" v="5732"/>
      <pc:docMkLst>
        <pc:docMk/>
      </pc:docMkLst>
      <pc:sldChg chg="modAnim">
        <pc:chgData name="Daniel Schwarz" userId="5bb35bb8-905a-4742-88d9-33d9089732e7" providerId="ADAL" clId="{86437948-6A79-4B7B-B7E0-67C001754F77}" dt="2020-10-03T16:43:37.993" v="65"/>
        <pc:sldMkLst>
          <pc:docMk/>
          <pc:sldMk cId="1276219808" sldId="257"/>
        </pc:sldMkLst>
      </pc:sldChg>
      <pc:sldChg chg="addSp delSp modSp mod modAnim">
        <pc:chgData name="Daniel Schwarz" userId="5bb35bb8-905a-4742-88d9-33d9089732e7" providerId="ADAL" clId="{86437948-6A79-4B7B-B7E0-67C001754F77}" dt="2020-10-10T19:53:14.891" v="5732"/>
        <pc:sldMkLst>
          <pc:docMk/>
          <pc:sldMk cId="2198096012" sldId="258"/>
        </pc:sldMkLst>
        <pc:spChg chg="add del mod">
          <ac:chgData name="Daniel Schwarz" userId="5bb35bb8-905a-4742-88d9-33d9089732e7" providerId="ADAL" clId="{86437948-6A79-4B7B-B7E0-67C001754F77}" dt="2020-10-03T16:59:19.782" v="219"/>
          <ac:spMkLst>
            <pc:docMk/>
            <pc:sldMk cId="2198096012" sldId="258"/>
            <ac:spMk id="2" creationId="{8A802BD9-B594-4AF4-A352-BF54192D49AC}"/>
          </ac:spMkLst>
        </pc:spChg>
        <pc:spChg chg="mod">
          <ac:chgData name="Daniel Schwarz" userId="5bb35bb8-905a-4742-88d9-33d9089732e7" providerId="ADAL" clId="{86437948-6A79-4B7B-B7E0-67C001754F77}" dt="2020-10-10T19:52:53.872" v="5719" actId="5793"/>
          <ac:spMkLst>
            <pc:docMk/>
            <pc:sldMk cId="2198096012" sldId="258"/>
            <ac:spMk id="3" creationId="{8E88B5D4-D7F5-4511-9053-D56E2E160C23}"/>
          </ac:spMkLst>
        </pc:spChg>
        <pc:spChg chg="add mod">
          <ac:chgData name="Daniel Schwarz" userId="5bb35bb8-905a-4742-88d9-33d9089732e7" providerId="ADAL" clId="{86437948-6A79-4B7B-B7E0-67C001754F77}" dt="2020-10-09T16:02:59.198" v="2435" actId="1037"/>
          <ac:spMkLst>
            <pc:docMk/>
            <pc:sldMk cId="2198096012" sldId="258"/>
            <ac:spMk id="4" creationId="{5FE5C49E-CC50-4D1A-960A-FAE41828F9FC}"/>
          </ac:spMkLst>
        </pc:spChg>
        <pc:spChg chg="add mod">
          <ac:chgData name="Daniel Schwarz" userId="5bb35bb8-905a-4742-88d9-33d9089732e7" providerId="ADAL" clId="{86437948-6A79-4B7B-B7E0-67C001754F77}" dt="2020-10-09T16:03:49.095" v="2446" actId="14100"/>
          <ac:spMkLst>
            <pc:docMk/>
            <pc:sldMk cId="2198096012" sldId="258"/>
            <ac:spMk id="5" creationId="{D7A36863-CEEE-4D00-979D-79BC8B25FB8C}"/>
          </ac:spMkLst>
        </pc:spChg>
        <pc:spChg chg="add del mod">
          <ac:chgData name="Daniel Schwarz" userId="5bb35bb8-905a-4742-88d9-33d9089732e7" providerId="ADAL" clId="{86437948-6A79-4B7B-B7E0-67C001754F77}" dt="2020-10-03T17:07:34.050" v="326"/>
          <ac:spMkLst>
            <pc:docMk/>
            <pc:sldMk cId="2198096012" sldId="258"/>
            <ac:spMk id="6" creationId="{FFBB2443-7AF9-411E-909D-8E4916AE8BEB}"/>
          </ac:spMkLst>
        </pc:spChg>
        <pc:spChg chg="add mod">
          <ac:chgData name="Daniel Schwarz" userId="5bb35bb8-905a-4742-88d9-33d9089732e7" providerId="ADAL" clId="{86437948-6A79-4B7B-B7E0-67C001754F77}" dt="2020-10-09T16:03:57.491" v="2447" actId="1076"/>
          <ac:spMkLst>
            <pc:docMk/>
            <pc:sldMk cId="2198096012" sldId="258"/>
            <ac:spMk id="7" creationId="{EBC33FCA-4907-497B-BEF9-59ED01A78CA5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8" creationId="{D8B37FDA-CF06-405D-894F-49ACD746A095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9" creationId="{BF335051-D01C-42D2-9521-FD0E822182D2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0" creationId="{DAF92272-DDA0-440B-B527-9C1B0BFA3C1C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1" creationId="{50FDE272-0E1B-4BFF-A8BA-415739F53918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2" creationId="{E8A636CF-95A4-48DD-A5DE-0A13437588D0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3" creationId="{5E94184E-F99D-4A24-BE54-8336D5541E6A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4" creationId="{B08ABD70-B647-4866-8699-A95E08577E35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5" creationId="{2E1387E7-0063-4F12-8DCA-8AB7BB08879A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6" creationId="{9288CB9C-FE9F-4BE9-A9A9-4E70AA89E076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7" creationId="{BD5DB6A4-DEAA-4E09-A3CA-F5DCC6CEFC10}"/>
          </ac:spMkLst>
        </pc:spChg>
      </pc:sldChg>
      <pc:sldChg chg="addSp delSp modSp new mod modClrScheme modAnim chgLayout">
        <pc:chgData name="Daniel Schwarz" userId="5bb35bb8-905a-4742-88d9-33d9089732e7" providerId="ADAL" clId="{86437948-6A79-4B7B-B7E0-67C001754F77}" dt="2020-10-03T17:26:30.176" v="575"/>
        <pc:sldMkLst>
          <pc:docMk/>
          <pc:sldMk cId="1810432342" sldId="259"/>
        </pc:sldMkLst>
        <pc:spChg chg="del">
          <ac:chgData name="Daniel Schwarz" userId="5bb35bb8-905a-4742-88d9-33d9089732e7" providerId="ADAL" clId="{86437948-6A79-4B7B-B7E0-67C001754F77}" dt="2020-10-03T17:23:51.862" v="539" actId="700"/>
          <ac:spMkLst>
            <pc:docMk/>
            <pc:sldMk cId="1810432342" sldId="259"/>
            <ac:spMk id="2" creationId="{FC269189-CE89-4D9A-AC4D-F549F3422897}"/>
          </ac:spMkLst>
        </pc:spChg>
        <pc:spChg chg="add mod">
          <ac:chgData name="Daniel Schwarz" userId="5bb35bb8-905a-4742-88d9-33d9089732e7" providerId="ADAL" clId="{86437948-6A79-4B7B-B7E0-67C001754F77}" dt="2020-10-03T17:24:02.554" v="540"/>
          <ac:spMkLst>
            <pc:docMk/>
            <pc:sldMk cId="1810432342" sldId="259"/>
            <ac:spMk id="6" creationId="{3061901B-E89B-43F5-912C-CE57CD0BF72B}"/>
          </ac:spMkLst>
        </pc:spChg>
        <pc:spChg chg="add del">
          <ac:chgData name="Daniel Schwarz" userId="5bb35bb8-905a-4742-88d9-33d9089732e7" providerId="ADAL" clId="{86437948-6A79-4B7B-B7E0-67C001754F77}" dt="2020-10-03T17:25:57.041" v="567" actId="34122"/>
          <ac:spMkLst>
            <pc:docMk/>
            <pc:sldMk cId="1810432342" sldId="259"/>
            <ac:spMk id="42" creationId="{7D7F37BE-1B5F-403F-A158-707EB4DB3430}"/>
          </ac:spMkLst>
        </pc:spChg>
        <pc:spChg chg="add del">
          <ac:chgData name="Daniel Schwarz" userId="5bb35bb8-905a-4742-88d9-33d9089732e7" providerId="ADAL" clId="{86437948-6A79-4B7B-B7E0-67C001754F77}" dt="2020-10-03T17:25:57.041" v="567" actId="34122"/>
          <ac:spMkLst>
            <pc:docMk/>
            <pc:sldMk cId="1810432342" sldId="259"/>
            <ac:spMk id="68" creationId="{3D652C36-88EC-48F5-AD4B-D663DD27A71E}"/>
          </ac:spMkLst>
        </pc:spChg>
        <pc:spChg chg="add del">
          <ac:chgData name="Daniel Schwarz" userId="5bb35bb8-905a-4742-88d9-33d9089732e7" providerId="ADAL" clId="{86437948-6A79-4B7B-B7E0-67C001754F77}" dt="2020-10-03T17:25:57.041" v="567" actId="34122"/>
          <ac:spMkLst>
            <pc:docMk/>
            <pc:sldMk cId="1810432342" sldId="259"/>
            <ac:spMk id="74" creationId="{4FD2C906-1475-4846-8DDE-DA1015CE314A}"/>
          </ac:spMkLst>
        </pc:spChg>
        <pc:spChg chg="add del">
          <ac:chgData name="Daniel Schwarz" userId="5bb35bb8-905a-4742-88d9-33d9089732e7" providerId="ADAL" clId="{86437948-6A79-4B7B-B7E0-67C001754F77}" dt="2020-10-03T17:25:57.041" v="567" actId="34122"/>
          <ac:spMkLst>
            <pc:docMk/>
            <pc:sldMk cId="1810432342" sldId="259"/>
            <ac:spMk id="84" creationId="{0BD6C549-3AA2-48A4-B3BA-4CD8CFD50201}"/>
          </ac:spMkLst>
        </pc:spChg>
        <pc:grpChg chg="del mod">
          <ac:chgData name="Daniel Schwarz" userId="5bb35bb8-905a-4742-88d9-33d9089732e7" providerId="ADAL" clId="{86437948-6A79-4B7B-B7E0-67C001754F77}" dt="2020-10-03T17:25:04.746" v="547"/>
          <ac:grpSpMkLst>
            <pc:docMk/>
            <pc:sldMk cId="1810432342" sldId="259"/>
            <ac:grpSpMk id="10" creationId="{04E1BCDC-D1CD-44E5-A960-15D01ED86695}"/>
          </ac:grpSpMkLst>
        </pc:grpChg>
        <pc:grpChg chg="del mod">
          <ac:chgData name="Daniel Schwarz" userId="5bb35bb8-905a-4742-88d9-33d9089732e7" providerId="ADAL" clId="{86437948-6A79-4B7B-B7E0-67C001754F77}" dt="2020-10-03T17:25:27.946" v="557"/>
          <ac:grpSpMkLst>
            <pc:docMk/>
            <pc:sldMk cId="1810432342" sldId="259"/>
            <ac:grpSpMk id="18" creationId="{0C3966BE-B2FE-4C41-9BDF-EC28B565FB50}"/>
          </ac:grpSpMkLst>
        </pc:grpChg>
        <pc:grpChg chg="del mod">
          <ac:chgData name="Daniel Schwarz" userId="5bb35bb8-905a-4742-88d9-33d9089732e7" providerId="ADAL" clId="{86437948-6A79-4B7B-B7E0-67C001754F77}" dt="2020-10-03T17:25:30.937" v="562"/>
          <ac:grpSpMkLst>
            <pc:docMk/>
            <pc:sldMk cId="1810432342" sldId="259"/>
            <ac:grpSpMk id="20" creationId="{B78FDCC8-50F3-408F-A5FF-1065AF890996}"/>
          </ac:grpSpMkLst>
        </pc:grpChg>
        <pc:grpChg chg="add del mod">
          <ac:chgData name="Daniel Schwarz" userId="5bb35bb8-905a-4742-88d9-33d9089732e7" providerId="ADAL" clId="{86437948-6A79-4B7B-B7E0-67C001754F77}" dt="2020-10-03T17:26:03.145" v="573"/>
          <ac:grpSpMkLst>
            <pc:docMk/>
            <pc:sldMk cId="1810432342" sldId="259"/>
            <ac:grpSpMk id="25" creationId="{F05E03C4-C2CA-445B-8155-762787717BD6}"/>
          </ac:grpSpMkLst>
        </pc:grpChg>
        <pc:grpChg chg="add del mod">
          <ac:chgData name="Daniel Schwarz" userId="5bb35bb8-905a-4742-88d9-33d9089732e7" providerId="ADAL" clId="{86437948-6A79-4B7B-B7E0-67C001754F77}" dt="2020-10-03T17:26:16.760" v="574" actId="164"/>
          <ac:grpSpMkLst>
            <pc:docMk/>
            <pc:sldMk cId="1810432342" sldId="259"/>
            <ac:grpSpMk id="28" creationId="{8CC04A24-6069-4B8B-BAEA-276A38EEC5D1}"/>
          </ac:grpSpMkLst>
        </pc:grpChg>
        <pc:grpChg chg="add mod">
          <ac:chgData name="Daniel Schwarz" userId="5bb35bb8-905a-4742-88d9-33d9089732e7" providerId="ADAL" clId="{86437948-6A79-4B7B-B7E0-67C001754F77}" dt="2020-10-03T17:26:16.760" v="574" actId="164"/>
          <ac:grpSpMkLst>
            <pc:docMk/>
            <pc:sldMk cId="1810432342" sldId="259"/>
            <ac:grpSpMk id="29" creationId="{19A5EB0D-3B6F-4C0E-B34F-C7A480B14F53}"/>
          </ac:grpSpMkLst>
        </pc:grpChg>
        <pc:picChg chg="add">
          <ac:chgData name="Daniel Schwarz" userId="5bb35bb8-905a-4742-88d9-33d9089732e7" providerId="ADAL" clId="{86437948-6A79-4B7B-B7E0-67C001754F77}" dt="2020-10-03T17:23:46.479" v="538" actId="22"/>
          <ac:picMkLst>
            <pc:docMk/>
            <pc:sldMk cId="1810432342" sldId="259"/>
            <ac:picMk id="5" creationId="{E475D233-8F8C-4B45-B519-89851E64DD6D}"/>
          </ac:picMkLst>
        </pc:picChg>
        <pc:inkChg chg="add">
          <ac:chgData name="Daniel Schwarz" userId="5bb35bb8-905a-4742-88d9-33d9089732e7" providerId="ADAL" clId="{86437948-6A79-4B7B-B7E0-67C001754F77}" dt="2020-10-03T17:19:30.917" v="537" actId="9405"/>
          <ac:inkMkLst>
            <pc:docMk/>
            <pc:sldMk cId="1810432342" sldId="259"/>
            <ac:inkMk id="3" creationId="{7ED2A32C-41AB-4899-B58A-BCBB2D6C3528}"/>
          </ac:inkMkLst>
        </pc:inkChg>
        <pc:inkChg chg="add del">
          <ac:chgData name="Daniel Schwarz" userId="5bb35bb8-905a-4742-88d9-33d9089732e7" providerId="ADAL" clId="{86437948-6A79-4B7B-B7E0-67C001754F77}" dt="2020-10-03T17:24:32.664" v="543" actId="9405"/>
          <ac:inkMkLst>
            <pc:docMk/>
            <pc:sldMk cId="1810432342" sldId="259"/>
            <ac:inkMk id="7" creationId="{93D48C57-7EC1-41F6-82E7-4D72C39D1737}"/>
          </ac:inkMkLst>
        </pc:inkChg>
        <pc:inkChg chg="add mod">
          <ac:chgData name="Daniel Schwarz" userId="5bb35bb8-905a-4742-88d9-33d9089732e7" providerId="ADAL" clId="{86437948-6A79-4B7B-B7E0-67C001754F77}" dt="2020-10-03T17:26:16.760" v="574" actId="164"/>
          <ac:inkMkLst>
            <pc:docMk/>
            <pc:sldMk cId="1810432342" sldId="259"/>
            <ac:inkMk id="8" creationId="{2DA4F374-2899-4BC8-AAFD-83B8C5198645}"/>
          </ac:inkMkLst>
        </pc:inkChg>
        <pc:inkChg chg="add del mod">
          <ac:chgData name="Daniel Schwarz" userId="5bb35bb8-905a-4742-88d9-33d9089732e7" providerId="ADAL" clId="{86437948-6A79-4B7B-B7E0-67C001754F77}" dt="2020-10-03T17:25:04.746" v="547"/>
          <ac:inkMkLst>
            <pc:docMk/>
            <pc:sldMk cId="1810432342" sldId="259"/>
            <ac:inkMk id="9" creationId="{4AB5BF5A-7928-44DC-9CA9-6A2A7964097C}"/>
          </ac:inkMkLst>
        </pc:inkChg>
        <pc:inkChg chg="add mod">
          <ac:chgData name="Daniel Schwarz" userId="5bb35bb8-905a-4742-88d9-33d9089732e7" providerId="ADAL" clId="{86437948-6A79-4B7B-B7E0-67C001754F77}" dt="2020-10-03T17:26:16.760" v="574" actId="164"/>
          <ac:inkMkLst>
            <pc:docMk/>
            <pc:sldMk cId="1810432342" sldId="259"/>
            <ac:inkMk id="11" creationId="{0EE880DF-A877-4F56-9591-C14404B61A92}"/>
          </ac:inkMkLst>
        </pc:inkChg>
        <pc:inkChg chg="add mod">
          <ac:chgData name="Daniel Schwarz" userId="5bb35bb8-905a-4742-88d9-33d9089732e7" providerId="ADAL" clId="{86437948-6A79-4B7B-B7E0-67C001754F77}" dt="2020-10-03T17:26:16.760" v="574" actId="164"/>
          <ac:inkMkLst>
            <pc:docMk/>
            <pc:sldMk cId="1810432342" sldId="259"/>
            <ac:inkMk id="12" creationId="{12338B0D-D829-4FF6-A064-125C0D735C55}"/>
          </ac:inkMkLst>
        </pc:inkChg>
        <pc:inkChg chg="add mod topLvl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13" creationId="{E60F4277-1EBD-4E89-AC6A-6561E9F52729}"/>
          </ac:inkMkLst>
        </pc:inkChg>
        <pc:inkChg chg="add del mod topLvl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14" creationId="{3738B579-BB35-40F8-AB2D-2ACA4E0EB312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15" creationId="{43BB5A70-9B1A-4A52-8E15-C796B7D2D365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16" creationId="{43AA254C-1D81-45EE-954F-1956EF8BA4BD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17" creationId="{E2AC832D-B4B1-4E78-890C-154223B48C65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19" creationId="{6F050A6F-CAEB-461A-BD9D-61881EA98063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21" creationId="{E888A7B9-B66B-4DEB-BCB3-936E8239610F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22" creationId="{34CD5DAF-B58D-4F7C-9BDF-64A3DE0216DB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23" creationId="{B2E23C24-27C3-451B-AF13-6E6EE09B7649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24" creationId="{4A965818-5A01-4203-91F5-C69B466F4CC9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26" creationId="{5BC55939-81AB-475E-BA10-5D95D8111E5F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27" creationId="{E73549E6-BBC8-47A1-B1FE-29EB197DA7C7}"/>
          </ac:inkMkLst>
        </pc:inkChg>
      </pc:sldChg>
      <pc:sldChg chg="addSp delSp modSp new mod setBg modAnim">
        <pc:chgData name="Daniel Schwarz" userId="5bb35bb8-905a-4742-88d9-33d9089732e7" providerId="ADAL" clId="{86437948-6A79-4B7B-B7E0-67C001754F77}" dt="2020-10-09T16:04:03.048" v="2448" actId="20577"/>
        <pc:sldMkLst>
          <pc:docMk/>
          <pc:sldMk cId="1404830931" sldId="260"/>
        </pc:sldMkLst>
        <pc:spChg chg="add mod">
          <ac:chgData name="Daniel Schwarz" userId="5bb35bb8-905a-4742-88d9-33d9089732e7" providerId="ADAL" clId="{86437948-6A79-4B7B-B7E0-67C001754F77}" dt="2020-10-09T16:04:03.048" v="2448" actId="20577"/>
          <ac:spMkLst>
            <pc:docMk/>
            <pc:sldMk cId="1404830931" sldId="260"/>
            <ac:spMk id="61" creationId="{F9D06B83-6F11-4BE8-82B4-10D19CCD8A35}"/>
          </ac:spMkLst>
        </pc:spChg>
        <pc:grpChg chg="add mod">
          <ac:chgData name="Daniel Schwarz" userId="5bb35bb8-905a-4742-88d9-33d9089732e7" providerId="ADAL" clId="{86437948-6A79-4B7B-B7E0-67C001754F77}" dt="2020-10-03T17:33:34.165" v="592" actId="1076"/>
          <ac:grpSpMkLst>
            <pc:docMk/>
            <pc:sldMk cId="1404830931" sldId="260"/>
            <ac:grpSpMk id="4" creationId="{6FF10DC6-281C-462D-991C-D5EE420C7CBD}"/>
          </ac:grpSpMkLst>
        </pc:grpChg>
        <pc:grpChg chg="mod">
          <ac:chgData name="Daniel Schwarz" userId="5bb35bb8-905a-4742-88d9-33d9089732e7" providerId="ADAL" clId="{86437948-6A79-4B7B-B7E0-67C001754F77}" dt="2020-10-03T17:32:26.508" v="585"/>
          <ac:grpSpMkLst>
            <pc:docMk/>
            <pc:sldMk cId="1404830931" sldId="260"/>
            <ac:grpSpMk id="8" creationId="{3704B438-2766-4155-BCDD-C8F06E4EE7B2}"/>
          </ac:grpSpMkLst>
        </pc:grpChg>
        <pc:grpChg chg="mod">
          <ac:chgData name="Daniel Schwarz" userId="5bb35bb8-905a-4742-88d9-33d9089732e7" providerId="ADAL" clId="{86437948-6A79-4B7B-B7E0-67C001754F77}" dt="2020-10-03T17:34:32.726" v="596"/>
          <ac:grpSpMkLst>
            <pc:docMk/>
            <pc:sldMk cId="1404830931" sldId="260"/>
            <ac:grpSpMk id="23" creationId="{6600E1ED-769C-4523-A0C2-B5F332FDE740}"/>
          </ac:grpSpMkLst>
        </pc:grpChg>
        <pc:grpChg chg="del mod">
          <ac:chgData name="Daniel Schwarz" userId="5bb35bb8-905a-4742-88d9-33d9089732e7" providerId="ADAL" clId="{86437948-6A79-4B7B-B7E0-67C001754F77}" dt="2020-10-03T17:34:41.896" v="608"/>
          <ac:grpSpMkLst>
            <pc:docMk/>
            <pc:sldMk cId="1404830931" sldId="260"/>
            <ac:grpSpMk id="31" creationId="{67F7E785-6E98-4F55-8793-5940B74E52E1}"/>
          </ac:grpSpMkLst>
        </pc:grpChg>
        <pc:grpChg chg="mod">
          <ac:chgData name="Daniel Schwarz" userId="5bb35bb8-905a-4742-88d9-33d9089732e7" providerId="ADAL" clId="{86437948-6A79-4B7B-B7E0-67C001754F77}" dt="2020-10-06T19:28:49.280" v="896"/>
          <ac:grpSpMkLst>
            <pc:docMk/>
            <pc:sldMk cId="1404830931" sldId="260"/>
            <ac:grpSpMk id="35" creationId="{A735B11B-D6B1-4FFF-832F-5F43C6F38254}"/>
          </ac:grpSpMkLst>
        </pc:grpChg>
        <pc:grpChg chg="del mod">
          <ac:chgData name="Daniel Schwarz" userId="5bb35bb8-905a-4742-88d9-33d9089732e7" providerId="ADAL" clId="{86437948-6A79-4B7B-B7E0-67C001754F77}" dt="2020-10-03T17:34:44.844" v="611"/>
          <ac:grpSpMkLst>
            <pc:docMk/>
            <pc:sldMk cId="1404830931" sldId="260"/>
            <ac:grpSpMk id="35" creationId="{AFB5F02E-EBF3-4664-B6AC-0FC22046A74A}"/>
          </ac:grpSpMkLst>
        </pc:grpChg>
        <pc:grpChg chg="mod">
          <ac:chgData name="Daniel Schwarz" userId="5bb35bb8-905a-4742-88d9-33d9089732e7" providerId="ADAL" clId="{86437948-6A79-4B7B-B7E0-67C001754F77}" dt="2020-10-03T17:34:44.844" v="611"/>
          <ac:grpSpMkLst>
            <pc:docMk/>
            <pc:sldMk cId="1404830931" sldId="260"/>
            <ac:grpSpMk id="38" creationId="{CE045107-2559-48EF-AE5A-FB85D7A2C2E7}"/>
          </ac:grpSpMkLst>
        </pc:grpChg>
        <pc:grpChg chg="mod">
          <ac:chgData name="Daniel Schwarz" userId="5bb35bb8-905a-4742-88d9-33d9089732e7" providerId="ADAL" clId="{86437948-6A79-4B7B-B7E0-67C001754F77}" dt="2020-10-03T17:35:00.092" v="614"/>
          <ac:grpSpMkLst>
            <pc:docMk/>
            <pc:sldMk cId="1404830931" sldId="260"/>
            <ac:grpSpMk id="41" creationId="{1A5A8F6E-3D94-4287-A08B-B4EE6EEF8BA9}"/>
          </ac:grpSpMkLst>
        </pc:grpChg>
        <pc:grpChg chg="del mod">
          <ac:chgData name="Daniel Schwarz" userId="5bb35bb8-905a-4742-88d9-33d9089732e7" providerId="ADAL" clId="{86437948-6A79-4B7B-B7E0-67C001754F77}" dt="2020-10-03T17:35:48.562" v="622"/>
          <ac:grpSpMkLst>
            <pc:docMk/>
            <pc:sldMk cId="1404830931" sldId="260"/>
            <ac:grpSpMk id="46" creationId="{A6074E8F-CDD1-4943-BDF4-D86B6749F2B0}"/>
          </ac:grpSpMkLst>
        </pc:grpChg>
        <pc:grpChg chg="del mod">
          <ac:chgData name="Daniel Schwarz" userId="5bb35bb8-905a-4742-88d9-33d9089732e7" providerId="ADAL" clId="{86437948-6A79-4B7B-B7E0-67C001754F77}" dt="2020-10-03T17:35:50.508" v="625"/>
          <ac:grpSpMkLst>
            <pc:docMk/>
            <pc:sldMk cId="1404830931" sldId="260"/>
            <ac:grpSpMk id="49" creationId="{CD1C3EE2-9FFD-470E-86D8-44E53ED4BCF8}"/>
          </ac:grpSpMkLst>
        </pc:grpChg>
        <pc:grpChg chg="del mod">
          <ac:chgData name="Daniel Schwarz" userId="5bb35bb8-905a-4742-88d9-33d9089732e7" providerId="ADAL" clId="{86437948-6A79-4B7B-B7E0-67C001754F77}" dt="2020-10-03T17:35:55.313" v="630"/>
          <ac:grpSpMkLst>
            <pc:docMk/>
            <pc:sldMk cId="1404830931" sldId="260"/>
            <ac:grpSpMk id="52" creationId="{D8249B9B-BE12-4EE7-9F98-5471F36C0548}"/>
          </ac:grpSpMkLst>
        </pc:grpChg>
        <pc:grpChg chg="del mod">
          <ac:chgData name="Daniel Schwarz" userId="5bb35bb8-905a-4742-88d9-33d9089732e7" providerId="ADAL" clId="{86437948-6A79-4B7B-B7E0-67C001754F77}" dt="2020-10-03T17:35:59.218" v="633"/>
          <ac:grpSpMkLst>
            <pc:docMk/>
            <pc:sldMk cId="1404830931" sldId="260"/>
            <ac:grpSpMk id="57" creationId="{5BFA6443-C1A5-4C54-A2B3-6B80A92E0C10}"/>
          </ac:grpSpMkLst>
        </pc:grpChg>
        <pc:grpChg chg="mod">
          <ac:chgData name="Daniel Schwarz" userId="5bb35bb8-905a-4742-88d9-33d9089732e7" providerId="ADAL" clId="{86437948-6A79-4B7B-B7E0-67C001754F77}" dt="2020-10-03T17:36:09.058" v="655" actId="1037"/>
          <ac:grpSpMkLst>
            <pc:docMk/>
            <pc:sldMk cId="1404830931" sldId="260"/>
            <ac:grpSpMk id="60" creationId="{5C87D7C6-4619-4EE4-809D-EED20BEBEF7B}"/>
          </ac:grpSpMkLst>
        </pc:grpChg>
        <pc:picChg chg="add del mod">
          <ac:chgData name="Daniel Schwarz" userId="5bb35bb8-905a-4742-88d9-33d9089732e7" providerId="ADAL" clId="{86437948-6A79-4B7B-B7E0-67C001754F77}" dt="2020-10-03T17:29:31.070" v="582"/>
          <ac:picMkLst>
            <pc:docMk/>
            <pc:sldMk cId="1404830931" sldId="260"/>
            <ac:picMk id="2" creationId="{244F11B2-8DDB-41DB-AAB9-64E3AC66AA0E}"/>
          </ac:picMkLst>
        </pc:picChg>
        <pc:picChg chg="add mod">
          <ac:chgData name="Daniel Schwarz" userId="5bb35bb8-905a-4742-88d9-33d9089732e7" providerId="ADAL" clId="{86437948-6A79-4B7B-B7E0-67C001754F77}" dt="2020-10-03T17:33:36.829" v="593" actId="1076"/>
          <ac:picMkLst>
            <pc:docMk/>
            <pc:sldMk cId="1404830931" sldId="260"/>
            <ac:picMk id="3" creationId="{B95C9634-ED04-4594-B043-0232F0E27F53}"/>
          </ac:picMkLst>
        </pc:picChg>
        <pc:inkChg chg="add del mod">
          <ac:chgData name="Daniel Schwarz" userId="5bb35bb8-905a-4742-88d9-33d9089732e7" providerId="ADAL" clId="{86437948-6A79-4B7B-B7E0-67C001754F77}" dt="2020-10-06T19:28:50.731" v="897" actId="9405"/>
          <ac:inkMkLst>
            <pc:docMk/>
            <pc:sldMk cId="1404830931" sldId="260"/>
            <ac:inkMk id="2" creationId="{DCFDD7CE-6006-413A-9AE4-4844CD1F2B94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5" creationId="{15A2F184-14BE-4E60-876C-79322543583C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6" creationId="{FE5674AF-B9D1-4EA9-959B-D86966B8DE75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7" creationId="{E6D25749-C5AA-451C-B9E9-40613AB2B871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9" creationId="{29FBBBF8-8685-42F7-A9A1-E2AA7BF773BD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0" creationId="{6527E0E1-A86B-41EC-B947-B097AE2F5757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1" creationId="{443CD2A4-01E7-42EF-99F1-4AE77640F2AE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2" creationId="{78F684E1-A664-47F0-AB80-294D46A0646B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3" creationId="{32C55C70-46F5-4DA3-AE28-8CE47D3CE188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4" creationId="{EB432BE0-FE4D-45C7-B017-FF8979501A0D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5" creationId="{9AE3E6E8-D56C-4A7E-9B9C-50CDCE78482C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6" creationId="{1F539855-FE94-4D5A-AC8E-0A4BDE5A7C8B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7" creationId="{A8404F3A-1CAE-4880-B5C9-56BA68D48286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8" creationId="{D8F00DCF-775C-4AFA-8966-D34DAE7E2E5D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9" creationId="{12B653A7-9E40-42D6-8F37-C4A0EFCD334F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20" creationId="{3C5827DC-494F-4858-BBE8-9ED0D5A0F3F2}"/>
          </ac:inkMkLst>
        </pc:inkChg>
        <pc:inkChg chg="add mod">
          <ac:chgData name="Daniel Schwarz" userId="5bb35bb8-905a-4742-88d9-33d9089732e7" providerId="ADAL" clId="{86437948-6A79-4B7B-B7E0-67C001754F77}" dt="2020-10-03T17:34:32.726" v="596"/>
          <ac:inkMkLst>
            <pc:docMk/>
            <pc:sldMk cId="1404830931" sldId="260"/>
            <ac:inkMk id="21" creationId="{0054C028-27C5-42A1-9394-2404DAF3A1A6}"/>
          </ac:inkMkLst>
        </pc:inkChg>
        <pc:inkChg chg="add mod">
          <ac:chgData name="Daniel Schwarz" userId="5bb35bb8-905a-4742-88d9-33d9089732e7" providerId="ADAL" clId="{86437948-6A79-4B7B-B7E0-67C001754F77}" dt="2020-10-03T17:34:32.726" v="596"/>
          <ac:inkMkLst>
            <pc:docMk/>
            <pc:sldMk cId="1404830931" sldId="260"/>
            <ac:inkMk id="22" creationId="{84938105-5136-4EB8-BAFD-75BA451FB9B3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24" creationId="{C998A1B8-7A11-44FE-AFBF-191AB665663A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25" creationId="{37A4220C-B4A0-4650-977D-965EA0E12CEC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26" creationId="{9FA936F4-E5DC-4DFC-ADB2-C27B3158605F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27" creationId="{00B0EB39-834D-490D-85B2-E8092DA0550A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28" creationId="{8A1C0067-91D2-44D1-A419-3A8F718FCA28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29" creationId="{9B972041-D438-46CB-AAC4-FFEA1C42A96B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30" creationId="{2ABD45E4-A4CB-47F7-A61B-AB433B8C5D53}"/>
          </ac:inkMkLst>
        </pc:inkChg>
        <pc:inkChg chg="add del mod">
          <ac:chgData name="Daniel Schwarz" userId="5bb35bb8-905a-4742-88d9-33d9089732e7" providerId="ADAL" clId="{86437948-6A79-4B7B-B7E0-67C001754F77}" dt="2020-10-06T19:28:49.280" v="896"/>
          <ac:inkMkLst>
            <pc:docMk/>
            <pc:sldMk cId="1404830931" sldId="260"/>
            <ac:inkMk id="31" creationId="{51059BDD-8DCE-42E2-903D-B7F574FE0A2B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32" creationId="{14460865-4E24-4CF7-BBA4-D0C85E9A96FB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33" creationId="{BFB74D0D-1AA8-4235-B9F7-0C278B86A2E9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34" creationId="{040EEAA3-559E-4E98-9C61-1787A02F084F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36" creationId="{C7FF5C66-733E-4E39-8298-176F92D6E551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37" creationId="{82C7B9C8-A114-43A7-AE41-0B16DAE48AEE}"/>
          </ac:inkMkLst>
        </pc:inkChg>
        <pc:inkChg chg="add mod">
          <ac:chgData name="Daniel Schwarz" userId="5bb35bb8-905a-4742-88d9-33d9089732e7" providerId="ADAL" clId="{86437948-6A79-4B7B-B7E0-67C001754F77}" dt="2020-10-03T17:35:00.092" v="614"/>
          <ac:inkMkLst>
            <pc:docMk/>
            <pc:sldMk cId="1404830931" sldId="260"/>
            <ac:inkMk id="39" creationId="{77468737-6C54-4439-9543-C472AAFFFBEC}"/>
          </ac:inkMkLst>
        </pc:inkChg>
        <pc:inkChg chg="add mod">
          <ac:chgData name="Daniel Schwarz" userId="5bb35bb8-905a-4742-88d9-33d9089732e7" providerId="ADAL" clId="{86437948-6A79-4B7B-B7E0-67C001754F77}" dt="2020-10-03T17:35:00.092" v="614"/>
          <ac:inkMkLst>
            <pc:docMk/>
            <pc:sldMk cId="1404830931" sldId="260"/>
            <ac:inkMk id="40" creationId="{AB2B3BF9-7D0D-4CE0-AD0C-107C3B02DA5F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42" creationId="{A79ADB75-29A5-48E4-A9D2-5423272E168E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43" creationId="{A1C57C89-E2EC-4D7E-BBB3-0339853B84B1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44" creationId="{6A212D3E-0823-49BD-A303-E573F2ED3714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45" creationId="{1F2FCF22-64E5-426E-922D-9780C18EF6A1}"/>
          </ac:inkMkLst>
        </pc:inkChg>
        <pc:inkChg chg="add del">
          <ac:chgData name="Daniel Schwarz" userId="5bb35bb8-905a-4742-88d9-33d9089732e7" providerId="ADAL" clId="{86437948-6A79-4B7B-B7E0-67C001754F77}" dt="2020-10-06T19:28:55.138" v="899" actId="9405"/>
          <ac:inkMkLst>
            <pc:docMk/>
            <pc:sldMk cId="1404830931" sldId="260"/>
            <ac:inkMk id="46" creationId="{758A58E0-F8D6-424F-827D-DBDA00117119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47" creationId="{F7A81DB5-BEA7-449E-9822-828B52CCE119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48" creationId="{8CCDDDA9-B983-4265-8837-5AEA27AF1E00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0" creationId="{5A2C3559-9949-4BF2-8DC4-9F56C515EFDE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1" creationId="{67D7C7DE-FB70-4135-8FBF-831098CB021A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3" creationId="{496954D9-32FA-426B-9540-5E086D47707D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4" creationId="{F99E4CC6-F7DE-4B96-8CB8-25F6DFD74D8B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5" creationId="{39EBF2DF-47D7-4E46-9263-60A0BDC35ABE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6" creationId="{D49397D2-615C-4B44-815E-4E9BFC232DAF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8" creationId="{4777BBFB-08F7-419A-8715-174CA59F3070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9" creationId="{03DC74FC-BA58-4049-8C38-33D9876AB119}"/>
          </ac:inkMkLst>
        </pc:inkChg>
      </pc:sldChg>
      <pc:sldChg chg="addSp delSp modSp new mod">
        <pc:chgData name="Daniel Schwarz" userId="5bb35bb8-905a-4742-88d9-33d9089732e7" providerId="ADAL" clId="{86437948-6A79-4B7B-B7E0-67C001754F77}" dt="2020-10-03T17:43:10.485" v="728" actId="1076"/>
        <pc:sldMkLst>
          <pc:docMk/>
          <pc:sldMk cId="1303257976" sldId="261"/>
        </pc:sldMkLst>
        <pc:spChg chg="add del">
          <ac:chgData name="Daniel Schwarz" userId="5bb35bb8-905a-4742-88d9-33d9089732e7" providerId="ADAL" clId="{86437948-6A79-4B7B-B7E0-67C001754F77}" dt="2020-10-03T17:39:11.464" v="681" actId="478"/>
          <ac:spMkLst>
            <pc:docMk/>
            <pc:sldMk cId="1303257976" sldId="261"/>
            <ac:spMk id="5" creationId="{514AD766-081D-46F0-8C74-F5185D4F6163}"/>
          </ac:spMkLst>
        </pc:spChg>
        <pc:grpChg chg="mod">
          <ac:chgData name="Daniel Schwarz" userId="5bb35bb8-905a-4742-88d9-33d9089732e7" providerId="ADAL" clId="{86437948-6A79-4B7B-B7E0-67C001754F77}" dt="2020-10-03T17:40:12.159" v="689"/>
          <ac:grpSpMkLst>
            <pc:docMk/>
            <pc:sldMk cId="1303257976" sldId="261"/>
            <ac:grpSpMk id="10" creationId="{24883448-6071-4404-B66B-CB5FCE9C512B}"/>
          </ac:grpSpMkLst>
        </pc:grpChg>
        <pc:grpChg chg="del mod">
          <ac:chgData name="Daniel Schwarz" userId="5bb35bb8-905a-4742-88d9-33d9089732e7" providerId="ADAL" clId="{86437948-6A79-4B7B-B7E0-67C001754F77}" dt="2020-10-03T17:40:30.047" v="697"/>
          <ac:grpSpMkLst>
            <pc:docMk/>
            <pc:sldMk cId="1303257976" sldId="261"/>
            <ac:grpSpMk id="13" creationId="{1584C6FF-1F89-42A4-B389-3A64299B098D}"/>
          </ac:grpSpMkLst>
        </pc:grpChg>
        <pc:grpChg chg="mod">
          <ac:chgData name="Daniel Schwarz" userId="5bb35bb8-905a-4742-88d9-33d9089732e7" providerId="ADAL" clId="{86437948-6A79-4B7B-B7E0-67C001754F77}" dt="2020-10-03T17:40:43.455" v="698" actId="1076"/>
          <ac:grpSpMkLst>
            <pc:docMk/>
            <pc:sldMk cId="1303257976" sldId="261"/>
            <ac:grpSpMk id="16" creationId="{16FB3718-E899-42C5-85D4-DFCC48AB2533}"/>
          </ac:grpSpMkLst>
        </pc:grpChg>
        <pc:grpChg chg="mod">
          <ac:chgData name="Daniel Schwarz" userId="5bb35bb8-905a-4742-88d9-33d9089732e7" providerId="ADAL" clId="{86437948-6A79-4B7B-B7E0-67C001754F77}" dt="2020-10-03T17:40:53.640" v="701"/>
          <ac:grpSpMkLst>
            <pc:docMk/>
            <pc:sldMk cId="1303257976" sldId="261"/>
            <ac:grpSpMk id="19" creationId="{3FA99842-DD95-4741-8BDF-6B86C91A025B}"/>
          </ac:grpSpMkLst>
        </pc:grpChg>
        <pc:grpChg chg="mod">
          <ac:chgData name="Daniel Schwarz" userId="5bb35bb8-905a-4742-88d9-33d9089732e7" providerId="ADAL" clId="{86437948-6A79-4B7B-B7E0-67C001754F77}" dt="2020-10-03T17:40:56.170" v="704"/>
          <ac:grpSpMkLst>
            <pc:docMk/>
            <pc:sldMk cId="1303257976" sldId="261"/>
            <ac:grpSpMk id="22" creationId="{E1FA1207-5A69-469E-8BA9-AE9F3AE1952D}"/>
          </ac:grpSpMkLst>
        </pc:grpChg>
        <pc:grpChg chg="add mod">
          <ac:chgData name="Daniel Schwarz" userId="5bb35bb8-905a-4742-88d9-33d9089732e7" providerId="ADAL" clId="{86437948-6A79-4B7B-B7E0-67C001754F77}" dt="2020-10-03T17:43:10.485" v="728" actId="1076"/>
          <ac:grpSpMkLst>
            <pc:docMk/>
            <pc:sldMk cId="1303257976" sldId="261"/>
            <ac:grpSpMk id="23" creationId="{73650C01-95DF-4D62-8AE4-964FFE938B3B}"/>
          </ac:grpSpMkLst>
        </pc:grpChg>
        <pc:picChg chg="add">
          <ac:chgData name="Daniel Schwarz" userId="5bb35bb8-905a-4742-88d9-33d9089732e7" providerId="ADAL" clId="{86437948-6A79-4B7B-B7E0-67C001754F77}" dt="2020-10-03T17:39:05.032" v="680" actId="22"/>
          <ac:picMkLst>
            <pc:docMk/>
            <pc:sldMk cId="1303257976" sldId="261"/>
            <ac:picMk id="3" creationId="{4ACFF989-3CC5-4620-999D-4E77637FBD07}"/>
          </ac:picMkLst>
        </pc:picChg>
        <pc:inkChg chg="add del">
          <ac:chgData name="Daniel Schwarz" userId="5bb35bb8-905a-4742-88d9-33d9089732e7" providerId="ADAL" clId="{86437948-6A79-4B7B-B7E0-67C001754F77}" dt="2020-10-03T17:39:58.176" v="683" actId="9405"/>
          <ac:inkMkLst>
            <pc:docMk/>
            <pc:sldMk cId="1303257976" sldId="261"/>
            <ac:inkMk id="6" creationId="{66E40756-C784-4859-9EFF-51AC8E2E6661}"/>
          </ac:inkMkLst>
        </pc:inkChg>
        <pc:inkChg chg="add del mod">
          <ac:chgData name="Daniel Schwarz" userId="5bb35bb8-905a-4742-88d9-33d9089732e7" providerId="ADAL" clId="{86437948-6A79-4B7B-B7E0-67C001754F77}" dt="2020-10-03T17:40:16" v="691" actId="9405"/>
          <ac:inkMkLst>
            <pc:docMk/>
            <pc:sldMk cId="1303257976" sldId="261"/>
            <ac:inkMk id="7" creationId="{5272642B-60A7-4D46-A986-72252C72B69E}"/>
          </ac:inkMkLst>
        </pc:inkChg>
        <pc:inkChg chg="add del mod">
          <ac:chgData name="Daniel Schwarz" userId="5bb35bb8-905a-4742-88d9-33d9089732e7" providerId="ADAL" clId="{86437948-6A79-4B7B-B7E0-67C001754F77}" dt="2020-10-03T17:40:15.704" v="690" actId="9405"/>
          <ac:inkMkLst>
            <pc:docMk/>
            <pc:sldMk cId="1303257976" sldId="261"/>
            <ac:inkMk id="8" creationId="{DD898061-0B39-40C8-A3DA-8023DF2489CF}"/>
          </ac:inkMkLst>
        </pc:inkChg>
        <pc:inkChg chg="add del mod">
          <ac:chgData name="Daniel Schwarz" userId="5bb35bb8-905a-4742-88d9-33d9089732e7" providerId="ADAL" clId="{86437948-6A79-4B7B-B7E0-67C001754F77}" dt="2020-10-03T17:40:12.159" v="689"/>
          <ac:inkMkLst>
            <pc:docMk/>
            <pc:sldMk cId="1303257976" sldId="261"/>
            <ac:inkMk id="9" creationId="{86558083-BD2A-4297-8FB6-274389F86E58}"/>
          </ac:inkMkLst>
        </pc:inkChg>
        <pc:inkChg chg="add mod">
          <ac:chgData name="Daniel Schwarz" userId="5bb35bb8-905a-4742-88d9-33d9089732e7" providerId="ADAL" clId="{86437948-6A79-4B7B-B7E0-67C001754F77}" dt="2020-10-03T17:40:30.047" v="697"/>
          <ac:inkMkLst>
            <pc:docMk/>
            <pc:sldMk cId="1303257976" sldId="261"/>
            <ac:inkMk id="11" creationId="{60EA6572-0C51-488A-873B-08286609CC1C}"/>
          </ac:inkMkLst>
        </pc:inkChg>
        <pc:inkChg chg="add mod">
          <ac:chgData name="Daniel Schwarz" userId="5bb35bb8-905a-4742-88d9-33d9089732e7" providerId="ADAL" clId="{86437948-6A79-4B7B-B7E0-67C001754F77}" dt="2020-10-03T17:40:30.047" v="697"/>
          <ac:inkMkLst>
            <pc:docMk/>
            <pc:sldMk cId="1303257976" sldId="261"/>
            <ac:inkMk id="12" creationId="{B2E2D79D-ED7E-4335-9DA4-F84F30E52C68}"/>
          </ac:inkMkLst>
        </pc:inkChg>
        <pc:inkChg chg="add mod">
          <ac:chgData name="Daniel Schwarz" userId="5bb35bb8-905a-4742-88d9-33d9089732e7" providerId="ADAL" clId="{86437948-6A79-4B7B-B7E0-67C001754F77}" dt="2020-10-03T17:40:30.047" v="697"/>
          <ac:inkMkLst>
            <pc:docMk/>
            <pc:sldMk cId="1303257976" sldId="261"/>
            <ac:inkMk id="14" creationId="{951FFE41-E04A-4213-AB8F-36249D59983D}"/>
          </ac:inkMkLst>
        </pc:inkChg>
        <pc:inkChg chg="add mod">
          <ac:chgData name="Daniel Schwarz" userId="5bb35bb8-905a-4742-88d9-33d9089732e7" providerId="ADAL" clId="{86437948-6A79-4B7B-B7E0-67C001754F77}" dt="2020-10-03T17:40:30.047" v="697"/>
          <ac:inkMkLst>
            <pc:docMk/>
            <pc:sldMk cId="1303257976" sldId="261"/>
            <ac:inkMk id="15" creationId="{281D324E-1C2F-48B4-B422-1C064CB7613A}"/>
          </ac:inkMkLst>
        </pc:inkChg>
        <pc:inkChg chg="add mod">
          <ac:chgData name="Daniel Schwarz" userId="5bb35bb8-905a-4742-88d9-33d9089732e7" providerId="ADAL" clId="{86437948-6A79-4B7B-B7E0-67C001754F77}" dt="2020-10-03T17:40:53.640" v="701"/>
          <ac:inkMkLst>
            <pc:docMk/>
            <pc:sldMk cId="1303257976" sldId="261"/>
            <ac:inkMk id="17" creationId="{A65A1F3F-E2FA-41E3-A8BA-97A95B8EA1F1}"/>
          </ac:inkMkLst>
        </pc:inkChg>
        <pc:inkChg chg="add mod">
          <ac:chgData name="Daniel Schwarz" userId="5bb35bb8-905a-4742-88d9-33d9089732e7" providerId="ADAL" clId="{86437948-6A79-4B7B-B7E0-67C001754F77}" dt="2020-10-03T17:40:53.640" v="701"/>
          <ac:inkMkLst>
            <pc:docMk/>
            <pc:sldMk cId="1303257976" sldId="261"/>
            <ac:inkMk id="18" creationId="{1C4F37CF-07D7-48FD-8581-1F56830A8F15}"/>
          </ac:inkMkLst>
        </pc:inkChg>
        <pc:inkChg chg="add mod">
          <ac:chgData name="Daniel Schwarz" userId="5bb35bb8-905a-4742-88d9-33d9089732e7" providerId="ADAL" clId="{86437948-6A79-4B7B-B7E0-67C001754F77}" dt="2020-10-03T17:40:56.170" v="704"/>
          <ac:inkMkLst>
            <pc:docMk/>
            <pc:sldMk cId="1303257976" sldId="261"/>
            <ac:inkMk id="20" creationId="{C548EFC4-443D-49EC-8B3A-359051069D57}"/>
          </ac:inkMkLst>
        </pc:inkChg>
        <pc:inkChg chg="add mod">
          <ac:chgData name="Daniel Schwarz" userId="5bb35bb8-905a-4742-88d9-33d9089732e7" providerId="ADAL" clId="{86437948-6A79-4B7B-B7E0-67C001754F77}" dt="2020-10-03T17:40:56.170" v="704"/>
          <ac:inkMkLst>
            <pc:docMk/>
            <pc:sldMk cId="1303257976" sldId="261"/>
            <ac:inkMk id="21" creationId="{C8476E93-49D5-421B-AB5A-02132D5BAD6D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24" creationId="{A87716E8-0329-40BE-B040-60C113126971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25" creationId="{AE8EDEA3-33FD-42CE-A3CC-6AC320E5DCE8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26" creationId="{E9E0082D-0D33-443E-A142-C5F9D659BED0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27" creationId="{F771EA70-A9AC-4156-8FB1-1FD44F58BCC2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28" creationId="{53C941E1-4471-4704-9C48-EF4333D53A02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29" creationId="{F2AD3D1A-7615-426D-BC52-F7B3BFC59B5D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30" creationId="{76D408CB-BEB2-49C6-85DD-5A3922A0001A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31" creationId="{9D3F0435-6799-4D56-8AB9-3130696D5EE3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32" creationId="{E5377998-2853-4135-9458-DA71756BAB6D}"/>
          </ac:inkMkLst>
        </pc:inkChg>
      </pc:sldChg>
      <pc:sldChg chg="addSp delSp modSp new mod modAnim">
        <pc:chgData name="Daniel Schwarz" userId="5bb35bb8-905a-4742-88d9-33d9089732e7" providerId="ADAL" clId="{86437948-6A79-4B7B-B7E0-67C001754F77}" dt="2020-10-09T16:19:58.871" v="2534" actId="20577"/>
        <pc:sldMkLst>
          <pc:docMk/>
          <pc:sldMk cId="711743520" sldId="262"/>
        </pc:sldMkLst>
        <pc:spChg chg="add mod">
          <ac:chgData name="Daniel Schwarz" userId="5bb35bb8-905a-4742-88d9-33d9089732e7" providerId="ADAL" clId="{86437948-6A79-4B7B-B7E0-67C001754F77}" dt="2020-10-07T20:11:12.399" v="2163" actId="1036"/>
          <ac:spMkLst>
            <pc:docMk/>
            <pc:sldMk cId="711743520" sldId="262"/>
            <ac:spMk id="3" creationId="{09E95FF9-E344-4251-A642-0E8FEBAB64C2}"/>
          </ac:spMkLst>
        </pc:spChg>
        <pc:spChg chg="add mod">
          <ac:chgData name="Daniel Schwarz" userId="5bb35bb8-905a-4742-88d9-33d9089732e7" providerId="ADAL" clId="{86437948-6A79-4B7B-B7E0-67C001754F77}" dt="2020-10-07T20:22:31.103" v="2253" actId="1076"/>
          <ac:spMkLst>
            <pc:docMk/>
            <pc:sldMk cId="711743520" sldId="262"/>
            <ac:spMk id="6" creationId="{5A70FDB3-375F-440E-A984-4B4962ECF854}"/>
          </ac:spMkLst>
        </pc:spChg>
        <pc:spChg chg="add mod">
          <ac:chgData name="Daniel Schwarz" userId="5bb35bb8-905a-4742-88d9-33d9089732e7" providerId="ADAL" clId="{86437948-6A79-4B7B-B7E0-67C001754F77}" dt="2020-10-09T16:19:58.871" v="2534" actId="20577"/>
          <ac:spMkLst>
            <pc:docMk/>
            <pc:sldMk cId="711743520" sldId="262"/>
            <ac:spMk id="19" creationId="{3D012A3C-88BF-40C8-A582-91D2C076539A}"/>
          </ac:spMkLst>
        </pc:spChg>
        <pc:grpChg chg="del mod">
          <ac:chgData name="Daniel Schwarz" userId="5bb35bb8-905a-4742-88d9-33d9089732e7" providerId="ADAL" clId="{86437948-6A79-4B7B-B7E0-67C001754F77}" dt="2020-10-03T17:41:30.460" v="713"/>
          <ac:grpSpMkLst>
            <pc:docMk/>
            <pc:sldMk cId="711743520" sldId="262"/>
            <ac:grpSpMk id="6" creationId="{FF34FD90-3467-4CDA-922E-49F15A6E5370}"/>
          </ac:grpSpMkLst>
        </pc:grpChg>
        <pc:grpChg chg="mod">
          <ac:chgData name="Daniel Schwarz" userId="5bb35bb8-905a-4742-88d9-33d9089732e7" providerId="ADAL" clId="{86437948-6A79-4B7B-B7E0-67C001754F77}" dt="2020-10-03T17:43:42.182" v="729" actId="1076"/>
          <ac:grpSpMkLst>
            <pc:docMk/>
            <pc:sldMk cId="711743520" sldId="262"/>
            <ac:grpSpMk id="8" creationId="{17E8EEC1-25C2-4D34-849A-C8F17A5CA6A2}"/>
          </ac:grpSpMkLst>
        </pc:grpChg>
        <pc:grpChg chg="mod">
          <ac:chgData name="Daniel Schwarz" userId="5bb35bb8-905a-4742-88d9-33d9089732e7" providerId="ADAL" clId="{86437948-6A79-4B7B-B7E0-67C001754F77}" dt="2020-10-03T17:43:42.182" v="729" actId="1076"/>
          <ac:grpSpMkLst>
            <pc:docMk/>
            <pc:sldMk cId="711743520" sldId="262"/>
            <ac:grpSpMk id="18" creationId="{56F7306F-5D68-439D-AF48-CBB6C34E9D5E}"/>
          </ac:grpSpMkLst>
        </pc:grpChg>
        <pc:inkChg chg="add mod">
          <ac:chgData name="Daniel Schwarz" userId="5bb35bb8-905a-4742-88d9-33d9089732e7" providerId="ADAL" clId="{86437948-6A79-4B7B-B7E0-67C001754F77}" dt="2020-10-03T17:43:42.182" v="729" actId="1076"/>
          <ac:inkMkLst>
            <pc:docMk/>
            <pc:sldMk cId="711743520" sldId="262"/>
            <ac:inkMk id="2" creationId="{3A13B677-CC10-4E6B-A092-B34D19B675FE}"/>
          </ac:inkMkLst>
        </pc:inkChg>
        <pc:inkChg chg="add del">
          <ac:chgData name="Daniel Schwarz" userId="5bb35bb8-905a-4742-88d9-33d9089732e7" providerId="ADAL" clId="{86437948-6A79-4B7B-B7E0-67C001754F77}" dt="2020-10-03T17:41:20.144" v="708" actId="9405"/>
          <ac:inkMkLst>
            <pc:docMk/>
            <pc:sldMk cId="711743520" sldId="262"/>
            <ac:inkMk id="3" creationId="{2A8EBA13-53BD-4D80-9843-CC6CDEAF6565}"/>
          </ac:inkMkLst>
        </pc:inkChg>
        <pc:inkChg chg="add mod">
          <ac:chgData name="Daniel Schwarz" userId="5bb35bb8-905a-4742-88d9-33d9089732e7" providerId="ADAL" clId="{86437948-6A79-4B7B-B7E0-67C001754F77}" dt="2020-10-03T17:41:30.460" v="713"/>
          <ac:inkMkLst>
            <pc:docMk/>
            <pc:sldMk cId="711743520" sldId="262"/>
            <ac:inkMk id="4" creationId="{81F4D96F-C3FD-4D3B-A068-91516D6A8865}"/>
          </ac:inkMkLst>
        </pc:inkChg>
        <pc:inkChg chg="add mod">
          <ac:chgData name="Daniel Schwarz" userId="5bb35bb8-905a-4742-88d9-33d9089732e7" providerId="ADAL" clId="{86437948-6A79-4B7B-B7E0-67C001754F77}" dt="2020-10-03T17:41:30.460" v="713"/>
          <ac:inkMkLst>
            <pc:docMk/>
            <pc:sldMk cId="711743520" sldId="262"/>
            <ac:inkMk id="5" creationId="{328C6062-E421-4A8D-A418-22DDD0D60308}"/>
          </ac:inkMkLst>
        </pc:inkChg>
        <pc:inkChg chg="add mod">
          <ac:chgData name="Daniel Schwarz" userId="5bb35bb8-905a-4742-88d9-33d9089732e7" providerId="ADAL" clId="{86437948-6A79-4B7B-B7E0-67C001754F77}" dt="2020-10-03T17:41:30.460" v="713"/>
          <ac:inkMkLst>
            <pc:docMk/>
            <pc:sldMk cId="711743520" sldId="262"/>
            <ac:inkMk id="7" creationId="{16492099-6981-4944-B41A-376382230762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9" creationId="{A49510FC-6CC1-4293-BC7D-1D4D24E7A0B8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0" creationId="{6F485025-3F06-4228-9E0C-DE01B5979B89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1" creationId="{A3771D87-DE22-41C2-93F8-198827743FC3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2" creationId="{62B3F3F0-D165-4782-BB50-79C7C1B64F73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3" creationId="{C22BCC45-D18F-48B7-9392-D3806757984D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4" creationId="{7E0D4D6C-AA2E-4602-9A2A-D571AD48A063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5" creationId="{05B5C902-971C-4DEF-B22D-C3BC1B30E8AD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6" creationId="{71F480D3-B0BD-48E2-9791-2229F970B226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7" creationId="{210594DA-B3A8-4538-88EA-C26B0C40B370}"/>
          </ac:inkMkLst>
        </pc:inkChg>
        <pc:inkChg chg="add del">
          <ac:chgData name="Daniel Schwarz" userId="5bb35bb8-905a-4742-88d9-33d9089732e7" providerId="ADAL" clId="{86437948-6A79-4B7B-B7E0-67C001754F77}" dt="2020-10-07T20:22:01.493" v="2251" actId="9405"/>
          <ac:inkMkLst>
            <pc:docMk/>
            <pc:sldMk cId="711743520" sldId="262"/>
            <ac:inkMk id="22" creationId="{08FD7BE1-1A80-4621-A31A-7E9F21D1F2F4}"/>
          </ac:inkMkLst>
        </pc:inkChg>
        <pc:inkChg chg="add del">
          <ac:chgData name="Daniel Schwarz" userId="5bb35bb8-905a-4742-88d9-33d9089732e7" providerId="ADAL" clId="{86437948-6A79-4B7B-B7E0-67C001754F77}" dt="2020-10-07T20:22:00.605" v="2250" actId="9405"/>
          <ac:inkMkLst>
            <pc:docMk/>
            <pc:sldMk cId="711743520" sldId="262"/>
            <ac:inkMk id="23" creationId="{CD68A3B4-4177-4317-841A-C94A10848661}"/>
          </ac:inkMkLst>
        </pc:inkChg>
      </pc:sldChg>
      <pc:sldChg chg="addSp delSp modSp new del mod">
        <pc:chgData name="Daniel Schwarz" userId="5bb35bb8-905a-4742-88d9-33d9089732e7" providerId="ADAL" clId="{86437948-6A79-4B7B-B7E0-67C001754F77}" dt="2020-10-06T21:00:05.079" v="1419" actId="47"/>
        <pc:sldMkLst>
          <pc:docMk/>
          <pc:sldMk cId="15352327" sldId="263"/>
        </pc:sldMkLst>
        <pc:spChg chg="add">
          <ac:chgData name="Daniel Schwarz" userId="5bb35bb8-905a-4742-88d9-33d9089732e7" providerId="ADAL" clId="{86437948-6A79-4B7B-B7E0-67C001754F77}" dt="2020-10-06T19:27:35.833" v="885" actId="22"/>
          <ac:spMkLst>
            <pc:docMk/>
            <pc:sldMk cId="15352327" sldId="263"/>
            <ac:spMk id="3" creationId="{D96AF120-2948-496D-9CBF-A62D1B7A0C90}"/>
          </ac:spMkLst>
        </pc:spChg>
        <pc:grpChg chg="add del mod">
          <ac:chgData name="Daniel Schwarz" userId="5bb35bb8-905a-4742-88d9-33d9089732e7" providerId="ADAL" clId="{86437948-6A79-4B7B-B7E0-67C001754F77}" dt="2020-10-06T19:28:06.793" v="891" actId="478"/>
          <ac:grpSpMkLst>
            <pc:docMk/>
            <pc:sldMk cId="15352327" sldId="263"/>
            <ac:grpSpMk id="6" creationId="{B3E5A775-6FFF-41E7-AE6C-4A75609929E9}"/>
          </ac:grpSpMkLst>
        </pc:grpChg>
        <pc:grpChg chg="mod">
          <ac:chgData name="Daniel Schwarz" userId="5bb35bb8-905a-4742-88d9-33d9089732e7" providerId="ADAL" clId="{86437948-6A79-4B7B-B7E0-67C001754F77}" dt="2020-10-06T19:27:50.214" v="887"/>
          <ac:grpSpMkLst>
            <pc:docMk/>
            <pc:sldMk cId="15352327" sldId="263"/>
            <ac:grpSpMk id="10" creationId="{53BF9C8D-A31B-4805-9016-B52300B12942}"/>
          </ac:grpSpMkLst>
        </pc:grpChg>
        <pc:grpChg chg="add del mod">
          <ac:chgData name="Daniel Schwarz" userId="5bb35bb8-905a-4742-88d9-33d9089732e7" providerId="ADAL" clId="{86437948-6A79-4B7B-B7E0-67C001754F77}" dt="2020-10-06T19:29:24.029" v="901" actId="478"/>
          <ac:grpSpMkLst>
            <pc:docMk/>
            <pc:sldMk cId="15352327" sldId="263"/>
            <ac:grpSpMk id="23" creationId="{3EC59D82-43E6-4697-B27E-B984630E3470}"/>
          </ac:grpSpMkLst>
        </pc:grpChg>
        <pc:grpChg chg="mod">
          <ac:chgData name="Daniel Schwarz" userId="5bb35bb8-905a-4742-88d9-33d9089732e7" providerId="ADAL" clId="{86437948-6A79-4B7B-B7E0-67C001754F77}" dt="2020-10-06T19:29:08.075" v="900"/>
          <ac:grpSpMkLst>
            <pc:docMk/>
            <pc:sldMk cId="15352327" sldId="263"/>
            <ac:grpSpMk id="27" creationId="{98A0A8FD-D318-486A-B25D-D3DD085798B7}"/>
          </ac:grpSpMkLst>
        </pc:grpChg>
        <pc:grpChg chg="del mod">
          <ac:chgData name="Daniel Schwarz" userId="5bb35bb8-905a-4742-88d9-33d9089732e7" providerId="ADAL" clId="{86437948-6A79-4B7B-B7E0-67C001754F77}" dt="2020-10-06T19:29:46.476" v="907"/>
          <ac:grpSpMkLst>
            <pc:docMk/>
            <pc:sldMk cId="15352327" sldId="263"/>
            <ac:grpSpMk id="42" creationId="{38E65E49-CD30-466F-88E3-65F1D78BE80D}"/>
          </ac:grpSpMkLst>
        </pc:grpChg>
        <pc:grpChg chg="del mod">
          <ac:chgData name="Daniel Schwarz" userId="5bb35bb8-905a-4742-88d9-33d9089732e7" providerId="ADAL" clId="{86437948-6A79-4B7B-B7E0-67C001754F77}" dt="2020-10-06T19:29:54.756" v="918"/>
          <ac:grpSpMkLst>
            <pc:docMk/>
            <pc:sldMk cId="15352327" sldId="263"/>
            <ac:grpSpMk id="45" creationId="{4C455ED3-305B-401D-BA9F-2F3665635434}"/>
          </ac:grpSpMkLst>
        </pc:grpChg>
        <pc:grpChg chg="mod">
          <ac:chgData name="Daniel Schwarz" userId="5bb35bb8-905a-4742-88d9-33d9089732e7" providerId="ADAL" clId="{86437948-6A79-4B7B-B7E0-67C001754F77}" dt="2020-10-06T19:29:54.756" v="918"/>
          <ac:grpSpMkLst>
            <pc:docMk/>
            <pc:sldMk cId="15352327" sldId="263"/>
            <ac:grpSpMk id="56" creationId="{1BA9F489-A25B-47EE-B691-DDB1544B68CA}"/>
          </ac:grpSpMkLst>
        </pc:grpChg>
        <pc:picChg chg="add">
          <ac:chgData name="Daniel Schwarz" userId="5bb35bb8-905a-4742-88d9-33d9089732e7" providerId="ADAL" clId="{86437948-6A79-4B7B-B7E0-67C001754F77}" dt="2020-10-06T19:27:42.392" v="886" actId="22"/>
          <ac:picMkLst>
            <pc:docMk/>
            <pc:sldMk cId="15352327" sldId="263"/>
            <ac:picMk id="5" creationId="{D6655F09-7CEF-45EB-A604-186B33608B1A}"/>
          </ac:picMkLst>
        </pc:pic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7" creationId="{C98F309D-81E8-4808-B99B-B8E567019B77}"/>
          </ac:inkMkLst>
        </pc:inkChg>
        <pc:inkChg chg="add del mod">
          <ac:chgData name="Daniel Schwarz" userId="5bb35bb8-905a-4742-88d9-33d9089732e7" providerId="ADAL" clId="{86437948-6A79-4B7B-B7E0-67C001754F77}" dt="2020-10-06T19:27:55.652" v="889" actId="478"/>
          <ac:inkMkLst>
            <pc:docMk/>
            <pc:sldMk cId="15352327" sldId="263"/>
            <ac:inkMk id="8" creationId="{E6230537-45EC-43C3-85E3-AC167B51207B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9" creationId="{0258CFE5-B45C-4529-8542-9AE7FB539273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1" creationId="{8953E46B-69AE-43C3-B26C-424B1FEB2AA9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2" creationId="{841A92E9-F14E-42B1-82D2-F81BA2DFD44F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3" creationId="{8DFD318D-1538-48D4-99B7-DC49AF7F5F3D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4" creationId="{434E8FF8-5471-4B85-AAB2-FC093A83E7ED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5" creationId="{CC0B60C1-AC62-400E-BDC9-2DDA9DC199AE}"/>
          </ac:inkMkLst>
        </pc:inkChg>
        <pc:inkChg chg="del mod">
          <ac:chgData name="Daniel Schwarz" userId="5bb35bb8-905a-4742-88d9-33d9089732e7" providerId="ADAL" clId="{86437948-6A79-4B7B-B7E0-67C001754F77}" dt="2020-10-06T19:28:01.802" v="890" actId="478"/>
          <ac:inkMkLst>
            <pc:docMk/>
            <pc:sldMk cId="15352327" sldId="263"/>
            <ac:inkMk id="16" creationId="{92AF5CAB-3858-44A3-B81A-57F386340F5B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7" creationId="{AE9233B7-B040-4DAD-8750-20B12C66A857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8" creationId="{D31298A2-CEC1-4CFC-AF97-5F2D50ED8810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9" creationId="{EF572A0E-EF58-4C2F-AC10-9B10FCCE8B98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20" creationId="{A32ACA7F-ED8D-4C40-9F0E-A180EA1348A3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21" creationId="{5507ACD8-EBA2-48F3-9C8E-C7D7FF32ABB5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22" creationId="{427BB8AE-E863-4283-9ED6-78ADBDECF867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24" creationId="{D333442B-8F05-4F84-835A-EF5AC086F4F6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25" creationId="{897D45DB-F4D2-4626-8507-ED17DF4EB832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26" creationId="{4E1D033D-CCCD-40F4-A148-9BA978D31B6D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28" creationId="{BB7D61D3-8659-40E6-A2A7-09F703901B7B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29" creationId="{C67C0708-BAC0-4795-8FC6-759F232F716A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0" creationId="{B9E88529-FAE8-4BA4-A3C5-5083459F246E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1" creationId="{6FE7A24B-5BEC-4017-B301-11513D7F69AF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2" creationId="{6B64D20D-DE5F-467C-93BA-17EF52BC2323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3" creationId="{FA214538-E89E-4EBB-AFF0-CE56FB2DEE35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4" creationId="{3C1AEA67-82A4-4C27-BEFA-6E2383B95DF8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5" creationId="{F6C315C0-5B9F-43A7-A223-BB38A4AAD209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6" creationId="{157F74C0-7C35-4229-86D2-95252322C750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7" creationId="{A1E18027-F377-4A50-8D25-BC648036FCDB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8" creationId="{BB0AFCB3-B56C-4B40-B9DF-15A610E9343E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9" creationId="{F3C40C4E-3B3C-4AE7-BB40-622B3B16FC9E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0" creationId="{F42EF2B1-A035-4ACF-AA59-68F884F665CD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1" creationId="{75407124-6936-441A-AF19-BB0C2DC6322B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3" creationId="{CE2F7800-4FF3-41EE-A0C0-0768A0FA6191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4" creationId="{1B2A5EA6-8456-4C02-BD46-CEB9D935888E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6" creationId="{1A1D8554-0483-4E19-9121-C66E03EDA5B7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7" creationId="{45C8CC1D-500A-47F6-B851-1FB6F01E42C3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8" creationId="{AB5357FF-D994-4944-922C-343F2854938E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9" creationId="{CACE7A96-861B-4622-90B2-5182B51492A3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50" creationId="{3CAC08CB-28AF-407D-A1BB-5CD34697D596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51" creationId="{BD9FE71B-5A4E-4ADC-9A4D-8F5CDF32E036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52" creationId="{262E991D-05EB-4D33-AEC4-CB241A8D25A0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53" creationId="{011314D3-EE50-43F8-91BA-78DBBA55CE23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54" creationId="{0DE387C0-6F02-43E3-933E-AD3BF6042A24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55" creationId="{79F3AADE-6984-467C-BF7C-9A153316D01B}"/>
          </ac:inkMkLst>
        </pc:inkChg>
      </pc:sldChg>
      <pc:sldChg chg="addSp delSp modSp new del mod">
        <pc:chgData name="Daniel Schwarz" userId="5bb35bb8-905a-4742-88d9-33d9089732e7" providerId="ADAL" clId="{86437948-6A79-4B7B-B7E0-67C001754F77}" dt="2020-10-05T20:17:59.257" v="883" actId="2696"/>
        <pc:sldMkLst>
          <pc:docMk/>
          <pc:sldMk cId="2323704699" sldId="263"/>
        </pc:sldMkLst>
        <pc:grpChg chg="del mod">
          <ac:chgData name="Daniel Schwarz" userId="5bb35bb8-905a-4742-88d9-33d9089732e7" providerId="ADAL" clId="{86437948-6A79-4B7B-B7E0-67C001754F77}" dt="2020-10-05T19:07:06.561" v="741"/>
          <ac:grpSpMkLst>
            <pc:docMk/>
            <pc:sldMk cId="2323704699" sldId="263"/>
            <ac:grpSpMk id="6" creationId="{C4825008-7484-4C0B-947F-8A422473D7CA}"/>
          </ac:grpSpMkLst>
        </pc:grpChg>
        <pc:grpChg chg="del mod">
          <ac:chgData name="Daniel Schwarz" userId="5bb35bb8-905a-4742-88d9-33d9089732e7" providerId="ADAL" clId="{86437948-6A79-4B7B-B7E0-67C001754F77}" dt="2020-10-05T19:08:51.546" v="764"/>
          <ac:grpSpMkLst>
            <pc:docMk/>
            <pc:sldMk cId="2323704699" sldId="263"/>
            <ac:grpSpMk id="10" creationId="{DF7D1A46-701E-478C-9BFE-9853AAFB8A8A}"/>
          </ac:grpSpMkLst>
        </pc:grpChg>
        <pc:grpChg chg="del mod">
          <ac:chgData name="Daniel Schwarz" userId="5bb35bb8-905a-4742-88d9-33d9089732e7" providerId="ADAL" clId="{86437948-6A79-4B7B-B7E0-67C001754F77}" dt="2020-10-05T19:07:25.335" v="746"/>
          <ac:grpSpMkLst>
            <pc:docMk/>
            <pc:sldMk cId="2323704699" sldId="263"/>
            <ac:grpSpMk id="13" creationId="{FE032172-D285-43D1-A158-4022570D6BFE}"/>
          </ac:grpSpMkLst>
        </pc:grpChg>
        <pc:grpChg chg="del mod">
          <ac:chgData name="Daniel Schwarz" userId="5bb35bb8-905a-4742-88d9-33d9089732e7" providerId="ADAL" clId="{86437948-6A79-4B7B-B7E0-67C001754F77}" dt="2020-10-05T19:07:30.046" v="754"/>
          <ac:grpSpMkLst>
            <pc:docMk/>
            <pc:sldMk cId="2323704699" sldId="263"/>
            <ac:grpSpMk id="15" creationId="{8BFD3B08-E5D3-471B-925C-38649C754AA0}"/>
          </ac:grpSpMkLst>
        </pc:grpChg>
        <pc:grpChg chg="del mod">
          <ac:chgData name="Daniel Schwarz" userId="5bb35bb8-905a-4742-88d9-33d9089732e7" providerId="ADAL" clId="{86437948-6A79-4B7B-B7E0-67C001754F77}" dt="2020-10-05T19:08:51.546" v="764"/>
          <ac:grpSpMkLst>
            <pc:docMk/>
            <pc:sldMk cId="2323704699" sldId="263"/>
            <ac:grpSpMk id="23" creationId="{F8AACAB4-012D-4639-8D2D-8D9297B8EE71}"/>
          </ac:grpSpMkLst>
        </pc:grpChg>
        <pc:grpChg chg="del mod">
          <ac:chgData name="Daniel Schwarz" userId="5bb35bb8-905a-4742-88d9-33d9089732e7" providerId="ADAL" clId="{86437948-6A79-4B7B-B7E0-67C001754F77}" dt="2020-10-05T19:08:51.546" v="764"/>
          <ac:grpSpMkLst>
            <pc:docMk/>
            <pc:sldMk cId="2323704699" sldId="263"/>
            <ac:grpSpMk id="30" creationId="{610C2203-7696-498F-9B93-FF6B0306151C}"/>
          </ac:grpSpMkLst>
        </pc:grpChg>
        <pc:grpChg chg="del mod">
          <ac:chgData name="Daniel Schwarz" userId="5bb35bb8-905a-4742-88d9-33d9089732e7" providerId="ADAL" clId="{86437948-6A79-4B7B-B7E0-67C001754F77}" dt="2020-10-05T19:09:08.813" v="780"/>
          <ac:grpSpMkLst>
            <pc:docMk/>
            <pc:sldMk cId="2323704699" sldId="263"/>
            <ac:grpSpMk id="33" creationId="{026D1EBA-D0F3-4879-8F52-9DEAD882914F}"/>
          </ac:grpSpMkLst>
        </pc:grpChg>
        <pc:grpChg chg="del mod">
          <ac:chgData name="Daniel Schwarz" userId="5bb35bb8-905a-4742-88d9-33d9089732e7" providerId="ADAL" clId="{86437948-6A79-4B7B-B7E0-67C001754F77}" dt="2020-10-05T19:09:08.813" v="780"/>
          <ac:grpSpMkLst>
            <pc:docMk/>
            <pc:sldMk cId="2323704699" sldId="263"/>
            <ac:grpSpMk id="36" creationId="{CFB7BB16-7536-44B6-B555-11DBF6F9703F}"/>
          </ac:grpSpMkLst>
        </pc:grpChg>
        <pc:grpChg chg="del mod">
          <ac:chgData name="Daniel Schwarz" userId="5bb35bb8-905a-4742-88d9-33d9089732e7" providerId="ADAL" clId="{86437948-6A79-4B7B-B7E0-67C001754F77}" dt="2020-10-05T19:09:08.813" v="780"/>
          <ac:grpSpMkLst>
            <pc:docMk/>
            <pc:sldMk cId="2323704699" sldId="263"/>
            <ac:grpSpMk id="42" creationId="{74BB7EAA-C8D0-4820-9AC2-B2277093302B}"/>
          </ac:grpSpMkLst>
        </pc:grpChg>
        <pc:grpChg chg="del mod">
          <ac:chgData name="Daniel Schwarz" userId="5bb35bb8-905a-4742-88d9-33d9089732e7" providerId="ADAL" clId="{86437948-6A79-4B7B-B7E0-67C001754F77}" dt="2020-10-05T19:09:55.787" v="782"/>
          <ac:grpSpMkLst>
            <pc:docMk/>
            <pc:sldMk cId="2323704699" sldId="263"/>
            <ac:grpSpMk id="49" creationId="{23B4FC46-EF6B-4EAC-B4B7-E2AF85EAFF14}"/>
          </ac:grpSpMkLst>
        </pc:grpChg>
        <pc:grpChg chg="del mod">
          <ac:chgData name="Daniel Schwarz" userId="5bb35bb8-905a-4742-88d9-33d9089732e7" providerId="ADAL" clId="{86437948-6A79-4B7B-B7E0-67C001754F77}" dt="2020-10-05T19:10:00.482" v="787"/>
          <ac:grpSpMkLst>
            <pc:docMk/>
            <pc:sldMk cId="2323704699" sldId="263"/>
            <ac:grpSpMk id="51" creationId="{E96B27D0-D0B9-45CB-B715-56A782818BAE}"/>
          </ac:grpSpMkLst>
        </pc:grpChg>
        <pc:grpChg chg="del mod">
          <ac:chgData name="Daniel Schwarz" userId="5bb35bb8-905a-4742-88d9-33d9089732e7" providerId="ADAL" clId="{86437948-6A79-4B7B-B7E0-67C001754F77}" dt="2020-10-05T19:10:03.010" v="793"/>
          <ac:grpSpMkLst>
            <pc:docMk/>
            <pc:sldMk cId="2323704699" sldId="263"/>
            <ac:grpSpMk id="56" creationId="{24831A12-A4F6-4166-8511-ACFFB3F684C8}"/>
          </ac:grpSpMkLst>
        </pc:grpChg>
        <pc:grpChg chg="del mod">
          <ac:chgData name="Daniel Schwarz" userId="5bb35bb8-905a-4742-88d9-33d9089732e7" providerId="ADAL" clId="{86437948-6A79-4B7B-B7E0-67C001754F77}" dt="2020-10-05T19:10:04.441" v="795"/>
          <ac:grpSpMkLst>
            <pc:docMk/>
            <pc:sldMk cId="2323704699" sldId="263"/>
            <ac:grpSpMk id="62" creationId="{9A52DDA1-642B-4D24-B62D-2540FF3F87E9}"/>
          </ac:grpSpMkLst>
        </pc:grpChg>
        <pc:grpChg chg="del mod">
          <ac:chgData name="Daniel Schwarz" userId="5bb35bb8-905a-4742-88d9-33d9089732e7" providerId="ADAL" clId="{86437948-6A79-4B7B-B7E0-67C001754F77}" dt="2020-10-05T19:10:16.728" v="797"/>
          <ac:grpSpMkLst>
            <pc:docMk/>
            <pc:sldMk cId="2323704699" sldId="263"/>
            <ac:grpSpMk id="64" creationId="{D87C95BC-5210-4502-9FD9-57A108A2A851}"/>
          </ac:grpSpMkLst>
        </pc:grpChg>
        <pc:grpChg chg="del mod">
          <ac:chgData name="Daniel Schwarz" userId="5bb35bb8-905a-4742-88d9-33d9089732e7" providerId="ADAL" clId="{86437948-6A79-4B7B-B7E0-67C001754F77}" dt="2020-10-05T19:10:17.799" v="799"/>
          <ac:grpSpMkLst>
            <pc:docMk/>
            <pc:sldMk cId="2323704699" sldId="263"/>
            <ac:grpSpMk id="66" creationId="{B6E181F4-9600-4CD2-91AE-45BDCA071299}"/>
          </ac:grpSpMkLst>
        </pc:grpChg>
        <pc:grpChg chg="del mod">
          <ac:chgData name="Daniel Schwarz" userId="5bb35bb8-905a-4742-88d9-33d9089732e7" providerId="ADAL" clId="{86437948-6A79-4B7B-B7E0-67C001754F77}" dt="2020-10-05T19:12:26.538" v="813"/>
          <ac:grpSpMkLst>
            <pc:docMk/>
            <pc:sldMk cId="2323704699" sldId="263"/>
            <ac:grpSpMk id="68" creationId="{6723B532-B411-4FC2-B45B-3CC48B52F02B}"/>
          </ac:grpSpMkLst>
        </pc:grpChg>
        <pc:grpChg chg="del mod">
          <ac:chgData name="Daniel Schwarz" userId="5bb35bb8-905a-4742-88d9-33d9089732e7" providerId="ADAL" clId="{86437948-6A79-4B7B-B7E0-67C001754F77}" dt="2020-10-05T19:12:16.971" v="810"/>
          <ac:grpSpMkLst>
            <pc:docMk/>
            <pc:sldMk cId="2323704699" sldId="263"/>
            <ac:grpSpMk id="72" creationId="{5DDB71D2-5C9E-49AC-94F7-419D3E2A8B34}"/>
          </ac:grpSpMkLst>
        </pc:grpChg>
        <pc:grpChg chg="del mod">
          <ac:chgData name="Daniel Schwarz" userId="5bb35bb8-905a-4742-88d9-33d9089732e7" providerId="ADAL" clId="{86437948-6A79-4B7B-B7E0-67C001754F77}" dt="2020-10-05T19:12:26.538" v="813"/>
          <ac:grpSpMkLst>
            <pc:docMk/>
            <pc:sldMk cId="2323704699" sldId="263"/>
            <ac:grpSpMk id="79" creationId="{BD39D225-331C-458D-B729-BCEE76A349EF}"/>
          </ac:grpSpMkLst>
        </pc:grpChg>
        <pc:grpChg chg="del mod">
          <ac:chgData name="Daniel Schwarz" userId="5bb35bb8-905a-4742-88d9-33d9089732e7" providerId="ADAL" clId="{86437948-6A79-4B7B-B7E0-67C001754F77}" dt="2020-10-05T19:12:34.059" v="823"/>
          <ac:grpSpMkLst>
            <pc:docMk/>
            <pc:sldMk cId="2323704699" sldId="263"/>
            <ac:grpSpMk id="82" creationId="{FB7A7855-67B6-483A-A2B9-FBFF094DB2C5}"/>
          </ac:grpSpMkLst>
        </pc:grpChg>
        <pc:grpChg chg="del mod">
          <ac:chgData name="Daniel Schwarz" userId="5bb35bb8-905a-4742-88d9-33d9089732e7" providerId="ADAL" clId="{86437948-6A79-4B7B-B7E0-67C001754F77}" dt="2020-10-05T19:12:34.059" v="823"/>
          <ac:grpSpMkLst>
            <pc:docMk/>
            <pc:sldMk cId="2323704699" sldId="263"/>
            <ac:grpSpMk id="89" creationId="{81C8AAF3-E6E4-4E0B-9E0D-37BDB9B628C8}"/>
          </ac:grpSpMkLst>
        </pc:grpChg>
        <pc:grpChg chg="del mod">
          <ac:chgData name="Daniel Schwarz" userId="5bb35bb8-905a-4742-88d9-33d9089732e7" providerId="ADAL" clId="{86437948-6A79-4B7B-B7E0-67C001754F77}" dt="2020-10-05T19:12:38.951" v="832"/>
          <ac:grpSpMkLst>
            <pc:docMk/>
            <pc:sldMk cId="2323704699" sldId="263"/>
            <ac:grpSpMk id="92" creationId="{A9BD07C2-9650-49E0-9E5E-132593B2357B}"/>
          </ac:grpSpMkLst>
        </pc:grpChg>
        <pc:grpChg chg="add del mod">
          <ac:chgData name="Daniel Schwarz" userId="5bb35bb8-905a-4742-88d9-33d9089732e7" providerId="ADAL" clId="{86437948-6A79-4B7B-B7E0-67C001754F77}" dt="2020-10-05T19:53:16.629" v="845" actId="478"/>
          <ac:grpSpMkLst>
            <pc:docMk/>
            <pc:sldMk cId="2323704699" sldId="263"/>
            <ac:grpSpMk id="101" creationId="{BC1D3F7D-149C-4CCC-A083-068EC5AE0AE8}"/>
          </ac:grpSpMkLst>
        </pc:grpChg>
        <pc:grpChg chg="mod">
          <ac:chgData name="Daniel Schwarz" userId="5bb35bb8-905a-4742-88d9-33d9089732e7" providerId="ADAL" clId="{86437948-6A79-4B7B-B7E0-67C001754F77}" dt="2020-10-05T19:12:49.035" v="841"/>
          <ac:grpSpMkLst>
            <pc:docMk/>
            <pc:sldMk cId="2323704699" sldId="263"/>
            <ac:grpSpMk id="110" creationId="{65DEF9A8-8447-423E-ADF1-4CA06FCE20E4}"/>
          </ac:grpSpMkLst>
        </pc:grpChg>
        <pc:grpChg chg="mod">
          <ac:chgData name="Daniel Schwarz" userId="5bb35bb8-905a-4742-88d9-33d9089732e7" providerId="ADAL" clId="{86437948-6A79-4B7B-B7E0-67C001754F77}" dt="2020-10-05T19:55:12.904" v="861"/>
          <ac:grpSpMkLst>
            <pc:docMk/>
            <pc:sldMk cId="2323704699" sldId="263"/>
            <ac:grpSpMk id="124" creationId="{64D25E92-D8DF-40C1-A54A-F7115AEFA7A4}"/>
          </ac:grpSpMkLst>
        </pc:grpChg>
        <pc:grpChg chg="mod">
          <ac:chgData name="Daniel Schwarz" userId="5bb35bb8-905a-4742-88d9-33d9089732e7" providerId="ADAL" clId="{86437948-6A79-4B7B-B7E0-67C001754F77}" dt="2020-10-05T19:55:16.569" v="867"/>
          <ac:grpSpMkLst>
            <pc:docMk/>
            <pc:sldMk cId="2323704699" sldId="263"/>
            <ac:grpSpMk id="130" creationId="{88D15A8B-A2EA-416F-8DC6-A3724A1EF9F6}"/>
          </ac:grpSpMkLst>
        </pc:grpChg>
        <pc:grpChg chg="del mod">
          <ac:chgData name="Daniel Schwarz" userId="5bb35bb8-905a-4742-88d9-33d9089732e7" providerId="ADAL" clId="{86437948-6A79-4B7B-B7E0-67C001754F77}" dt="2020-10-05T19:55:25.807" v="882"/>
          <ac:grpSpMkLst>
            <pc:docMk/>
            <pc:sldMk cId="2323704699" sldId="263"/>
            <ac:grpSpMk id="137" creationId="{E434417E-B6DD-4ABD-ACFD-22DD40DEE2BC}"/>
          </ac:grpSpMkLst>
        </pc:grpChg>
        <pc:grpChg chg="del mod">
          <ac:chgData name="Daniel Schwarz" userId="5bb35bb8-905a-4742-88d9-33d9089732e7" providerId="ADAL" clId="{86437948-6A79-4B7B-B7E0-67C001754F77}" dt="2020-10-05T19:55:25.807" v="882"/>
          <ac:grpSpMkLst>
            <pc:docMk/>
            <pc:sldMk cId="2323704699" sldId="263"/>
            <ac:grpSpMk id="145" creationId="{1AD2352A-CC05-4F22-90C9-67F5945D9BB7}"/>
          </ac:grpSpMkLst>
        </pc:grpChg>
        <pc:grpChg chg="mod">
          <ac:chgData name="Daniel Schwarz" userId="5bb35bb8-905a-4742-88d9-33d9089732e7" providerId="ADAL" clId="{86437948-6A79-4B7B-B7E0-67C001754F77}" dt="2020-10-05T19:55:25.807" v="882"/>
          <ac:grpSpMkLst>
            <pc:docMk/>
            <pc:sldMk cId="2323704699" sldId="263"/>
            <ac:grpSpMk id="146" creationId="{91820597-DA1B-411E-A40D-0B727010CA71}"/>
          </ac:grpSpMkLst>
        </pc:grpChg>
        <pc:inkChg chg="add del">
          <ac:chgData name="Daniel Schwarz" userId="5bb35bb8-905a-4742-88d9-33d9089732e7" providerId="ADAL" clId="{86437948-6A79-4B7B-B7E0-67C001754F77}" dt="2020-10-05T19:06:26.612" v="732" actId="9405"/>
          <ac:inkMkLst>
            <pc:docMk/>
            <pc:sldMk cId="2323704699" sldId="263"/>
            <ac:inkMk id="2" creationId="{F117F6D5-F6C0-4FCA-AECF-7E5DB9623924}"/>
          </ac:inkMkLst>
        </pc:inkChg>
        <pc:inkChg chg="add del">
          <ac:chgData name="Daniel Schwarz" userId="5bb35bb8-905a-4742-88d9-33d9089732e7" providerId="ADAL" clId="{86437948-6A79-4B7B-B7E0-67C001754F77}" dt="2020-10-05T19:06:50.296" v="734" actId="9405"/>
          <ac:inkMkLst>
            <pc:docMk/>
            <pc:sldMk cId="2323704699" sldId="263"/>
            <ac:inkMk id="3" creationId="{92671F3A-794E-49B1-B4EB-556657F56587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" creationId="{8EBAB914-3C11-4A7F-82FE-80CC7E309555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" creationId="{CCF90D39-F19F-413F-9C7F-9922D1A76D38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" creationId="{CB80E1E2-3D4F-429B-A895-0ED3E593ED0C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" creationId="{161D9F65-12EA-4BCD-A484-C0F29D4F9A3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" creationId="{BD7D814C-ABDA-40EE-A448-FB2BDD4C4E31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1" creationId="{D1448321-63AF-42F9-811D-FCA31F1F699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2" creationId="{D373AFE3-AF4D-4DC2-9D8B-EE228D5AEAA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4" creationId="{C452C027-F47F-4A3D-81B1-18E5068BFBBB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6" creationId="{624AF0B0-B59A-4587-8FF7-F1BACE43B34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7" creationId="{97A6DE8B-599C-470C-B2C2-545D5AD566B7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8" creationId="{9B1DFD37-4655-439F-AE79-171F710CDCA8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9" creationId="{4BC3E172-085F-4E56-8C6B-8CB4ED93927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0" creationId="{2FCD5155-1F8B-4F58-BC82-A1001A6BDE2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1" creationId="{17BE4617-9AD4-48AA-8C0A-741D9153290A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2" creationId="{0B43FE89-BBC8-4657-8B17-E0CCBAF7DE31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4" creationId="{94BFDA69-1B50-48E1-B134-B5501A6C2E40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5" creationId="{53EDB567-0329-452D-A7C8-C50E423D253B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6" creationId="{289E474F-D212-47C8-BE11-AD6E21D93E92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7" creationId="{2768D427-D274-4AAF-8752-387D1A18A4A7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8" creationId="{F77429CF-2A8A-4EF2-806F-F3F4912F7F3C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9" creationId="{F90528C9-6B0F-44B8-9CBB-CE899AC33CC4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1" creationId="{43C322E0-0469-4C54-A364-EE72C0E45F7E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2" creationId="{79BB1335-0B15-4037-884D-873832EB4E96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4" creationId="{DD00485B-F2FC-431D-93F3-0DCCF222F68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5" creationId="{764D724B-E512-43E3-9B2F-DE5366771D25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7" creationId="{00DF056C-A98D-4C06-80F4-6FB61EA1A066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8" creationId="{FFAF8010-3FDF-4074-9949-B1CD78914E00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9" creationId="{CC54ADF8-6ED8-4E99-AE3C-4070DBE4687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0" creationId="{44F6BB8F-1A4F-4B94-A4DD-EF5A6BF78F70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1" creationId="{7F374AE7-3299-4D78-AD61-4DDF06B8C90A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3" creationId="{6D5F6CFD-F50F-4ECE-BFBE-F9A17C3D02A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4" creationId="{58AE654F-039B-4C13-AD87-F55D2897B86B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5" creationId="{D2F89BE0-C06C-4ECB-BA84-2DEE1E6493D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6" creationId="{B74AA0ED-B87A-40E0-9C87-0C94CE512E7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7" creationId="{8BFA7C04-379C-4590-858C-B837E0EC125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8" creationId="{2BAFC314-FAC4-4FBB-8910-CCD507CC6C41}"/>
          </ac:inkMkLst>
        </pc:inkChg>
        <pc:inkChg chg="add del mod">
          <ac:chgData name="Daniel Schwarz" userId="5bb35bb8-905a-4742-88d9-33d9089732e7" providerId="ADAL" clId="{86437948-6A79-4B7B-B7E0-67C001754F77}" dt="2020-10-05T19:53:11.705" v="842" actId="478"/>
          <ac:inkMkLst>
            <pc:docMk/>
            <pc:sldMk cId="2323704699" sldId="263"/>
            <ac:inkMk id="50" creationId="{C60FE3B0-A268-4363-AEC5-A5F90E465C35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2" creationId="{797931BB-F7C2-42CB-A5CD-395EC5892F64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3" creationId="{047D06E2-BA42-4C23-A16D-D4F831F18C98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4" creationId="{4C03BDBB-C807-4D1B-A586-D918FF901C7A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5" creationId="{0F159CEB-8395-41E5-8645-32270DA4026C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7" creationId="{351B9828-B3AC-4B60-90E0-4BB8EAB39DF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8" creationId="{6AE5D275-D4A4-46CD-8552-B8523FE7A72B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9" creationId="{822C62C1-A187-46B8-AA44-1078E11C1E7C}"/>
          </ac:inkMkLst>
        </pc:inkChg>
        <pc:inkChg chg="add del mod">
          <ac:chgData name="Daniel Schwarz" userId="5bb35bb8-905a-4742-88d9-33d9089732e7" providerId="ADAL" clId="{86437948-6A79-4B7B-B7E0-67C001754F77}" dt="2020-10-05T19:53:13.757" v="843" actId="478"/>
          <ac:inkMkLst>
            <pc:docMk/>
            <pc:sldMk cId="2323704699" sldId="263"/>
            <ac:inkMk id="60" creationId="{90D3DBB3-725A-4EC4-8DEE-6AFACDC3F25B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61" creationId="{BF3B3571-79B1-482C-884B-DEA050870C43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63" creationId="{BDC35BF6-66BD-4A11-9887-1C50552F2316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65" creationId="{51D4E226-F842-4555-910A-8FA9F69876BA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67" creationId="{1F63868C-F382-4A6F-99FE-7E3A73A5AB5A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69" creationId="{22AFF884-FE64-4390-80DD-B95AD4B9A271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0" creationId="{3ACB79BF-9FC1-4771-B88F-7C4775D2DD46}"/>
          </ac:inkMkLst>
        </pc:inkChg>
        <pc:inkChg chg="add del mod">
          <ac:chgData name="Daniel Schwarz" userId="5bb35bb8-905a-4742-88d9-33d9089732e7" providerId="ADAL" clId="{86437948-6A79-4B7B-B7E0-67C001754F77}" dt="2020-10-05T19:53:24.509" v="846" actId="478"/>
          <ac:inkMkLst>
            <pc:docMk/>
            <pc:sldMk cId="2323704699" sldId="263"/>
            <ac:inkMk id="71" creationId="{53BEF9A7-14CC-477D-B6D0-BDD9F6D53570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3" creationId="{F0A1B793-9B83-43D9-8E80-D65A5ABE6513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4" creationId="{64AD18EF-B5B6-4880-AF80-0F5DD359D594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5" creationId="{D23904AB-E80E-40E5-BAF3-B5FFAE1DE77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6" creationId="{5F061AE8-D98F-4E11-A4AD-10C121664CB4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7" creationId="{2C2D0398-046F-4949-AAE7-4D53DE7CCB27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8" creationId="{11F27E94-E5EF-43D5-AF81-F91D4202CF3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0" creationId="{4CA2426A-A7EA-42CE-9D67-820753A34E1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1" creationId="{700E61B4-565A-481E-8FF3-8A3F852CC28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3" creationId="{F3061603-DD87-4D8C-9965-8459EF0C8E01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4" creationId="{9B94C84E-EB95-4B82-AA64-BE38F29DA8B7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5" creationId="{3C0E80C2-1A29-42A0-8409-3F69DE17378A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6" creationId="{FB7EDE4B-F733-4C08-B81C-7EA1A183D53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7" creationId="{650A1FAE-0FD3-4FC2-A52B-3CA20A5DDF9C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8" creationId="{73890B49-8EB5-415F-AE5A-613F96C32139}"/>
          </ac:inkMkLst>
        </pc:inkChg>
        <pc:inkChg chg="add del mod">
          <ac:chgData name="Daniel Schwarz" userId="5bb35bb8-905a-4742-88d9-33d9089732e7" providerId="ADAL" clId="{86437948-6A79-4B7B-B7E0-67C001754F77}" dt="2020-10-05T19:53:26.386" v="847" actId="478"/>
          <ac:inkMkLst>
            <pc:docMk/>
            <pc:sldMk cId="2323704699" sldId="263"/>
            <ac:inkMk id="90" creationId="{063BA809-4DA7-4FC6-8D23-79476E8B3EC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1" creationId="{8BC7DCC3-538C-4B8F-873A-83E8B59A2882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3" creationId="{0D63E536-55A1-4776-ADC5-749CCD961B0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4" creationId="{72976107-6A12-416B-94F8-6399AF31557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5" creationId="{85C753ED-AD0C-442E-AAE2-4CDE763FD135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6" creationId="{14FDEB06-0BCC-43E6-A956-27274138C46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7" creationId="{4C3DDCCE-932F-4C8C-A086-96EAC0A4BC2E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8" creationId="{6155A26A-437F-46E2-8E55-20265DD6CBF7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9" creationId="{7053F925-725B-4839-B93C-D928249054C2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00" creationId="{27A0685D-C461-422D-94F5-50ECC50BBA05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2" creationId="{D1F8E213-0784-4210-867B-2EA861DD1316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3" creationId="{442CEB40-6EC1-4AB4-A904-AFC53CA3CF01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4" creationId="{69DD7CD3-F07C-4CC3-894A-58E672A5F295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5" creationId="{C515A858-AD8E-4EFB-85B4-B1D3E6677E36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6" creationId="{0C1030CB-3B3A-4CC6-996B-9615BC018EA3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7" creationId="{9E82E487-DEEE-47CC-A556-E0B3EE22A099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8" creationId="{35C1B014-AA38-4B84-9D79-3E3E496F67F3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9" creationId="{58BCB4FC-7CF0-454B-B1CB-635853CAE195}"/>
          </ac:inkMkLst>
        </pc:inkChg>
        <pc:inkChg chg="add">
          <ac:chgData name="Daniel Schwarz" userId="5bb35bb8-905a-4742-88d9-33d9089732e7" providerId="ADAL" clId="{86437948-6A79-4B7B-B7E0-67C001754F77}" dt="2020-10-05T19:55:01.597" v="848" actId="9405"/>
          <ac:inkMkLst>
            <pc:docMk/>
            <pc:sldMk cId="2323704699" sldId="263"/>
            <ac:inkMk id="111" creationId="{3DFC8A32-D888-4524-96DC-837A2F991B0B}"/>
          </ac:inkMkLst>
        </pc:inkChg>
        <pc:inkChg chg="add">
          <ac:chgData name="Daniel Schwarz" userId="5bb35bb8-905a-4742-88d9-33d9089732e7" providerId="ADAL" clId="{86437948-6A79-4B7B-B7E0-67C001754F77}" dt="2020-10-05T19:55:04.128" v="849" actId="9405"/>
          <ac:inkMkLst>
            <pc:docMk/>
            <pc:sldMk cId="2323704699" sldId="263"/>
            <ac:inkMk id="112" creationId="{D5AADF51-3669-422F-B0AC-B80EB3182C7D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3" creationId="{994D21BB-677E-4C01-89BC-27CE31EEBD65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4" creationId="{3C1CB9B0-5EBF-4BAD-91FD-A6CB14635D43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5" creationId="{ADEA8ECB-A476-4323-91CC-E2BC14963902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6" creationId="{FA24AE0C-A6DA-4E9D-9E2D-9279B245ECF0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7" creationId="{993F83B5-7AA2-4810-A4DF-950EEDF1D6B6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8" creationId="{C0C60E98-42A1-4387-976A-3AB123248B3D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9" creationId="{08CD2B92-9ABA-4EEE-862F-29E25698C024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20" creationId="{F0D5D2BD-C843-4DF5-A40A-2983D953DF5F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21" creationId="{E9EBF6DE-27F2-4D7A-86C3-2C7C9014CFB6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22" creationId="{7E1D1FF0-F50D-4BF7-B7A6-82751287130F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23" creationId="{1E00AC50-7B42-4788-BAC1-7671F021B567}"/>
          </ac:inkMkLst>
        </pc:inkChg>
        <pc:inkChg chg="add mod">
          <ac:chgData name="Daniel Schwarz" userId="5bb35bb8-905a-4742-88d9-33d9089732e7" providerId="ADAL" clId="{86437948-6A79-4B7B-B7E0-67C001754F77}" dt="2020-10-05T19:55:16.569" v="867"/>
          <ac:inkMkLst>
            <pc:docMk/>
            <pc:sldMk cId="2323704699" sldId="263"/>
            <ac:inkMk id="125" creationId="{2D7CBA77-3F07-4095-9412-39CF0AF01228}"/>
          </ac:inkMkLst>
        </pc:inkChg>
        <pc:inkChg chg="add mod">
          <ac:chgData name="Daniel Schwarz" userId="5bb35bb8-905a-4742-88d9-33d9089732e7" providerId="ADAL" clId="{86437948-6A79-4B7B-B7E0-67C001754F77}" dt="2020-10-05T19:55:16.569" v="867"/>
          <ac:inkMkLst>
            <pc:docMk/>
            <pc:sldMk cId="2323704699" sldId="263"/>
            <ac:inkMk id="126" creationId="{86287783-129A-4F59-A849-62C0EAA92ACE}"/>
          </ac:inkMkLst>
        </pc:inkChg>
        <pc:inkChg chg="add mod">
          <ac:chgData name="Daniel Schwarz" userId="5bb35bb8-905a-4742-88d9-33d9089732e7" providerId="ADAL" clId="{86437948-6A79-4B7B-B7E0-67C001754F77}" dt="2020-10-05T19:55:16.569" v="867"/>
          <ac:inkMkLst>
            <pc:docMk/>
            <pc:sldMk cId="2323704699" sldId="263"/>
            <ac:inkMk id="127" creationId="{DAC393FF-1992-4859-9834-2CAEA2C40496}"/>
          </ac:inkMkLst>
        </pc:inkChg>
        <pc:inkChg chg="add mod">
          <ac:chgData name="Daniel Schwarz" userId="5bb35bb8-905a-4742-88d9-33d9089732e7" providerId="ADAL" clId="{86437948-6A79-4B7B-B7E0-67C001754F77}" dt="2020-10-05T19:55:16.569" v="867"/>
          <ac:inkMkLst>
            <pc:docMk/>
            <pc:sldMk cId="2323704699" sldId="263"/>
            <ac:inkMk id="128" creationId="{619652E4-44F5-4D96-A351-4B5981B45FD2}"/>
          </ac:inkMkLst>
        </pc:inkChg>
        <pc:inkChg chg="add mod">
          <ac:chgData name="Daniel Schwarz" userId="5bb35bb8-905a-4742-88d9-33d9089732e7" providerId="ADAL" clId="{86437948-6A79-4B7B-B7E0-67C001754F77}" dt="2020-10-05T19:55:16.569" v="867"/>
          <ac:inkMkLst>
            <pc:docMk/>
            <pc:sldMk cId="2323704699" sldId="263"/>
            <ac:inkMk id="129" creationId="{DD333D69-CF29-4369-A0BA-D25B3F60424A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1" creationId="{278A1039-421D-4924-961F-CF07589D8019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2" creationId="{092C9CE1-C0FE-44A3-9360-7D3257C060D1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3" creationId="{970D1169-A1CE-49BB-BE74-4859F02A8C81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4" creationId="{1C06B117-1CAA-4032-9884-42D2E665461D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5" creationId="{BBA551A6-4B0E-4BB7-9C72-0BABCE3D53F7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6" creationId="{20F27D7F-0783-4298-8911-8E7915DB6B6B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8" creationId="{E318A178-0D6E-412B-8DAD-A6AE19095357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9" creationId="{6EE99962-10D8-42EE-8AC6-7FEA92D1ECFC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40" creationId="{084B8A19-DC98-47CD-8499-3E5EFEA74936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41" creationId="{2DD255A2-2A12-4D51-9910-622D721B975B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42" creationId="{8FD85778-E7B6-4BD5-9709-AFB343E6F3C0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43" creationId="{F6BD983D-76E5-479A-8320-BCD3F983E7A9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44" creationId="{1B122DEA-1378-4518-9AD3-5B5B7F73B3AB}"/>
          </ac:inkMkLst>
        </pc:inkChg>
      </pc:sldChg>
      <pc:sldChg chg="addSp delSp modSp new mod modAnim modNotesTx">
        <pc:chgData name="Daniel Schwarz" userId="5bb35bb8-905a-4742-88d9-33d9089732e7" providerId="ADAL" clId="{86437948-6A79-4B7B-B7E0-67C001754F77}" dt="2020-10-09T16:19:20.119" v="2533"/>
        <pc:sldMkLst>
          <pc:docMk/>
          <pc:sldMk cId="1154027328" sldId="264"/>
        </pc:sldMkLst>
        <pc:spChg chg="add mod">
          <ac:chgData name="Daniel Schwarz" userId="5bb35bb8-905a-4742-88d9-33d9089732e7" providerId="ADAL" clId="{86437948-6A79-4B7B-B7E0-67C001754F77}" dt="2020-10-09T16:18:58.111" v="2531" actId="14100"/>
          <ac:spMkLst>
            <pc:docMk/>
            <pc:sldMk cId="1154027328" sldId="264"/>
            <ac:spMk id="28" creationId="{46FBFC2C-156B-4867-BA2C-8521D7C9C022}"/>
          </ac:spMkLst>
        </pc:spChg>
        <pc:spChg chg="add del">
          <ac:chgData name="Daniel Schwarz" userId="5bb35bb8-905a-4742-88d9-33d9089732e7" providerId="ADAL" clId="{86437948-6A79-4B7B-B7E0-67C001754F77}" dt="2020-10-09T16:07:19.707" v="2455" actId="34122"/>
          <ac:spMkLst>
            <pc:docMk/>
            <pc:sldMk cId="1154027328" sldId="264"/>
            <ac:spMk id="432" creationId="{DF4D415A-E3F3-4624-B434-9272F7011515}"/>
          </ac:spMkLst>
        </pc:spChg>
        <pc:grpChg chg="add mod">
          <ac:chgData name="Daniel Schwarz" userId="5bb35bb8-905a-4742-88d9-33d9089732e7" providerId="ADAL" clId="{86437948-6A79-4B7B-B7E0-67C001754F77}" dt="2020-10-09T16:07:48.351" v="2458" actId="164"/>
          <ac:grpSpMkLst>
            <pc:docMk/>
            <pc:sldMk cId="1154027328" sldId="264"/>
            <ac:grpSpMk id="2" creationId="{36F0A0A1-2F4A-4705-8EF7-81182BB45ADC}"/>
          </ac:grpSpMkLst>
        </pc:grpChg>
        <pc:grpChg chg="add mod">
          <ac:chgData name="Daniel Schwarz" userId="5bb35bb8-905a-4742-88d9-33d9089732e7" providerId="ADAL" clId="{86437948-6A79-4B7B-B7E0-67C001754F77}" dt="2020-10-09T16:07:59.963" v="2460" actId="164"/>
          <ac:grpSpMkLst>
            <pc:docMk/>
            <pc:sldMk cId="1154027328" sldId="264"/>
            <ac:grpSpMk id="3" creationId="{DE0DEF7D-862D-4284-A9AB-2FFCE6D83287}"/>
          </ac:grpSpMkLst>
        </pc:grpChg>
        <pc:grpChg chg="add mod">
          <ac:chgData name="Daniel Schwarz" userId="5bb35bb8-905a-4742-88d9-33d9089732e7" providerId="ADAL" clId="{86437948-6A79-4B7B-B7E0-67C001754F77}" dt="2020-10-09T16:08:11.637" v="2462" actId="164"/>
          <ac:grpSpMkLst>
            <pc:docMk/>
            <pc:sldMk cId="1154027328" sldId="264"/>
            <ac:grpSpMk id="4" creationId="{660445A1-4DFC-4EC8-8653-E23D90B7AD19}"/>
          </ac:grpSpMkLst>
        </pc:grpChg>
        <pc:grpChg chg="add mod">
          <ac:chgData name="Daniel Schwarz" userId="5bb35bb8-905a-4742-88d9-33d9089732e7" providerId="ADAL" clId="{86437948-6A79-4B7B-B7E0-67C001754F77}" dt="2020-10-09T16:08:23.990" v="2464" actId="164"/>
          <ac:grpSpMkLst>
            <pc:docMk/>
            <pc:sldMk cId="1154027328" sldId="264"/>
            <ac:grpSpMk id="5" creationId="{74BB719D-3758-468E-9F18-247D988111DF}"/>
          </ac:grpSpMkLst>
        </pc:grpChg>
        <pc:grpChg chg="add mod">
          <ac:chgData name="Daniel Schwarz" userId="5bb35bb8-905a-4742-88d9-33d9089732e7" providerId="ADAL" clId="{86437948-6A79-4B7B-B7E0-67C001754F77}" dt="2020-10-09T16:08:39.111" v="2466" actId="164"/>
          <ac:grpSpMkLst>
            <pc:docMk/>
            <pc:sldMk cId="1154027328" sldId="264"/>
            <ac:grpSpMk id="6" creationId="{E0795250-A274-4D69-BA5C-5CDFAB0FA217}"/>
          </ac:grpSpMkLst>
        </pc:grpChg>
        <pc:grpChg chg="add mod">
          <ac:chgData name="Daniel Schwarz" userId="5bb35bb8-905a-4742-88d9-33d9089732e7" providerId="ADAL" clId="{86437948-6A79-4B7B-B7E0-67C001754F77}" dt="2020-10-09T16:08:48.206" v="2468" actId="164"/>
          <ac:grpSpMkLst>
            <pc:docMk/>
            <pc:sldMk cId="1154027328" sldId="264"/>
            <ac:grpSpMk id="7" creationId="{A709D83C-8DF4-4530-A836-79FB03C00C22}"/>
          </ac:grpSpMkLst>
        </pc:grpChg>
        <pc:grpChg chg="add del mod">
          <ac:chgData name="Daniel Schwarz" userId="5bb35bb8-905a-4742-88d9-33d9089732e7" providerId="ADAL" clId="{86437948-6A79-4B7B-B7E0-67C001754F77}" dt="2020-10-07T20:06:43.691" v="2064"/>
          <ac:grpSpMkLst>
            <pc:docMk/>
            <pc:sldMk cId="1154027328" sldId="264"/>
            <ac:grpSpMk id="7" creationId="{B3D13E74-D6BD-41B6-B341-1B7D189730A1}"/>
          </ac:grpSpMkLst>
        </pc:grpChg>
        <pc:grpChg chg="add mod">
          <ac:chgData name="Daniel Schwarz" userId="5bb35bb8-905a-4742-88d9-33d9089732e7" providerId="ADAL" clId="{86437948-6A79-4B7B-B7E0-67C001754F77}" dt="2020-10-09T16:08:55.138" v="2470" actId="164"/>
          <ac:grpSpMkLst>
            <pc:docMk/>
            <pc:sldMk cId="1154027328" sldId="264"/>
            <ac:grpSpMk id="11" creationId="{79633962-A797-4CC6-B18B-DD7B3DCB7635}"/>
          </ac:grpSpMkLst>
        </pc:grpChg>
        <pc:grpChg chg="add mod">
          <ac:chgData name="Daniel Schwarz" userId="5bb35bb8-905a-4742-88d9-33d9089732e7" providerId="ADAL" clId="{86437948-6A79-4B7B-B7E0-67C001754F77}" dt="2020-10-09T16:09:13.010" v="2472" actId="164"/>
          <ac:grpSpMkLst>
            <pc:docMk/>
            <pc:sldMk cId="1154027328" sldId="264"/>
            <ac:grpSpMk id="12" creationId="{2AC003C6-BB13-42DD-AB53-06F9658BF97B}"/>
          </ac:grpSpMkLst>
        </pc:grpChg>
        <pc:grpChg chg="add mod">
          <ac:chgData name="Daniel Schwarz" userId="5bb35bb8-905a-4742-88d9-33d9089732e7" providerId="ADAL" clId="{86437948-6A79-4B7B-B7E0-67C001754F77}" dt="2020-10-09T16:09:23.385" v="2474" actId="164"/>
          <ac:grpSpMkLst>
            <pc:docMk/>
            <pc:sldMk cId="1154027328" sldId="264"/>
            <ac:grpSpMk id="13" creationId="{41D140A3-7089-4EDD-9089-7AE9F441F5BF}"/>
          </ac:grpSpMkLst>
        </pc:grpChg>
        <pc:grpChg chg="mod">
          <ac:chgData name="Daniel Schwarz" userId="5bb35bb8-905a-4742-88d9-33d9089732e7" providerId="ADAL" clId="{86437948-6A79-4B7B-B7E0-67C001754F77}" dt="2020-10-07T20:06:41.978" v="2059"/>
          <ac:grpSpMkLst>
            <pc:docMk/>
            <pc:sldMk cId="1154027328" sldId="264"/>
            <ac:grpSpMk id="14" creationId="{1C0041F9-BF13-4AC0-AA08-E44D8EBC34A7}"/>
          </ac:grpSpMkLst>
        </pc:grpChg>
        <pc:grpChg chg="add mod">
          <ac:chgData name="Daniel Schwarz" userId="5bb35bb8-905a-4742-88d9-33d9089732e7" providerId="ADAL" clId="{86437948-6A79-4B7B-B7E0-67C001754F77}" dt="2020-10-09T16:11:36.484" v="2480" actId="164"/>
          <ac:grpSpMkLst>
            <pc:docMk/>
            <pc:sldMk cId="1154027328" sldId="264"/>
            <ac:grpSpMk id="14" creationId="{438A09E6-B159-42CF-A3E8-98C8102FE0E1}"/>
          </ac:grpSpMkLst>
        </pc:grpChg>
        <pc:grpChg chg="del mod">
          <ac:chgData name="Daniel Schwarz" userId="5bb35bb8-905a-4742-88d9-33d9089732e7" providerId="ADAL" clId="{86437948-6A79-4B7B-B7E0-67C001754F77}" dt="2020-10-06T20:41:50.805" v="973"/>
          <ac:grpSpMkLst>
            <pc:docMk/>
            <pc:sldMk cId="1154027328" sldId="264"/>
            <ac:grpSpMk id="14" creationId="{731135C7-4B33-4316-A57B-23B9EA47E4AE}"/>
          </ac:grpSpMkLst>
        </pc:grpChg>
        <pc:grpChg chg="add mod">
          <ac:chgData name="Daniel Schwarz" userId="5bb35bb8-905a-4742-88d9-33d9089732e7" providerId="ADAL" clId="{86437948-6A79-4B7B-B7E0-67C001754F77}" dt="2020-10-09T16:11:36.484" v="2480" actId="164"/>
          <ac:grpSpMkLst>
            <pc:docMk/>
            <pc:sldMk cId="1154027328" sldId="264"/>
            <ac:grpSpMk id="15" creationId="{5A07BE9C-6214-4EDE-8AC0-B2156B39292D}"/>
          </ac:grpSpMkLst>
        </pc:grpChg>
        <pc:grpChg chg="add mod">
          <ac:chgData name="Daniel Schwarz" userId="5bb35bb8-905a-4742-88d9-33d9089732e7" providerId="ADAL" clId="{86437948-6A79-4B7B-B7E0-67C001754F77}" dt="2020-10-09T16:14:02.759" v="2493" actId="164"/>
          <ac:grpSpMkLst>
            <pc:docMk/>
            <pc:sldMk cId="1154027328" sldId="264"/>
            <ac:grpSpMk id="16" creationId="{7EA1DC8A-BF91-4812-A299-ECACC57DCB0D}"/>
          </ac:grpSpMkLst>
        </pc:grpChg>
        <pc:grpChg chg="add mod">
          <ac:chgData name="Daniel Schwarz" userId="5bb35bb8-905a-4742-88d9-33d9089732e7" providerId="ADAL" clId="{86437948-6A79-4B7B-B7E0-67C001754F77}" dt="2020-10-09T16:12:52.525" v="2485" actId="164"/>
          <ac:grpSpMkLst>
            <pc:docMk/>
            <pc:sldMk cId="1154027328" sldId="264"/>
            <ac:grpSpMk id="17" creationId="{CEA7E1DF-1C4F-43CC-9364-45BDF7F1FFF4}"/>
          </ac:grpSpMkLst>
        </pc:grpChg>
        <pc:grpChg chg="add mod">
          <ac:chgData name="Daniel Schwarz" userId="5bb35bb8-905a-4742-88d9-33d9089732e7" providerId="ADAL" clId="{86437948-6A79-4B7B-B7E0-67C001754F77}" dt="2020-10-09T16:12:52.525" v="2485" actId="164"/>
          <ac:grpSpMkLst>
            <pc:docMk/>
            <pc:sldMk cId="1154027328" sldId="264"/>
            <ac:grpSpMk id="18" creationId="{BFD1F058-8274-4965-86F9-AE1F148E0CC4}"/>
          </ac:grpSpMkLst>
        </pc:grpChg>
        <pc:grpChg chg="add mod">
          <ac:chgData name="Daniel Schwarz" userId="5bb35bb8-905a-4742-88d9-33d9089732e7" providerId="ADAL" clId="{86437948-6A79-4B7B-B7E0-67C001754F77}" dt="2020-10-09T16:12:52.525" v="2485" actId="164"/>
          <ac:grpSpMkLst>
            <pc:docMk/>
            <pc:sldMk cId="1154027328" sldId="264"/>
            <ac:grpSpMk id="19" creationId="{8CE1E056-C546-4853-8968-469CDBE90182}"/>
          </ac:grpSpMkLst>
        </pc:grpChg>
        <pc:grpChg chg="del mod">
          <ac:chgData name="Daniel Schwarz" userId="5bb35bb8-905a-4742-88d9-33d9089732e7" providerId="ADAL" clId="{86437948-6A79-4B7B-B7E0-67C001754F77}" dt="2020-10-06T20:41:55.869" v="979"/>
          <ac:grpSpMkLst>
            <pc:docMk/>
            <pc:sldMk cId="1154027328" sldId="264"/>
            <ac:grpSpMk id="20" creationId="{805D4F6F-60F2-4379-BA70-7A8D2C55C654}"/>
          </ac:grpSpMkLst>
        </pc:grpChg>
        <pc:grpChg chg="add mod">
          <ac:chgData name="Daniel Schwarz" userId="5bb35bb8-905a-4742-88d9-33d9089732e7" providerId="ADAL" clId="{86437948-6A79-4B7B-B7E0-67C001754F77}" dt="2020-10-09T16:13:40.482" v="2491" actId="164"/>
          <ac:grpSpMkLst>
            <pc:docMk/>
            <pc:sldMk cId="1154027328" sldId="264"/>
            <ac:grpSpMk id="20" creationId="{B59D5BFB-ABCF-4AAE-BF86-5FAE23C628D8}"/>
          </ac:grpSpMkLst>
        </pc:grpChg>
        <pc:grpChg chg="add mod">
          <ac:chgData name="Daniel Schwarz" userId="5bb35bb8-905a-4742-88d9-33d9089732e7" providerId="ADAL" clId="{86437948-6A79-4B7B-B7E0-67C001754F77}" dt="2020-10-09T16:13:40.482" v="2491" actId="164"/>
          <ac:grpSpMkLst>
            <pc:docMk/>
            <pc:sldMk cId="1154027328" sldId="264"/>
            <ac:grpSpMk id="21" creationId="{02A6BD93-E61B-4977-947B-7151C71CDB61}"/>
          </ac:grpSpMkLst>
        </pc:grpChg>
        <pc:grpChg chg="mod">
          <ac:chgData name="Daniel Schwarz" userId="5bb35bb8-905a-4742-88d9-33d9089732e7" providerId="ADAL" clId="{86437948-6A79-4B7B-B7E0-67C001754F77}" dt="2020-10-07T20:07:14.018" v="2079"/>
          <ac:grpSpMkLst>
            <pc:docMk/>
            <pc:sldMk cId="1154027328" sldId="264"/>
            <ac:grpSpMk id="22" creationId="{3A439A2C-CD47-4340-BF78-A8C15A3C0417}"/>
          </ac:grpSpMkLst>
        </pc:grpChg>
        <pc:grpChg chg="add mod">
          <ac:chgData name="Daniel Schwarz" userId="5bb35bb8-905a-4742-88d9-33d9089732e7" providerId="ADAL" clId="{86437948-6A79-4B7B-B7E0-67C001754F77}" dt="2020-10-09T16:13:40.482" v="2491" actId="164"/>
          <ac:grpSpMkLst>
            <pc:docMk/>
            <pc:sldMk cId="1154027328" sldId="264"/>
            <ac:grpSpMk id="22" creationId="{F5C9CD09-28F3-4EC3-92AB-3A04B727BF39}"/>
          </ac:grpSpMkLst>
        </pc:grpChg>
        <pc:grpChg chg="add mod">
          <ac:chgData name="Daniel Schwarz" userId="5bb35bb8-905a-4742-88d9-33d9089732e7" providerId="ADAL" clId="{86437948-6A79-4B7B-B7E0-67C001754F77}" dt="2020-10-09T16:14:02.759" v="2493" actId="164"/>
          <ac:grpSpMkLst>
            <pc:docMk/>
            <pc:sldMk cId="1154027328" sldId="264"/>
            <ac:grpSpMk id="23" creationId="{83C23F7E-7A05-4BE7-B031-147283B85CA6}"/>
          </ac:grpSpMkLst>
        </pc:grpChg>
        <pc:grpChg chg="add mod">
          <ac:chgData name="Daniel Schwarz" userId="5bb35bb8-905a-4742-88d9-33d9089732e7" providerId="ADAL" clId="{86437948-6A79-4B7B-B7E0-67C001754F77}" dt="2020-10-09T16:14:49.719" v="2497" actId="164"/>
          <ac:grpSpMkLst>
            <pc:docMk/>
            <pc:sldMk cId="1154027328" sldId="264"/>
            <ac:grpSpMk id="24" creationId="{FDA1E3AE-5491-4905-B73C-16CFE9A9258E}"/>
          </ac:grpSpMkLst>
        </pc:grpChg>
        <pc:grpChg chg="add mod">
          <ac:chgData name="Daniel Schwarz" userId="5bb35bb8-905a-4742-88d9-33d9089732e7" providerId="ADAL" clId="{86437948-6A79-4B7B-B7E0-67C001754F77}" dt="2020-10-09T16:16:00.280" v="2508" actId="1076"/>
          <ac:grpSpMkLst>
            <pc:docMk/>
            <pc:sldMk cId="1154027328" sldId="264"/>
            <ac:grpSpMk id="25" creationId="{B25C7050-9F3D-45F3-A09B-41B30B93819F}"/>
          </ac:grpSpMkLst>
        </pc:grpChg>
        <pc:grpChg chg="add del mod">
          <ac:chgData name="Daniel Schwarz" userId="5bb35bb8-905a-4742-88d9-33d9089732e7" providerId="ADAL" clId="{86437948-6A79-4B7B-B7E0-67C001754F77}" dt="2020-10-06T20:42:03.566" v="989"/>
          <ac:grpSpMkLst>
            <pc:docMk/>
            <pc:sldMk cId="1154027328" sldId="264"/>
            <ac:grpSpMk id="26" creationId="{5484BBDF-F181-484D-AB29-B8AC0A6028DC}"/>
          </ac:grpSpMkLst>
        </pc:grpChg>
        <pc:grpChg chg="add mod">
          <ac:chgData name="Daniel Schwarz" userId="5bb35bb8-905a-4742-88d9-33d9089732e7" providerId="ADAL" clId="{86437948-6A79-4B7B-B7E0-67C001754F77}" dt="2020-10-09T16:16:30.410" v="2517" actId="164"/>
          <ac:grpSpMkLst>
            <pc:docMk/>
            <pc:sldMk cId="1154027328" sldId="264"/>
            <ac:grpSpMk id="26" creationId="{76ECC831-747A-4A06-AFAB-107A9A7B3783}"/>
          </ac:grpSpMkLst>
        </pc:grpChg>
        <pc:grpChg chg="add mod">
          <ac:chgData name="Daniel Schwarz" userId="5bb35bb8-905a-4742-88d9-33d9089732e7" providerId="ADAL" clId="{86437948-6A79-4B7B-B7E0-67C001754F77}" dt="2020-10-09T16:17:00.058" v="2522" actId="164"/>
          <ac:grpSpMkLst>
            <pc:docMk/>
            <pc:sldMk cId="1154027328" sldId="264"/>
            <ac:grpSpMk id="27" creationId="{C601031B-D44D-455C-91C3-51A151B406A7}"/>
          </ac:grpSpMkLst>
        </pc:grpChg>
        <pc:grpChg chg="mod">
          <ac:chgData name="Daniel Schwarz" userId="5bb35bb8-905a-4742-88d9-33d9089732e7" providerId="ADAL" clId="{86437948-6A79-4B7B-B7E0-67C001754F77}" dt="2020-10-07T20:07:24.067" v="2089"/>
          <ac:grpSpMkLst>
            <pc:docMk/>
            <pc:sldMk cId="1154027328" sldId="264"/>
            <ac:grpSpMk id="27" creationId="{CDCD55A1-290D-4A5C-9B3D-8F8464E5A061}"/>
          </ac:grpSpMkLst>
        </pc:grpChg>
        <pc:grpChg chg="mod">
          <ac:chgData name="Daniel Schwarz" userId="5bb35bb8-905a-4742-88d9-33d9089732e7" providerId="ADAL" clId="{86437948-6A79-4B7B-B7E0-67C001754F77}" dt="2020-10-06T20:41:59.543" v="985"/>
          <ac:grpSpMkLst>
            <pc:docMk/>
            <pc:sldMk cId="1154027328" sldId="264"/>
            <ac:grpSpMk id="30" creationId="{F8B041BA-023E-4BBE-AAA7-02DD61CC9374}"/>
          </ac:grpSpMkLst>
        </pc:grpChg>
        <pc:grpChg chg="mod">
          <ac:chgData name="Daniel Schwarz" userId="5bb35bb8-905a-4742-88d9-33d9089732e7" providerId="ADAL" clId="{86437948-6A79-4B7B-B7E0-67C001754F77}" dt="2020-10-07T20:07:32.786" v="2097"/>
          <ac:grpSpMkLst>
            <pc:docMk/>
            <pc:sldMk cId="1154027328" sldId="264"/>
            <ac:grpSpMk id="30" creationId="{FC0DA2F1-D2B8-4B2A-9FF2-6DC804291E6F}"/>
          </ac:grpSpMkLst>
        </pc:grpChg>
        <pc:grpChg chg="mod">
          <ac:chgData name="Daniel Schwarz" userId="5bb35bb8-905a-4742-88d9-33d9089732e7" providerId="ADAL" clId="{86437948-6A79-4B7B-B7E0-67C001754F77}" dt="2020-10-07T20:07:38.059" v="2104"/>
          <ac:grpSpMkLst>
            <pc:docMk/>
            <pc:sldMk cId="1154027328" sldId="264"/>
            <ac:grpSpMk id="34" creationId="{8E7C7027-CDFC-4977-99FB-2954647F40D4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34" creationId="{DE4A2CFA-9672-4AF2-A88D-57A6AC47736F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40" creationId="{C3ECFD7D-EEC9-4AAA-96C2-92622D9F05A0}"/>
          </ac:grpSpMkLst>
        </pc:grpChg>
        <pc:grpChg chg="del mod">
          <ac:chgData name="Daniel Schwarz" userId="5bb35bb8-905a-4742-88d9-33d9089732e7" providerId="ADAL" clId="{86437948-6A79-4B7B-B7E0-67C001754F77}" dt="2020-10-06T20:42:54.557" v="1002"/>
          <ac:grpSpMkLst>
            <pc:docMk/>
            <pc:sldMk cId="1154027328" sldId="264"/>
            <ac:grpSpMk id="45" creationId="{00D48937-762D-4156-B975-45772DBD1EA5}"/>
          </ac:grpSpMkLst>
        </pc:grpChg>
        <pc:grpChg chg="del mod">
          <ac:chgData name="Daniel Schwarz" userId="5bb35bb8-905a-4742-88d9-33d9089732e7" providerId="ADAL" clId="{86437948-6A79-4B7B-B7E0-67C001754F77}" dt="2020-10-06T20:42:56.053" v="1005"/>
          <ac:grpSpMkLst>
            <pc:docMk/>
            <pc:sldMk cId="1154027328" sldId="264"/>
            <ac:grpSpMk id="47" creationId="{47980744-5985-4E59-9DF1-AC906C790146}"/>
          </ac:grpSpMkLst>
        </pc:grpChg>
        <pc:grpChg chg="mod">
          <ac:chgData name="Daniel Schwarz" userId="5bb35bb8-905a-4742-88d9-33d9089732e7" providerId="ADAL" clId="{86437948-6A79-4B7B-B7E0-67C001754F77}" dt="2020-10-07T20:07:45.926" v="2114"/>
          <ac:grpSpMkLst>
            <pc:docMk/>
            <pc:sldMk cId="1154027328" sldId="264"/>
            <ac:grpSpMk id="50" creationId="{398E9936-0341-4C01-A2BF-97A3EFFF2900}"/>
          </ac:grpSpMkLst>
        </pc:grpChg>
        <pc:grpChg chg="del mod">
          <ac:chgData name="Daniel Schwarz" userId="5bb35bb8-905a-4742-88d9-33d9089732e7" providerId="ADAL" clId="{86437948-6A79-4B7B-B7E0-67C001754F77}" dt="2020-10-06T20:42:58.649" v="1007"/>
          <ac:grpSpMkLst>
            <pc:docMk/>
            <pc:sldMk cId="1154027328" sldId="264"/>
            <ac:grpSpMk id="50" creationId="{459057AB-C33D-4254-9A7D-EE72F0148BCF}"/>
          </ac:grpSpMkLst>
        </pc:grpChg>
        <pc:grpChg chg="del mod">
          <ac:chgData name="Daniel Schwarz" userId="5bb35bb8-905a-4742-88d9-33d9089732e7" providerId="ADAL" clId="{86437948-6A79-4B7B-B7E0-67C001754F77}" dt="2020-10-06T20:43:02.181" v="1012"/>
          <ac:grpSpMkLst>
            <pc:docMk/>
            <pc:sldMk cId="1154027328" sldId="264"/>
            <ac:grpSpMk id="52" creationId="{EF4122F9-6C78-4FAD-B8BA-A4C7BDDD4FCF}"/>
          </ac:grpSpMkLst>
        </pc:grpChg>
        <pc:grpChg chg="del mod">
          <ac:chgData name="Daniel Schwarz" userId="5bb35bb8-905a-4742-88d9-33d9089732e7" providerId="ADAL" clId="{86437948-6A79-4B7B-B7E0-67C001754F77}" dt="2020-10-06T20:43:05.025" v="1018"/>
          <ac:grpSpMkLst>
            <pc:docMk/>
            <pc:sldMk cId="1154027328" sldId="264"/>
            <ac:grpSpMk id="57" creationId="{B222E3A6-D269-4A20-B22F-C8533D2780E4}"/>
          </ac:grpSpMkLst>
        </pc:grpChg>
        <pc:grpChg chg="del mod">
          <ac:chgData name="Daniel Schwarz" userId="5bb35bb8-905a-4742-88d9-33d9089732e7" providerId="ADAL" clId="{86437948-6A79-4B7B-B7E0-67C001754F77}" dt="2020-10-06T20:43:08.443" v="1020"/>
          <ac:grpSpMkLst>
            <pc:docMk/>
            <pc:sldMk cId="1154027328" sldId="264"/>
            <ac:grpSpMk id="63" creationId="{B4169CAB-10EB-4015-9B91-6929C992394B}"/>
          </ac:grpSpMkLst>
        </pc:grpChg>
        <pc:grpChg chg="del mod">
          <ac:chgData name="Daniel Schwarz" userId="5bb35bb8-905a-4742-88d9-33d9089732e7" providerId="ADAL" clId="{86437948-6A79-4B7B-B7E0-67C001754F77}" dt="2020-10-06T20:47:50.423" v="1035"/>
          <ac:grpSpMkLst>
            <pc:docMk/>
            <pc:sldMk cId="1154027328" sldId="264"/>
            <ac:grpSpMk id="65" creationId="{993B2ABA-88C1-477A-9038-6E4054E8A0F4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68" creationId="{B82C30D0-69B7-4CB3-B341-3418DB5A22D0}"/>
          </ac:grpSpMkLst>
        </pc:grpChg>
        <pc:grpChg chg="add del mod">
          <ac:chgData name="Daniel Schwarz" userId="5bb35bb8-905a-4742-88d9-33d9089732e7" providerId="ADAL" clId="{86437948-6A79-4B7B-B7E0-67C001754F77}" dt="2020-10-06T20:48:04.022" v="1050"/>
          <ac:grpSpMkLst>
            <pc:docMk/>
            <pc:sldMk cId="1154027328" sldId="264"/>
            <ac:grpSpMk id="72" creationId="{561DA423-C7EF-44FE-8A7D-70719E5D7BEC}"/>
          </ac:grpSpMkLst>
        </pc:grpChg>
        <pc:grpChg chg="mod">
          <ac:chgData name="Daniel Schwarz" userId="5bb35bb8-905a-4742-88d9-33d9089732e7" providerId="ADAL" clId="{86437948-6A79-4B7B-B7E0-67C001754F77}" dt="2020-10-07T20:07:58.592" v="2125"/>
          <ac:grpSpMkLst>
            <pc:docMk/>
            <pc:sldMk cId="1154027328" sldId="264"/>
            <ac:grpSpMk id="72" creationId="{65C350C7-3E39-4F82-873A-ECDB068298F9}"/>
          </ac:grpSpMkLst>
        </pc:grpChg>
        <pc:grpChg chg="mod">
          <ac:chgData name="Daniel Schwarz" userId="5bb35bb8-905a-4742-88d9-33d9089732e7" providerId="ADAL" clId="{86437948-6A79-4B7B-B7E0-67C001754F77}" dt="2020-10-06T20:48:00.453" v="1047"/>
          <ac:grpSpMkLst>
            <pc:docMk/>
            <pc:sldMk cId="1154027328" sldId="264"/>
            <ac:grpSpMk id="78" creationId="{81981052-844E-459D-808C-C2F75C5CA91F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81" creationId="{97A8DB20-E2A5-4CC2-A3BF-6941156BAC37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91" creationId="{5F08452A-51A9-4486-9CCA-AF897F7032A9}"/>
          </ac:grpSpMkLst>
        </pc:grpChg>
        <pc:grpChg chg="del mod">
          <ac:chgData name="Daniel Schwarz" userId="5bb35bb8-905a-4742-88d9-33d9089732e7" providerId="ADAL" clId="{86437948-6A79-4B7B-B7E0-67C001754F77}" dt="2020-10-06T20:50:00.947" v="1095"/>
          <ac:grpSpMkLst>
            <pc:docMk/>
            <pc:sldMk cId="1154027328" sldId="264"/>
            <ac:grpSpMk id="101" creationId="{CD6E60AE-762A-4D86-8386-766310D50036}"/>
          </ac:grpSpMkLst>
        </pc:grpChg>
        <pc:grpChg chg="del mod">
          <ac:chgData name="Daniel Schwarz" userId="5bb35bb8-905a-4742-88d9-33d9089732e7" providerId="ADAL" clId="{86437948-6A79-4B7B-B7E0-67C001754F77}" dt="2020-10-06T20:49:54.156" v="1085"/>
          <ac:grpSpMkLst>
            <pc:docMk/>
            <pc:sldMk cId="1154027328" sldId="264"/>
            <ac:grpSpMk id="109" creationId="{0D2A5932-C528-4831-8E25-D2C1D6D588B2}"/>
          </ac:grpSpMkLst>
        </pc:grpChg>
        <pc:grpChg chg="mod">
          <ac:chgData name="Daniel Schwarz" userId="5bb35bb8-905a-4742-88d9-33d9089732e7" providerId="ADAL" clId="{86437948-6A79-4B7B-B7E0-67C001754F77}" dt="2020-10-07T20:08:20.530" v="2139"/>
          <ac:grpSpMkLst>
            <pc:docMk/>
            <pc:sldMk cId="1154027328" sldId="264"/>
            <ac:grpSpMk id="109" creationId="{C89B25B1-8985-4240-8340-4E797D1A77A2}"/>
          </ac:grpSpMkLst>
        </pc:grpChg>
        <pc:grpChg chg="del mod">
          <ac:chgData name="Daniel Schwarz" userId="5bb35bb8-905a-4742-88d9-33d9089732e7" providerId="ADAL" clId="{86437948-6A79-4B7B-B7E0-67C001754F77}" dt="2020-10-06T20:50:00.947" v="1095"/>
          <ac:grpSpMkLst>
            <pc:docMk/>
            <pc:sldMk cId="1154027328" sldId="264"/>
            <ac:grpSpMk id="115" creationId="{7FF44E90-B557-4ECB-BC56-4E0F0D3A24F3}"/>
          </ac:grpSpMkLst>
        </pc:grpChg>
        <pc:grpChg chg="del mod">
          <ac:chgData name="Daniel Schwarz" userId="5bb35bb8-905a-4742-88d9-33d9089732e7" providerId="ADAL" clId="{86437948-6A79-4B7B-B7E0-67C001754F77}" dt="2020-10-06T20:50:04.530" v="1102"/>
          <ac:grpSpMkLst>
            <pc:docMk/>
            <pc:sldMk cId="1154027328" sldId="264"/>
            <ac:grpSpMk id="125" creationId="{C6DC82F0-8427-42A6-8661-FABB967903D6}"/>
          </ac:grpSpMkLst>
        </pc:grpChg>
        <pc:grpChg chg="mod">
          <ac:chgData name="Daniel Schwarz" userId="5bb35bb8-905a-4742-88d9-33d9089732e7" providerId="ADAL" clId="{86437948-6A79-4B7B-B7E0-67C001754F77}" dt="2020-10-09T16:09:13.010" v="2472" actId="164"/>
          <ac:grpSpMkLst>
            <pc:docMk/>
            <pc:sldMk cId="1154027328" sldId="264"/>
            <ac:grpSpMk id="132" creationId="{2112BEEB-FB9F-4B68-B0AB-312FF1A252C0}"/>
          </ac:grpSpMkLst>
        </pc:grpChg>
        <pc:grpChg chg="mod">
          <ac:chgData name="Daniel Schwarz" userId="5bb35bb8-905a-4742-88d9-33d9089732e7" providerId="ADAL" clId="{86437948-6A79-4B7B-B7E0-67C001754F77}" dt="2020-10-07T20:08:29.577" v="2147"/>
          <ac:grpSpMkLst>
            <pc:docMk/>
            <pc:sldMk cId="1154027328" sldId="264"/>
            <ac:grpSpMk id="133" creationId="{6AEE605F-0B2D-4968-8078-76B861124CA4}"/>
          </ac:grpSpMkLst>
        </pc:grpChg>
        <pc:grpChg chg="add del mod">
          <ac:chgData name="Daniel Schwarz" userId="5bb35bb8-905a-4742-88d9-33d9089732e7" providerId="ADAL" clId="{86437948-6A79-4B7B-B7E0-67C001754F77}" dt="2020-10-07T20:09:36.281" v="2158" actId="478"/>
          <ac:grpSpMkLst>
            <pc:docMk/>
            <pc:sldMk cId="1154027328" sldId="264"/>
            <ac:grpSpMk id="137" creationId="{5080B6CC-21DF-4540-AF64-8D959CFAA11C}"/>
          </ac:grpSpMkLst>
        </pc:grpChg>
        <pc:grpChg chg="add del mod">
          <ac:chgData name="Daniel Schwarz" userId="5bb35bb8-905a-4742-88d9-33d9089732e7" providerId="ADAL" clId="{86437948-6A79-4B7B-B7E0-67C001754F77}" dt="2020-10-06T20:50:21.198" v="1124"/>
          <ac:grpSpMkLst>
            <pc:docMk/>
            <pc:sldMk cId="1154027328" sldId="264"/>
            <ac:grpSpMk id="138" creationId="{65D8B802-D02C-493F-8DB1-E1580075912C}"/>
          </ac:grpSpMkLst>
        </pc:grpChg>
        <pc:grpChg chg="mod">
          <ac:chgData name="Daniel Schwarz" userId="5bb35bb8-905a-4742-88d9-33d9089732e7" providerId="ADAL" clId="{86437948-6A79-4B7B-B7E0-67C001754F77}" dt="2020-10-07T20:08:58.601" v="2156"/>
          <ac:grpSpMkLst>
            <pc:docMk/>
            <pc:sldMk cId="1154027328" sldId="264"/>
            <ac:grpSpMk id="139" creationId="{FD21424B-2CAF-4111-9AAE-CA1311DED5EC}"/>
          </ac:grpSpMkLst>
        </pc:grpChg>
        <pc:grpChg chg="mod">
          <ac:chgData name="Daniel Schwarz" userId="5bb35bb8-905a-4742-88d9-33d9089732e7" providerId="ADAL" clId="{86437948-6A79-4B7B-B7E0-67C001754F77}" dt="2020-10-06T20:50:20.902" v="1122"/>
          <ac:grpSpMkLst>
            <pc:docMk/>
            <pc:sldMk cId="1154027328" sldId="264"/>
            <ac:grpSpMk id="140" creationId="{D0FA41BF-DB2E-4256-9CF9-9E6199AD42B2}"/>
          </ac:grpSpMkLst>
        </pc:grpChg>
        <pc:grpChg chg="mod">
          <ac:chgData name="Daniel Schwarz" userId="5bb35bb8-905a-4742-88d9-33d9089732e7" providerId="ADAL" clId="{86437948-6A79-4B7B-B7E0-67C001754F77}" dt="2020-10-06T20:50:19.635" v="1117"/>
          <ac:grpSpMkLst>
            <pc:docMk/>
            <pc:sldMk cId="1154027328" sldId="264"/>
            <ac:grpSpMk id="145" creationId="{5A6B5582-ACD8-4420-B263-F9FF935FC95B}"/>
          </ac:grpSpMkLst>
        </pc:grpChg>
        <pc:grpChg chg="mod">
          <ac:chgData name="Daniel Schwarz" userId="5bb35bb8-905a-4742-88d9-33d9089732e7" providerId="ADAL" clId="{86437948-6A79-4B7B-B7E0-67C001754F77}" dt="2020-10-09T16:09:23.385" v="2474" actId="164"/>
          <ac:grpSpMkLst>
            <pc:docMk/>
            <pc:sldMk cId="1154027328" sldId="264"/>
            <ac:grpSpMk id="152" creationId="{AB7492BF-6E1F-46E1-87F8-7131657B00F7}"/>
          </ac:grpSpMkLst>
        </pc:grpChg>
        <pc:grpChg chg="mod">
          <ac:chgData name="Daniel Schwarz" userId="5bb35bb8-905a-4742-88d9-33d9089732e7" providerId="ADAL" clId="{86437948-6A79-4B7B-B7E0-67C001754F77}" dt="2020-10-09T16:09:23.385" v="2474" actId="164"/>
          <ac:grpSpMkLst>
            <pc:docMk/>
            <pc:sldMk cId="1154027328" sldId="264"/>
            <ac:grpSpMk id="158" creationId="{6839342D-7139-4EEC-883F-4C37C97FD7E3}"/>
          </ac:grpSpMkLst>
        </pc:grpChg>
        <pc:grpChg chg="del mod">
          <ac:chgData name="Daniel Schwarz" userId="5bb35bb8-905a-4742-88d9-33d9089732e7" providerId="ADAL" clId="{86437948-6A79-4B7B-B7E0-67C001754F77}" dt="2020-10-06T20:54:29.056" v="1343"/>
          <ac:grpSpMkLst>
            <pc:docMk/>
            <pc:sldMk cId="1154027328" sldId="264"/>
            <ac:grpSpMk id="168" creationId="{F36D0DAA-F395-4172-8609-0A715B64A5B6}"/>
          </ac:grpSpMkLst>
        </pc:grpChg>
        <pc:grpChg chg="del mod">
          <ac:chgData name="Daniel Schwarz" userId="5bb35bb8-905a-4742-88d9-33d9089732e7" providerId="ADAL" clId="{86437948-6A79-4B7B-B7E0-67C001754F77}" dt="2020-10-06T20:54:29.056" v="1343"/>
          <ac:grpSpMkLst>
            <pc:docMk/>
            <pc:sldMk cId="1154027328" sldId="264"/>
            <ac:grpSpMk id="173" creationId="{17139DEC-C379-4474-A323-A81AB5776FB1}"/>
          </ac:grpSpMkLst>
        </pc:grpChg>
        <pc:grpChg chg="del mod">
          <ac:chgData name="Daniel Schwarz" userId="5bb35bb8-905a-4742-88d9-33d9089732e7" providerId="ADAL" clId="{86437948-6A79-4B7B-B7E0-67C001754F77}" dt="2020-10-06T20:50:59.105" v="1167"/>
          <ac:grpSpMkLst>
            <pc:docMk/>
            <pc:sldMk cId="1154027328" sldId="264"/>
            <ac:grpSpMk id="177" creationId="{94C4E50A-41C9-4CEF-AC48-DB18B21B763A}"/>
          </ac:grpSpMkLst>
        </pc:grpChg>
        <pc:grpChg chg="del mod">
          <ac:chgData name="Daniel Schwarz" userId="5bb35bb8-905a-4742-88d9-33d9089732e7" providerId="ADAL" clId="{86437948-6A79-4B7B-B7E0-67C001754F77}" dt="2020-10-06T20:51:04.061" v="1175"/>
          <ac:grpSpMkLst>
            <pc:docMk/>
            <pc:sldMk cId="1154027328" sldId="264"/>
            <ac:grpSpMk id="184" creationId="{452FA8A9-1B3E-4A29-AEAE-D3B1E2EE546D}"/>
          </ac:grpSpMkLst>
        </pc:grpChg>
        <pc:grpChg chg="mod">
          <ac:chgData name="Daniel Schwarz" userId="5bb35bb8-905a-4742-88d9-33d9089732e7" providerId="ADAL" clId="{86437948-6A79-4B7B-B7E0-67C001754F77}" dt="2020-10-06T20:51:04.061" v="1175"/>
          <ac:grpSpMkLst>
            <pc:docMk/>
            <pc:sldMk cId="1154027328" sldId="264"/>
            <ac:grpSpMk id="192" creationId="{04CB7397-5A74-49E4-8871-963BD8BA3BE9}"/>
          </ac:grpSpMkLst>
        </pc:grpChg>
        <pc:grpChg chg="del mod">
          <ac:chgData name="Daniel Schwarz" userId="5bb35bb8-905a-4742-88d9-33d9089732e7" providerId="ADAL" clId="{86437948-6A79-4B7B-B7E0-67C001754F77}" dt="2020-10-06T20:51:20.905" v="1192"/>
          <ac:grpSpMkLst>
            <pc:docMk/>
            <pc:sldMk cId="1154027328" sldId="264"/>
            <ac:grpSpMk id="203" creationId="{FFDFD3D6-F988-4D8B-A28E-7701AFC4D717}"/>
          </ac:grpSpMkLst>
        </pc:grpChg>
        <pc:grpChg chg="mod">
          <ac:chgData name="Daniel Schwarz" userId="5bb35bb8-905a-4742-88d9-33d9089732e7" providerId="ADAL" clId="{86437948-6A79-4B7B-B7E0-67C001754F77}" dt="2020-10-06T20:51:20.905" v="1192"/>
          <ac:grpSpMkLst>
            <pc:docMk/>
            <pc:sldMk cId="1154027328" sldId="264"/>
            <ac:grpSpMk id="209" creationId="{7CE7C594-ACF7-4FD4-A46D-2F231B48CC14}"/>
          </ac:grpSpMkLst>
        </pc:grpChg>
        <pc:grpChg chg="mod">
          <ac:chgData name="Daniel Schwarz" userId="5bb35bb8-905a-4742-88d9-33d9089732e7" providerId="ADAL" clId="{86437948-6A79-4B7B-B7E0-67C001754F77}" dt="2020-10-06T20:51:38.666" v="1203"/>
          <ac:grpSpMkLst>
            <pc:docMk/>
            <pc:sldMk cId="1154027328" sldId="264"/>
            <ac:grpSpMk id="218" creationId="{3947FF1C-87C4-4BC5-9D69-B821A2992A1E}"/>
          </ac:grpSpMkLst>
        </pc:grpChg>
        <pc:grpChg chg="del mod">
          <ac:chgData name="Daniel Schwarz" userId="5bb35bb8-905a-4742-88d9-33d9089732e7" providerId="ADAL" clId="{86437948-6A79-4B7B-B7E0-67C001754F77}" dt="2020-10-06T20:53:37.801" v="1294"/>
          <ac:grpSpMkLst>
            <pc:docMk/>
            <pc:sldMk cId="1154027328" sldId="264"/>
            <ac:grpSpMk id="224" creationId="{94867D74-DA86-4579-9BD7-71B08D292CAD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235" creationId="{6ADC4590-9CBC-484A-9274-81BC26A2E1E0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241" creationId="{C6ADC5D0-1EDE-4880-85CD-7F22855FB68F}"/>
          </ac:grpSpMkLst>
        </pc:grpChg>
        <pc:grpChg chg="mod">
          <ac:chgData name="Daniel Schwarz" userId="5bb35bb8-905a-4742-88d9-33d9089732e7" providerId="ADAL" clId="{86437948-6A79-4B7B-B7E0-67C001754F77}" dt="2020-10-06T20:52:25.096" v="1233"/>
          <ac:grpSpMkLst>
            <pc:docMk/>
            <pc:sldMk cId="1154027328" sldId="264"/>
            <ac:grpSpMk id="246" creationId="{AB7B451F-45D4-437F-83B9-3D4D15821A03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249" creationId="{A357394C-B07C-4941-B51D-A6191992E877}"/>
          </ac:grpSpMkLst>
        </pc:grpChg>
        <pc:grpChg chg="del mod">
          <ac:chgData name="Daniel Schwarz" userId="5bb35bb8-905a-4742-88d9-33d9089732e7" providerId="ADAL" clId="{86437948-6A79-4B7B-B7E0-67C001754F77}" dt="2020-10-06T20:52:38.411" v="1247"/>
          <ac:grpSpMkLst>
            <pc:docMk/>
            <pc:sldMk cId="1154027328" sldId="264"/>
            <ac:grpSpMk id="255" creationId="{D764F811-C49C-408D-AC07-4F28FEE44FCD}"/>
          </ac:grpSpMkLst>
        </pc:grpChg>
        <pc:grpChg chg="del mod">
          <ac:chgData name="Daniel Schwarz" userId="5bb35bb8-905a-4742-88d9-33d9089732e7" providerId="ADAL" clId="{86437948-6A79-4B7B-B7E0-67C001754F77}" dt="2020-10-06T20:54:21.727" v="1330"/>
          <ac:grpSpMkLst>
            <pc:docMk/>
            <pc:sldMk cId="1154027328" sldId="264"/>
            <ac:grpSpMk id="260" creationId="{943B859D-547B-4E33-95CE-238CA6E67011}"/>
          </ac:grpSpMkLst>
        </pc:grpChg>
        <pc:grpChg chg="del mod">
          <ac:chgData name="Daniel Schwarz" userId="5bb35bb8-905a-4742-88d9-33d9089732e7" providerId="ADAL" clId="{86437948-6A79-4B7B-B7E0-67C001754F77}" dt="2020-10-06T20:54:21.727" v="1330"/>
          <ac:grpSpMkLst>
            <pc:docMk/>
            <pc:sldMk cId="1154027328" sldId="264"/>
            <ac:grpSpMk id="271" creationId="{64052776-EC0C-4708-AECD-3C15EF77B881}"/>
          </ac:grpSpMkLst>
        </pc:grpChg>
        <pc:grpChg chg="del mod">
          <ac:chgData name="Daniel Schwarz" userId="5bb35bb8-905a-4742-88d9-33d9089732e7" providerId="ADAL" clId="{86437948-6A79-4B7B-B7E0-67C001754F77}" dt="2020-10-06T20:54:06.076" v="1309"/>
          <ac:grpSpMkLst>
            <pc:docMk/>
            <pc:sldMk cId="1154027328" sldId="264"/>
            <ac:grpSpMk id="279" creationId="{7D45B1B7-EB41-4E1E-A821-3FCEB67F1FD6}"/>
          </ac:grpSpMkLst>
        </pc:grpChg>
        <pc:grpChg chg="del mod">
          <ac:chgData name="Daniel Schwarz" userId="5bb35bb8-905a-4742-88d9-33d9089732e7" providerId="ADAL" clId="{86437948-6A79-4B7B-B7E0-67C001754F77}" dt="2020-10-06T20:53:29.832" v="1291"/>
          <ac:grpSpMkLst>
            <pc:docMk/>
            <pc:sldMk cId="1154027328" sldId="264"/>
            <ac:grpSpMk id="292" creationId="{C1C4C4E1-96AD-43C7-B38F-D49633E3B22E}"/>
          </ac:grpSpMkLst>
        </pc:grpChg>
        <pc:grpChg chg="del mod">
          <ac:chgData name="Daniel Schwarz" userId="5bb35bb8-905a-4742-88d9-33d9089732e7" providerId="ADAL" clId="{86437948-6A79-4B7B-B7E0-67C001754F77}" dt="2020-10-06T20:54:06.076" v="1309"/>
          <ac:grpSpMkLst>
            <pc:docMk/>
            <pc:sldMk cId="1154027328" sldId="264"/>
            <ac:grpSpMk id="304" creationId="{343FA713-4A62-4C77-BDA8-584545D5F76A}"/>
          </ac:grpSpMkLst>
        </pc:grpChg>
        <pc:grpChg chg="mod">
          <ac:chgData name="Daniel Schwarz" userId="5bb35bb8-905a-4742-88d9-33d9089732e7" providerId="ADAL" clId="{86437948-6A79-4B7B-B7E0-67C001754F77}" dt="2020-10-06T20:53:37.801" v="1294"/>
          <ac:grpSpMkLst>
            <pc:docMk/>
            <pc:sldMk cId="1154027328" sldId="264"/>
            <ac:grpSpMk id="307" creationId="{59F8DACA-1BED-49AF-8C37-844C2AF7CB6A}"/>
          </ac:grpSpMkLst>
        </pc:grpChg>
        <pc:grpChg chg="del mod">
          <ac:chgData name="Daniel Schwarz" userId="5bb35bb8-905a-4742-88d9-33d9089732e7" providerId="ADAL" clId="{86437948-6A79-4B7B-B7E0-67C001754F77}" dt="2020-10-06T20:54:21.727" v="1330"/>
          <ac:grpSpMkLst>
            <pc:docMk/>
            <pc:sldMk cId="1154027328" sldId="264"/>
            <ac:grpSpMk id="320" creationId="{85EA490C-5FF7-4AE1-B8FA-46D9C36438A3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341" creationId="{77436266-1068-45D4-8661-7CDD694E04B4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342" creationId="{D16A7544-A020-4416-9AF1-93E5EBA693C7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343" creationId="{0CF93BBC-BD04-4918-A3B6-C945CE282652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347" creationId="{2CFDE470-670F-45DA-8A08-C076B2066A9E}"/>
          </ac:grpSpMkLst>
        </pc:grpChg>
        <pc:grpChg chg="del mod">
          <ac:chgData name="Daniel Schwarz" userId="5bb35bb8-905a-4742-88d9-33d9089732e7" providerId="ADAL" clId="{86437948-6A79-4B7B-B7E0-67C001754F77}" dt="2020-10-09T16:15:44.140" v="2505" actId="165"/>
          <ac:grpSpMkLst>
            <pc:docMk/>
            <pc:sldMk cId="1154027328" sldId="264"/>
            <ac:grpSpMk id="356" creationId="{EE7427D4-5AC9-4EBA-BC73-BCDC6CE32758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366" creationId="{C5738486-B7F9-445A-B999-06082A55C96B}"/>
          </ac:grpSpMkLst>
        </pc:grpChg>
        <pc:grpChg chg="del mod">
          <ac:chgData name="Daniel Schwarz" userId="5bb35bb8-905a-4742-88d9-33d9089732e7" providerId="ADAL" clId="{86437948-6A79-4B7B-B7E0-67C001754F77}" dt="2020-10-09T16:07:36.940" v="2457" actId="165"/>
          <ac:grpSpMkLst>
            <pc:docMk/>
            <pc:sldMk cId="1154027328" sldId="264"/>
            <ac:grpSpMk id="367" creationId="{B6E1A25B-193A-4D8F-BFDF-456D1495D6FE}"/>
          </ac:grpSpMkLst>
        </pc:grpChg>
        <pc:grpChg chg="add del mod">
          <ac:chgData name="Daniel Schwarz" userId="5bb35bb8-905a-4742-88d9-33d9089732e7" providerId="ADAL" clId="{86437948-6A79-4B7B-B7E0-67C001754F77}" dt="2020-10-06T20:58:23.912" v="1413"/>
          <ac:grpSpMkLst>
            <pc:docMk/>
            <pc:sldMk cId="1154027328" sldId="264"/>
            <ac:grpSpMk id="390" creationId="{8616122B-E69E-4918-A923-9991ADEA0EC4}"/>
          </ac:grpSpMkLst>
        </pc:grpChg>
        <pc:grpChg chg="mod">
          <ac:chgData name="Daniel Schwarz" userId="5bb35bb8-905a-4742-88d9-33d9089732e7" providerId="ADAL" clId="{86437948-6A79-4B7B-B7E0-67C001754F77}" dt="2020-10-06T20:58:14.098" v="1403"/>
          <ac:grpSpMkLst>
            <pc:docMk/>
            <pc:sldMk cId="1154027328" sldId="264"/>
            <ac:grpSpMk id="406" creationId="{EEDDF791-94F7-4DBB-9596-948150594BB2}"/>
          </ac:grpSpMkLst>
        </pc:grpChg>
        <pc:grpChg chg="del mod">
          <ac:chgData name="Daniel Schwarz" userId="5bb35bb8-905a-4742-88d9-33d9089732e7" providerId="ADAL" clId="{86437948-6A79-4B7B-B7E0-67C001754F77}" dt="2020-10-06T20:58:25.142" v="1415"/>
          <ac:grpSpMkLst>
            <pc:docMk/>
            <pc:sldMk cId="1154027328" sldId="264"/>
            <ac:grpSpMk id="411" creationId="{1C13A816-A134-47BD-B973-4C4631D3607F}"/>
          </ac:grpSpMkLst>
        </pc:grpChg>
        <pc:grpChg chg="mod">
          <ac:chgData name="Daniel Schwarz" userId="5bb35bb8-905a-4742-88d9-33d9089732e7" providerId="ADAL" clId="{86437948-6A79-4B7B-B7E0-67C001754F77}" dt="2020-10-09T16:11:36.484" v="2480" actId="164"/>
          <ac:grpSpMkLst>
            <pc:docMk/>
            <pc:sldMk cId="1154027328" sldId="264"/>
            <ac:grpSpMk id="413" creationId="{92A61C15-97FB-4C50-ABA4-E657734C2823}"/>
          </ac:grpSpMkLst>
        </pc:grpChg>
        <pc:graphicFrameChg chg="add del modGraphic">
          <ac:chgData name="Daniel Schwarz" userId="5bb35bb8-905a-4742-88d9-33d9089732e7" providerId="ADAL" clId="{86437948-6A79-4B7B-B7E0-67C001754F77}" dt="2020-10-06T20:40:17.211" v="950" actId="478"/>
          <ac:graphicFrameMkLst>
            <pc:docMk/>
            <pc:sldMk cId="1154027328" sldId="264"/>
            <ac:graphicFrameMk id="2" creationId="{725810F4-07BD-4B1F-8D97-AD94EACBB314}"/>
          </ac:graphicFrameMkLst>
        </pc:graphicFrameChg>
        <pc:inkChg chg="add del">
          <ac:chgData name="Daniel Schwarz" userId="5bb35bb8-905a-4742-88d9-33d9089732e7" providerId="ADAL" clId="{86437948-6A79-4B7B-B7E0-67C001754F77}" dt="2020-10-07T20:06:08.923" v="2046"/>
          <ac:inkMkLst>
            <pc:docMk/>
            <pc:sldMk cId="1154027328" sldId="264"/>
            <ac:inkMk id="2" creationId="{C727E725-C74A-4B42-88BC-BDABD4009CE9}"/>
          </ac:inkMkLst>
        </pc:inkChg>
        <pc:inkChg chg="add del">
          <ac:chgData name="Daniel Schwarz" userId="5bb35bb8-905a-4742-88d9-33d9089732e7" providerId="ADAL" clId="{86437948-6A79-4B7B-B7E0-67C001754F77}" dt="2020-10-07T20:08:05.597" v="2132"/>
          <ac:inkMkLst>
            <pc:docMk/>
            <pc:sldMk cId="1154027328" sldId="264"/>
            <ac:inkMk id="3" creationId="{64C7ACE1-6775-4C99-943D-0A7E26EC58FD}"/>
          </ac:inkMkLst>
        </pc:inkChg>
        <pc:inkChg chg="add del">
          <ac:chgData name="Daniel Schwarz" userId="5bb35bb8-905a-4742-88d9-33d9089732e7" providerId="ADAL" clId="{86437948-6A79-4B7B-B7E0-67C001754F77}" dt="2020-10-06T20:40:54.773" v="954" actId="9405"/>
          <ac:inkMkLst>
            <pc:docMk/>
            <pc:sldMk cId="1154027328" sldId="264"/>
            <ac:inkMk id="3" creationId="{B0EDEC28-D6AD-457D-B0F6-F761E28237CF}"/>
          </ac:inkMkLst>
        </pc:inkChg>
        <pc:inkChg chg="add del mod">
          <ac:chgData name="Daniel Schwarz" userId="5bb35bb8-905a-4742-88d9-33d9089732e7" providerId="ADAL" clId="{86437948-6A79-4B7B-B7E0-67C001754F77}" dt="2020-10-07T20:06:44.433" v="2066" actId="9405"/>
          <ac:inkMkLst>
            <pc:docMk/>
            <pc:sldMk cId="1154027328" sldId="264"/>
            <ac:inkMk id="4" creationId="{3DFE1D86-5086-4ACE-982A-60BB2F2B8E3C}"/>
          </ac:inkMkLst>
        </pc:inkChg>
        <pc:inkChg chg="add del">
          <ac:chgData name="Daniel Schwarz" userId="5bb35bb8-905a-4742-88d9-33d9089732e7" providerId="ADAL" clId="{86437948-6A79-4B7B-B7E0-67C001754F77}" dt="2020-10-06T20:40:53.476" v="953" actId="9405"/>
          <ac:inkMkLst>
            <pc:docMk/>
            <pc:sldMk cId="1154027328" sldId="264"/>
            <ac:inkMk id="4" creationId="{F66EC348-4F3C-4293-961E-BCEE48191D66}"/>
          </ac:inkMkLst>
        </pc:inkChg>
        <pc:inkChg chg="add del">
          <ac:chgData name="Daniel Schwarz" userId="5bb35bb8-905a-4742-88d9-33d9089732e7" providerId="ADAL" clId="{86437948-6A79-4B7B-B7E0-67C001754F77}" dt="2020-10-06T20:41:28.962" v="960" actId="9405"/>
          <ac:inkMkLst>
            <pc:docMk/>
            <pc:sldMk cId="1154027328" sldId="264"/>
            <ac:inkMk id="5" creationId="{DB55E78F-290C-4BDD-8D38-95C2D2B1CD3F}"/>
          </ac:inkMkLst>
        </pc:inkChg>
        <pc:inkChg chg="add del mod">
          <ac:chgData name="Daniel Schwarz" userId="5bb35bb8-905a-4742-88d9-33d9089732e7" providerId="ADAL" clId="{86437948-6A79-4B7B-B7E0-67C001754F77}" dt="2020-10-07T20:06:44.088" v="2065" actId="9405"/>
          <ac:inkMkLst>
            <pc:docMk/>
            <pc:sldMk cId="1154027328" sldId="264"/>
            <ac:inkMk id="5" creationId="{ED6FEF1F-5EE4-4202-9A01-4FFCEC498E13}"/>
          </ac:inkMkLst>
        </pc:inkChg>
        <pc:inkChg chg="add del">
          <ac:chgData name="Daniel Schwarz" userId="5bb35bb8-905a-4742-88d9-33d9089732e7" providerId="ADAL" clId="{86437948-6A79-4B7B-B7E0-67C001754F77}" dt="2020-10-06T20:41:17.264" v="957" actId="9405"/>
          <ac:inkMkLst>
            <pc:docMk/>
            <pc:sldMk cId="1154027328" sldId="264"/>
            <ac:inkMk id="6" creationId="{BBB1DDCF-75D5-41FB-9CF4-9D447DE691B6}"/>
          </ac:inkMkLst>
        </pc:inkChg>
        <pc:inkChg chg="add del mod">
          <ac:chgData name="Daniel Schwarz" userId="5bb35bb8-905a-4742-88d9-33d9089732e7" providerId="ADAL" clId="{86437948-6A79-4B7B-B7E0-67C001754F77}" dt="2020-10-07T20:06:43.691" v="2064"/>
          <ac:inkMkLst>
            <pc:docMk/>
            <pc:sldMk cId="1154027328" sldId="264"/>
            <ac:inkMk id="6" creationId="{C56BCFFB-DCA2-43D2-B13A-1DCD017700F1}"/>
          </ac:inkMkLst>
        </pc:inkChg>
        <pc:inkChg chg="add del">
          <ac:chgData name="Daniel Schwarz" userId="5bb35bb8-905a-4742-88d9-33d9089732e7" providerId="ADAL" clId="{86437948-6A79-4B7B-B7E0-67C001754F77}" dt="2020-10-06T20:41:28.672" v="959" actId="9405"/>
          <ac:inkMkLst>
            <pc:docMk/>
            <pc:sldMk cId="1154027328" sldId="264"/>
            <ac:inkMk id="7" creationId="{FEE42FBB-8895-4036-8A66-AED5F33571C6}"/>
          </ac:inkMkLst>
        </pc:inkChg>
        <pc:inkChg chg="add mod">
          <ac:chgData name="Daniel Schwarz" userId="5bb35bb8-905a-4742-88d9-33d9089732e7" providerId="ADAL" clId="{86437948-6A79-4B7B-B7E0-67C001754F77}" dt="2020-10-09T16:11:30.566" v="2479" actId="164"/>
          <ac:inkMkLst>
            <pc:docMk/>
            <pc:sldMk cId="1154027328" sldId="264"/>
            <ac:inkMk id="8" creationId="{8D7AFF23-6340-4DDE-8455-AC154A4B5A68}"/>
          </ac:inkMkLst>
        </pc:inkChg>
        <pc:inkChg chg="add mod">
          <ac:chgData name="Daniel Schwarz" userId="5bb35bb8-905a-4742-88d9-33d9089732e7" providerId="ADAL" clId="{86437948-6A79-4B7B-B7E0-67C001754F77}" dt="2020-10-09T16:11:30.566" v="2479" actId="164"/>
          <ac:inkMkLst>
            <pc:docMk/>
            <pc:sldMk cId="1154027328" sldId="264"/>
            <ac:inkMk id="9" creationId="{4A82BA82-0AA4-400D-86FF-D37B02B6B844}"/>
          </ac:inkMkLst>
        </pc:inkChg>
        <pc:inkChg chg="add mod topLvl">
          <ac:chgData name="Daniel Schwarz" userId="5bb35bb8-905a-4742-88d9-33d9089732e7" providerId="ADAL" clId="{86437948-6A79-4B7B-B7E0-67C001754F77}" dt="2020-10-09T16:11:30.566" v="2479" actId="164"/>
          <ac:inkMkLst>
            <pc:docMk/>
            <pc:sldMk cId="1154027328" sldId="264"/>
            <ac:inkMk id="10" creationId="{C96A079E-76FB-4062-99C9-C42F7C0200B8}"/>
          </ac:inkMkLst>
        </pc:inkChg>
        <pc:inkChg chg="add del mod">
          <ac:chgData name="Daniel Schwarz" userId="5bb35bb8-905a-4742-88d9-33d9089732e7" providerId="ADAL" clId="{86437948-6A79-4B7B-B7E0-67C001754F77}" dt="2020-10-06T20:56:41.411" v="1364" actId="478"/>
          <ac:inkMkLst>
            <pc:docMk/>
            <pc:sldMk cId="1154027328" sldId="264"/>
            <ac:inkMk id="11" creationId="{54CD6A47-85A0-47B9-9501-C3E72F76D152}"/>
          </ac:inkMkLst>
        </pc:inkChg>
        <pc:inkChg chg="add del mod">
          <ac:chgData name="Daniel Schwarz" userId="5bb35bb8-905a-4742-88d9-33d9089732e7" providerId="ADAL" clId="{86437948-6A79-4B7B-B7E0-67C001754F77}" dt="2020-10-07T20:06:43" v="2061" actId="9405"/>
          <ac:inkMkLst>
            <pc:docMk/>
            <pc:sldMk cId="1154027328" sldId="264"/>
            <ac:inkMk id="11" creationId="{F654221D-4E04-4401-911C-9C4A81CF8A7D}"/>
          </ac:inkMkLst>
        </pc:inkChg>
        <pc:inkChg chg="add del mod">
          <ac:chgData name="Daniel Schwarz" userId="5bb35bb8-905a-4742-88d9-33d9089732e7" providerId="ADAL" clId="{86437948-6A79-4B7B-B7E0-67C001754F77}" dt="2020-10-06T20:56:44.476" v="1365" actId="478"/>
          <ac:inkMkLst>
            <pc:docMk/>
            <pc:sldMk cId="1154027328" sldId="264"/>
            <ac:inkMk id="12" creationId="{733C0644-0EFA-4D5E-A064-2005ABA9427A}"/>
          </ac:inkMkLst>
        </pc:inkChg>
        <pc:inkChg chg="add del mod">
          <ac:chgData name="Daniel Schwarz" userId="5bb35bb8-905a-4742-88d9-33d9089732e7" providerId="ADAL" clId="{86437948-6A79-4B7B-B7E0-67C001754F77}" dt="2020-10-07T20:06:42.617" v="2060" actId="9405"/>
          <ac:inkMkLst>
            <pc:docMk/>
            <pc:sldMk cId="1154027328" sldId="264"/>
            <ac:inkMk id="12" creationId="{EBE51AE1-2F8E-4D2C-98DB-9C3098D9994F}"/>
          </ac:inkMkLst>
        </pc:inkChg>
        <pc:inkChg chg="add del mod">
          <ac:chgData name="Daniel Schwarz" userId="5bb35bb8-905a-4742-88d9-33d9089732e7" providerId="ADAL" clId="{86437948-6A79-4B7B-B7E0-67C001754F77}" dt="2020-10-07T20:06:41.978" v="2059"/>
          <ac:inkMkLst>
            <pc:docMk/>
            <pc:sldMk cId="1154027328" sldId="264"/>
            <ac:inkMk id="13" creationId="{338C75E8-E102-4FE9-A7A4-2593BBDA93F4}"/>
          </ac:inkMkLst>
        </pc:inkChg>
        <pc:inkChg chg="add del mod">
          <ac:chgData name="Daniel Schwarz" userId="5bb35bb8-905a-4742-88d9-33d9089732e7" providerId="ADAL" clId="{86437948-6A79-4B7B-B7E0-67C001754F77}" dt="2020-10-06T20:56:46.011" v="1366" actId="478"/>
          <ac:inkMkLst>
            <pc:docMk/>
            <pc:sldMk cId="1154027328" sldId="264"/>
            <ac:inkMk id="13" creationId="{57455892-1CA3-4A49-8381-1892E6621993}"/>
          </ac:inkMkLst>
        </pc:inkChg>
        <pc:inkChg chg="add del mod">
          <ac:chgData name="Daniel Schwarz" userId="5bb35bb8-905a-4742-88d9-33d9089732e7" providerId="ADAL" clId="{86437948-6A79-4B7B-B7E0-67C001754F77}" dt="2020-10-06T20:56:47.899" v="1367" actId="478"/>
          <ac:inkMkLst>
            <pc:docMk/>
            <pc:sldMk cId="1154027328" sldId="264"/>
            <ac:inkMk id="15" creationId="{27976341-8B05-462C-A33A-DE6CC4F9EDE2}"/>
          </ac:inkMkLst>
        </pc:inkChg>
        <pc:inkChg chg="add del">
          <ac:chgData name="Daniel Schwarz" userId="5bb35bb8-905a-4742-88d9-33d9089732e7" providerId="ADAL" clId="{86437948-6A79-4B7B-B7E0-67C001754F77}" dt="2020-10-07T20:06:51.456" v="2068" actId="9405"/>
          <ac:inkMkLst>
            <pc:docMk/>
            <pc:sldMk cId="1154027328" sldId="264"/>
            <ac:inkMk id="15" creationId="{861F226B-F99C-4B73-9BAC-BB06371FAC92}"/>
          </ac:inkMkLst>
        </pc:inkChg>
        <pc:inkChg chg="add del mod">
          <ac:chgData name="Daniel Schwarz" userId="5bb35bb8-905a-4742-88d9-33d9089732e7" providerId="ADAL" clId="{86437948-6A79-4B7B-B7E0-67C001754F77}" dt="2020-10-06T20:56:50.658" v="1368" actId="478"/>
          <ac:inkMkLst>
            <pc:docMk/>
            <pc:sldMk cId="1154027328" sldId="264"/>
            <ac:inkMk id="16" creationId="{51280CEC-754E-4A62-B466-7C2842A0A022}"/>
          </ac:inkMkLst>
        </pc:inkChg>
        <pc:inkChg chg="add del">
          <ac:chgData name="Daniel Schwarz" userId="5bb35bb8-905a-4742-88d9-33d9089732e7" providerId="ADAL" clId="{86437948-6A79-4B7B-B7E0-67C001754F77}" dt="2020-10-07T20:06:55.188" v="2070" actId="9405"/>
          <ac:inkMkLst>
            <pc:docMk/>
            <pc:sldMk cId="1154027328" sldId="264"/>
            <ac:inkMk id="16" creationId="{CA47F96B-4120-4151-A7DE-62DBF5CB7E76}"/>
          </ac:inkMkLst>
        </pc:inkChg>
        <pc:inkChg chg="add del mod">
          <ac:chgData name="Daniel Schwarz" userId="5bb35bb8-905a-4742-88d9-33d9089732e7" providerId="ADAL" clId="{86437948-6A79-4B7B-B7E0-67C001754F77}" dt="2020-10-06T20:56:52.325" v="1369" actId="478"/>
          <ac:inkMkLst>
            <pc:docMk/>
            <pc:sldMk cId="1154027328" sldId="264"/>
            <ac:inkMk id="17" creationId="{0A67AFB7-AA6C-4EB6-B7FF-6770DB43492A}"/>
          </ac:inkMkLst>
        </pc:inkChg>
        <pc:inkChg chg="add del">
          <ac:chgData name="Daniel Schwarz" userId="5bb35bb8-905a-4742-88d9-33d9089732e7" providerId="ADAL" clId="{86437948-6A79-4B7B-B7E0-67C001754F77}" dt="2020-10-07T20:07:01.944" v="2072" actId="9405"/>
          <ac:inkMkLst>
            <pc:docMk/>
            <pc:sldMk cId="1154027328" sldId="264"/>
            <ac:inkMk id="17" creationId="{5799F9A3-6EF5-4F95-911C-2B01D273EC2D}"/>
          </ac:inkMkLst>
        </pc:inkChg>
        <pc:inkChg chg="add del mod">
          <ac:chgData name="Daniel Schwarz" userId="5bb35bb8-905a-4742-88d9-33d9089732e7" providerId="ADAL" clId="{86437948-6A79-4B7B-B7E0-67C001754F77}" dt="2020-10-06T20:56:53.770" v="1370" actId="478"/>
          <ac:inkMkLst>
            <pc:docMk/>
            <pc:sldMk cId="1154027328" sldId="264"/>
            <ac:inkMk id="18" creationId="{8B4563E1-AC6D-4389-BCED-B4BB270EDB95}"/>
          </ac:inkMkLst>
        </pc:inkChg>
        <pc:inkChg chg="add del mod">
          <ac:chgData name="Daniel Schwarz" userId="5bb35bb8-905a-4742-88d9-33d9089732e7" providerId="ADAL" clId="{86437948-6A79-4B7B-B7E0-67C001754F77}" dt="2020-10-07T20:07:14.646" v="2082" actId="9405"/>
          <ac:inkMkLst>
            <pc:docMk/>
            <pc:sldMk cId="1154027328" sldId="264"/>
            <ac:inkMk id="18" creationId="{B9C5E05F-BC79-402C-BB30-56154F1773CC}"/>
          </ac:inkMkLst>
        </pc:inkChg>
        <pc:inkChg chg="add del mod">
          <ac:chgData name="Daniel Schwarz" userId="5bb35bb8-905a-4742-88d9-33d9089732e7" providerId="ADAL" clId="{86437948-6A79-4B7B-B7E0-67C001754F77}" dt="2020-10-06T20:56:55.419" v="1371" actId="478"/>
          <ac:inkMkLst>
            <pc:docMk/>
            <pc:sldMk cId="1154027328" sldId="264"/>
            <ac:inkMk id="19" creationId="{65F83F85-D1D0-4B3A-AE5F-8B2F308B4B76}"/>
          </ac:inkMkLst>
        </pc:inkChg>
        <pc:inkChg chg="add del mod">
          <ac:chgData name="Daniel Schwarz" userId="5bb35bb8-905a-4742-88d9-33d9089732e7" providerId="ADAL" clId="{86437948-6A79-4B7B-B7E0-67C001754F77}" dt="2020-10-07T20:07:14.500" v="2081" actId="9405"/>
          <ac:inkMkLst>
            <pc:docMk/>
            <pc:sldMk cId="1154027328" sldId="264"/>
            <ac:inkMk id="19" creationId="{73003B58-7866-4EF8-8221-82C8A7C8138E}"/>
          </ac:inkMkLst>
        </pc:inkChg>
        <pc:inkChg chg="add del mod">
          <ac:chgData name="Daniel Schwarz" userId="5bb35bb8-905a-4742-88d9-33d9089732e7" providerId="ADAL" clId="{86437948-6A79-4B7B-B7E0-67C001754F77}" dt="2020-10-07T20:07:14.319" v="2080" actId="9405"/>
          <ac:inkMkLst>
            <pc:docMk/>
            <pc:sldMk cId="1154027328" sldId="264"/>
            <ac:inkMk id="20" creationId="{A564B01D-B144-43BA-8EDF-D97C47E37EB8}"/>
          </ac:inkMkLst>
        </pc:inkChg>
        <pc:inkChg chg="add del mod">
          <ac:chgData name="Daniel Schwarz" userId="5bb35bb8-905a-4742-88d9-33d9089732e7" providerId="ADAL" clId="{86437948-6A79-4B7B-B7E0-67C001754F77}" dt="2020-10-07T20:07:14.018" v="2079"/>
          <ac:inkMkLst>
            <pc:docMk/>
            <pc:sldMk cId="1154027328" sldId="264"/>
            <ac:inkMk id="21" creationId="{73D1FD96-8F6F-4848-A32A-C70CC3DF850D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1" creationId="{E0FF5779-9107-497B-A8A5-54102DEC7118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2" creationId="{D8E053FE-043F-4465-832B-EDDC399BFC75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3" creationId="{BE4744BA-DFF3-4544-B717-358E12395AE7}"/>
          </ac:inkMkLst>
        </pc:inkChg>
        <pc:inkChg chg="add del mod">
          <ac:chgData name="Daniel Schwarz" userId="5bb35bb8-905a-4742-88d9-33d9089732e7" providerId="ADAL" clId="{86437948-6A79-4B7B-B7E0-67C001754F77}" dt="2020-10-07T20:07:24.760" v="2092" actId="9405"/>
          <ac:inkMkLst>
            <pc:docMk/>
            <pc:sldMk cId="1154027328" sldId="264"/>
            <ac:inkMk id="23" creationId="{DE3A2B2A-8251-4DAC-A217-75B9895829B6}"/>
          </ac:inkMkLst>
        </pc:inkChg>
        <pc:inkChg chg="add del mod">
          <ac:chgData name="Daniel Schwarz" userId="5bb35bb8-905a-4742-88d9-33d9089732e7" providerId="ADAL" clId="{86437948-6A79-4B7B-B7E0-67C001754F77}" dt="2020-10-07T20:07:24.568" v="2091" actId="9405"/>
          <ac:inkMkLst>
            <pc:docMk/>
            <pc:sldMk cId="1154027328" sldId="264"/>
            <ac:inkMk id="24" creationId="{09D3E002-45AD-4254-AC71-FC401CEF62C5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4" creationId="{801F023C-7C9F-4EB3-A197-A318759F8C07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5" creationId="{7D0DD29F-2C7E-485C-8110-646B5E66B5C2}"/>
          </ac:inkMkLst>
        </pc:inkChg>
        <pc:inkChg chg="add del mod">
          <ac:chgData name="Daniel Schwarz" userId="5bb35bb8-905a-4742-88d9-33d9089732e7" providerId="ADAL" clId="{86437948-6A79-4B7B-B7E0-67C001754F77}" dt="2020-10-07T20:07:24.388" v="2090" actId="9405"/>
          <ac:inkMkLst>
            <pc:docMk/>
            <pc:sldMk cId="1154027328" sldId="264"/>
            <ac:inkMk id="25" creationId="{8EAADFA2-A63D-4C04-BEC2-A06E2CB56341}"/>
          </ac:inkMkLst>
        </pc:inkChg>
        <pc:inkChg chg="add del mod">
          <ac:chgData name="Daniel Schwarz" userId="5bb35bb8-905a-4742-88d9-33d9089732e7" providerId="ADAL" clId="{86437948-6A79-4B7B-B7E0-67C001754F77}" dt="2020-10-07T20:07:24.067" v="2089"/>
          <ac:inkMkLst>
            <pc:docMk/>
            <pc:sldMk cId="1154027328" sldId="264"/>
            <ac:inkMk id="26" creationId="{ED2AB672-5226-457E-A40C-CF27C7047A20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7" creationId="{CD57BF5D-AE1A-4CCC-9959-7E9E18F4983B}"/>
          </ac:inkMkLst>
        </pc:inkChg>
        <pc:inkChg chg="add del mod">
          <ac:chgData name="Daniel Schwarz" userId="5bb35bb8-905a-4742-88d9-33d9089732e7" providerId="ADAL" clId="{86437948-6A79-4B7B-B7E0-67C001754F77}" dt="2020-10-07T20:07:33.029" v="2098" actId="9405"/>
          <ac:inkMkLst>
            <pc:docMk/>
            <pc:sldMk cId="1154027328" sldId="264"/>
            <ac:inkMk id="28" creationId="{B7EF7581-F66D-4438-AA9D-A3A7CD9431B0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8" creationId="{BBEEBECE-8974-407B-AF4B-6D8644B5DACC}"/>
          </ac:inkMkLst>
        </pc:inkChg>
        <pc:inkChg chg="add del mod">
          <ac:chgData name="Daniel Schwarz" userId="5bb35bb8-905a-4742-88d9-33d9089732e7" providerId="ADAL" clId="{86437948-6A79-4B7B-B7E0-67C001754F77}" dt="2020-10-07T20:07:32.786" v="2097"/>
          <ac:inkMkLst>
            <pc:docMk/>
            <pc:sldMk cId="1154027328" sldId="264"/>
            <ac:inkMk id="29" creationId="{0AA85CDE-B9BE-45A7-9F12-AA6E57904370}"/>
          </ac:inkMkLst>
        </pc:inkChg>
        <pc:inkChg chg="add del mod">
          <ac:chgData name="Daniel Schwarz" userId="5bb35bb8-905a-4742-88d9-33d9089732e7" providerId="ADAL" clId="{86437948-6A79-4B7B-B7E0-67C001754F77}" dt="2020-10-06T20:41:59.543" v="985"/>
          <ac:inkMkLst>
            <pc:docMk/>
            <pc:sldMk cId="1154027328" sldId="264"/>
            <ac:inkMk id="29" creationId="{7791DDD2-DE30-4394-9F8A-F8D48767EB84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31" creationId="{23C9FF66-E0B6-41D4-9A9A-14CDE614B92C}"/>
          </ac:inkMkLst>
        </pc:inkChg>
        <pc:inkChg chg="add del mod">
          <ac:chgData name="Daniel Schwarz" userId="5bb35bb8-905a-4742-88d9-33d9089732e7" providerId="ADAL" clId="{86437948-6A79-4B7B-B7E0-67C001754F77}" dt="2020-10-07T20:07:38.514" v="2106" actId="9405"/>
          <ac:inkMkLst>
            <pc:docMk/>
            <pc:sldMk cId="1154027328" sldId="264"/>
            <ac:inkMk id="31" creationId="{67E59430-ACC6-4FF5-8D08-8D1C0F5E0EE0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32" creationId="{C2125D4E-27D1-47F7-8E0B-530FBD5B91FD}"/>
          </ac:inkMkLst>
        </pc:inkChg>
        <pc:inkChg chg="add del mod">
          <ac:chgData name="Daniel Schwarz" userId="5bb35bb8-905a-4742-88d9-33d9089732e7" providerId="ADAL" clId="{86437948-6A79-4B7B-B7E0-67C001754F77}" dt="2020-10-07T20:07:38.339" v="2105" actId="9405"/>
          <ac:inkMkLst>
            <pc:docMk/>
            <pc:sldMk cId="1154027328" sldId="264"/>
            <ac:inkMk id="32" creationId="{FE0B8339-2F12-4415-B217-1C9ACEBA1EC5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33" creationId="{6899B543-4CE0-486D-9FDF-2BD47C380C58}"/>
          </ac:inkMkLst>
        </pc:inkChg>
        <pc:inkChg chg="add del mod">
          <ac:chgData name="Daniel Schwarz" userId="5bb35bb8-905a-4742-88d9-33d9089732e7" providerId="ADAL" clId="{86437948-6A79-4B7B-B7E0-67C001754F77}" dt="2020-10-07T20:07:38.059" v="2104"/>
          <ac:inkMkLst>
            <pc:docMk/>
            <pc:sldMk cId="1154027328" sldId="264"/>
            <ac:inkMk id="33" creationId="{920A2AB1-2E19-4324-8366-AD93BD6E0B18}"/>
          </ac:inkMkLst>
        </pc:inkChg>
        <pc:inkChg chg="add mod">
          <ac:chgData name="Daniel Schwarz" userId="5bb35bb8-905a-4742-88d9-33d9089732e7" providerId="ADAL" clId="{86437948-6A79-4B7B-B7E0-67C001754F77}" dt="2020-10-09T16:12:21.185" v="2482" actId="164"/>
          <ac:inkMkLst>
            <pc:docMk/>
            <pc:sldMk cId="1154027328" sldId="264"/>
            <ac:inkMk id="35" creationId="{7DEDB6B4-60DC-4D75-9E07-4847AA69DA02}"/>
          </ac:inkMkLst>
        </pc:inkChg>
        <pc:inkChg chg="add mod topLvl">
          <ac:chgData name="Daniel Schwarz" userId="5bb35bb8-905a-4742-88d9-33d9089732e7" providerId="ADAL" clId="{86437948-6A79-4B7B-B7E0-67C001754F77}" dt="2020-10-09T16:12:21.185" v="2482" actId="164"/>
          <ac:inkMkLst>
            <pc:docMk/>
            <pc:sldMk cId="1154027328" sldId="264"/>
            <ac:inkMk id="36" creationId="{9C1DC594-66CA-455D-AA0C-2000C3EE366A}"/>
          </ac:inkMkLst>
        </pc:inkChg>
        <pc:inkChg chg="add mod topLvl">
          <ac:chgData name="Daniel Schwarz" userId="5bb35bb8-905a-4742-88d9-33d9089732e7" providerId="ADAL" clId="{86437948-6A79-4B7B-B7E0-67C001754F77}" dt="2020-10-09T16:12:21.185" v="2482" actId="164"/>
          <ac:inkMkLst>
            <pc:docMk/>
            <pc:sldMk cId="1154027328" sldId="264"/>
            <ac:inkMk id="37" creationId="{804F3EE2-A0F0-4808-B1CE-2B5AA770E747}"/>
          </ac:inkMkLst>
        </pc:inkChg>
        <pc:inkChg chg="add mod topLvl">
          <ac:chgData name="Daniel Schwarz" userId="5bb35bb8-905a-4742-88d9-33d9089732e7" providerId="ADAL" clId="{86437948-6A79-4B7B-B7E0-67C001754F77}" dt="2020-10-09T16:14:02.759" v="2493" actId="164"/>
          <ac:inkMkLst>
            <pc:docMk/>
            <pc:sldMk cId="1154027328" sldId="264"/>
            <ac:inkMk id="38" creationId="{5125B257-048C-4FBE-B671-5306BED34350}"/>
          </ac:inkMkLst>
        </pc:inkChg>
        <pc:inkChg chg="add mod topLvl">
          <ac:chgData name="Daniel Schwarz" userId="5bb35bb8-905a-4742-88d9-33d9089732e7" providerId="ADAL" clId="{86437948-6A79-4B7B-B7E0-67C001754F77}" dt="2020-10-09T16:12:21.185" v="2482" actId="164"/>
          <ac:inkMkLst>
            <pc:docMk/>
            <pc:sldMk cId="1154027328" sldId="264"/>
            <ac:inkMk id="39" creationId="{1F4827A3-3233-471D-AC96-93E2473036F5}"/>
          </ac:inkMkLst>
        </pc:inkChg>
        <pc:inkChg chg="add del mod">
          <ac:chgData name="Daniel Schwarz" userId="5bb35bb8-905a-4742-88d9-33d9089732e7" providerId="ADAL" clId="{86437948-6A79-4B7B-B7E0-67C001754F77}" dt="2020-10-07T20:07:46.519" v="2116" actId="9405"/>
          <ac:inkMkLst>
            <pc:docMk/>
            <pc:sldMk cId="1154027328" sldId="264"/>
            <ac:inkMk id="40" creationId="{92E0799A-160C-4B19-B7EE-93ED6EE3CA51}"/>
          </ac:inkMkLst>
        </pc:inkChg>
        <pc:inkChg chg="add mod">
          <ac:chgData name="Daniel Schwarz" userId="5bb35bb8-905a-4742-88d9-33d9089732e7" providerId="ADAL" clId="{86437948-6A79-4B7B-B7E0-67C001754F77}" dt="2020-10-09T16:12:35.547" v="2483" actId="164"/>
          <ac:inkMkLst>
            <pc:docMk/>
            <pc:sldMk cId="1154027328" sldId="264"/>
            <ac:inkMk id="41" creationId="{0B3B8340-0334-4D22-8F7B-C95FD086B6FB}"/>
          </ac:inkMkLst>
        </pc:inkChg>
        <pc:inkChg chg="add mod">
          <ac:chgData name="Daniel Schwarz" userId="5bb35bb8-905a-4742-88d9-33d9089732e7" providerId="ADAL" clId="{86437948-6A79-4B7B-B7E0-67C001754F77}" dt="2020-10-09T16:12:35.547" v="2483" actId="164"/>
          <ac:inkMkLst>
            <pc:docMk/>
            <pc:sldMk cId="1154027328" sldId="264"/>
            <ac:inkMk id="42" creationId="{C871CB33-0195-4F4B-8BCB-55006ADDE001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43" creationId="{C6272776-2DCC-4514-9B6F-BA7CA19D9A71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44" creationId="{654F67EE-A993-4992-AB96-CDD8766689F9}"/>
          </ac:inkMkLst>
        </pc:inkChg>
        <pc:inkChg chg="add del mod">
          <ac:chgData name="Daniel Schwarz" userId="5bb35bb8-905a-4742-88d9-33d9089732e7" providerId="ADAL" clId="{86437948-6A79-4B7B-B7E0-67C001754F77}" dt="2020-10-07T20:07:46.198" v="2115" actId="9405"/>
          <ac:inkMkLst>
            <pc:docMk/>
            <pc:sldMk cId="1154027328" sldId="264"/>
            <ac:inkMk id="45" creationId="{C87ED06D-01B1-4D8A-90F6-EE1263FDCC4E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46" creationId="{FC5A09FA-A23C-402B-9A7A-ED494174A1BA}"/>
          </ac:inkMkLst>
        </pc:inkChg>
        <pc:inkChg chg="add del mod">
          <ac:chgData name="Daniel Schwarz" userId="5bb35bb8-905a-4742-88d9-33d9089732e7" providerId="ADAL" clId="{86437948-6A79-4B7B-B7E0-67C001754F77}" dt="2020-10-07T20:07:45.926" v="2114"/>
          <ac:inkMkLst>
            <pc:docMk/>
            <pc:sldMk cId="1154027328" sldId="264"/>
            <ac:inkMk id="47" creationId="{85DFD83F-3424-4CD7-B308-3326E529393F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48" creationId="{E6176C15-EA32-4F7D-B9B5-C42F6FAA2E20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49" creationId="{A81ACCFD-F8F7-4263-9983-80E4C678BF75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1" creationId="{4A8B839F-7A8D-4580-BD4E-16AC43AA155D}"/>
          </ac:inkMkLst>
        </pc:inkChg>
        <pc:inkChg chg="add del">
          <ac:chgData name="Daniel Schwarz" userId="5bb35bb8-905a-4742-88d9-33d9089732e7" providerId="ADAL" clId="{86437948-6A79-4B7B-B7E0-67C001754F77}" dt="2020-10-07T20:07:49.773" v="2118" actId="9405"/>
          <ac:inkMkLst>
            <pc:docMk/>
            <pc:sldMk cId="1154027328" sldId="264"/>
            <ac:inkMk id="52" creationId="{22AB6423-1D85-480B-AF7E-0821CFA8FA46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3" creationId="{B07536F1-8E97-4827-B46F-572DD71F8BC5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4" creationId="{AC765C8A-3AF5-4967-9F27-8DA240AC3653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5" creationId="{946AA39C-C22E-4765-9B15-4109091E87B8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6" creationId="{B89EE527-E40D-48A0-A597-1B590F212F4C}"/>
          </ac:inkMkLst>
        </pc:inkChg>
        <pc:inkChg chg="add del mod">
          <ac:chgData name="Daniel Schwarz" userId="5bb35bb8-905a-4742-88d9-33d9089732e7" providerId="ADAL" clId="{86437948-6A79-4B7B-B7E0-67C001754F77}" dt="2020-10-07T20:07:59.466" v="2128" actId="9405"/>
          <ac:inkMkLst>
            <pc:docMk/>
            <pc:sldMk cId="1154027328" sldId="264"/>
            <ac:inkMk id="57" creationId="{C2A504E6-70C0-4CA8-AE4B-953F42E0A43F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8" creationId="{5D67D0AA-2677-4FE9-9600-78B89B2C3C20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9" creationId="{8648EAE3-E838-481F-83C6-F80373EBF600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60" creationId="{169D8FA5-7B4B-41F8-8C7F-FA3F5F449C15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61" creationId="{041562C6-2488-403B-B597-C7502F0BD729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62" creationId="{27F72C83-2DB1-40F3-8ADF-7C39A4880E04}"/>
          </ac:inkMkLst>
        </pc:inkChg>
        <pc:inkChg chg="add del mod">
          <ac:chgData name="Daniel Schwarz" userId="5bb35bb8-905a-4742-88d9-33d9089732e7" providerId="ADAL" clId="{86437948-6A79-4B7B-B7E0-67C001754F77}" dt="2020-10-07T20:07:59.211" v="2127" actId="9405"/>
          <ac:inkMkLst>
            <pc:docMk/>
            <pc:sldMk cId="1154027328" sldId="264"/>
            <ac:inkMk id="63" creationId="{8F916ADA-8174-4870-8C50-0DCA7E9F2097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64" creationId="{FC352607-43A4-4A1F-A996-4C6CACE882C4}"/>
          </ac:inkMkLst>
        </pc:inkChg>
        <pc:inkChg chg="add del mod">
          <ac:chgData name="Daniel Schwarz" userId="5bb35bb8-905a-4742-88d9-33d9089732e7" providerId="ADAL" clId="{86437948-6A79-4B7B-B7E0-67C001754F77}" dt="2020-10-07T20:07:58.871" v="2126" actId="9405"/>
          <ac:inkMkLst>
            <pc:docMk/>
            <pc:sldMk cId="1154027328" sldId="264"/>
            <ac:inkMk id="65" creationId="{4F32587A-C54E-4707-ADD7-5DCF12C7A108}"/>
          </ac:inkMkLst>
        </pc:inkChg>
        <pc:inkChg chg="add mod">
          <ac:chgData name="Daniel Schwarz" userId="5bb35bb8-905a-4742-88d9-33d9089732e7" providerId="ADAL" clId="{86437948-6A79-4B7B-B7E0-67C001754F77}" dt="2020-10-09T16:13:29.996" v="2489" actId="164"/>
          <ac:inkMkLst>
            <pc:docMk/>
            <pc:sldMk cId="1154027328" sldId="264"/>
            <ac:inkMk id="66" creationId="{40927254-436C-4299-BF4C-0110DE52CE8D}"/>
          </ac:inkMkLst>
        </pc:inkChg>
        <pc:inkChg chg="add mod">
          <ac:chgData name="Daniel Schwarz" userId="5bb35bb8-905a-4742-88d9-33d9089732e7" providerId="ADAL" clId="{86437948-6A79-4B7B-B7E0-67C001754F77}" dt="2020-10-09T16:13:29.996" v="2489" actId="164"/>
          <ac:inkMkLst>
            <pc:docMk/>
            <pc:sldMk cId="1154027328" sldId="264"/>
            <ac:inkMk id="67" creationId="{A137F798-AD05-42C3-B491-61B7465E8889}"/>
          </ac:inkMkLst>
        </pc:inkChg>
        <pc:inkChg chg="add del mod">
          <ac:chgData name="Daniel Schwarz" userId="5bb35bb8-905a-4742-88d9-33d9089732e7" providerId="ADAL" clId="{86437948-6A79-4B7B-B7E0-67C001754F77}" dt="2020-10-07T20:07:58.592" v="2125"/>
          <ac:inkMkLst>
            <pc:docMk/>
            <pc:sldMk cId="1154027328" sldId="264"/>
            <ac:inkMk id="68" creationId="{D9044F3F-2BD4-4816-A247-739D140D4F44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69" creationId="{A30374C0-BC25-4334-9A05-6053179ADCBC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0" creationId="{672F13CB-1A4E-4E36-B940-64918024C4AA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1" creationId="{04F9835C-33AC-4828-852E-41F5CE223C24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3" creationId="{C3387462-219E-4749-9490-C34FB367872C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4" creationId="{F0AA1374-8A9C-431A-9463-6A15176E5F90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5" creationId="{54DF849E-7F5D-4C25-8CB0-0380456D363A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6" creationId="{B333B159-91DF-4089-88E7-1A59547E2AC0}"/>
          </ac:inkMkLst>
        </pc:inkChg>
        <pc:inkChg chg="add del mod">
          <ac:chgData name="Daniel Schwarz" userId="5bb35bb8-905a-4742-88d9-33d9089732e7" providerId="ADAL" clId="{86437948-6A79-4B7B-B7E0-67C001754F77}" dt="2020-10-06T20:48:00.453" v="1047"/>
          <ac:inkMkLst>
            <pc:docMk/>
            <pc:sldMk cId="1154027328" sldId="264"/>
            <ac:inkMk id="77" creationId="{AF306685-C698-4E45-8AA2-E3D9C81B9F16}"/>
          </ac:inkMkLst>
        </pc:inkChg>
        <pc:inkChg chg="add del">
          <ac:chgData name="Daniel Schwarz" userId="5bb35bb8-905a-4742-88d9-33d9089732e7" providerId="ADAL" clId="{86437948-6A79-4B7B-B7E0-67C001754F77}" dt="2020-10-07T20:08:04.135" v="2130" actId="9405"/>
          <ac:inkMkLst>
            <pc:docMk/>
            <pc:sldMk cId="1154027328" sldId="264"/>
            <ac:inkMk id="77" creationId="{E8EFB03A-6C07-4E59-AEEF-8C5F9B1CC989}"/>
          </ac:inkMkLst>
        </pc:inkChg>
        <pc:inkChg chg="add del mod">
          <ac:chgData name="Daniel Schwarz" userId="5bb35bb8-905a-4742-88d9-33d9089732e7" providerId="ADAL" clId="{86437948-6A79-4B7B-B7E0-67C001754F77}" dt="2020-10-07T20:08:21.473" v="2142" actId="9405"/>
          <ac:inkMkLst>
            <pc:docMk/>
            <pc:sldMk cId="1154027328" sldId="264"/>
            <ac:inkMk id="78" creationId="{AE6F1D3F-1555-448E-ACEE-2957BF282923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9" creationId="{C194324B-197C-4696-B5F7-6F0C09CF0286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0" creationId="{5986D540-D721-4F44-A3F3-20C6FA776B25}"/>
          </ac:inkMkLst>
        </pc:inkChg>
        <pc:inkChg chg="add del mod">
          <ac:chgData name="Daniel Schwarz" userId="5bb35bb8-905a-4742-88d9-33d9089732e7" providerId="ADAL" clId="{86437948-6A79-4B7B-B7E0-67C001754F77}" dt="2020-10-07T20:08:21.137" v="2141" actId="9405"/>
          <ac:inkMkLst>
            <pc:docMk/>
            <pc:sldMk cId="1154027328" sldId="264"/>
            <ac:inkMk id="81" creationId="{260D09E7-E561-4045-BC52-0F192DBEB118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2" creationId="{6D36F3A9-1AF1-46FB-99DD-33F64C8B0B25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3" creationId="{EFE79B82-AF95-4502-BDD8-9DF6584A3A98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4" creationId="{A8F46458-20FF-4628-B4CC-4018976D7047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5" creationId="{748F8749-1B65-445A-A837-4C0183A6EDE9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6" creationId="{BB2294E9-F183-48CB-8E30-ECB4D49266FE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7" creationId="{338D630A-91D6-4861-B576-68EEB680418E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8" creationId="{9E70AD6C-663D-457C-8F44-EB34D2E446B6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9" creationId="{17E93844-F9DF-47B6-8E80-710F9CD70248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90" creationId="{281F9523-0F00-4C75-A6AE-3615E9B08113}"/>
          </ac:inkMkLst>
        </pc:inkChg>
        <pc:inkChg chg="add del mod">
          <ac:chgData name="Daniel Schwarz" userId="5bb35bb8-905a-4742-88d9-33d9089732e7" providerId="ADAL" clId="{86437948-6A79-4B7B-B7E0-67C001754F77}" dt="2020-10-07T20:08:20.863" v="2140" actId="9405"/>
          <ac:inkMkLst>
            <pc:docMk/>
            <pc:sldMk cId="1154027328" sldId="264"/>
            <ac:inkMk id="91" creationId="{AC4A5A57-E531-4DFA-A7BB-050C22A97F17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2" creationId="{392C9113-7F42-4F04-90C2-364DA408F65C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3" creationId="{1259B3D3-22E5-4AA0-AEB4-4C2BDB362AD3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4" creationId="{2A95E024-89E7-4FF9-A9F0-FDA2120431CE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5" creationId="{BA670FFD-2257-4AC3-A1CD-A202FB891D0C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6" creationId="{3715FBDC-FD89-4378-AA07-A9BF025ACFB0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7" creationId="{2C74B99D-1307-428E-A873-B5EDC33C54F2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8" creationId="{D47285C3-9876-4180-AF0F-D96BAB98E695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9" creationId="{232FDFA0-5D1B-4E0F-8B73-604111DD0415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0" creationId="{65562930-4230-478D-A4F5-704B9C895677}"/>
          </ac:inkMkLst>
        </pc:inkChg>
        <pc:inkChg chg="add del mod">
          <ac:chgData name="Daniel Schwarz" userId="5bb35bb8-905a-4742-88d9-33d9089732e7" providerId="ADAL" clId="{86437948-6A79-4B7B-B7E0-67C001754F77}" dt="2020-10-07T20:08:20.530" v="2139"/>
          <ac:inkMkLst>
            <pc:docMk/>
            <pc:sldMk cId="1154027328" sldId="264"/>
            <ac:inkMk id="101" creationId="{CA14A091-757E-49FA-B487-69C985D446AE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2" creationId="{92FC6DD5-157D-4EA2-8C32-EE996EE92D58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3" creationId="{5B9FA26C-871F-4B88-A3AD-C59DB4CF3121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4" creationId="{29153661-659A-4B8B-B2BD-395A8592A1BC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5" creationId="{939D8DB5-33BA-4415-A545-607088079365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6" creationId="{39508B7C-04DD-4D0D-B212-37E10693CC42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7" creationId="{18F73176-4BD6-4408-B4AD-0D0EAC7BEDB8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8" creationId="{43EF864E-02E7-46DC-8078-4B213228EB7D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0" creationId="{673DC3D2-595D-46F2-A49B-B287D73AFA12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1" creationId="{B1DCCDAA-1BC1-4E9D-9754-8B82A5316624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2" creationId="{26B9EC18-94F2-4B0B-802F-A218F0D7D6AA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3" creationId="{00B53BC2-D738-4909-B042-81DBF5C26137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4" creationId="{F9DC3339-9E6A-4590-A665-45C0F7281ACE}"/>
          </ac:inkMkLst>
        </pc:inkChg>
        <pc:inkChg chg="add del mod">
          <ac:chgData name="Daniel Schwarz" userId="5bb35bb8-905a-4742-88d9-33d9089732e7" providerId="ADAL" clId="{86437948-6A79-4B7B-B7E0-67C001754F77}" dt="2020-10-07T20:08:30.001" v="2148" actId="9405"/>
          <ac:inkMkLst>
            <pc:docMk/>
            <pc:sldMk cId="1154027328" sldId="264"/>
            <ac:inkMk id="115" creationId="{7DE5F857-72B6-4575-9E76-187280B54857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6" creationId="{570E628B-631F-4569-A82B-F26F0E3DA16F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7" creationId="{0AD53DA9-CCD6-48DE-A56F-2AE880386C9B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8" creationId="{1EE4AC03-8F94-4448-81F5-EE5FC2E13C61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9" creationId="{0632DB72-5558-4E58-A751-57FEFF504D53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0" creationId="{104DB35B-3A9C-407B-BFBB-E59569F0B190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1" creationId="{1345988E-0892-4848-BD0A-6BBD57B6526A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2" creationId="{F994ED90-6446-41E7-9AC3-1F939E68CAFB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3" creationId="{D5E18877-329D-4735-A148-EDD02FD25922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4" creationId="{33D89214-4ED0-4151-973C-FAE7B864A6EE}"/>
          </ac:inkMkLst>
        </pc:inkChg>
        <pc:inkChg chg="add del mod">
          <ac:chgData name="Daniel Schwarz" userId="5bb35bb8-905a-4742-88d9-33d9089732e7" providerId="ADAL" clId="{86437948-6A79-4B7B-B7E0-67C001754F77}" dt="2020-10-07T20:08:29.577" v="2147"/>
          <ac:inkMkLst>
            <pc:docMk/>
            <pc:sldMk cId="1154027328" sldId="264"/>
            <ac:inkMk id="125" creationId="{1A18550F-9080-4A31-9F30-4CFAEB196CA9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6" creationId="{76E805E6-D55B-4D57-BAD3-CBDF538D937F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7" creationId="{8A0F45A7-52A9-4CF7-8EE5-0B9E5EFA3122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8" creationId="{39ADA88B-9BD5-40B8-BACD-A058206D5A0F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9" creationId="{C623100E-8E00-4F57-8148-FBDB92C9901F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30" creationId="{F7CE2C8C-52EB-4C69-8760-0501D5CEFB36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31" creationId="{B916DE67-8E4B-42C2-A0E1-49075697389B}"/>
          </ac:inkMkLst>
        </pc:inkChg>
        <pc:inkChg chg="add del mod">
          <ac:chgData name="Daniel Schwarz" userId="5bb35bb8-905a-4742-88d9-33d9089732e7" providerId="ADAL" clId="{86437948-6A79-4B7B-B7E0-67C001754F77}" dt="2020-10-06T20:50:22.314" v="1128" actId="9405"/>
          <ac:inkMkLst>
            <pc:docMk/>
            <pc:sldMk cId="1154027328" sldId="264"/>
            <ac:inkMk id="133" creationId="{D6FFACC3-82C2-4C00-A4F2-266A0DDC1F68}"/>
          </ac:inkMkLst>
        </pc:inkChg>
        <pc:inkChg chg="add del mod">
          <ac:chgData name="Daniel Schwarz" userId="5bb35bb8-905a-4742-88d9-33d9089732e7" providerId="ADAL" clId="{86437948-6A79-4B7B-B7E0-67C001754F77}" dt="2020-10-06T20:50:21.849" v="1127" actId="9405"/>
          <ac:inkMkLst>
            <pc:docMk/>
            <pc:sldMk cId="1154027328" sldId="264"/>
            <ac:inkMk id="134" creationId="{310B2818-EC2D-4FF9-919A-2E4A3455CE87}"/>
          </ac:inkMkLst>
        </pc:inkChg>
        <pc:inkChg chg="add mod">
          <ac:chgData name="Daniel Schwarz" userId="5bb35bb8-905a-4742-88d9-33d9089732e7" providerId="ADAL" clId="{86437948-6A79-4B7B-B7E0-67C001754F77}" dt="2020-10-07T20:08:58.601" v="2156"/>
          <ac:inkMkLst>
            <pc:docMk/>
            <pc:sldMk cId="1154027328" sldId="264"/>
            <ac:inkMk id="134" creationId="{57A2E6DC-6A01-4020-B9B7-1C92580E1D60}"/>
          </ac:inkMkLst>
        </pc:inkChg>
        <pc:inkChg chg="add del mod">
          <ac:chgData name="Daniel Schwarz" userId="5bb35bb8-905a-4742-88d9-33d9089732e7" providerId="ADAL" clId="{86437948-6A79-4B7B-B7E0-67C001754F77}" dt="2020-10-06T20:50:21.608" v="1126" actId="9405"/>
          <ac:inkMkLst>
            <pc:docMk/>
            <pc:sldMk cId="1154027328" sldId="264"/>
            <ac:inkMk id="135" creationId="{2C01E4BC-B2DC-4C63-B118-8DA5309AF9D3}"/>
          </ac:inkMkLst>
        </pc:inkChg>
        <pc:inkChg chg="add mod">
          <ac:chgData name="Daniel Schwarz" userId="5bb35bb8-905a-4742-88d9-33d9089732e7" providerId="ADAL" clId="{86437948-6A79-4B7B-B7E0-67C001754F77}" dt="2020-10-07T20:08:58.601" v="2156"/>
          <ac:inkMkLst>
            <pc:docMk/>
            <pc:sldMk cId="1154027328" sldId="264"/>
            <ac:inkMk id="135" creationId="{D0B46B90-30B2-47F0-8143-A10E801889AE}"/>
          </ac:inkMkLst>
        </pc:inkChg>
        <pc:inkChg chg="add del mod">
          <ac:chgData name="Daniel Schwarz" userId="5bb35bb8-905a-4742-88d9-33d9089732e7" providerId="ADAL" clId="{86437948-6A79-4B7B-B7E0-67C001754F77}" dt="2020-10-06T20:50:21.435" v="1125" actId="9405"/>
          <ac:inkMkLst>
            <pc:docMk/>
            <pc:sldMk cId="1154027328" sldId="264"/>
            <ac:inkMk id="136" creationId="{5D000EEE-7953-4937-9B69-864EE1A4922C}"/>
          </ac:inkMkLst>
        </pc:inkChg>
        <pc:inkChg chg="add mod">
          <ac:chgData name="Daniel Schwarz" userId="5bb35bb8-905a-4742-88d9-33d9089732e7" providerId="ADAL" clId="{86437948-6A79-4B7B-B7E0-67C001754F77}" dt="2020-10-07T20:08:58.601" v="2156"/>
          <ac:inkMkLst>
            <pc:docMk/>
            <pc:sldMk cId="1154027328" sldId="264"/>
            <ac:inkMk id="136" creationId="{7F63544A-5ED9-420A-BA8B-5D8825FE05E4}"/>
          </ac:inkMkLst>
        </pc:inkChg>
        <pc:inkChg chg="add del mod">
          <ac:chgData name="Daniel Schwarz" userId="5bb35bb8-905a-4742-88d9-33d9089732e7" providerId="ADAL" clId="{86437948-6A79-4B7B-B7E0-67C001754F77}" dt="2020-10-06T20:50:21.198" v="1124"/>
          <ac:inkMkLst>
            <pc:docMk/>
            <pc:sldMk cId="1154027328" sldId="264"/>
            <ac:inkMk id="137" creationId="{C21EBA95-B078-4EF4-938E-8F8A21E85780}"/>
          </ac:inkMkLst>
        </pc:inkChg>
        <pc:inkChg chg="add del mod">
          <ac:chgData name="Daniel Schwarz" userId="5bb35bb8-905a-4742-88d9-33d9089732e7" providerId="ADAL" clId="{86437948-6A79-4B7B-B7E0-67C001754F77}" dt="2020-10-07T20:08:58.601" v="2156"/>
          <ac:inkMkLst>
            <pc:docMk/>
            <pc:sldMk cId="1154027328" sldId="264"/>
            <ac:inkMk id="138" creationId="{991A796C-83FE-4796-8BD2-56AFA599E021}"/>
          </ac:inkMkLst>
        </pc:inkChg>
        <pc:inkChg chg="add del mod">
          <ac:chgData name="Daniel Schwarz" userId="5bb35bb8-905a-4742-88d9-33d9089732e7" providerId="ADAL" clId="{86437948-6A79-4B7B-B7E0-67C001754F77}" dt="2020-10-06T20:50:20.902" v="1122"/>
          <ac:inkMkLst>
            <pc:docMk/>
            <pc:sldMk cId="1154027328" sldId="264"/>
            <ac:inkMk id="139" creationId="{2502EA08-1B57-476A-9904-3999FF1B065C}"/>
          </ac:inkMkLst>
        </pc:inkChg>
        <pc:inkChg chg="add del mod">
          <ac:chgData name="Daniel Schwarz" userId="5bb35bb8-905a-4742-88d9-33d9089732e7" providerId="ADAL" clId="{86437948-6A79-4B7B-B7E0-67C001754F77}" dt="2020-10-06T20:50:20.602" v="1120" actId="9405"/>
          <ac:inkMkLst>
            <pc:docMk/>
            <pc:sldMk cId="1154027328" sldId="264"/>
            <ac:inkMk id="141" creationId="{E1F6D567-8B38-4BBF-BC04-7B3D200AA3C7}"/>
          </ac:inkMkLst>
        </pc:inkChg>
        <pc:inkChg chg="add del mod">
          <ac:chgData name="Daniel Schwarz" userId="5bb35bb8-905a-4742-88d9-33d9089732e7" providerId="ADAL" clId="{86437948-6A79-4B7B-B7E0-67C001754F77}" dt="2020-10-06T20:50:20.371" v="1119" actId="9405"/>
          <ac:inkMkLst>
            <pc:docMk/>
            <pc:sldMk cId="1154027328" sldId="264"/>
            <ac:inkMk id="142" creationId="{C9FC6194-BE9C-43B5-9FA2-56BB4FD82233}"/>
          </ac:inkMkLst>
        </pc:inkChg>
        <pc:inkChg chg="add del mod">
          <ac:chgData name="Daniel Schwarz" userId="5bb35bb8-905a-4742-88d9-33d9089732e7" providerId="ADAL" clId="{86437948-6A79-4B7B-B7E0-67C001754F77}" dt="2020-10-06T20:50:20.129" v="1118" actId="9405"/>
          <ac:inkMkLst>
            <pc:docMk/>
            <pc:sldMk cId="1154027328" sldId="264"/>
            <ac:inkMk id="143" creationId="{25E5B366-434E-4350-917F-3C1AC7D019C3}"/>
          </ac:inkMkLst>
        </pc:inkChg>
        <pc:inkChg chg="add del mod">
          <ac:chgData name="Daniel Schwarz" userId="5bb35bb8-905a-4742-88d9-33d9089732e7" providerId="ADAL" clId="{86437948-6A79-4B7B-B7E0-67C001754F77}" dt="2020-10-06T20:50:19.635" v="1117"/>
          <ac:inkMkLst>
            <pc:docMk/>
            <pc:sldMk cId="1154027328" sldId="264"/>
            <ac:inkMk id="144" creationId="{B231F8BD-9EFB-4D3E-BFBF-55F184F16336}"/>
          </ac:inkMkLst>
        </pc:inkChg>
        <pc:inkChg chg="add mod">
          <ac:chgData name="Daniel Schwarz" userId="5bb35bb8-905a-4742-88d9-33d9089732e7" providerId="ADAL" clId="{86437948-6A79-4B7B-B7E0-67C001754F77}" dt="2020-10-06T20:50:27.979" v="1135"/>
          <ac:inkMkLst>
            <pc:docMk/>
            <pc:sldMk cId="1154027328" sldId="264"/>
            <ac:inkMk id="146" creationId="{4164A8FA-972B-4F7D-9084-EB0435F3F275}"/>
          </ac:inkMkLst>
        </pc:inkChg>
        <pc:inkChg chg="add mod">
          <ac:chgData name="Daniel Schwarz" userId="5bb35bb8-905a-4742-88d9-33d9089732e7" providerId="ADAL" clId="{86437948-6A79-4B7B-B7E0-67C001754F77}" dt="2020-10-06T20:50:27.979" v="1135"/>
          <ac:inkMkLst>
            <pc:docMk/>
            <pc:sldMk cId="1154027328" sldId="264"/>
            <ac:inkMk id="147" creationId="{9A72F548-3A57-4DC3-A63D-25280F48C8CA}"/>
          </ac:inkMkLst>
        </pc:inkChg>
        <pc:inkChg chg="add mod">
          <ac:chgData name="Daniel Schwarz" userId="5bb35bb8-905a-4742-88d9-33d9089732e7" providerId="ADAL" clId="{86437948-6A79-4B7B-B7E0-67C001754F77}" dt="2020-10-06T20:50:27.979" v="1135"/>
          <ac:inkMkLst>
            <pc:docMk/>
            <pc:sldMk cId="1154027328" sldId="264"/>
            <ac:inkMk id="148" creationId="{26DDC25C-70D5-43F4-B2E2-5E5F7A760C1C}"/>
          </ac:inkMkLst>
        </pc:inkChg>
        <pc:inkChg chg="add mod">
          <ac:chgData name="Daniel Schwarz" userId="5bb35bb8-905a-4742-88d9-33d9089732e7" providerId="ADAL" clId="{86437948-6A79-4B7B-B7E0-67C001754F77}" dt="2020-10-06T20:50:27.979" v="1135"/>
          <ac:inkMkLst>
            <pc:docMk/>
            <pc:sldMk cId="1154027328" sldId="264"/>
            <ac:inkMk id="149" creationId="{EE19D7C0-B92B-4539-A842-9D2F4B0771DE}"/>
          </ac:inkMkLst>
        </pc:inkChg>
        <pc:inkChg chg="add mod">
          <ac:chgData name="Daniel Schwarz" userId="5bb35bb8-905a-4742-88d9-33d9089732e7" providerId="ADAL" clId="{86437948-6A79-4B7B-B7E0-67C001754F77}" dt="2020-10-06T20:50:27.979" v="1135"/>
          <ac:inkMkLst>
            <pc:docMk/>
            <pc:sldMk cId="1154027328" sldId="264"/>
            <ac:inkMk id="150" creationId="{8456E04C-2DC6-4BAE-AB14-C90D3C1E079A}"/>
          </ac:inkMkLst>
        </pc:inkChg>
        <pc:inkChg chg="add mod">
          <ac:chgData name="Daniel Schwarz" userId="5bb35bb8-905a-4742-88d9-33d9089732e7" providerId="ADAL" clId="{86437948-6A79-4B7B-B7E0-67C001754F77}" dt="2020-10-06T20:50:27.979" v="1135"/>
          <ac:inkMkLst>
            <pc:docMk/>
            <pc:sldMk cId="1154027328" sldId="264"/>
            <ac:inkMk id="151" creationId="{065B152E-E7B7-4DF6-983A-5DA8BE777317}"/>
          </ac:inkMkLst>
        </pc:inkChg>
        <pc:inkChg chg="add mod">
          <ac:chgData name="Daniel Schwarz" userId="5bb35bb8-905a-4742-88d9-33d9089732e7" providerId="ADAL" clId="{86437948-6A79-4B7B-B7E0-67C001754F77}" dt="2020-10-06T20:50:32.227" v="1141"/>
          <ac:inkMkLst>
            <pc:docMk/>
            <pc:sldMk cId="1154027328" sldId="264"/>
            <ac:inkMk id="153" creationId="{7BDB554B-2B11-41AF-BC07-26A14478C5A1}"/>
          </ac:inkMkLst>
        </pc:inkChg>
        <pc:inkChg chg="add mod">
          <ac:chgData name="Daniel Schwarz" userId="5bb35bb8-905a-4742-88d9-33d9089732e7" providerId="ADAL" clId="{86437948-6A79-4B7B-B7E0-67C001754F77}" dt="2020-10-06T20:50:32.227" v="1141"/>
          <ac:inkMkLst>
            <pc:docMk/>
            <pc:sldMk cId="1154027328" sldId="264"/>
            <ac:inkMk id="154" creationId="{045422E6-0658-4988-B94E-E96B7743DCF8}"/>
          </ac:inkMkLst>
        </pc:inkChg>
        <pc:inkChg chg="add mod">
          <ac:chgData name="Daniel Schwarz" userId="5bb35bb8-905a-4742-88d9-33d9089732e7" providerId="ADAL" clId="{86437948-6A79-4B7B-B7E0-67C001754F77}" dt="2020-10-06T20:50:32.227" v="1141"/>
          <ac:inkMkLst>
            <pc:docMk/>
            <pc:sldMk cId="1154027328" sldId="264"/>
            <ac:inkMk id="155" creationId="{E3CF8E7C-3384-4376-B941-D9DB7F694331}"/>
          </ac:inkMkLst>
        </pc:inkChg>
        <pc:inkChg chg="add mod">
          <ac:chgData name="Daniel Schwarz" userId="5bb35bb8-905a-4742-88d9-33d9089732e7" providerId="ADAL" clId="{86437948-6A79-4B7B-B7E0-67C001754F77}" dt="2020-10-06T20:50:32.227" v="1141"/>
          <ac:inkMkLst>
            <pc:docMk/>
            <pc:sldMk cId="1154027328" sldId="264"/>
            <ac:inkMk id="156" creationId="{D27F55D9-B902-4DD8-B95F-0645D1C02965}"/>
          </ac:inkMkLst>
        </pc:inkChg>
        <pc:inkChg chg="add mod">
          <ac:chgData name="Daniel Schwarz" userId="5bb35bb8-905a-4742-88d9-33d9089732e7" providerId="ADAL" clId="{86437948-6A79-4B7B-B7E0-67C001754F77}" dt="2020-10-06T20:50:32.227" v="1141"/>
          <ac:inkMkLst>
            <pc:docMk/>
            <pc:sldMk cId="1154027328" sldId="264"/>
            <ac:inkMk id="157" creationId="{9A3CEE5A-E832-4965-ABE6-DF28A10EC0D6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59" creationId="{1438EFE6-B0D2-4F4C-89FE-29C367418187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0" creationId="{89DCECA4-916F-4ABF-A185-6128552A8E67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1" creationId="{D877B3DC-7370-4C32-9E18-EA58A849EFB5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2" creationId="{A70536ED-2DA4-42EF-B025-1BD3FBCED5A8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3" creationId="{B0C94D18-CB65-4EC7-9EE5-D1F909EA6ACD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4" creationId="{74F50538-F473-45B4-8B7B-47EFC07D1EA6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5" creationId="{13C69619-50D5-4061-BF92-C226146FC2A4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6" creationId="{415EE475-17DC-4ABC-8765-DF37B3FEDBB9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7" creationId="{41A31D7C-1BDB-4D08-9D6A-B4B6F09D17C2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9" creationId="{DE52BB0B-E9C1-4514-8B65-86999E592F22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70" creationId="{66FA244E-7CA6-4CE1-BB1F-7D5F11A61619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71" creationId="{C1C89126-3822-4E62-A125-0C701CD72D09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72" creationId="{E84ACE49-62A3-436C-8BBB-29B70BCCBB02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74" creationId="{43A4407F-8176-4FF2-B936-B8D2EF4AD209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75" creationId="{E69AFAE2-34F6-4CF8-BBA8-EB19842116F7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76" creationId="{29313EBE-D6FA-4393-B992-A464EDA24093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78" creationId="{00163181-DE78-4846-AD66-629FAF32AF4E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79" creationId="{15CE75C6-84DC-46E2-AA54-E913E59931BB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0" creationId="{85DDD61C-049C-437F-8651-75917B6D8E99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1" creationId="{510DB4CE-5BC9-4828-87A1-FBEEF3D224B1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2" creationId="{87658DAA-A2DB-4A34-AEAE-781D0CDFF9D0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3" creationId="{243B3B23-733E-474E-8553-BD7D61E27616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5" creationId="{44777FC1-8D67-421A-B090-289004828010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6" creationId="{051F751C-F9A9-4D02-93F7-E39CFD291377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7" creationId="{D507C5DC-CA15-40FD-A0D9-6DA2713BBB10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8" creationId="{67AC570B-BAAF-4CC7-B97A-4D9CEE2FA3AF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9" creationId="{56E8217C-B88A-4790-AC60-B76374728F4E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90" creationId="{EC9D8798-84DB-4D1F-A0F6-B1AA33E10A14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91" creationId="{05BFF684-2B31-461F-AA08-A4E1114B118C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3" creationId="{665A5E38-E312-463B-8371-68984066A52E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4" creationId="{5EF8F8D1-4475-404A-B4BB-86886E06AC67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5" creationId="{BA88A69A-9BAD-48B8-AC33-6288D2D90A3A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6" creationId="{BD1FC19F-0819-4782-95EB-51FF04882B94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7" creationId="{7FF7578A-B605-4944-B129-00B766B76009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8" creationId="{0031221A-E223-4B40-ACA4-E18E390A379C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9" creationId="{E8C51E13-F2FA-44AD-95C6-6A7C6FF248BA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0" creationId="{C91D2D46-0E14-4E27-91B3-73AB7B7AB160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1" creationId="{EF5DC7F5-FE75-4EFA-A903-A95C8266AAA0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2" creationId="{00605F3F-81F6-47E2-A215-642F78A59730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4" creationId="{26AAF794-DF7C-469A-9E8C-61B9751818A8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5" creationId="{ABA601C8-8EC7-4B91-99B9-B46A3C2F97B5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6" creationId="{06BC99F7-097B-4258-B2C0-079A75176C73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7" creationId="{477C978A-1055-4978-B9A4-539A38169583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8" creationId="{A1B9B5FB-DEF3-459C-A458-5A96FC2D8635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0" creationId="{787350AA-09A3-4406-8090-7DBEA802E102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1" creationId="{07211A07-7525-40D7-934B-681D2F9DE380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2" creationId="{051CF492-6818-4683-8FE5-1C70004F7C87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3" creationId="{8E196686-7459-49EA-88F6-337E88ADE19F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4" creationId="{A782D19F-B452-4392-B4C6-D2A05BC90EA0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5" creationId="{D04510E0-69A6-47CC-97BB-A53204A601DC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6" creationId="{58898763-F323-4B42-8D6B-BAAF69C38C64}"/>
          </ac:inkMkLst>
        </pc:inkChg>
        <pc:inkChg chg="add del mod">
          <ac:chgData name="Daniel Schwarz" userId="5bb35bb8-905a-4742-88d9-33d9089732e7" providerId="ADAL" clId="{86437948-6A79-4B7B-B7E0-67C001754F77}" dt="2020-10-06T20:51:38.666" v="1203"/>
          <ac:inkMkLst>
            <pc:docMk/>
            <pc:sldMk cId="1154027328" sldId="264"/>
            <ac:inkMk id="217" creationId="{8D1A44A2-F3AE-4BEC-A36E-87389E73C422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9" creationId="{A90D3D3A-8F1A-4045-A2AB-74D9EC241A4B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20" creationId="{05F959C1-BDC5-48E1-BE4A-4377FEBAD895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21" creationId="{A0490AEA-3564-4410-9767-EB7DC5E61EAE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22" creationId="{933A6122-26E1-48A8-AD8E-0B8DC4373072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23" creationId="{55EF7502-5410-40F7-941C-3F558CC7A258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25" creationId="{704772AA-EE90-4D9D-96A9-266C5C63825B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26" creationId="{C2FFC76A-BB0B-4F79-9CD7-5D09BDBE1E27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27" creationId="{1BEB3ACE-0451-43B3-9743-59E023810597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28" creationId="{FF97FA95-8E04-48DC-A95F-9A65A3DBB5BE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29" creationId="{D3CC09C0-3B65-4BD5-9B9F-EE35EFD95801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30" creationId="{535F2B85-0993-4D53-AC19-F87A39B2F499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31" creationId="{C8801701-F729-4D5D-B431-2401380ACE89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32" creationId="{B75F328F-8203-4524-9AC4-4DE72C3A3BB3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33" creationId="{A3EDBE06-3BE4-4A7B-8AC1-781F02ACE2F7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34" creationId="{284A72F9-A5FD-4CDB-A032-7B3215885AC3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36" creationId="{EBA62619-CCF8-4994-B8A9-07BE75062A91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37" creationId="{800CD8B4-020E-48A4-B672-A0938CF6F3DF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38" creationId="{AB4F441E-5C0E-4A42-B228-F42D5D8714C5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39" creationId="{3F40469E-B940-4F7E-A8EF-F7597C55FC2A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40" creationId="{A6BD9B48-B2B3-41D7-9C1A-55964E0988A2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42" creationId="{12457C27-356B-474C-AE6B-BFB84B2C4EDE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43" creationId="{716BDC8F-AECC-4EDF-A2F9-ECBA13E7333A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44" creationId="{E2122FF3-DDA3-4EC4-A217-685BAB2BA114}"/>
          </ac:inkMkLst>
        </pc:inkChg>
        <pc:inkChg chg="add del mod">
          <ac:chgData name="Daniel Schwarz" userId="5bb35bb8-905a-4742-88d9-33d9089732e7" providerId="ADAL" clId="{86437948-6A79-4B7B-B7E0-67C001754F77}" dt="2020-10-06T20:52:25.096" v="1233"/>
          <ac:inkMkLst>
            <pc:docMk/>
            <pc:sldMk cId="1154027328" sldId="264"/>
            <ac:inkMk id="245" creationId="{78CEF9EB-DB1B-4D1A-8D3B-67CA6D78478B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47" creationId="{ADB4E292-8119-4A53-96BB-99968C3A3D7A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48" creationId="{6DEB6B0D-72C2-49FA-BB9F-2BDAB3B940F8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0" creationId="{84CCFABB-D547-4570-A134-99D96593D3E2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1" creationId="{253FF678-2C61-4F88-954A-E11F45285B0C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2" creationId="{98EA3CBD-FE7A-4893-A144-2BBE1EE48426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3" creationId="{7C9F913A-DDF4-4313-AE3C-B6F94DFC18E4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4" creationId="{E858BA2A-5C9F-496D-B873-D0002893B025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6" creationId="{98A33636-C33F-48A3-971A-962341FA1076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7" creationId="{3635D9CC-1E40-480C-8FC7-189B1AAB6A06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8" creationId="{8F8B3688-FF27-4D87-AC9E-30B006CF03B5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9" creationId="{3D1FDB56-D18E-4113-8953-E11D004F820D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1" creationId="{0789AC60-CD50-4414-99C9-BA448FAFD186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2" creationId="{3DA3038B-0252-4AFA-A5BC-AF7D270F9B93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3" creationId="{1175AE14-49B8-4D66-9AE7-054B6E281A27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4" creationId="{694325AD-D29E-454C-82EA-5F952B2B7F0B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5" creationId="{5AEC0223-B986-4286-BD4E-8A3C78C434D1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6" creationId="{8814DC0D-734C-4196-AC34-710DA3C45149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7" creationId="{CA5F3022-B3CB-4A88-AC76-266569E804DC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8" creationId="{53A5B5E6-4C70-429A-A676-03E5AD41D239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9" creationId="{CD15C213-4C54-4B2F-A6B0-A4379E9E91C4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70" creationId="{712A0257-C28A-4692-B0CB-AF0F2CDF1F55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2" creationId="{27001CD9-22A4-4AB6-9647-D16E1B0537C6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3" creationId="{6DB4F82B-7AFE-42F0-8BD0-D6C88937E358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4" creationId="{7BC63664-23EC-416D-8D93-9A46F36A59D1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5" creationId="{AC59B83D-D7B3-4AAE-8CB8-1C3394E38BFE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6" creationId="{AB5F8E74-583F-4710-843D-C5B3219002C2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7" creationId="{178DF7D3-5794-4A92-ACC7-6FD3C65BC822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8" creationId="{54CFA41A-81A5-4F33-9158-E7A00CD2912B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0" creationId="{022B94F0-D5A2-4449-B62F-313F172BD4E3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1" creationId="{22B4CCD3-7998-485F-9A20-2A6BEC2F59F4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2" creationId="{0B2E51D9-226A-401E-AC94-1404C1B1F35B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3" creationId="{9387DC09-8C1B-404E-B3C3-919B127AF229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4" creationId="{277AAD4E-87C6-48C7-99C6-C0A2E30B3CA8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5" creationId="{9AF98016-37BB-4A8B-A0DA-A359DC4D2C70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6" creationId="{6D55E546-7149-4B52-BB93-0444EA26B9A0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7" creationId="{4F5BE1F0-286A-4748-A1E1-B8EDD6C06310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8" creationId="{B2229905-5EA3-4736-BA65-ABB72DE7C1D0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9" creationId="{7EBB3F2F-F810-4DBE-B849-8AD8F96250CF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90" creationId="{79C3C4C2-A4DB-40A1-AE95-4BDD15374D94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91" creationId="{9FAC10F1-98AF-42F8-8174-68EB2D4290EC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3" creationId="{948A2522-CF2E-4BCB-A284-92D5262D44F3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4" creationId="{8243BCA8-D7E6-4E1D-AEBE-FF36F5E4988E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5" creationId="{4C7D6EA9-4A66-4A2D-951F-D841CD1D07B1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6" creationId="{8A176FDE-225A-41AB-B9AD-289FDDB0E7FA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7" creationId="{D7C001BD-3609-44E9-B012-75F8BFF298DC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8" creationId="{A08CD8C1-1778-4EBA-A76C-5117104DFB31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9" creationId="{54A64F1B-2C0D-46ED-BB18-AFA7DCC53CFE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300" creationId="{2C8B6074-A1B3-497B-B23B-18328B5C70A7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301" creationId="{52B15347-A18C-412C-9A55-0DF92A320688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302" creationId="{1689A3A0-48C3-4346-9202-3BE39A92DC60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303" creationId="{9AF13F28-1F6A-4997-8148-3BACD2DED300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305" creationId="{12168BE7-B39F-4272-A32C-F08D4764AD6B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306" creationId="{B79858D6-6CC7-4D61-8313-53932CDE3819}"/>
          </ac:inkMkLst>
        </pc:inkChg>
        <pc:inkChg chg="add del">
          <ac:chgData name="Daniel Schwarz" userId="5bb35bb8-905a-4742-88d9-33d9089732e7" providerId="ADAL" clId="{86437948-6A79-4B7B-B7E0-67C001754F77}" dt="2020-10-06T20:53:42.576" v="1296" actId="9405"/>
          <ac:inkMkLst>
            <pc:docMk/>
            <pc:sldMk cId="1154027328" sldId="264"/>
            <ac:inkMk id="308" creationId="{A53E0413-CE79-4710-A7C9-CB3439E727B9}"/>
          </ac:inkMkLst>
        </pc:inkChg>
        <pc:inkChg chg="add del">
          <ac:chgData name="Daniel Schwarz" userId="5bb35bb8-905a-4742-88d9-33d9089732e7" providerId="ADAL" clId="{86437948-6A79-4B7B-B7E0-67C001754F77}" dt="2020-10-06T20:53:47.367" v="1298" actId="9405"/>
          <ac:inkMkLst>
            <pc:docMk/>
            <pc:sldMk cId="1154027328" sldId="264"/>
            <ac:inkMk id="309" creationId="{4143C341-C1EB-4E6C-A4B7-F681D8C38534}"/>
          </ac:inkMkLst>
        </pc:inkChg>
        <pc:inkChg chg="add mod">
          <ac:chgData name="Daniel Schwarz" userId="5bb35bb8-905a-4742-88d9-33d9089732e7" providerId="ADAL" clId="{86437948-6A79-4B7B-B7E0-67C001754F77}" dt="2020-10-09T16:09:13.010" v="2472" actId="164"/>
          <ac:inkMkLst>
            <pc:docMk/>
            <pc:sldMk cId="1154027328" sldId="264"/>
            <ac:inkMk id="310" creationId="{235F3787-F0A5-4944-B0A2-722ED6B606BD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1" creationId="{08C4469F-D779-476B-AB3B-0A92446703D0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2" creationId="{3FEE8692-3607-4A18-B85A-463AC380BE75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3" creationId="{127D83C9-DC18-47B3-B451-446EF742F359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4" creationId="{F27CCB25-F461-4495-86E9-8D690EB5ADB2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5" creationId="{117723BE-E974-49B8-A3D3-F7081601DA8B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6" creationId="{5071D28D-E4AD-4AA5-8A78-77DF13262B0B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7" creationId="{00F09165-916F-4919-84A4-E3D987B57EBB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8" creationId="{C345A773-BC6C-4017-AC16-F9E2D1CE98DA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9" creationId="{B80DD4DC-0C1A-4477-A925-F24A0E5431CA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1" creationId="{5CD83CD5-2C24-4F59-B3A5-258D1DD67E4C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2" creationId="{326294C8-7AEC-4469-B9E4-25AA3C313355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3" creationId="{D0599488-A847-44A1-828C-3753E01CA83C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4" creationId="{0715A127-A532-4FEE-840D-1840596A65C8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5" creationId="{6E43033A-81CC-4422-AF86-D2B9D35A664E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6" creationId="{925FFF4C-10FA-4D94-A848-EA5B6694ED4C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7" creationId="{89B94F22-8E31-424E-A75E-80B3B1DD5585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8" creationId="{FBA8E4F1-5CB4-42C8-98C0-021AA57F79D6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9" creationId="{3E519F1D-E3CD-4E1D-8EFA-0284855C5C56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30" creationId="{93EB6398-907C-4C01-99B4-F834AC0978FF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1" creationId="{54DCF8CB-8362-4A07-9330-73F80626C81B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2" creationId="{7BA19773-9E87-4097-AAE4-6D121831E897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3" creationId="{50ED11D3-FEBF-41A5-A296-BEA5AD25B78D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4" creationId="{D6C64D52-E73B-4A55-ADCB-66FCC616A7CD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5" creationId="{8FD78CB3-148F-4578-A029-22CD8AFBA723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6" creationId="{4BB09176-45BC-4B17-9569-181412B72BA2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7" creationId="{559D0ED4-C4F4-4808-AB54-206382F05FE0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8" creationId="{40B52E32-EAF5-4CB4-9438-1AE81C04FA7C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9" creationId="{852F26FC-1D90-41BE-B4E1-DD784364874C}"/>
          </ac:inkMkLst>
        </pc:inkChg>
        <pc:inkChg chg="add del mod topLvl">
          <ac:chgData name="Daniel Schwarz" userId="5bb35bb8-905a-4742-88d9-33d9089732e7" providerId="ADAL" clId="{86437948-6A79-4B7B-B7E0-67C001754F77}" dt="2020-10-09T16:17:40.949" v="2525" actId="478"/>
          <ac:inkMkLst>
            <pc:docMk/>
            <pc:sldMk cId="1154027328" sldId="264"/>
            <ac:inkMk id="340" creationId="{40B7243F-68EB-43E8-9F30-C2477D60B008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44" creationId="{CA19FD6C-5219-4234-97FF-2A5F4B784DCA}"/>
          </ac:inkMkLst>
        </pc:inkChg>
        <pc:inkChg chg="add mod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45" creationId="{4A24B307-F1EA-4F8E-8CC9-73AAC8C11645}"/>
          </ac:inkMkLst>
        </pc:inkChg>
        <pc:inkChg chg="add mod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46" creationId="{4C4E9C48-6244-4534-B979-A89648DFA10E}"/>
          </ac:inkMkLst>
        </pc:inkChg>
        <pc:inkChg chg="add mod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48" creationId="{0682AF36-653D-4604-82C7-4A4A58DB35E7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49" creationId="{8C7EF369-C576-413F-96BB-4490F79A5999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50" creationId="{B7C7509D-EC2C-4442-92AB-DEE7260FD1E8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51" creationId="{05B600F5-9DD7-4D4D-AB1D-CE3C1483692C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52" creationId="{D6A2AAE1-9CB6-4086-AA63-8D9B346026AE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53" creationId="{D93FAD83-53C7-47CF-83A0-B468EA922760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54" creationId="{D01EF110-3F6B-43D7-91BB-E03DA09F6DA7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55" creationId="{DFFD6E27-9DE5-4E78-83E4-CD74942C8CF6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57" creationId="{F8ABA0B8-9C1F-4440-AEEE-5A51520C4F0E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58" creationId="{A5967E4C-36C6-46D9-B4D6-B01F62B9A8FB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59" creationId="{0A6D2B55-5479-4796-8689-58397CBD149F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0" creationId="{CE206474-B4D5-4FA8-BC92-C96299CF5269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1" creationId="{525A5EA9-A21E-4802-BF19-41BC2830298C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2" creationId="{53A0A406-20E5-4AE2-906A-86830EB16133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3" creationId="{6EA0D9F2-B467-4DD4-AAEE-3FC21A451400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4" creationId="{FEBDF850-EF4C-46C5-A817-9DDF2F345940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5" creationId="{090281E6-80B2-463D-9080-87A1697E4193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8" creationId="{83470423-A4E3-4123-8267-2B26FA9E5CA0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9" creationId="{6AB6FAB6-CBC2-41FE-92E5-88D8F2AE7042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0" creationId="{6F111102-E75A-4A52-AAF9-B7E1EA3AB9CC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1" creationId="{52043DFD-71D0-4BB6-BCC1-FB2838346805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2" creationId="{BA928222-F98E-4517-BA2D-F3B57F472871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3" creationId="{FF93185A-5AF8-4043-A4FD-B268254C5113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4" creationId="{A7507ED0-8E1F-428E-96D5-4CFAAF34D2B5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5" creationId="{AE2A7EC1-14F2-48E8-88C3-DF7309D1C271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6" creationId="{782BF12D-21BC-4632-BFA5-5893AA7E407A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7" creationId="{797E1C63-952A-4958-B36B-CC3B0B351E73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78" creationId="{61A4A6B2-FD1C-4437-94E5-358D6B03E5B9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79" creationId="{9036DA00-3629-42D5-97BC-B62463E612FE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0" creationId="{2E945505-3087-43CA-8D5D-BEC2CC993B83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1" creationId="{98AA8B44-64A0-4A0E-8FF4-737E78DEB136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2" creationId="{C370338B-5CCA-4748-99CC-298140E2AB53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3" creationId="{FCDCA3CD-5790-47B0-8B48-F52F5A1ED8C5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4" creationId="{9E3B096F-B76A-4C9A-B289-BB1A15EC78F8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5" creationId="{C0CCF060-F5AB-46D8-95ED-0B8A9B2E2A14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6" creationId="{F8AAE67E-BE3E-4B1E-BE61-26DA78E5D626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7" creationId="{89138066-F859-45FF-84E8-6686C0128CC3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8" creationId="{B4A4C388-3D3B-4D84-A8FF-8C4BD62C92FC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9" creationId="{B6E0FACB-3F38-442C-9017-B16C31F4E2AA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1" creationId="{3239EBE8-F5A9-40AF-98F0-81F5D3C9370F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2" creationId="{CAFA319D-574B-4E80-AC3F-D4C867C70A0B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3" creationId="{AD154C34-A5B5-4B5F-9B55-6DEAC48E19AD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4" creationId="{34D74597-FB9D-470E-B261-B18586924538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5" creationId="{4F1BC7BB-42DF-4865-B4DF-3B0061467CCC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6" creationId="{66F73FFB-24D0-4C3E-A126-E4A4CA533935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7" creationId="{82CCF1A9-E3EF-41FD-B659-ED0DD5AC148E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8" creationId="{EF455E90-EB70-49A0-9E85-291F0BBDBF74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9" creationId="{140D8667-CED6-4B15-AE88-BDAAC4C1B421}"/>
          </ac:inkMkLst>
        </pc:inkChg>
        <pc:inkChg chg="add del mod">
          <ac:chgData name="Daniel Schwarz" userId="5bb35bb8-905a-4742-88d9-33d9089732e7" providerId="ADAL" clId="{86437948-6A79-4B7B-B7E0-67C001754F77}" dt="2020-10-06T20:58:16.057" v="1408" actId="9405"/>
          <ac:inkMkLst>
            <pc:docMk/>
            <pc:sldMk cId="1154027328" sldId="264"/>
            <ac:inkMk id="400" creationId="{7732F16A-5EE3-40FE-B22A-A879C33256C8}"/>
          </ac:inkMkLst>
        </pc:inkChg>
        <pc:inkChg chg="add del mod">
          <ac:chgData name="Daniel Schwarz" userId="5bb35bb8-905a-4742-88d9-33d9089732e7" providerId="ADAL" clId="{86437948-6A79-4B7B-B7E0-67C001754F77}" dt="2020-10-06T20:58:15.662" v="1407" actId="9405"/>
          <ac:inkMkLst>
            <pc:docMk/>
            <pc:sldMk cId="1154027328" sldId="264"/>
            <ac:inkMk id="401" creationId="{E6EC023E-492B-4839-93FD-6E545BA57969}"/>
          </ac:inkMkLst>
        </pc:inkChg>
        <pc:inkChg chg="add del mod">
          <ac:chgData name="Daniel Schwarz" userId="5bb35bb8-905a-4742-88d9-33d9089732e7" providerId="ADAL" clId="{86437948-6A79-4B7B-B7E0-67C001754F77}" dt="2020-10-06T20:58:15.094" v="1406" actId="9405"/>
          <ac:inkMkLst>
            <pc:docMk/>
            <pc:sldMk cId="1154027328" sldId="264"/>
            <ac:inkMk id="402" creationId="{74AD3958-971B-4AE3-BDE8-7336BFCC773C}"/>
          </ac:inkMkLst>
        </pc:inkChg>
        <pc:inkChg chg="add del mod">
          <ac:chgData name="Daniel Schwarz" userId="5bb35bb8-905a-4742-88d9-33d9089732e7" providerId="ADAL" clId="{86437948-6A79-4B7B-B7E0-67C001754F77}" dt="2020-10-06T20:58:14.761" v="1405" actId="9405"/>
          <ac:inkMkLst>
            <pc:docMk/>
            <pc:sldMk cId="1154027328" sldId="264"/>
            <ac:inkMk id="403" creationId="{181D363D-877C-49A8-AA83-7147CF3D4304}"/>
          </ac:inkMkLst>
        </pc:inkChg>
        <pc:inkChg chg="add del mod">
          <ac:chgData name="Daniel Schwarz" userId="5bb35bb8-905a-4742-88d9-33d9089732e7" providerId="ADAL" clId="{86437948-6A79-4B7B-B7E0-67C001754F77}" dt="2020-10-06T20:58:14.435" v="1404" actId="9405"/>
          <ac:inkMkLst>
            <pc:docMk/>
            <pc:sldMk cId="1154027328" sldId="264"/>
            <ac:inkMk id="404" creationId="{7499FBF9-7B67-49FC-A976-599986709D47}"/>
          </ac:inkMkLst>
        </pc:inkChg>
        <pc:inkChg chg="add del mod">
          <ac:chgData name="Daniel Schwarz" userId="5bb35bb8-905a-4742-88d9-33d9089732e7" providerId="ADAL" clId="{86437948-6A79-4B7B-B7E0-67C001754F77}" dt="2020-10-06T20:58:14.098" v="1403"/>
          <ac:inkMkLst>
            <pc:docMk/>
            <pc:sldMk cId="1154027328" sldId="264"/>
            <ac:inkMk id="405" creationId="{6233C456-A49F-4387-B4CC-981BECFFDBBB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407" creationId="{19B7AEDD-A584-46A3-B765-39BF6A12BCD3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408" creationId="{70FDD1BF-A1E9-4C68-92FA-F1C07EBA150C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409" creationId="{7D4A887E-FD60-4AD2-89B5-352E9FB28013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410" creationId="{493B96A7-0A0C-4697-9101-8D2DA783CD2E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412" creationId="{9A05DFC1-8F9C-4188-AF3E-6E623B936D9F}"/>
          </ac:inkMkLst>
        </pc:inkChg>
        <pc:inkChg chg="add mod">
          <ac:chgData name="Daniel Schwarz" userId="5bb35bb8-905a-4742-88d9-33d9089732e7" providerId="ADAL" clId="{86437948-6A79-4B7B-B7E0-67C001754F77}" dt="2020-10-06T21:00:26.621" v="1438" actId="1037"/>
          <ac:inkMkLst>
            <pc:docMk/>
            <pc:sldMk cId="1154027328" sldId="264"/>
            <ac:inkMk id="414" creationId="{33AF8FC9-ACDE-4335-91C0-B3D84EF29648}"/>
          </ac:inkMkLst>
        </pc:inkChg>
        <pc:inkChg chg="add mod">
          <ac:chgData name="Daniel Schwarz" userId="5bb35bb8-905a-4742-88d9-33d9089732e7" providerId="ADAL" clId="{86437948-6A79-4B7B-B7E0-67C001754F77}" dt="2020-10-06T21:00:31.437" v="1444" actId="1037"/>
          <ac:inkMkLst>
            <pc:docMk/>
            <pc:sldMk cId="1154027328" sldId="264"/>
            <ac:inkMk id="415" creationId="{50F494F9-0B9A-479A-A08A-8D2187D9FB47}"/>
          </ac:inkMkLst>
        </pc:inkChg>
        <pc:inkChg chg="add mod">
          <ac:chgData name="Daniel Schwarz" userId="5bb35bb8-905a-4742-88d9-33d9089732e7" providerId="ADAL" clId="{86437948-6A79-4B7B-B7E0-67C001754F77}" dt="2020-10-06T21:00:17.915" v="1426" actId="1037"/>
          <ac:inkMkLst>
            <pc:docMk/>
            <pc:sldMk cId="1154027328" sldId="264"/>
            <ac:inkMk id="416" creationId="{8E7CF1F8-4FA1-4B32-BFF2-5D79BCD3A0D9}"/>
          </ac:inkMkLst>
        </pc:inkChg>
      </pc:sldChg>
      <pc:sldChg chg="modSp new mod">
        <pc:chgData name="Daniel Schwarz" userId="5bb35bb8-905a-4742-88d9-33d9089732e7" providerId="ADAL" clId="{86437948-6A79-4B7B-B7E0-67C001754F77}" dt="2020-10-06T21:11:06.368" v="1513" actId="1076"/>
        <pc:sldMkLst>
          <pc:docMk/>
          <pc:sldMk cId="2051763001" sldId="265"/>
        </pc:sldMkLst>
        <pc:spChg chg="mod">
          <ac:chgData name="Daniel Schwarz" userId="5bb35bb8-905a-4742-88d9-33d9089732e7" providerId="ADAL" clId="{86437948-6A79-4B7B-B7E0-67C001754F77}" dt="2020-10-06T21:11:06.368" v="1513" actId="1076"/>
          <ac:spMkLst>
            <pc:docMk/>
            <pc:sldMk cId="2051763001" sldId="265"/>
            <ac:spMk id="2" creationId="{FA327C3F-F562-4E4F-85F5-70B825B07186}"/>
          </ac:spMkLst>
        </pc:spChg>
      </pc:sldChg>
      <pc:sldChg chg="addSp delSp modSp new mod modClrScheme chgLayout">
        <pc:chgData name="Daniel Schwarz" userId="5bb35bb8-905a-4742-88d9-33d9089732e7" providerId="ADAL" clId="{86437948-6A79-4B7B-B7E0-67C001754F77}" dt="2020-10-07T19:45:02.395" v="1585" actId="700"/>
        <pc:sldMkLst>
          <pc:docMk/>
          <pc:sldMk cId="2823506680" sldId="266"/>
        </pc:sldMkLst>
        <pc:spChg chg="add mod ord">
          <ac:chgData name="Daniel Schwarz" userId="5bb35bb8-905a-4742-88d9-33d9089732e7" providerId="ADAL" clId="{86437948-6A79-4B7B-B7E0-67C001754F77}" dt="2020-10-07T19:45:02.395" v="1585" actId="700"/>
          <ac:spMkLst>
            <pc:docMk/>
            <pc:sldMk cId="2823506680" sldId="266"/>
            <ac:spMk id="2" creationId="{30E103F5-5A79-4C44-BB6D-D58CF31A9C20}"/>
          </ac:spMkLst>
        </pc:spChg>
        <pc:spChg chg="add del mod ord">
          <ac:chgData name="Daniel Schwarz" userId="5bb35bb8-905a-4742-88d9-33d9089732e7" providerId="ADAL" clId="{86437948-6A79-4B7B-B7E0-67C001754F77}" dt="2020-10-07T19:45:02.395" v="1585" actId="700"/>
          <ac:spMkLst>
            <pc:docMk/>
            <pc:sldMk cId="2823506680" sldId="266"/>
            <ac:spMk id="3" creationId="{AB78CBDD-6933-4512-990C-3C5834DBD754}"/>
          </ac:spMkLst>
        </pc:spChg>
      </pc:sldChg>
      <pc:sldChg chg="addSp delSp modSp new mod modClrScheme chgLayout modNotesTx">
        <pc:chgData name="Daniel Schwarz" userId="5bb35bb8-905a-4742-88d9-33d9089732e7" providerId="ADAL" clId="{86437948-6A79-4B7B-B7E0-67C001754F77}" dt="2020-10-09T16:34:26.935" v="2599" actId="20577"/>
        <pc:sldMkLst>
          <pc:docMk/>
          <pc:sldMk cId="2229056209" sldId="267"/>
        </pc:sldMkLst>
        <pc:spChg chg="del mod ord">
          <ac:chgData name="Daniel Schwarz" userId="5bb35bb8-905a-4742-88d9-33d9089732e7" providerId="ADAL" clId="{86437948-6A79-4B7B-B7E0-67C001754F77}" dt="2020-10-07T19:45:09.925" v="1587" actId="700"/>
          <ac:spMkLst>
            <pc:docMk/>
            <pc:sldMk cId="2229056209" sldId="267"/>
            <ac:spMk id="2" creationId="{F726F3B3-F3B5-4F4B-BD36-7F3034C5BF3B}"/>
          </ac:spMkLst>
        </pc:spChg>
        <pc:spChg chg="add mod ord">
          <ac:chgData name="Daniel Schwarz" userId="5bb35bb8-905a-4742-88d9-33d9089732e7" providerId="ADAL" clId="{86437948-6A79-4B7B-B7E0-67C001754F77}" dt="2020-10-07T19:52:31.874" v="1682" actId="1038"/>
          <ac:spMkLst>
            <pc:docMk/>
            <pc:sldMk cId="2229056209" sldId="267"/>
            <ac:spMk id="3" creationId="{170F1F03-AD3B-40D4-A9A4-A23B6630DB7A}"/>
          </ac:spMkLst>
        </pc:spChg>
        <pc:spChg chg="add mod ord">
          <ac:chgData name="Daniel Schwarz" userId="5bb35bb8-905a-4742-88d9-33d9089732e7" providerId="ADAL" clId="{86437948-6A79-4B7B-B7E0-67C001754F77}" dt="2020-10-09T16:34:26.935" v="2599" actId="20577"/>
          <ac:spMkLst>
            <pc:docMk/>
            <pc:sldMk cId="2229056209" sldId="267"/>
            <ac:spMk id="4" creationId="{478AB046-1B68-488D-AE60-8F01F95A10E4}"/>
          </ac:spMkLst>
        </pc:spChg>
        <pc:spChg chg="add mod">
          <ac:chgData name="Daniel Schwarz" userId="5bb35bb8-905a-4742-88d9-33d9089732e7" providerId="ADAL" clId="{86437948-6A79-4B7B-B7E0-67C001754F77}" dt="2020-10-07T19:52:37.062" v="1684" actId="1076"/>
          <ac:spMkLst>
            <pc:docMk/>
            <pc:sldMk cId="2229056209" sldId="267"/>
            <ac:spMk id="5" creationId="{91646C42-2702-45F5-A6EA-BA346C5457B4}"/>
          </ac:spMkLst>
        </pc:spChg>
      </pc:sldChg>
      <pc:sldChg chg="modSp add mod modAnim">
        <pc:chgData name="Daniel Schwarz" userId="5bb35bb8-905a-4742-88d9-33d9089732e7" providerId="ADAL" clId="{86437948-6A79-4B7B-B7E0-67C001754F77}" dt="2020-10-09T16:04:09.207" v="2449" actId="20577"/>
        <pc:sldMkLst>
          <pc:docMk/>
          <pc:sldMk cId="2356919259" sldId="268"/>
        </pc:sldMkLst>
        <pc:spChg chg="mod">
          <ac:chgData name="Daniel Schwarz" userId="5bb35bb8-905a-4742-88d9-33d9089732e7" providerId="ADAL" clId="{86437948-6A79-4B7B-B7E0-67C001754F77}" dt="2020-10-09T16:04:09.207" v="2449" actId="20577"/>
          <ac:spMkLst>
            <pc:docMk/>
            <pc:sldMk cId="2356919259" sldId="268"/>
            <ac:spMk id="61" creationId="{F9D06B83-6F11-4BE8-82B4-10D19CCD8A35}"/>
          </ac:spMkLst>
        </pc:spChg>
      </pc:sldChg>
      <pc:sldChg chg="addSp delSp modSp new mod modClrScheme chgLayout">
        <pc:chgData name="Daniel Schwarz" userId="5bb35bb8-905a-4742-88d9-33d9089732e7" providerId="ADAL" clId="{86437948-6A79-4B7B-B7E0-67C001754F77}" dt="2020-10-09T16:21:56.149" v="2535" actId="1076"/>
        <pc:sldMkLst>
          <pc:docMk/>
          <pc:sldMk cId="1748661716" sldId="269"/>
        </pc:sldMkLst>
        <pc:spChg chg="add mod">
          <ac:chgData name="Daniel Schwarz" userId="5bb35bb8-905a-4742-88d9-33d9089732e7" providerId="ADAL" clId="{86437948-6A79-4B7B-B7E0-67C001754F77}" dt="2020-10-07T20:17:45.024" v="2205" actId="20577"/>
          <ac:spMkLst>
            <pc:docMk/>
            <pc:sldMk cId="1748661716" sldId="269"/>
            <ac:spMk id="2" creationId="{C79CC406-4DB9-4100-ABF2-A0E6A3D289C6}"/>
          </ac:spMkLst>
        </pc:spChg>
        <pc:spChg chg="add del mod">
          <ac:chgData name="Daniel Schwarz" userId="5bb35bb8-905a-4742-88d9-33d9089732e7" providerId="ADAL" clId="{86437948-6A79-4B7B-B7E0-67C001754F77}" dt="2020-10-07T20:24:08.446" v="2260" actId="3680"/>
          <ac:spMkLst>
            <pc:docMk/>
            <pc:sldMk cId="1748661716" sldId="269"/>
            <ac:spMk id="3" creationId="{5D6E34DC-1CE6-4B28-8353-961CBF70F183}"/>
          </ac:spMkLst>
        </pc:spChg>
        <pc:graphicFrameChg chg="add mod ord modGraphic">
          <ac:chgData name="Daniel Schwarz" userId="5bb35bb8-905a-4742-88d9-33d9089732e7" providerId="ADAL" clId="{86437948-6A79-4B7B-B7E0-67C001754F77}" dt="2020-10-09T16:21:56.149" v="2535" actId="1076"/>
          <ac:graphicFrameMkLst>
            <pc:docMk/>
            <pc:sldMk cId="1748661716" sldId="269"/>
            <ac:graphicFrameMk id="4" creationId="{19718ABA-36B6-4C2F-BBE9-2E2628727EB0}"/>
          </ac:graphicFrameMkLst>
        </pc:graphicFrameChg>
      </pc:sldChg>
      <pc:sldChg chg="modSp add mod modAnim">
        <pc:chgData name="Daniel Schwarz" userId="5bb35bb8-905a-4742-88d9-33d9089732e7" providerId="ADAL" clId="{86437948-6A79-4B7B-B7E0-67C001754F77}" dt="2020-10-09T16:35:38.838" v="2661" actId="1037"/>
        <pc:sldMkLst>
          <pc:docMk/>
          <pc:sldMk cId="3628425774" sldId="270"/>
        </pc:sldMkLst>
        <pc:spChg chg="mod">
          <ac:chgData name="Daniel Schwarz" userId="5bb35bb8-905a-4742-88d9-33d9089732e7" providerId="ADAL" clId="{86437948-6A79-4B7B-B7E0-67C001754F77}" dt="2020-10-09T16:35:12.520" v="2606" actId="14100"/>
          <ac:spMkLst>
            <pc:docMk/>
            <pc:sldMk cId="3628425774" sldId="270"/>
            <ac:spMk id="3" creationId="{09E95FF9-E344-4251-A642-0E8FEBAB64C2}"/>
          </ac:spMkLst>
        </pc:spChg>
        <pc:spChg chg="mod">
          <ac:chgData name="Daniel Schwarz" userId="5bb35bb8-905a-4742-88d9-33d9089732e7" providerId="ADAL" clId="{86437948-6A79-4B7B-B7E0-67C001754F77}" dt="2020-10-09T16:35:38.838" v="2661" actId="1037"/>
          <ac:spMkLst>
            <pc:docMk/>
            <pc:sldMk cId="3628425774" sldId="270"/>
            <ac:spMk id="6" creationId="{5A70FDB3-375F-440E-A984-4B4962ECF854}"/>
          </ac:spMkLst>
        </pc:spChg>
      </pc:sldChg>
      <pc:sldChg chg="modSp add mod modNotesTx">
        <pc:chgData name="Daniel Schwarz" userId="5bb35bb8-905a-4742-88d9-33d9089732e7" providerId="ADAL" clId="{86437948-6A79-4B7B-B7E0-67C001754F77}" dt="2020-10-09T16:45:43.657" v="2929" actId="114"/>
        <pc:sldMkLst>
          <pc:docMk/>
          <pc:sldMk cId="2668608033" sldId="271"/>
        </pc:sldMkLst>
        <pc:spChg chg="mod">
          <ac:chgData name="Daniel Schwarz" userId="5bb35bb8-905a-4742-88d9-33d9089732e7" providerId="ADAL" clId="{86437948-6A79-4B7B-B7E0-67C001754F77}" dt="2020-10-09T16:36:04.575" v="2664" actId="14100"/>
          <ac:spMkLst>
            <pc:docMk/>
            <pc:sldMk cId="2668608033" sldId="271"/>
            <ac:spMk id="3" creationId="{09E95FF9-E344-4251-A642-0E8FEBAB64C2}"/>
          </ac:spMkLst>
        </pc:spChg>
        <pc:spChg chg="mod">
          <ac:chgData name="Daniel Schwarz" userId="5bb35bb8-905a-4742-88d9-33d9089732e7" providerId="ADAL" clId="{86437948-6A79-4B7B-B7E0-67C001754F77}" dt="2020-10-09T16:45:43.657" v="2929" actId="114"/>
          <ac:spMkLst>
            <pc:docMk/>
            <pc:sldMk cId="2668608033" sldId="271"/>
            <ac:spMk id="6" creationId="{5A70FDB3-375F-440E-A984-4B4962ECF854}"/>
          </ac:spMkLst>
        </pc:spChg>
      </pc:sldChg>
      <pc:sldChg chg="addSp modSp add mod modAnim">
        <pc:chgData name="Daniel Schwarz" userId="5bb35bb8-905a-4742-88d9-33d9089732e7" providerId="ADAL" clId="{86437948-6A79-4B7B-B7E0-67C001754F77}" dt="2020-10-09T16:54:37.646" v="3052" actId="1076"/>
        <pc:sldMkLst>
          <pc:docMk/>
          <pc:sldMk cId="851132908" sldId="272"/>
        </pc:sldMkLst>
        <pc:spChg chg="mod">
          <ac:chgData name="Daniel Schwarz" userId="5bb35bb8-905a-4742-88d9-33d9089732e7" providerId="ADAL" clId="{86437948-6A79-4B7B-B7E0-67C001754F77}" dt="2020-10-09T16:46:25.721" v="2935" actId="1076"/>
          <ac:spMkLst>
            <pc:docMk/>
            <pc:sldMk cId="851132908" sldId="272"/>
            <ac:spMk id="3" creationId="{09E95FF9-E344-4251-A642-0E8FEBAB64C2}"/>
          </ac:spMkLst>
        </pc:spChg>
        <pc:spChg chg="mod">
          <ac:chgData name="Daniel Schwarz" userId="5bb35bb8-905a-4742-88d9-33d9089732e7" providerId="ADAL" clId="{86437948-6A79-4B7B-B7E0-67C001754F77}" dt="2020-10-09T16:54:37.646" v="3052" actId="1076"/>
          <ac:spMkLst>
            <pc:docMk/>
            <pc:sldMk cId="851132908" sldId="272"/>
            <ac:spMk id="6" creationId="{5A70FDB3-375F-440E-A984-4B4962ECF854}"/>
          </ac:spMkLst>
        </pc:spChg>
        <pc:spChg chg="add mod">
          <ac:chgData name="Daniel Schwarz" userId="5bb35bb8-905a-4742-88d9-33d9089732e7" providerId="ADAL" clId="{86437948-6A79-4B7B-B7E0-67C001754F77}" dt="2020-10-09T16:46:34.272" v="2937" actId="14100"/>
          <ac:spMkLst>
            <pc:docMk/>
            <pc:sldMk cId="851132908" sldId="272"/>
            <ac:spMk id="20" creationId="{C204569F-7904-4874-B86C-86090ECF7DE5}"/>
          </ac:spMkLst>
        </pc:spChg>
        <pc:grpChg chg="mod">
          <ac:chgData name="Daniel Schwarz" userId="5bb35bb8-905a-4742-88d9-33d9089732e7" providerId="ADAL" clId="{86437948-6A79-4B7B-B7E0-67C001754F77}" dt="2020-10-09T16:47:27.659" v="2941"/>
          <ac:grpSpMkLst>
            <pc:docMk/>
            <pc:sldMk cId="851132908" sldId="272"/>
            <ac:grpSpMk id="23" creationId="{AC5B4AE9-6A30-4B02-8C47-F5C940D5F6E7}"/>
          </ac:grpSpMkLst>
        </pc:grpChg>
        <pc:inkChg chg="add mod">
          <ac:chgData name="Daniel Schwarz" userId="5bb35bb8-905a-4742-88d9-33d9089732e7" providerId="ADAL" clId="{86437948-6A79-4B7B-B7E0-67C001754F77}" dt="2020-10-09T16:47:27.659" v="2941"/>
          <ac:inkMkLst>
            <pc:docMk/>
            <pc:sldMk cId="851132908" sldId="272"/>
            <ac:inkMk id="21" creationId="{10207209-C337-40A7-B81E-8DE8D43FA0EC}"/>
          </ac:inkMkLst>
        </pc:inkChg>
        <pc:inkChg chg="add mod">
          <ac:chgData name="Daniel Schwarz" userId="5bb35bb8-905a-4742-88d9-33d9089732e7" providerId="ADAL" clId="{86437948-6A79-4B7B-B7E0-67C001754F77}" dt="2020-10-09T16:47:27.659" v="2941"/>
          <ac:inkMkLst>
            <pc:docMk/>
            <pc:sldMk cId="851132908" sldId="272"/>
            <ac:inkMk id="22" creationId="{EE04C994-5952-42A9-A518-F6FB7ED5B378}"/>
          </ac:inkMkLst>
        </pc:inkChg>
      </pc:sldChg>
      <pc:sldChg chg="addSp delSp modSp new mod delAnim modAnim">
        <pc:chgData name="Daniel Schwarz" userId="5bb35bb8-905a-4742-88d9-33d9089732e7" providerId="ADAL" clId="{86437948-6A79-4B7B-B7E0-67C001754F77}" dt="2020-10-09T17:25:59.769" v="3795"/>
        <pc:sldMkLst>
          <pc:docMk/>
          <pc:sldMk cId="1954819724" sldId="273"/>
        </pc:sldMkLst>
        <pc:spChg chg="add del mod">
          <ac:chgData name="Daniel Schwarz" userId="5bb35bb8-905a-4742-88d9-33d9089732e7" providerId="ADAL" clId="{86437948-6A79-4B7B-B7E0-67C001754F77}" dt="2020-10-09T17:19:02.032" v="3614" actId="478"/>
          <ac:spMkLst>
            <pc:docMk/>
            <pc:sldMk cId="1954819724" sldId="273"/>
            <ac:spMk id="39" creationId="{40BF149D-AE59-4B1A-9153-011B8027CAA3}"/>
          </ac:spMkLst>
        </pc:spChg>
        <pc:spChg chg="add mod">
          <ac:chgData name="Daniel Schwarz" userId="5bb35bb8-905a-4742-88d9-33d9089732e7" providerId="ADAL" clId="{86437948-6A79-4B7B-B7E0-67C001754F77}" dt="2020-10-09T17:20:17.302" v="3627" actId="1076"/>
          <ac:spMkLst>
            <pc:docMk/>
            <pc:sldMk cId="1954819724" sldId="273"/>
            <ac:spMk id="40" creationId="{971B7F4D-B607-4709-BD1C-9D1B42C95920}"/>
          </ac:spMkLst>
        </pc:spChg>
        <pc:spChg chg="add mod">
          <ac:chgData name="Daniel Schwarz" userId="5bb35bb8-905a-4742-88d9-33d9089732e7" providerId="ADAL" clId="{86437948-6A79-4B7B-B7E0-67C001754F77}" dt="2020-10-09T17:20:30.471" v="3634" actId="20577"/>
          <ac:spMkLst>
            <pc:docMk/>
            <pc:sldMk cId="1954819724" sldId="273"/>
            <ac:spMk id="42" creationId="{DA5449F7-C7F9-473E-ABB9-7F76340D0E0A}"/>
          </ac:spMkLst>
        </pc:spChg>
        <pc:spChg chg="add mod">
          <ac:chgData name="Daniel Schwarz" userId="5bb35bb8-905a-4742-88d9-33d9089732e7" providerId="ADAL" clId="{86437948-6A79-4B7B-B7E0-67C001754F77}" dt="2020-10-09T17:20:51.247" v="3642" actId="1076"/>
          <ac:spMkLst>
            <pc:docMk/>
            <pc:sldMk cId="1954819724" sldId="273"/>
            <ac:spMk id="44" creationId="{46AE881D-9F2B-48A7-81C6-EE94272DFEBE}"/>
          </ac:spMkLst>
        </pc:spChg>
        <pc:spChg chg="add mod">
          <ac:chgData name="Daniel Schwarz" userId="5bb35bb8-905a-4742-88d9-33d9089732e7" providerId="ADAL" clId="{86437948-6A79-4B7B-B7E0-67C001754F77}" dt="2020-10-09T17:22:23.332" v="3755" actId="122"/>
          <ac:spMkLst>
            <pc:docMk/>
            <pc:sldMk cId="1954819724" sldId="273"/>
            <ac:spMk id="46" creationId="{1CE1DE20-C28B-4C0D-BFB2-A690F942CDC1}"/>
          </ac:spMkLst>
        </pc:spChg>
        <pc:spChg chg="add mod">
          <ac:chgData name="Daniel Schwarz" userId="5bb35bb8-905a-4742-88d9-33d9089732e7" providerId="ADAL" clId="{86437948-6A79-4B7B-B7E0-67C001754F77}" dt="2020-10-09T17:22:13.606" v="3753" actId="1076"/>
          <ac:spMkLst>
            <pc:docMk/>
            <pc:sldMk cId="1954819724" sldId="273"/>
            <ac:spMk id="48" creationId="{3CA0EEFD-819F-44E2-9D14-AFB68AF67BC6}"/>
          </ac:spMkLst>
        </pc:spChg>
        <pc:spChg chg="add mod">
          <ac:chgData name="Daniel Schwarz" userId="5bb35bb8-905a-4742-88d9-33d9089732e7" providerId="ADAL" clId="{86437948-6A79-4B7B-B7E0-67C001754F77}" dt="2020-10-09T17:22:57.718" v="3771" actId="1076"/>
          <ac:spMkLst>
            <pc:docMk/>
            <pc:sldMk cId="1954819724" sldId="273"/>
            <ac:spMk id="50" creationId="{4429EDA6-6450-4488-A589-FF4FB16454D1}"/>
          </ac:spMkLst>
        </pc:spChg>
        <pc:grpChg chg="mod">
          <ac:chgData name="Daniel Schwarz" userId="5bb35bb8-905a-4742-88d9-33d9089732e7" providerId="ADAL" clId="{86437948-6A79-4B7B-B7E0-67C001754F77}" dt="2020-10-09T17:18:37.551" v="3611" actId="208"/>
          <ac:grpSpMkLst>
            <pc:docMk/>
            <pc:sldMk cId="1954819724" sldId="273"/>
            <ac:grpSpMk id="18" creationId="{B7CB2FC4-B613-4B86-9008-FB1EB409ACC5}"/>
          </ac:grpSpMkLst>
        </pc:grpChg>
        <pc:grpChg chg="mod">
          <ac:chgData name="Daniel Schwarz" userId="5bb35bb8-905a-4742-88d9-33d9089732e7" providerId="ADAL" clId="{86437948-6A79-4B7B-B7E0-67C001754F77}" dt="2020-10-09T17:18:37.551" v="3611" actId="208"/>
          <ac:grpSpMkLst>
            <pc:docMk/>
            <pc:sldMk cId="1954819724" sldId="273"/>
            <ac:grpSpMk id="26" creationId="{10379564-6688-4766-A583-3A0336AC2262}"/>
          </ac:grpSpMkLst>
        </pc:grpChg>
        <pc:grpChg chg="add mod">
          <ac:chgData name="Daniel Schwarz" userId="5bb35bb8-905a-4742-88d9-33d9089732e7" providerId="ADAL" clId="{86437948-6A79-4B7B-B7E0-67C001754F77}" dt="2020-10-09T17:18:07.105" v="3607" actId="1076"/>
          <ac:grpSpMkLst>
            <pc:docMk/>
            <pc:sldMk cId="1954819724" sldId="273"/>
            <ac:grpSpMk id="28" creationId="{410D79C1-E27D-4428-BEA4-5B9B9A18E25C}"/>
          </ac:grpSpMkLst>
        </pc:grpChg>
        <pc:grpChg chg="add mod">
          <ac:chgData name="Daniel Schwarz" userId="5bb35bb8-905a-4742-88d9-33d9089732e7" providerId="ADAL" clId="{86437948-6A79-4B7B-B7E0-67C001754F77}" dt="2020-10-09T17:17:05.111" v="3419" actId="1076"/>
          <ac:grpSpMkLst>
            <pc:docMk/>
            <pc:sldMk cId="1954819724" sldId="273"/>
            <ac:grpSpMk id="34" creationId="{10C87E45-4A6D-46E9-870F-58D0CA8E3255}"/>
          </ac:grpSpMkLst>
        </pc:grpChg>
        <pc:grpChg chg="add mod">
          <ac:chgData name="Daniel Schwarz" userId="5bb35bb8-905a-4742-88d9-33d9089732e7" providerId="ADAL" clId="{86437948-6A79-4B7B-B7E0-67C001754F77}" dt="2020-10-09T17:23:11.120" v="3773" actId="1076"/>
          <ac:grpSpMkLst>
            <pc:docMk/>
            <pc:sldMk cId="1954819724" sldId="273"/>
            <ac:grpSpMk id="52" creationId="{13622755-8598-4A9E-94D9-C904420009E6}"/>
          </ac:grpSpMkLst>
        </pc:grpChg>
        <pc:grpChg chg="add mod">
          <ac:chgData name="Daniel Schwarz" userId="5bb35bb8-905a-4742-88d9-33d9089732e7" providerId="ADAL" clId="{86437948-6A79-4B7B-B7E0-67C001754F77}" dt="2020-10-09T17:23:11.120" v="3773" actId="1076"/>
          <ac:grpSpMkLst>
            <pc:docMk/>
            <pc:sldMk cId="1954819724" sldId="273"/>
            <ac:grpSpMk id="58" creationId="{0A8A8F53-24B0-4E29-BA1C-BA40FF656E61}"/>
          </ac:grpSpMkLst>
        </pc:grpChg>
        <pc:inkChg chg="add del">
          <ac:chgData name="Daniel Schwarz" userId="5bb35bb8-905a-4742-88d9-33d9089732e7" providerId="ADAL" clId="{86437948-6A79-4B7B-B7E0-67C001754F77}" dt="2020-10-09T17:14:55.323" v="3383" actId="9405"/>
          <ac:inkMkLst>
            <pc:docMk/>
            <pc:sldMk cId="1954819724" sldId="273"/>
            <ac:inkMk id="2" creationId="{ED14BD23-1314-46D7-87BB-4E643EF5E884}"/>
          </ac:inkMkLst>
        </pc:inkChg>
        <pc:inkChg chg="add del">
          <ac:chgData name="Daniel Schwarz" userId="5bb35bb8-905a-4742-88d9-33d9089732e7" providerId="ADAL" clId="{86437948-6A79-4B7B-B7E0-67C001754F77}" dt="2020-10-09T17:15:01.255" v="3385" actId="9405"/>
          <ac:inkMkLst>
            <pc:docMk/>
            <pc:sldMk cId="1954819724" sldId="273"/>
            <ac:inkMk id="3" creationId="{59D53FA7-9B3B-4055-965E-DA0FCDB115D4}"/>
          </ac:inkMkLst>
        </pc:inkChg>
        <pc:inkChg chg="add del">
          <ac:chgData name="Daniel Schwarz" userId="5bb35bb8-905a-4742-88d9-33d9089732e7" providerId="ADAL" clId="{86437948-6A79-4B7B-B7E0-67C001754F77}" dt="2020-10-09T17:15:05.054" v="3387" actId="9405"/>
          <ac:inkMkLst>
            <pc:docMk/>
            <pc:sldMk cId="1954819724" sldId="273"/>
            <ac:inkMk id="4" creationId="{3F77A899-4E45-462C-AF0C-0F5D3559F9FA}"/>
          </ac:inkMkLst>
        </pc:inkChg>
        <pc:inkChg chg="add del">
          <ac:chgData name="Daniel Schwarz" userId="5bb35bb8-905a-4742-88d9-33d9089732e7" providerId="ADAL" clId="{86437948-6A79-4B7B-B7E0-67C001754F77}" dt="2020-10-09T17:15:09.374" v="3389" actId="9405"/>
          <ac:inkMkLst>
            <pc:docMk/>
            <pc:sldMk cId="1954819724" sldId="273"/>
            <ac:inkMk id="5" creationId="{9E975B2D-AEE7-476C-9928-5709BF9AC23E}"/>
          </ac:inkMkLst>
        </pc:inkChg>
        <pc:inkChg chg="add del">
          <ac:chgData name="Daniel Schwarz" userId="5bb35bb8-905a-4742-88d9-33d9089732e7" providerId="ADAL" clId="{86437948-6A79-4B7B-B7E0-67C001754F77}" dt="2020-10-09T17:15:42.575" v="3399" actId="478"/>
          <ac:inkMkLst>
            <pc:docMk/>
            <pc:sldMk cId="1954819724" sldId="273"/>
            <ac:inkMk id="6" creationId="{07D4B10B-37CF-465F-92DC-3332C8263330}"/>
          </ac:inkMkLst>
        </pc:inkChg>
        <pc:inkChg chg="add del">
          <ac:chgData name="Daniel Schwarz" userId="5bb35bb8-905a-4742-88d9-33d9089732e7" providerId="ADAL" clId="{86437948-6A79-4B7B-B7E0-67C001754F77}" dt="2020-10-09T17:15:42.575" v="3399" actId="478"/>
          <ac:inkMkLst>
            <pc:docMk/>
            <pc:sldMk cId="1954819724" sldId="273"/>
            <ac:inkMk id="7" creationId="{16625EC6-FBE8-48CB-BF08-ACD3FD859B15}"/>
          </ac:inkMkLst>
        </pc:inkChg>
        <pc:inkChg chg="add del">
          <ac:chgData name="Daniel Schwarz" userId="5bb35bb8-905a-4742-88d9-33d9089732e7" providerId="ADAL" clId="{86437948-6A79-4B7B-B7E0-67C001754F77}" dt="2020-10-09T17:15:42.575" v="3399" actId="478"/>
          <ac:inkMkLst>
            <pc:docMk/>
            <pc:sldMk cId="1954819724" sldId="273"/>
            <ac:inkMk id="8" creationId="{15DDE7B9-90CD-4655-9BC1-8044A11FA11B}"/>
          </ac:inkMkLst>
        </pc:inkChg>
        <pc:inkChg chg="add del">
          <ac:chgData name="Daniel Schwarz" userId="5bb35bb8-905a-4742-88d9-33d9089732e7" providerId="ADAL" clId="{86437948-6A79-4B7B-B7E0-67C001754F77}" dt="2020-10-09T17:15:42.575" v="3399" actId="478"/>
          <ac:inkMkLst>
            <pc:docMk/>
            <pc:sldMk cId="1954819724" sldId="273"/>
            <ac:inkMk id="9" creationId="{2792FF07-5F0F-4392-BE22-F704664A8063}"/>
          </ac:inkMkLst>
        </pc:inkChg>
        <pc:inkChg chg="add del">
          <ac:chgData name="Daniel Schwarz" userId="5bb35bb8-905a-4742-88d9-33d9089732e7" providerId="ADAL" clId="{86437948-6A79-4B7B-B7E0-67C001754F77}" dt="2020-10-09T17:15:42.575" v="3399" actId="478"/>
          <ac:inkMkLst>
            <pc:docMk/>
            <pc:sldMk cId="1954819724" sldId="273"/>
            <ac:inkMk id="10" creationId="{FB7C2FC2-3BAD-4362-BB3E-9AD4816095CC}"/>
          </ac:inkMkLst>
        </pc:inkChg>
        <pc:inkChg chg="add del">
          <ac:chgData name="Daniel Schwarz" userId="5bb35bb8-905a-4742-88d9-33d9089732e7" providerId="ADAL" clId="{86437948-6A79-4B7B-B7E0-67C001754F77}" dt="2020-10-09T17:15:44.278" v="3400" actId="478"/>
          <ac:inkMkLst>
            <pc:docMk/>
            <pc:sldMk cId="1954819724" sldId="273"/>
            <ac:inkMk id="11" creationId="{7C7EC94E-8FA1-4C72-8923-2AD16ACAF2A2}"/>
          </ac:inkMkLst>
        </pc:inkChg>
        <pc:inkChg chg="add del">
          <ac:chgData name="Daniel Schwarz" userId="5bb35bb8-905a-4742-88d9-33d9089732e7" providerId="ADAL" clId="{86437948-6A79-4B7B-B7E0-67C001754F77}" dt="2020-10-09T17:15:44.278" v="3400" actId="478"/>
          <ac:inkMkLst>
            <pc:docMk/>
            <pc:sldMk cId="1954819724" sldId="273"/>
            <ac:inkMk id="12" creationId="{0F6E1B77-9C80-4794-B053-A2A5003801BE}"/>
          </ac:inkMkLst>
        </pc:inkChg>
        <pc:inkChg chg="add del">
          <ac:chgData name="Daniel Schwarz" userId="5bb35bb8-905a-4742-88d9-33d9089732e7" providerId="ADAL" clId="{86437948-6A79-4B7B-B7E0-67C001754F77}" dt="2020-10-09T17:15:44.278" v="3400" actId="478"/>
          <ac:inkMkLst>
            <pc:docMk/>
            <pc:sldMk cId="1954819724" sldId="273"/>
            <ac:inkMk id="13" creationId="{FB594F4F-84A1-4C8F-9BF6-B8D90ABA48C8}"/>
          </ac:inkMkLst>
        </pc:inkChg>
        <pc:inkChg chg="add mod">
          <ac:chgData name="Daniel Schwarz" userId="5bb35bb8-905a-4742-88d9-33d9089732e7" providerId="ADAL" clId="{86437948-6A79-4B7B-B7E0-67C001754F77}" dt="2020-10-09T17:18:37.551" v="3611" actId="208"/>
          <ac:inkMkLst>
            <pc:docMk/>
            <pc:sldMk cId="1954819724" sldId="273"/>
            <ac:inkMk id="14" creationId="{5F6B4AEA-5312-46F9-9758-80CE9158E24C}"/>
          </ac:inkMkLst>
        </pc:inkChg>
        <pc:inkChg chg="add mod">
          <ac:chgData name="Daniel Schwarz" userId="5bb35bb8-905a-4742-88d9-33d9089732e7" providerId="ADAL" clId="{86437948-6A79-4B7B-B7E0-67C001754F77}" dt="2020-10-09T17:16:05.666" v="3405"/>
          <ac:inkMkLst>
            <pc:docMk/>
            <pc:sldMk cId="1954819724" sldId="273"/>
            <ac:inkMk id="15" creationId="{C23C2ED4-C3B5-4D28-A504-FE001977EE68}"/>
          </ac:inkMkLst>
        </pc:inkChg>
        <pc:inkChg chg="add mod">
          <ac:chgData name="Daniel Schwarz" userId="5bb35bb8-905a-4742-88d9-33d9089732e7" providerId="ADAL" clId="{86437948-6A79-4B7B-B7E0-67C001754F77}" dt="2020-10-09T17:16:05.666" v="3405"/>
          <ac:inkMkLst>
            <pc:docMk/>
            <pc:sldMk cId="1954819724" sldId="273"/>
            <ac:inkMk id="16" creationId="{2C200AFC-BA08-460B-9B9B-A13DC3C3B000}"/>
          </ac:inkMkLst>
        </pc:inkChg>
        <pc:inkChg chg="add mod">
          <ac:chgData name="Daniel Schwarz" userId="5bb35bb8-905a-4742-88d9-33d9089732e7" providerId="ADAL" clId="{86437948-6A79-4B7B-B7E0-67C001754F77}" dt="2020-10-09T17:16:05.666" v="3405"/>
          <ac:inkMkLst>
            <pc:docMk/>
            <pc:sldMk cId="1954819724" sldId="273"/>
            <ac:inkMk id="17" creationId="{B71E70EF-393B-4830-AE93-9E3EDA6D40DB}"/>
          </ac:inkMkLst>
        </pc:inkChg>
        <pc:inkChg chg="add del">
          <ac:chgData name="Daniel Schwarz" userId="5bb35bb8-905a-4742-88d9-33d9089732e7" providerId="ADAL" clId="{86437948-6A79-4B7B-B7E0-67C001754F77}" dt="2020-10-09T17:16:09.832" v="3407" actId="9405"/>
          <ac:inkMkLst>
            <pc:docMk/>
            <pc:sldMk cId="1954819724" sldId="273"/>
            <ac:inkMk id="19" creationId="{30072125-0139-4590-8E4D-FFEF3F519E49}"/>
          </ac:inkMkLst>
        </pc:inkChg>
        <pc:inkChg chg="add mod">
          <ac:chgData name="Daniel Schwarz" userId="5bb35bb8-905a-4742-88d9-33d9089732e7" providerId="ADAL" clId="{86437948-6A79-4B7B-B7E0-67C001754F77}" dt="2020-10-09T17:18:37.551" v="3611" actId="208"/>
          <ac:inkMkLst>
            <pc:docMk/>
            <pc:sldMk cId="1954819724" sldId="273"/>
            <ac:inkMk id="20" creationId="{BC3DA518-089A-43DF-90A1-BE416ED25350}"/>
          </ac:inkMkLst>
        </pc:inkChg>
        <pc:inkChg chg="add mod">
          <ac:chgData name="Daniel Schwarz" userId="5bb35bb8-905a-4742-88d9-33d9089732e7" providerId="ADAL" clId="{86437948-6A79-4B7B-B7E0-67C001754F77}" dt="2020-10-09T17:18:37.551" v="3611" actId="208"/>
          <ac:inkMkLst>
            <pc:docMk/>
            <pc:sldMk cId="1954819724" sldId="273"/>
            <ac:inkMk id="21" creationId="{000CFC00-B1D4-42E3-9000-FDDF98A46279}"/>
          </ac:inkMkLst>
        </pc:inkChg>
        <pc:inkChg chg="add mod">
          <ac:chgData name="Daniel Schwarz" userId="5bb35bb8-905a-4742-88d9-33d9089732e7" providerId="ADAL" clId="{86437948-6A79-4B7B-B7E0-67C001754F77}" dt="2020-10-09T17:16:24.572" v="3414"/>
          <ac:inkMkLst>
            <pc:docMk/>
            <pc:sldMk cId="1954819724" sldId="273"/>
            <ac:inkMk id="22" creationId="{3E629D61-33E8-43C4-A9B1-AE2A18C40E9B}"/>
          </ac:inkMkLst>
        </pc:inkChg>
        <pc:inkChg chg="add mod">
          <ac:chgData name="Daniel Schwarz" userId="5bb35bb8-905a-4742-88d9-33d9089732e7" providerId="ADAL" clId="{86437948-6A79-4B7B-B7E0-67C001754F77}" dt="2020-10-09T17:16:24.572" v="3414"/>
          <ac:inkMkLst>
            <pc:docMk/>
            <pc:sldMk cId="1954819724" sldId="273"/>
            <ac:inkMk id="23" creationId="{39F20BB1-F4A1-4127-B115-CC411A766560}"/>
          </ac:inkMkLst>
        </pc:inkChg>
        <pc:inkChg chg="add mod">
          <ac:chgData name="Daniel Schwarz" userId="5bb35bb8-905a-4742-88d9-33d9089732e7" providerId="ADAL" clId="{86437948-6A79-4B7B-B7E0-67C001754F77}" dt="2020-10-09T17:16:24.572" v="3414"/>
          <ac:inkMkLst>
            <pc:docMk/>
            <pc:sldMk cId="1954819724" sldId="273"/>
            <ac:inkMk id="24" creationId="{FA9A160B-3446-4B5D-8482-3D5619642C6D}"/>
          </ac:inkMkLst>
        </pc:inkChg>
        <pc:inkChg chg="add mod">
          <ac:chgData name="Daniel Schwarz" userId="5bb35bb8-905a-4742-88d9-33d9089732e7" providerId="ADAL" clId="{86437948-6A79-4B7B-B7E0-67C001754F77}" dt="2020-10-09T17:16:24.572" v="3414"/>
          <ac:inkMkLst>
            <pc:docMk/>
            <pc:sldMk cId="1954819724" sldId="273"/>
            <ac:inkMk id="25" creationId="{BB08923F-A514-4C26-BAC1-7AB31BA113D1}"/>
          </ac:inkMkLst>
        </pc:inkChg>
        <pc:inkChg chg="add mod">
          <ac:chgData name="Daniel Schwarz" userId="5bb35bb8-905a-4742-88d9-33d9089732e7" providerId="ADAL" clId="{86437948-6A79-4B7B-B7E0-67C001754F77}" dt="2020-10-09T17:17:02.406" v="3418" actId="1076"/>
          <ac:inkMkLst>
            <pc:docMk/>
            <pc:sldMk cId="1954819724" sldId="273"/>
            <ac:inkMk id="27" creationId="{D1D04115-6656-43FA-8E3E-96A626822D90}"/>
          </ac:inkMkLst>
        </pc:inkChg>
        <pc:inkChg chg="mod">
          <ac:chgData name="Daniel Schwarz" userId="5bb35bb8-905a-4742-88d9-33d9089732e7" providerId="ADAL" clId="{86437948-6A79-4B7B-B7E0-67C001754F77}" dt="2020-10-09T17:17:58.121" v="3604" actId="1035"/>
          <ac:inkMkLst>
            <pc:docMk/>
            <pc:sldMk cId="1954819724" sldId="273"/>
            <ac:inkMk id="29" creationId="{E70936EE-B491-4D6F-A50F-22E5FF114A97}"/>
          </ac:inkMkLst>
        </pc:inkChg>
        <pc:inkChg chg="mod">
          <ac:chgData name="Daniel Schwarz" userId="5bb35bb8-905a-4742-88d9-33d9089732e7" providerId="ADAL" clId="{86437948-6A79-4B7B-B7E0-67C001754F77}" dt="2020-10-09T17:18:10.223" v="3608" actId="1076"/>
          <ac:inkMkLst>
            <pc:docMk/>
            <pc:sldMk cId="1954819724" sldId="273"/>
            <ac:inkMk id="30" creationId="{AF38D62E-4825-4EF6-B485-5C846F4173FD}"/>
          </ac:inkMkLst>
        </pc:inkChg>
        <pc:inkChg chg="mod">
          <ac:chgData name="Daniel Schwarz" userId="5bb35bb8-905a-4742-88d9-33d9089732e7" providerId="ADAL" clId="{86437948-6A79-4B7B-B7E0-67C001754F77}" dt="2020-10-09T17:18:23.118" v="3610" actId="1076"/>
          <ac:inkMkLst>
            <pc:docMk/>
            <pc:sldMk cId="1954819724" sldId="273"/>
            <ac:inkMk id="31" creationId="{EEB0ABA2-C0FB-4CC3-AEE3-679D5CADB8F6}"/>
          </ac:inkMkLst>
        </pc:inkChg>
        <pc:inkChg chg="add mod">
          <ac:chgData name="Daniel Schwarz" userId="5bb35bb8-905a-4742-88d9-33d9089732e7" providerId="ADAL" clId="{86437948-6A79-4B7B-B7E0-67C001754F77}" dt="2020-10-09T17:17:51.498" v="3584" actId="1037"/>
          <ac:inkMkLst>
            <pc:docMk/>
            <pc:sldMk cId="1954819724" sldId="273"/>
            <ac:inkMk id="32" creationId="{2CB03831-DD25-46F5-A423-9381935CCD80}"/>
          </ac:inkMkLst>
        </pc:inkChg>
        <pc:inkChg chg="add mod">
          <ac:chgData name="Daniel Schwarz" userId="5bb35bb8-905a-4742-88d9-33d9089732e7" providerId="ADAL" clId="{86437948-6A79-4B7B-B7E0-67C001754F77}" dt="2020-10-09T17:18:04.502" v="3605" actId="1076"/>
          <ac:inkMkLst>
            <pc:docMk/>
            <pc:sldMk cId="1954819724" sldId="273"/>
            <ac:inkMk id="33" creationId="{BC676BB1-A1C5-49E4-832C-C87AD43A0617}"/>
          </ac:inkMkLst>
        </pc:inkChg>
        <pc:inkChg chg="mod">
          <ac:chgData name="Daniel Schwarz" userId="5bb35bb8-905a-4742-88d9-33d9089732e7" providerId="ADAL" clId="{86437948-6A79-4B7B-B7E0-67C001754F77}" dt="2020-10-09T17:17:21.257" v="3453" actId="1035"/>
          <ac:inkMkLst>
            <pc:docMk/>
            <pc:sldMk cId="1954819724" sldId="273"/>
            <ac:inkMk id="35" creationId="{2CCF5BC6-9CC6-4A6D-811E-7BF655A02D85}"/>
          </ac:inkMkLst>
        </pc:inkChg>
        <pc:inkChg chg="mod">
          <ac:chgData name="Daniel Schwarz" userId="5bb35bb8-905a-4742-88d9-33d9089732e7" providerId="ADAL" clId="{86437948-6A79-4B7B-B7E0-67C001754F77}" dt="2020-10-09T17:17:25.777" v="3473" actId="1038"/>
          <ac:inkMkLst>
            <pc:docMk/>
            <pc:sldMk cId="1954819724" sldId="273"/>
            <ac:inkMk id="36" creationId="{CA73893C-EE63-4055-B72D-5D00243C8132}"/>
          </ac:inkMkLst>
        </pc:inkChg>
        <pc:inkChg chg="mod">
          <ac:chgData name="Daniel Schwarz" userId="5bb35bb8-905a-4742-88d9-33d9089732e7" providerId="ADAL" clId="{86437948-6A79-4B7B-B7E0-67C001754F77}" dt="2020-10-09T17:17:32.962" v="3493" actId="1037"/>
          <ac:inkMkLst>
            <pc:docMk/>
            <pc:sldMk cId="1954819724" sldId="273"/>
            <ac:inkMk id="37" creationId="{C25B2A26-8397-4CA7-80D9-61DC92AB3C20}"/>
          </ac:inkMkLst>
        </pc:inkChg>
        <pc:inkChg chg="mod">
          <ac:chgData name="Daniel Schwarz" userId="5bb35bb8-905a-4742-88d9-33d9089732e7" providerId="ADAL" clId="{86437948-6A79-4B7B-B7E0-67C001754F77}" dt="2020-10-09T17:17:39.211" v="3513" actId="1036"/>
          <ac:inkMkLst>
            <pc:docMk/>
            <pc:sldMk cId="1954819724" sldId="273"/>
            <ac:inkMk id="38" creationId="{0E19856B-82D2-4A23-9C65-1B43D99303F9}"/>
          </ac:inkMkLst>
        </pc:inkChg>
        <pc:inkChg chg="add mod">
          <ac:chgData name="Daniel Schwarz" userId="5bb35bb8-905a-4742-88d9-33d9089732e7" providerId="ADAL" clId="{86437948-6A79-4B7B-B7E0-67C001754F77}" dt="2020-10-09T17:23:11.120" v="3773" actId="1076"/>
          <ac:inkMkLst>
            <pc:docMk/>
            <pc:sldMk cId="1954819724" sldId="273"/>
            <ac:inkMk id="51" creationId="{0A269F3F-270C-4A5C-BD3A-AFDCC24C281E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53" creationId="{B62B7508-2E21-4530-9CBE-56407347B292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54" creationId="{68101BB5-7E43-4A29-ABDB-4D836A6EE891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55" creationId="{82AC2B2C-0B52-45B3-81F0-88023EF7DB51}"/>
          </ac:inkMkLst>
        </pc:inkChg>
        <pc:inkChg chg="add mod">
          <ac:chgData name="Daniel Schwarz" userId="5bb35bb8-905a-4742-88d9-33d9089732e7" providerId="ADAL" clId="{86437948-6A79-4B7B-B7E0-67C001754F77}" dt="2020-10-09T17:23:11.120" v="3773" actId="1076"/>
          <ac:inkMkLst>
            <pc:docMk/>
            <pc:sldMk cId="1954819724" sldId="273"/>
            <ac:inkMk id="56" creationId="{D8D80828-BBC3-475C-B0C5-A3776B110584}"/>
          </ac:inkMkLst>
        </pc:inkChg>
        <pc:inkChg chg="add mod">
          <ac:chgData name="Daniel Schwarz" userId="5bb35bb8-905a-4742-88d9-33d9089732e7" providerId="ADAL" clId="{86437948-6A79-4B7B-B7E0-67C001754F77}" dt="2020-10-09T17:23:11.120" v="3773" actId="1076"/>
          <ac:inkMkLst>
            <pc:docMk/>
            <pc:sldMk cId="1954819724" sldId="273"/>
            <ac:inkMk id="57" creationId="{0F60ACB1-B602-4B5D-A3AD-18800D79E6EE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59" creationId="{B5F6A7DE-A7C3-46D4-B6C3-C63E85724C4F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60" creationId="{B78B6593-0EA7-4C48-8649-7B77D4FD82E8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61" creationId="{66E3A3C2-E49C-462A-B458-442C58DD2EC4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62" creationId="{E53380AB-7512-4202-90C5-038DA15EEDE0}"/>
          </ac:inkMkLst>
        </pc:inkChg>
      </pc:sldChg>
      <pc:sldChg chg="delSp modSp add mod delAnim">
        <pc:chgData name="Daniel Schwarz" userId="5bb35bb8-905a-4742-88d9-33d9089732e7" providerId="ADAL" clId="{86437948-6A79-4B7B-B7E0-67C001754F77}" dt="2020-10-10T11:49:37.582" v="3956" actId="478"/>
        <pc:sldMkLst>
          <pc:docMk/>
          <pc:sldMk cId="1551526605" sldId="274"/>
        </pc:sldMkLst>
        <pc:spChg chg="mod">
          <ac:chgData name="Daniel Schwarz" userId="5bb35bb8-905a-4742-88d9-33d9089732e7" providerId="ADAL" clId="{86437948-6A79-4B7B-B7E0-67C001754F77}" dt="2020-10-09T16:55:38.344" v="3058" actId="14100"/>
          <ac:spMkLst>
            <pc:docMk/>
            <pc:sldMk cId="1551526605" sldId="274"/>
            <ac:spMk id="3" creationId="{09E95FF9-E344-4251-A642-0E8FEBAB64C2}"/>
          </ac:spMkLst>
        </pc:spChg>
        <pc:spChg chg="mod">
          <ac:chgData name="Daniel Schwarz" userId="5bb35bb8-905a-4742-88d9-33d9089732e7" providerId="ADAL" clId="{86437948-6A79-4B7B-B7E0-67C001754F77}" dt="2020-10-09T16:56:29.430" v="3143" actId="20577"/>
          <ac:spMkLst>
            <pc:docMk/>
            <pc:sldMk cId="1551526605" sldId="274"/>
            <ac:spMk id="6" creationId="{5A70FDB3-375F-440E-A984-4B4962ECF854}"/>
          </ac:spMkLst>
        </pc:spChg>
        <pc:spChg chg="del">
          <ac:chgData name="Daniel Schwarz" userId="5bb35bb8-905a-4742-88d9-33d9089732e7" providerId="ADAL" clId="{86437948-6A79-4B7B-B7E0-67C001754F77}" dt="2020-10-09T16:55:31.121" v="3055" actId="478"/>
          <ac:spMkLst>
            <pc:docMk/>
            <pc:sldMk cId="1551526605" sldId="274"/>
            <ac:spMk id="20" creationId="{C204569F-7904-4874-B86C-86090ECF7DE5}"/>
          </ac:spMkLst>
        </pc:spChg>
        <pc:grpChg chg="del">
          <ac:chgData name="Daniel Schwarz" userId="5bb35bb8-905a-4742-88d9-33d9089732e7" providerId="ADAL" clId="{86437948-6A79-4B7B-B7E0-67C001754F77}" dt="2020-10-10T11:49:37.582" v="3956" actId="478"/>
          <ac:grpSpMkLst>
            <pc:docMk/>
            <pc:sldMk cId="1551526605" sldId="274"/>
            <ac:grpSpMk id="18" creationId="{56F7306F-5D68-439D-AF48-CBB6C34E9D5E}"/>
          </ac:grpSpMkLst>
        </pc:grpChg>
        <pc:grpChg chg="del">
          <ac:chgData name="Daniel Schwarz" userId="5bb35bb8-905a-4742-88d9-33d9089732e7" providerId="ADAL" clId="{86437948-6A79-4B7B-B7E0-67C001754F77}" dt="2020-10-09T16:55:32.193" v="3056" actId="478"/>
          <ac:grpSpMkLst>
            <pc:docMk/>
            <pc:sldMk cId="1551526605" sldId="274"/>
            <ac:grpSpMk id="23" creationId="{AC5B4AE9-6A30-4B02-8C47-F5C940D5F6E7}"/>
          </ac:grpSpMkLst>
        </pc:grpChg>
      </pc:sldChg>
      <pc:sldChg chg="delSp modSp add mod">
        <pc:chgData name="Daniel Schwarz" userId="5bb35bb8-905a-4742-88d9-33d9089732e7" providerId="ADAL" clId="{86437948-6A79-4B7B-B7E0-67C001754F77}" dt="2020-10-09T16:58:11.952" v="3151" actId="478"/>
        <pc:sldMkLst>
          <pc:docMk/>
          <pc:sldMk cId="3111970829" sldId="275"/>
        </pc:sldMkLst>
        <pc:grpChg chg="mod">
          <ac:chgData name="Daniel Schwarz" userId="5bb35bb8-905a-4742-88d9-33d9089732e7" providerId="ADAL" clId="{86437948-6A79-4B7B-B7E0-67C001754F77}" dt="2020-10-09T16:57:43.875" v="3145" actId="1076"/>
          <ac:grpSpMkLst>
            <pc:docMk/>
            <pc:sldMk cId="3111970829" sldId="275"/>
            <ac:grpSpMk id="16" creationId="{16FB3718-E899-42C5-85D4-DFCC48AB2533}"/>
          </ac:grpSpMkLst>
        </pc:grpChg>
        <pc:grpChg chg="mod">
          <ac:chgData name="Daniel Schwarz" userId="5bb35bb8-905a-4742-88d9-33d9089732e7" providerId="ADAL" clId="{86437948-6A79-4B7B-B7E0-67C001754F77}" dt="2020-10-09T16:58:07.032" v="3150" actId="1076"/>
          <ac:grpSpMkLst>
            <pc:docMk/>
            <pc:sldMk cId="3111970829" sldId="275"/>
            <ac:grpSpMk id="19" creationId="{3FA99842-DD95-4741-8BDF-6B86C91A025B}"/>
          </ac:grpSpMkLst>
        </pc:grpChg>
        <pc:grpChg chg="del">
          <ac:chgData name="Daniel Schwarz" userId="5bb35bb8-905a-4742-88d9-33d9089732e7" providerId="ADAL" clId="{86437948-6A79-4B7B-B7E0-67C001754F77}" dt="2020-10-09T16:58:11.952" v="3151" actId="478"/>
          <ac:grpSpMkLst>
            <pc:docMk/>
            <pc:sldMk cId="3111970829" sldId="275"/>
            <ac:grpSpMk id="22" creationId="{E1FA1207-5A69-469E-8BA9-AE9F3AE1952D}"/>
          </ac:grpSpMkLst>
        </pc:grpChg>
        <pc:grpChg chg="mod">
          <ac:chgData name="Daniel Schwarz" userId="5bb35bb8-905a-4742-88d9-33d9089732e7" providerId="ADAL" clId="{86437948-6A79-4B7B-B7E0-67C001754F77}" dt="2020-10-09T16:57:43.875" v="3145" actId="1076"/>
          <ac:grpSpMkLst>
            <pc:docMk/>
            <pc:sldMk cId="3111970829" sldId="275"/>
            <ac:grpSpMk id="23" creationId="{73650C01-95DF-4D62-8AE4-964FFE938B3B}"/>
          </ac:grpSpMkLst>
        </pc:grpChg>
        <pc:picChg chg="mod">
          <ac:chgData name="Daniel Schwarz" userId="5bb35bb8-905a-4742-88d9-33d9089732e7" providerId="ADAL" clId="{86437948-6A79-4B7B-B7E0-67C001754F77}" dt="2020-10-09T16:58:02.520" v="3149" actId="1076"/>
          <ac:picMkLst>
            <pc:docMk/>
            <pc:sldMk cId="3111970829" sldId="275"/>
            <ac:picMk id="3" creationId="{4ACFF989-3CC5-4620-999D-4E77637FBD07}"/>
          </ac:picMkLst>
        </pc:picChg>
      </pc:sldChg>
      <pc:sldChg chg="addSp delSp modSp add mod modAnim">
        <pc:chgData name="Daniel Schwarz" userId="5bb35bb8-905a-4742-88d9-33d9089732e7" providerId="ADAL" clId="{86437948-6A79-4B7B-B7E0-67C001754F77}" dt="2020-10-09T17:12:01.012" v="3381" actId="5793"/>
        <pc:sldMkLst>
          <pc:docMk/>
          <pc:sldMk cId="1011783519" sldId="276"/>
        </pc:sldMkLst>
        <pc:spChg chg="add mod">
          <ac:chgData name="Daniel Schwarz" userId="5bb35bb8-905a-4742-88d9-33d9089732e7" providerId="ADAL" clId="{86437948-6A79-4B7B-B7E0-67C001754F77}" dt="2020-10-09T17:10:39.798" v="3345" actId="14100"/>
          <ac:spMkLst>
            <pc:docMk/>
            <pc:sldMk cId="1011783519" sldId="276"/>
            <ac:spMk id="21" creationId="{B8059DF1-C525-4535-9BB8-AB10E4FE0D6A}"/>
          </ac:spMkLst>
        </pc:spChg>
        <pc:spChg chg="add mod">
          <ac:chgData name="Daniel Schwarz" userId="5bb35bb8-905a-4742-88d9-33d9089732e7" providerId="ADAL" clId="{86437948-6A79-4B7B-B7E0-67C001754F77}" dt="2020-10-09T17:11:59.580" v="3380" actId="5793"/>
          <ac:spMkLst>
            <pc:docMk/>
            <pc:sldMk cId="1011783519" sldId="276"/>
            <ac:spMk id="33" creationId="{3DA50BF7-E3FF-4B7C-9FC0-EEA7C5605037}"/>
          </ac:spMkLst>
        </pc:spChg>
        <pc:grpChg chg="mod">
          <ac:chgData name="Daniel Schwarz" userId="5bb35bb8-905a-4742-88d9-33d9089732e7" providerId="ADAL" clId="{86437948-6A79-4B7B-B7E0-67C001754F77}" dt="2020-10-09T17:05:35.618" v="3164"/>
          <ac:grpSpMkLst>
            <pc:docMk/>
            <pc:sldMk cId="1011783519" sldId="276"/>
            <ac:grpSpMk id="8" creationId="{CBA9D654-62DE-4540-A392-1E289F7B48B1}"/>
          </ac:grpSpMkLst>
        </pc:grpChg>
        <pc:grpChg chg="del">
          <ac:chgData name="Daniel Schwarz" userId="5bb35bb8-905a-4742-88d9-33d9089732e7" providerId="ADAL" clId="{86437948-6A79-4B7B-B7E0-67C001754F77}" dt="2020-10-09T17:04:13.848" v="3154" actId="478"/>
          <ac:grpSpMkLst>
            <pc:docMk/>
            <pc:sldMk cId="1011783519" sldId="276"/>
            <ac:grpSpMk id="16" creationId="{16FB3718-E899-42C5-85D4-DFCC48AB2533}"/>
          </ac:grpSpMkLst>
        </pc:grpChg>
        <pc:grpChg chg="del">
          <ac:chgData name="Daniel Schwarz" userId="5bb35bb8-905a-4742-88d9-33d9089732e7" providerId="ADAL" clId="{86437948-6A79-4B7B-B7E0-67C001754F77}" dt="2020-10-09T17:04:14.961" v="3155" actId="478"/>
          <ac:grpSpMkLst>
            <pc:docMk/>
            <pc:sldMk cId="1011783519" sldId="276"/>
            <ac:grpSpMk id="19" creationId="{3FA99842-DD95-4741-8BDF-6B86C91A025B}"/>
          </ac:grpSpMkLst>
        </pc:grpChg>
        <pc:grpChg chg="mod">
          <ac:chgData name="Daniel Schwarz" userId="5bb35bb8-905a-4742-88d9-33d9089732e7" providerId="ADAL" clId="{86437948-6A79-4B7B-B7E0-67C001754F77}" dt="2020-10-09T17:05:45.808" v="3172"/>
          <ac:grpSpMkLst>
            <pc:docMk/>
            <pc:sldMk cId="1011783519" sldId="276"/>
            <ac:grpSpMk id="20" creationId="{1936DF16-7ABC-4D47-8AE9-3CE261B0F059}"/>
          </ac:grpSpMkLst>
        </pc:grpChg>
        <pc:grpChg chg="del">
          <ac:chgData name="Daniel Schwarz" userId="5bb35bb8-905a-4742-88d9-33d9089732e7" providerId="ADAL" clId="{86437948-6A79-4B7B-B7E0-67C001754F77}" dt="2020-10-09T17:04:12.819" v="3153" actId="478"/>
          <ac:grpSpMkLst>
            <pc:docMk/>
            <pc:sldMk cId="1011783519" sldId="276"/>
            <ac:grpSpMk id="23" creationId="{73650C01-95DF-4D62-8AE4-964FFE938B3B}"/>
          </ac:grpSpMkLst>
        </pc:grpChg>
        <pc:inkChg chg="add del">
          <ac:chgData name="Daniel Schwarz" userId="5bb35bb8-905a-4742-88d9-33d9089732e7" providerId="ADAL" clId="{86437948-6A79-4B7B-B7E0-67C001754F77}" dt="2020-10-09T17:04:58.871" v="3157" actId="478"/>
          <ac:inkMkLst>
            <pc:docMk/>
            <pc:sldMk cId="1011783519" sldId="276"/>
            <ac:inkMk id="2" creationId="{A2C1F0FC-8635-4DBC-A699-C41EE3BA5C1E}"/>
          </ac:inkMkLst>
        </pc:inkChg>
        <pc:inkChg chg="add del">
          <ac:chgData name="Daniel Schwarz" userId="5bb35bb8-905a-4742-88d9-33d9089732e7" providerId="ADAL" clId="{86437948-6A79-4B7B-B7E0-67C001754F77}" dt="2020-10-09T17:05:47.223" v="3175" actId="9405"/>
          <ac:inkMkLst>
            <pc:docMk/>
            <pc:sldMk cId="1011783519" sldId="276"/>
            <ac:inkMk id="4" creationId="{6CCF3EBC-32D6-47D9-AB46-86C81860D745}"/>
          </ac:inkMkLst>
        </pc:inkChg>
        <pc:inkChg chg="add del mod">
          <ac:chgData name="Daniel Schwarz" userId="5bb35bb8-905a-4742-88d9-33d9089732e7" providerId="ADAL" clId="{86437948-6A79-4B7B-B7E0-67C001754F77}" dt="2020-10-09T17:05:36.225" v="3166" actId="9405"/>
          <ac:inkMkLst>
            <pc:docMk/>
            <pc:sldMk cId="1011783519" sldId="276"/>
            <ac:inkMk id="5" creationId="{53A93C4D-132F-406E-855D-ABE526CA8C17}"/>
          </ac:inkMkLst>
        </pc:inkChg>
        <pc:inkChg chg="add del mod">
          <ac:chgData name="Daniel Schwarz" userId="5bb35bb8-905a-4742-88d9-33d9089732e7" providerId="ADAL" clId="{86437948-6A79-4B7B-B7E0-67C001754F77}" dt="2020-10-09T17:05:35.921" v="3165" actId="9405"/>
          <ac:inkMkLst>
            <pc:docMk/>
            <pc:sldMk cId="1011783519" sldId="276"/>
            <ac:inkMk id="6" creationId="{03B94EBF-27D2-4BC4-9AD0-D70C30D4A9FE}"/>
          </ac:inkMkLst>
        </pc:inkChg>
        <pc:inkChg chg="add del mod">
          <ac:chgData name="Daniel Schwarz" userId="5bb35bb8-905a-4742-88d9-33d9089732e7" providerId="ADAL" clId="{86437948-6A79-4B7B-B7E0-67C001754F77}" dt="2020-10-09T17:05:35.618" v="3164"/>
          <ac:inkMkLst>
            <pc:docMk/>
            <pc:sldMk cId="1011783519" sldId="276"/>
            <ac:inkMk id="7" creationId="{03C96ED9-3AEC-43DB-AFD4-C87275D3CC51}"/>
          </ac:inkMkLst>
        </pc:inkChg>
        <pc:inkChg chg="add del mod">
          <ac:chgData name="Daniel Schwarz" userId="5bb35bb8-905a-4742-88d9-33d9089732e7" providerId="ADAL" clId="{86437948-6A79-4B7B-B7E0-67C001754F77}" dt="2020-10-09T17:05:46.384" v="3174" actId="9405"/>
          <ac:inkMkLst>
            <pc:docMk/>
            <pc:sldMk cId="1011783519" sldId="276"/>
            <ac:inkMk id="9" creationId="{FFCB2E40-3E7E-4572-97B8-28554ED8E66D}"/>
          </ac:inkMkLst>
        </pc:inkChg>
        <pc:inkChg chg="add del mod">
          <ac:chgData name="Daniel Schwarz" userId="5bb35bb8-905a-4742-88d9-33d9089732e7" providerId="ADAL" clId="{86437948-6A79-4B7B-B7E0-67C001754F77}" dt="2020-10-09T17:05:46.151" v="3173" actId="9405"/>
          <ac:inkMkLst>
            <pc:docMk/>
            <pc:sldMk cId="1011783519" sldId="276"/>
            <ac:inkMk id="10" creationId="{AF92B583-0A41-4FBD-8F65-3558A7804FB0}"/>
          </ac:inkMkLst>
        </pc:inkChg>
        <pc:inkChg chg="add del mod">
          <ac:chgData name="Daniel Schwarz" userId="5bb35bb8-905a-4742-88d9-33d9089732e7" providerId="ADAL" clId="{86437948-6A79-4B7B-B7E0-67C001754F77}" dt="2020-10-09T17:05:45.808" v="3172"/>
          <ac:inkMkLst>
            <pc:docMk/>
            <pc:sldMk cId="1011783519" sldId="276"/>
            <ac:inkMk id="13" creationId="{194F03C3-BECD-4AB3-9400-86C0CA6CF3F9}"/>
          </ac:inkMkLst>
        </pc:inkChg>
      </pc:sldChg>
      <pc:sldChg chg="addSp delSp modSp new mod">
        <pc:chgData name="Daniel Schwarz" userId="5bb35bb8-905a-4742-88d9-33d9089732e7" providerId="ADAL" clId="{86437948-6A79-4B7B-B7E0-67C001754F77}" dt="2020-10-09T17:39:56.221" v="3829" actId="1036"/>
        <pc:sldMkLst>
          <pc:docMk/>
          <pc:sldMk cId="4177448628" sldId="277"/>
        </pc:sldMkLst>
        <pc:picChg chg="add del mod">
          <ac:chgData name="Daniel Schwarz" userId="5bb35bb8-905a-4742-88d9-33d9089732e7" providerId="ADAL" clId="{86437948-6A79-4B7B-B7E0-67C001754F77}" dt="2020-10-09T17:37:56.926" v="3801" actId="478"/>
          <ac:picMkLst>
            <pc:docMk/>
            <pc:sldMk cId="4177448628" sldId="277"/>
            <ac:picMk id="2" creationId="{72B8C5D8-751C-4E98-A796-CC037BDEBAD3}"/>
          </ac:picMkLst>
        </pc:picChg>
        <pc:picChg chg="add mod">
          <ac:chgData name="Daniel Schwarz" userId="5bb35bb8-905a-4742-88d9-33d9089732e7" providerId="ADAL" clId="{86437948-6A79-4B7B-B7E0-67C001754F77}" dt="2020-10-09T17:39:56.221" v="3829" actId="1036"/>
          <ac:picMkLst>
            <pc:docMk/>
            <pc:sldMk cId="4177448628" sldId="277"/>
            <ac:picMk id="3" creationId="{2A0571D6-813C-4799-A378-6ACD2733B867}"/>
          </ac:picMkLst>
        </pc:picChg>
        <pc:picChg chg="add mod modCrop">
          <ac:chgData name="Daniel Schwarz" userId="5bb35bb8-905a-4742-88d9-33d9089732e7" providerId="ADAL" clId="{86437948-6A79-4B7B-B7E0-67C001754F77}" dt="2020-10-09T17:39:56.221" v="3829" actId="1036"/>
          <ac:picMkLst>
            <pc:docMk/>
            <pc:sldMk cId="4177448628" sldId="277"/>
            <ac:picMk id="4" creationId="{3161BD39-3DE5-4EF1-9EE4-010561F09C14}"/>
          </ac:picMkLst>
        </pc:picChg>
      </pc:sldChg>
      <pc:sldChg chg="addSp delSp modSp new mod">
        <pc:chgData name="Daniel Schwarz" userId="5bb35bb8-905a-4742-88d9-33d9089732e7" providerId="ADAL" clId="{86437948-6A79-4B7B-B7E0-67C001754F77}" dt="2020-10-10T11:47:25.300" v="3944" actId="14100"/>
        <pc:sldMkLst>
          <pc:docMk/>
          <pc:sldMk cId="3465139106" sldId="278"/>
        </pc:sldMkLst>
        <pc:picChg chg="add del mod">
          <ac:chgData name="Daniel Schwarz" userId="5bb35bb8-905a-4742-88d9-33d9089732e7" providerId="ADAL" clId="{86437948-6A79-4B7B-B7E0-67C001754F77}" dt="2020-10-09T17:58:23.966" v="3833" actId="478"/>
          <ac:picMkLst>
            <pc:docMk/>
            <pc:sldMk cId="3465139106" sldId="278"/>
            <ac:picMk id="2" creationId="{AB1F5018-0088-49E2-A3E8-9E0CB2E6044E}"/>
          </ac:picMkLst>
        </pc:picChg>
        <pc:picChg chg="add mod">
          <ac:chgData name="Daniel Schwarz" userId="5bb35bb8-905a-4742-88d9-33d9089732e7" providerId="ADAL" clId="{86437948-6A79-4B7B-B7E0-67C001754F77}" dt="2020-10-09T17:59:59.647" v="3839" actId="1076"/>
          <ac:picMkLst>
            <pc:docMk/>
            <pc:sldMk cId="3465139106" sldId="278"/>
            <ac:picMk id="3" creationId="{29448BD7-688F-4C82-B1D4-FDDBD60D5CDC}"/>
          </ac:picMkLst>
        </pc:picChg>
        <pc:picChg chg="add mod">
          <ac:chgData name="Daniel Schwarz" userId="5bb35bb8-905a-4742-88d9-33d9089732e7" providerId="ADAL" clId="{86437948-6A79-4B7B-B7E0-67C001754F77}" dt="2020-10-10T11:47:25.300" v="3944" actId="14100"/>
          <ac:picMkLst>
            <pc:docMk/>
            <pc:sldMk cId="3465139106" sldId="278"/>
            <ac:picMk id="4" creationId="{5A990868-4305-4681-B21A-AB5C51B73347}"/>
          </ac:picMkLst>
        </pc:picChg>
      </pc:sldChg>
      <pc:sldChg chg="addSp delSp modSp new mod">
        <pc:chgData name="Daniel Schwarz" userId="5bb35bb8-905a-4742-88d9-33d9089732e7" providerId="ADAL" clId="{86437948-6A79-4B7B-B7E0-67C001754F77}" dt="2020-10-10T11:47:10.804" v="3943" actId="14100"/>
        <pc:sldMkLst>
          <pc:docMk/>
          <pc:sldMk cId="3980532375" sldId="279"/>
        </pc:sldMkLst>
        <pc:picChg chg="add mod modCrop">
          <ac:chgData name="Daniel Schwarz" userId="5bb35bb8-905a-4742-88d9-33d9089732e7" providerId="ADAL" clId="{86437948-6A79-4B7B-B7E0-67C001754F77}" dt="2020-10-10T11:47:10.804" v="3943" actId="14100"/>
          <ac:picMkLst>
            <pc:docMk/>
            <pc:sldMk cId="3980532375" sldId="279"/>
            <ac:picMk id="2" creationId="{87AD5FD9-E5BA-4F54-93F0-40F7C823BBE6}"/>
          </ac:picMkLst>
        </pc:picChg>
        <pc:picChg chg="add del mod">
          <ac:chgData name="Daniel Schwarz" userId="5bb35bb8-905a-4742-88d9-33d9089732e7" providerId="ADAL" clId="{86437948-6A79-4B7B-B7E0-67C001754F77}" dt="2020-10-09T18:05:42.694" v="3849" actId="478"/>
          <ac:picMkLst>
            <pc:docMk/>
            <pc:sldMk cId="3980532375" sldId="279"/>
            <ac:picMk id="2" creationId="{C9F402E9-0836-424C-AF92-4E20194186F8}"/>
          </ac:picMkLst>
        </pc:picChg>
        <pc:picChg chg="add del mod">
          <ac:chgData name="Daniel Schwarz" userId="5bb35bb8-905a-4742-88d9-33d9089732e7" providerId="ADAL" clId="{86437948-6A79-4B7B-B7E0-67C001754F77}" dt="2020-10-10T11:46:43.268" v="3936" actId="478"/>
          <ac:picMkLst>
            <pc:docMk/>
            <pc:sldMk cId="3980532375" sldId="279"/>
            <ac:picMk id="3" creationId="{BBD6AE20-0E80-4BDE-A614-D8DCBB01A299}"/>
          </ac:picMkLst>
        </pc:picChg>
        <pc:picChg chg="add del mod">
          <ac:chgData name="Daniel Schwarz" userId="5bb35bb8-905a-4742-88d9-33d9089732e7" providerId="ADAL" clId="{86437948-6A79-4B7B-B7E0-67C001754F77}" dt="2020-10-09T18:06:41.934" v="3854" actId="478"/>
          <ac:picMkLst>
            <pc:docMk/>
            <pc:sldMk cId="3980532375" sldId="279"/>
            <ac:picMk id="4" creationId="{A31B1D10-2EAB-4B69-BB73-AAC3F2AD3679}"/>
          </ac:picMkLst>
        </pc:picChg>
        <pc:picChg chg="add del mod">
          <ac:chgData name="Daniel Schwarz" userId="5bb35bb8-905a-4742-88d9-33d9089732e7" providerId="ADAL" clId="{86437948-6A79-4B7B-B7E0-67C001754F77}" dt="2020-10-09T18:07:26.614" v="3860" actId="478"/>
          <ac:picMkLst>
            <pc:docMk/>
            <pc:sldMk cId="3980532375" sldId="279"/>
            <ac:picMk id="5" creationId="{EC7541AF-0A88-4808-B3E5-49058C732D4E}"/>
          </ac:picMkLst>
        </pc:picChg>
        <pc:picChg chg="add mod">
          <ac:chgData name="Daniel Schwarz" userId="5bb35bb8-905a-4742-88d9-33d9089732e7" providerId="ADAL" clId="{86437948-6A79-4B7B-B7E0-67C001754F77}" dt="2020-10-09T18:07:48.054" v="3863" actId="1076"/>
          <ac:picMkLst>
            <pc:docMk/>
            <pc:sldMk cId="3980532375" sldId="279"/>
            <ac:picMk id="6" creationId="{D6B434FD-AE6D-4941-A816-8B26C23C05CA}"/>
          </ac:picMkLst>
        </pc:picChg>
      </pc:sldChg>
      <pc:sldChg chg="addSp delSp modSp add mod">
        <pc:chgData name="Daniel Schwarz" userId="5bb35bb8-905a-4742-88d9-33d9089732e7" providerId="ADAL" clId="{86437948-6A79-4B7B-B7E0-67C001754F77}" dt="2020-10-10T11:45:32.189" v="3935" actId="1076"/>
        <pc:sldMkLst>
          <pc:docMk/>
          <pc:sldMk cId="3813244987" sldId="280"/>
        </pc:sldMkLst>
        <pc:grpChg chg="add del mod">
          <ac:chgData name="Daniel Schwarz" userId="5bb35bb8-905a-4742-88d9-33d9089732e7" providerId="ADAL" clId="{86437948-6A79-4B7B-B7E0-67C001754F77}" dt="2020-10-10T11:43:38.927" v="3903"/>
          <ac:grpSpMkLst>
            <pc:docMk/>
            <pc:sldMk cId="3813244987" sldId="280"/>
            <ac:grpSpMk id="13" creationId="{A327A7F3-0CBC-4DD7-BAA5-B8E9F0A183D7}"/>
          </ac:grpSpMkLst>
        </pc:grpChg>
        <pc:grpChg chg="mod">
          <ac:chgData name="Daniel Schwarz" userId="5bb35bb8-905a-4742-88d9-33d9089732e7" providerId="ADAL" clId="{86437948-6A79-4B7B-B7E0-67C001754F77}" dt="2020-10-10T11:42:38.174" v="3879" actId="1036"/>
          <ac:grpSpMkLst>
            <pc:docMk/>
            <pc:sldMk cId="3813244987" sldId="280"/>
            <ac:grpSpMk id="19" creationId="{3FA99842-DD95-4741-8BDF-6B86C91A025B}"/>
          </ac:grpSpMkLst>
        </pc:grpChg>
        <pc:grpChg chg="del">
          <ac:chgData name="Daniel Schwarz" userId="5bb35bb8-905a-4742-88d9-33d9089732e7" providerId="ADAL" clId="{86437948-6A79-4B7B-B7E0-67C001754F77}" dt="2020-10-10T11:42:21.290" v="3865" actId="478"/>
          <ac:grpSpMkLst>
            <pc:docMk/>
            <pc:sldMk cId="3813244987" sldId="280"/>
            <ac:grpSpMk id="23" creationId="{73650C01-95DF-4D62-8AE4-964FFE938B3B}"/>
          </ac:grpSpMkLst>
        </pc:grpChg>
        <pc:grpChg chg="mod">
          <ac:chgData name="Daniel Schwarz" userId="5bb35bb8-905a-4742-88d9-33d9089732e7" providerId="ADAL" clId="{86437948-6A79-4B7B-B7E0-67C001754F77}" dt="2020-10-10T11:43:37.975" v="3898"/>
          <ac:grpSpMkLst>
            <pc:docMk/>
            <pc:sldMk cId="3813244987" sldId="280"/>
            <ac:grpSpMk id="34" creationId="{98550FDA-0622-45B1-97C1-6DDEC176F8B4}"/>
          </ac:grpSpMkLst>
        </pc:grpChg>
        <pc:grpChg chg="mod">
          <ac:chgData name="Daniel Schwarz" userId="5bb35bb8-905a-4742-88d9-33d9089732e7" providerId="ADAL" clId="{86437948-6A79-4B7B-B7E0-67C001754F77}" dt="2020-10-10T11:44:30.659" v="3912"/>
          <ac:grpSpMkLst>
            <pc:docMk/>
            <pc:sldMk cId="3813244987" sldId="280"/>
            <ac:grpSpMk id="37" creationId="{EDA26901-E0A3-4153-A40C-1766513AC134}"/>
          </ac:grpSpMkLst>
        </pc:grpChg>
        <pc:grpChg chg="del mod">
          <ac:chgData name="Daniel Schwarz" userId="5bb35bb8-905a-4742-88d9-33d9089732e7" providerId="ADAL" clId="{86437948-6A79-4B7B-B7E0-67C001754F77}" dt="2020-10-10T11:44:39.574" v="3917"/>
          <ac:grpSpMkLst>
            <pc:docMk/>
            <pc:sldMk cId="3813244987" sldId="280"/>
            <ac:grpSpMk id="41" creationId="{37D1FBAB-0C97-49EF-B28F-B0E9E6C4BEEF}"/>
          </ac:grpSpMkLst>
        </pc:grpChg>
        <pc:grpChg chg="del mod">
          <ac:chgData name="Daniel Schwarz" userId="5bb35bb8-905a-4742-88d9-33d9089732e7" providerId="ADAL" clId="{86437948-6A79-4B7B-B7E0-67C001754F77}" dt="2020-10-10T11:44:41.465" v="3919"/>
          <ac:grpSpMkLst>
            <pc:docMk/>
            <pc:sldMk cId="3813244987" sldId="280"/>
            <ac:grpSpMk id="42" creationId="{B5434103-336F-4F25-9720-8FF58EDE37DD}"/>
          </ac:grpSpMkLst>
        </pc:grpChg>
        <pc:grpChg chg="mod">
          <ac:chgData name="Daniel Schwarz" userId="5bb35bb8-905a-4742-88d9-33d9089732e7" providerId="ADAL" clId="{86437948-6A79-4B7B-B7E0-67C001754F77}" dt="2020-10-10T11:45:01.731" v="3928" actId="164"/>
          <ac:grpSpMkLst>
            <pc:docMk/>
            <pc:sldMk cId="3813244987" sldId="280"/>
            <ac:grpSpMk id="44" creationId="{D207B15B-5A16-4C34-9858-69BBF6538888}"/>
          </ac:grpSpMkLst>
        </pc:grpChg>
        <pc:grpChg chg="del mod">
          <ac:chgData name="Daniel Schwarz" userId="5bb35bb8-905a-4742-88d9-33d9089732e7" providerId="ADAL" clId="{86437948-6A79-4B7B-B7E0-67C001754F77}" dt="2020-10-10T11:44:52.071" v="3927"/>
          <ac:grpSpMkLst>
            <pc:docMk/>
            <pc:sldMk cId="3813244987" sldId="280"/>
            <ac:grpSpMk id="50" creationId="{750B4E04-F027-49FB-8064-35E4FE145797}"/>
          </ac:grpSpMkLst>
        </pc:grpChg>
        <pc:grpChg chg="mod">
          <ac:chgData name="Daniel Schwarz" userId="5bb35bb8-905a-4742-88d9-33d9089732e7" providerId="ADAL" clId="{86437948-6A79-4B7B-B7E0-67C001754F77}" dt="2020-10-10T11:45:01.731" v="3928" actId="164"/>
          <ac:grpSpMkLst>
            <pc:docMk/>
            <pc:sldMk cId="3813244987" sldId="280"/>
            <ac:grpSpMk id="52" creationId="{8AE1B6FA-16D5-452D-8BE8-397A7905783B}"/>
          </ac:grpSpMkLst>
        </pc:grpChg>
        <pc:grpChg chg="add mod">
          <ac:chgData name="Daniel Schwarz" userId="5bb35bb8-905a-4742-88d9-33d9089732e7" providerId="ADAL" clId="{86437948-6A79-4B7B-B7E0-67C001754F77}" dt="2020-10-10T11:45:20.844" v="3931" actId="164"/>
          <ac:grpSpMkLst>
            <pc:docMk/>
            <pc:sldMk cId="3813244987" sldId="280"/>
            <ac:grpSpMk id="53" creationId="{328078D6-4691-470B-8CAA-CA36412A5B71}"/>
          </ac:grpSpMkLst>
        </pc:grpChg>
        <pc:grpChg chg="add mod">
          <ac:chgData name="Daniel Schwarz" userId="5bb35bb8-905a-4742-88d9-33d9089732e7" providerId="ADAL" clId="{86437948-6A79-4B7B-B7E0-67C001754F77}" dt="2020-10-10T11:45:32.189" v="3935" actId="1076"/>
          <ac:grpSpMkLst>
            <pc:docMk/>
            <pc:sldMk cId="3813244987" sldId="280"/>
            <ac:grpSpMk id="54" creationId="{70C97CEB-CF65-48CE-9E58-6CE2D9B88CCC}"/>
          </ac:grpSpMkLst>
        </pc:grpChg>
        <pc:picChg chg="mod">
          <ac:chgData name="Daniel Schwarz" userId="5bb35bb8-905a-4742-88d9-33d9089732e7" providerId="ADAL" clId="{86437948-6A79-4B7B-B7E0-67C001754F77}" dt="2020-10-10T11:45:27.701" v="3934" actId="1076"/>
          <ac:picMkLst>
            <pc:docMk/>
            <pc:sldMk cId="3813244987" sldId="280"/>
            <ac:picMk id="3" creationId="{4ACFF989-3CC5-4620-999D-4E77637FBD07}"/>
          </ac:picMkLst>
        </pc:picChg>
        <pc:inkChg chg="add del">
          <ac:chgData name="Daniel Schwarz" userId="5bb35bb8-905a-4742-88d9-33d9089732e7" providerId="ADAL" clId="{86437948-6A79-4B7B-B7E0-67C001754F77}" dt="2020-10-10T11:42:59.316" v="3881" actId="9405"/>
          <ac:inkMkLst>
            <pc:docMk/>
            <pc:sldMk cId="3813244987" sldId="280"/>
            <ac:inkMk id="2" creationId="{93E02519-0F63-4399-91D3-D6AD9D57569D}"/>
          </ac:inkMkLst>
        </pc:inkChg>
        <pc:inkChg chg="add del">
          <ac:chgData name="Daniel Schwarz" userId="5bb35bb8-905a-4742-88d9-33d9089732e7" providerId="ADAL" clId="{86437948-6A79-4B7B-B7E0-67C001754F77}" dt="2020-10-10T11:43:09.643" v="3885" actId="9405"/>
          <ac:inkMkLst>
            <pc:docMk/>
            <pc:sldMk cId="3813244987" sldId="280"/>
            <ac:inkMk id="4" creationId="{8BB77F1B-6E5E-4D1B-AAD2-908EC6161D43}"/>
          </ac:inkMkLst>
        </pc:inkChg>
        <pc:inkChg chg="add del">
          <ac:chgData name="Daniel Schwarz" userId="5bb35bb8-905a-4742-88d9-33d9089732e7" providerId="ADAL" clId="{86437948-6A79-4B7B-B7E0-67C001754F77}" dt="2020-10-10T11:43:07.124" v="3884" actId="9405"/>
          <ac:inkMkLst>
            <pc:docMk/>
            <pc:sldMk cId="3813244987" sldId="280"/>
            <ac:inkMk id="5" creationId="{3FB3881E-C242-448F-8C5A-6E57B77BC05F}"/>
          </ac:inkMkLst>
        </pc:inkChg>
        <pc:inkChg chg="add del">
          <ac:chgData name="Daniel Schwarz" userId="5bb35bb8-905a-4742-88d9-33d9089732e7" providerId="ADAL" clId="{86437948-6A79-4B7B-B7E0-67C001754F77}" dt="2020-10-10T11:43:43.381" v="3907" actId="9405"/>
          <ac:inkMkLst>
            <pc:docMk/>
            <pc:sldMk cId="3813244987" sldId="280"/>
            <ac:inkMk id="6" creationId="{7D139A36-1752-4756-B5CD-CE682AC30D59}"/>
          </ac:inkMkLst>
        </pc:inkChg>
        <pc:inkChg chg="add del">
          <ac:chgData name="Daniel Schwarz" userId="5bb35bb8-905a-4742-88d9-33d9089732e7" providerId="ADAL" clId="{86437948-6A79-4B7B-B7E0-67C001754F77}" dt="2020-10-10T11:43:42.014" v="3906" actId="9405"/>
          <ac:inkMkLst>
            <pc:docMk/>
            <pc:sldMk cId="3813244987" sldId="280"/>
            <ac:inkMk id="7" creationId="{1F85C83E-D470-415A-89C6-5A084880CC60}"/>
          </ac:inkMkLst>
        </pc:inkChg>
        <pc:inkChg chg="add del mod">
          <ac:chgData name="Daniel Schwarz" userId="5bb35bb8-905a-4742-88d9-33d9089732e7" providerId="ADAL" clId="{86437948-6A79-4B7B-B7E0-67C001754F77}" dt="2020-10-10T11:43:39.957" v="3905" actId="9405"/>
          <ac:inkMkLst>
            <pc:docMk/>
            <pc:sldMk cId="3813244987" sldId="280"/>
            <ac:inkMk id="8" creationId="{404973E5-FB30-47F6-B157-AF48E918065F}"/>
          </ac:inkMkLst>
        </pc:inkChg>
        <pc:inkChg chg="add del mod">
          <ac:chgData name="Daniel Schwarz" userId="5bb35bb8-905a-4742-88d9-33d9089732e7" providerId="ADAL" clId="{86437948-6A79-4B7B-B7E0-67C001754F77}" dt="2020-10-10T11:43:39.278" v="3904" actId="9405"/>
          <ac:inkMkLst>
            <pc:docMk/>
            <pc:sldMk cId="3813244987" sldId="280"/>
            <ac:inkMk id="9" creationId="{A1814796-4ECF-408B-A8DB-95FFE2ECD48A}"/>
          </ac:inkMkLst>
        </pc:inkChg>
        <pc:inkChg chg="add del mod">
          <ac:chgData name="Daniel Schwarz" userId="5bb35bb8-905a-4742-88d9-33d9089732e7" providerId="ADAL" clId="{86437948-6A79-4B7B-B7E0-67C001754F77}" dt="2020-10-10T11:43:38.927" v="3903"/>
          <ac:inkMkLst>
            <pc:docMk/>
            <pc:sldMk cId="3813244987" sldId="280"/>
            <ac:inkMk id="10" creationId="{10314521-B03D-47BE-AD4E-72C5AABE90F9}"/>
          </ac:inkMkLst>
        </pc:inkChg>
        <pc:inkChg chg="add del mod">
          <ac:chgData name="Daniel Schwarz" userId="5bb35bb8-905a-4742-88d9-33d9089732e7" providerId="ADAL" clId="{86437948-6A79-4B7B-B7E0-67C001754F77}" dt="2020-10-10T11:43:38.750" v="3901" actId="9405"/>
          <ac:inkMkLst>
            <pc:docMk/>
            <pc:sldMk cId="3813244987" sldId="280"/>
            <ac:inkMk id="20" creationId="{1689A5C7-7844-445A-B3B4-06FE8AD6E70D}"/>
          </ac:inkMkLst>
        </pc:inkChg>
        <pc:inkChg chg="add del mod">
          <ac:chgData name="Daniel Schwarz" userId="5bb35bb8-905a-4742-88d9-33d9089732e7" providerId="ADAL" clId="{86437948-6A79-4B7B-B7E0-67C001754F77}" dt="2020-10-10T11:43:38.596" v="3900" actId="9405"/>
          <ac:inkMkLst>
            <pc:docMk/>
            <pc:sldMk cId="3813244987" sldId="280"/>
            <ac:inkMk id="21" creationId="{581A9B96-C638-4C1E-AB1A-95D494DF6AC2}"/>
          </ac:inkMkLst>
        </pc:inkChg>
        <pc:inkChg chg="add del mod">
          <ac:chgData name="Daniel Schwarz" userId="5bb35bb8-905a-4742-88d9-33d9089732e7" providerId="ADAL" clId="{86437948-6A79-4B7B-B7E0-67C001754F77}" dt="2020-10-10T11:43:38.389" v="3899" actId="9405"/>
          <ac:inkMkLst>
            <pc:docMk/>
            <pc:sldMk cId="3813244987" sldId="280"/>
            <ac:inkMk id="22" creationId="{98CC04C4-64BC-4182-BE07-D251EACFBA83}"/>
          </ac:inkMkLst>
        </pc:inkChg>
        <pc:inkChg chg="add del mod">
          <ac:chgData name="Daniel Schwarz" userId="5bb35bb8-905a-4742-88d9-33d9089732e7" providerId="ADAL" clId="{86437948-6A79-4B7B-B7E0-67C001754F77}" dt="2020-10-10T11:43:37.975" v="3898"/>
          <ac:inkMkLst>
            <pc:docMk/>
            <pc:sldMk cId="3813244987" sldId="280"/>
            <ac:inkMk id="33" creationId="{D8E114DD-22AD-4F5A-82AA-85631C8DF341}"/>
          </ac:inkMkLst>
        </pc:inkChg>
        <pc:inkChg chg="add del mod">
          <ac:chgData name="Daniel Schwarz" userId="5bb35bb8-905a-4742-88d9-33d9089732e7" providerId="ADAL" clId="{86437948-6A79-4B7B-B7E0-67C001754F77}" dt="2020-10-10T11:44:31.032" v="3913" actId="9405"/>
          <ac:inkMkLst>
            <pc:docMk/>
            <pc:sldMk cId="3813244987" sldId="280"/>
            <ac:inkMk id="35" creationId="{94C69695-1242-4618-8C22-65EB1EE80E55}"/>
          </ac:inkMkLst>
        </pc:inkChg>
        <pc:inkChg chg="add del mod">
          <ac:chgData name="Daniel Schwarz" userId="5bb35bb8-905a-4742-88d9-33d9089732e7" providerId="ADAL" clId="{86437948-6A79-4B7B-B7E0-67C001754F77}" dt="2020-10-10T11:44:30.659" v="3912"/>
          <ac:inkMkLst>
            <pc:docMk/>
            <pc:sldMk cId="3813244987" sldId="280"/>
            <ac:inkMk id="36" creationId="{BF705451-7770-4422-BAF6-71814AF2A828}"/>
          </ac:inkMkLst>
        </pc:inkChg>
        <pc:inkChg chg="add mod">
          <ac:chgData name="Daniel Schwarz" userId="5bb35bb8-905a-4742-88d9-33d9089732e7" providerId="ADAL" clId="{86437948-6A79-4B7B-B7E0-67C001754F77}" dt="2020-10-10T11:45:20.844" v="3931" actId="164"/>
          <ac:inkMkLst>
            <pc:docMk/>
            <pc:sldMk cId="3813244987" sldId="280"/>
            <ac:inkMk id="38" creationId="{6F3BFD9A-A1C8-4AD3-A344-616BBC56F8CC}"/>
          </ac:inkMkLst>
        </pc:inkChg>
        <pc:inkChg chg="add mod">
          <ac:chgData name="Daniel Schwarz" userId="5bb35bb8-905a-4742-88d9-33d9089732e7" providerId="ADAL" clId="{86437948-6A79-4B7B-B7E0-67C001754F77}" dt="2020-10-10T11:44:41.465" v="3919"/>
          <ac:inkMkLst>
            <pc:docMk/>
            <pc:sldMk cId="3813244987" sldId="280"/>
            <ac:inkMk id="39" creationId="{DB657169-43B8-4D0E-A3DD-4E81E475B40B}"/>
          </ac:inkMkLst>
        </pc:inkChg>
        <pc:inkChg chg="add mod">
          <ac:chgData name="Daniel Schwarz" userId="5bb35bb8-905a-4742-88d9-33d9089732e7" providerId="ADAL" clId="{86437948-6A79-4B7B-B7E0-67C001754F77}" dt="2020-10-10T11:44:41.465" v="3919"/>
          <ac:inkMkLst>
            <pc:docMk/>
            <pc:sldMk cId="3813244987" sldId="280"/>
            <ac:inkMk id="40" creationId="{E399BB67-CE22-4C5A-972B-B8C48BF0F072}"/>
          </ac:inkMkLst>
        </pc:inkChg>
        <pc:inkChg chg="add mod">
          <ac:chgData name="Daniel Schwarz" userId="5bb35bb8-905a-4742-88d9-33d9089732e7" providerId="ADAL" clId="{86437948-6A79-4B7B-B7E0-67C001754F77}" dt="2020-10-10T11:44:41.465" v="3919"/>
          <ac:inkMkLst>
            <pc:docMk/>
            <pc:sldMk cId="3813244987" sldId="280"/>
            <ac:inkMk id="43" creationId="{C786F6BB-9743-4FED-8FB1-92A891F3D672}"/>
          </ac:inkMkLst>
        </pc:inkChg>
        <pc:inkChg chg="add mod">
          <ac:chgData name="Daniel Schwarz" userId="5bb35bb8-905a-4742-88d9-33d9089732e7" providerId="ADAL" clId="{86437948-6A79-4B7B-B7E0-67C001754F77}" dt="2020-10-10T11:44:52.071" v="3927"/>
          <ac:inkMkLst>
            <pc:docMk/>
            <pc:sldMk cId="3813244987" sldId="280"/>
            <ac:inkMk id="45" creationId="{AB1B9E95-CC9B-42B0-91B7-CC902662E030}"/>
          </ac:inkMkLst>
        </pc:inkChg>
        <pc:inkChg chg="add mod">
          <ac:chgData name="Daniel Schwarz" userId="5bb35bb8-905a-4742-88d9-33d9089732e7" providerId="ADAL" clId="{86437948-6A79-4B7B-B7E0-67C001754F77}" dt="2020-10-10T11:44:52.071" v="3927"/>
          <ac:inkMkLst>
            <pc:docMk/>
            <pc:sldMk cId="3813244987" sldId="280"/>
            <ac:inkMk id="46" creationId="{C9F0D6F7-856E-4B0D-84B3-9938F0D9FF82}"/>
          </ac:inkMkLst>
        </pc:inkChg>
        <pc:inkChg chg="add mod">
          <ac:chgData name="Daniel Schwarz" userId="5bb35bb8-905a-4742-88d9-33d9089732e7" providerId="ADAL" clId="{86437948-6A79-4B7B-B7E0-67C001754F77}" dt="2020-10-10T11:44:52.071" v="3927"/>
          <ac:inkMkLst>
            <pc:docMk/>
            <pc:sldMk cId="3813244987" sldId="280"/>
            <ac:inkMk id="47" creationId="{CDC777E1-63B7-4833-B44F-A2FF6639D069}"/>
          </ac:inkMkLst>
        </pc:inkChg>
        <pc:inkChg chg="add mod">
          <ac:chgData name="Daniel Schwarz" userId="5bb35bb8-905a-4742-88d9-33d9089732e7" providerId="ADAL" clId="{86437948-6A79-4B7B-B7E0-67C001754F77}" dt="2020-10-10T11:44:52.071" v="3927"/>
          <ac:inkMkLst>
            <pc:docMk/>
            <pc:sldMk cId="3813244987" sldId="280"/>
            <ac:inkMk id="48" creationId="{73841618-D671-4CAB-BA90-7708B4D3588D}"/>
          </ac:inkMkLst>
        </pc:inkChg>
        <pc:inkChg chg="add mod">
          <ac:chgData name="Daniel Schwarz" userId="5bb35bb8-905a-4742-88d9-33d9089732e7" providerId="ADAL" clId="{86437948-6A79-4B7B-B7E0-67C001754F77}" dt="2020-10-10T11:44:52.071" v="3927"/>
          <ac:inkMkLst>
            <pc:docMk/>
            <pc:sldMk cId="3813244987" sldId="280"/>
            <ac:inkMk id="49" creationId="{9B84F1AF-C488-49F8-BC56-606481C53FCE}"/>
          </ac:inkMkLst>
        </pc:inkChg>
        <pc:inkChg chg="add mod">
          <ac:chgData name="Daniel Schwarz" userId="5bb35bb8-905a-4742-88d9-33d9089732e7" providerId="ADAL" clId="{86437948-6A79-4B7B-B7E0-67C001754F77}" dt="2020-10-10T11:44:52.071" v="3927"/>
          <ac:inkMkLst>
            <pc:docMk/>
            <pc:sldMk cId="3813244987" sldId="280"/>
            <ac:inkMk id="51" creationId="{BE60E658-6E8E-41C6-8068-907E14A2068D}"/>
          </ac:inkMkLst>
        </pc:inkChg>
      </pc:sldChg>
      <pc:sldChg chg="addSp delSp modSp new mod delAnim modAnim">
        <pc:chgData name="Daniel Schwarz" userId="5bb35bb8-905a-4742-88d9-33d9089732e7" providerId="ADAL" clId="{86437948-6A79-4B7B-B7E0-67C001754F77}" dt="2020-10-10T18:52:53.382" v="4835" actId="21"/>
        <pc:sldMkLst>
          <pc:docMk/>
          <pc:sldMk cId="4095876065" sldId="281"/>
        </pc:sldMkLst>
        <pc:spChg chg="add mod">
          <ac:chgData name="Daniel Schwarz" userId="5bb35bb8-905a-4742-88d9-33d9089732e7" providerId="ADAL" clId="{86437948-6A79-4B7B-B7E0-67C001754F77}" dt="2020-10-10T18:49:05.011" v="4772" actId="1037"/>
          <ac:spMkLst>
            <pc:docMk/>
            <pc:sldMk cId="4095876065" sldId="281"/>
            <ac:spMk id="27" creationId="{46CCE63F-AA9A-4907-9A16-E01CF2407880}"/>
          </ac:spMkLst>
        </pc:spChg>
        <pc:spChg chg="add mod">
          <ac:chgData name="Daniel Schwarz" userId="5bb35bb8-905a-4742-88d9-33d9089732e7" providerId="ADAL" clId="{86437948-6A79-4B7B-B7E0-67C001754F77}" dt="2020-10-10T18:48:49.786" v="4764" actId="1076"/>
          <ac:spMkLst>
            <pc:docMk/>
            <pc:sldMk cId="4095876065" sldId="281"/>
            <ac:spMk id="28" creationId="{E1E36D66-1079-4E5F-B063-57C8F7E542C7}"/>
          </ac:spMkLst>
        </pc:spChg>
        <pc:spChg chg="add del mod">
          <ac:chgData name="Daniel Schwarz" userId="5bb35bb8-905a-4742-88d9-33d9089732e7" providerId="ADAL" clId="{86437948-6A79-4B7B-B7E0-67C001754F77}" dt="2020-10-10T18:52:53.382" v="4835" actId="21"/>
          <ac:spMkLst>
            <pc:docMk/>
            <pc:sldMk cId="4095876065" sldId="281"/>
            <ac:spMk id="29" creationId="{49FF6399-47EF-49A7-B8BF-C1452440D29D}"/>
          </ac:spMkLst>
        </pc:spChg>
        <pc:grpChg chg="add del mod">
          <ac:chgData name="Daniel Schwarz" userId="5bb35bb8-905a-4742-88d9-33d9089732e7" providerId="ADAL" clId="{86437948-6A79-4B7B-B7E0-67C001754F77}" dt="2020-10-10T11:49:28.356" v="3951" actId="478"/>
          <ac:grpSpMkLst>
            <pc:docMk/>
            <pc:sldMk cId="4095876065" sldId="281"/>
            <ac:grpSpMk id="2" creationId="{CEBC87B1-C1F5-4680-8DE5-A8D923A68BFB}"/>
          </ac:grpSpMkLst>
        </pc:grpChg>
        <pc:grpChg chg="add mod">
          <ac:chgData name="Daniel Schwarz" userId="5bb35bb8-905a-4742-88d9-33d9089732e7" providerId="ADAL" clId="{86437948-6A79-4B7B-B7E0-67C001754F77}" dt="2020-10-10T11:49:56.805" v="3963" actId="14100"/>
          <ac:grpSpMkLst>
            <pc:docMk/>
            <pc:sldMk cId="4095876065" sldId="281"/>
            <ac:grpSpMk id="7" creationId="{B132C3BB-13F9-46DE-84A8-DDC3CE5B7CEE}"/>
          </ac:grpSpMkLst>
        </pc:grpChg>
        <pc:grpChg chg="mod">
          <ac:chgData name="Daniel Schwarz" userId="5bb35bb8-905a-4742-88d9-33d9089732e7" providerId="ADAL" clId="{86437948-6A79-4B7B-B7E0-67C001754F77}" dt="2020-10-10T11:49:08.381" v="3946"/>
          <ac:grpSpMkLst>
            <pc:docMk/>
            <pc:sldMk cId="4095876065" sldId="281"/>
            <ac:grpSpMk id="9" creationId="{C3F73E84-2D08-4742-A89F-F620470483ED}"/>
          </ac:grpSpMkLst>
        </pc:grpChg>
        <pc:grpChg chg="mod">
          <ac:chgData name="Daniel Schwarz" userId="5bb35bb8-905a-4742-88d9-33d9089732e7" providerId="ADAL" clId="{86437948-6A79-4B7B-B7E0-67C001754F77}" dt="2020-10-10T11:49:08.381" v="3946"/>
          <ac:grpSpMkLst>
            <pc:docMk/>
            <pc:sldMk cId="4095876065" sldId="281"/>
            <ac:grpSpMk id="10" creationId="{037B9A40-C4C7-4C1E-83CD-91212DB9C0E9}"/>
          </ac:grpSpMkLst>
        </pc:grpChg>
        <pc:grpChg chg="mod">
          <ac:chgData name="Daniel Schwarz" userId="5bb35bb8-905a-4742-88d9-33d9089732e7" providerId="ADAL" clId="{86437948-6A79-4B7B-B7E0-67C001754F77}" dt="2020-10-10T11:49:08.381" v="3946"/>
          <ac:grpSpMkLst>
            <pc:docMk/>
            <pc:sldMk cId="4095876065" sldId="281"/>
            <ac:grpSpMk id="11" creationId="{24E8041B-491D-49A4-859B-3BE8D82AED3D}"/>
          </ac:grpSpMkLst>
        </pc:grpChg>
        <pc:grpChg chg="add mod">
          <ac:chgData name="Daniel Schwarz" userId="5bb35bb8-905a-4742-88d9-33d9089732e7" providerId="ADAL" clId="{86437948-6A79-4B7B-B7E0-67C001754F77}" dt="2020-10-10T11:49:47.381" v="3960" actId="1076"/>
          <ac:grpSpMkLst>
            <pc:docMk/>
            <pc:sldMk cId="4095876065" sldId="281"/>
            <ac:grpSpMk id="23" creationId="{0CA79FF6-2735-4C2A-AC9E-E76BCB12B344}"/>
          </ac:grpSpMkLst>
        </pc:grp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3" creationId="{C291CE03-BEF8-4362-A84F-83CBA3A7B437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4" creationId="{79C93B60-4D95-461C-8A01-30249CF513B7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5" creationId="{FFDF7D3A-B5A6-454E-95F7-3CF8CB85B155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6" creationId="{BCE56356-E3AD-4E05-9DD2-B5710D006F07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8" creationId="{9A653DBF-875F-48AE-A957-AA7D1B84F77A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2" creationId="{3D028C56-2B36-4D12-BFA2-230291371009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3" creationId="{8FC5861D-B6CB-4236-A222-F438E4D69000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4" creationId="{634D4753-1708-4388-8245-0846D02A2455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5" creationId="{B42EF5DB-D955-4AAD-B4F3-E64E0CE39C9C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6" creationId="{EF3EB91A-1449-4DDA-9760-1122B268643D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7" creationId="{65D26406-BD06-4FFC-AD12-DD62A2347307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8" creationId="{E38D352B-37B2-4A68-92B2-7208403E8524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9" creationId="{D1D80AF7-FE25-4B83-8217-1D0F24FD197E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20" creationId="{D7B293BA-9DAF-440A-9BE9-E54037C745DC}"/>
          </ac:inkMkLst>
        </pc:inkChg>
        <pc:inkChg chg="add del mod">
          <ac:chgData name="Daniel Schwarz" userId="5bb35bb8-905a-4742-88d9-33d9089732e7" providerId="ADAL" clId="{86437948-6A79-4B7B-B7E0-67C001754F77}" dt="2020-10-10T11:49:33.463" v="3955"/>
          <ac:inkMkLst>
            <pc:docMk/>
            <pc:sldMk cId="4095876065" sldId="281"/>
            <ac:inkMk id="21" creationId="{488AEEE1-BF21-48B9-9F55-5AEB95D8F80E}"/>
          </ac:inkMkLst>
        </pc:inkChg>
        <pc:inkChg chg="add mod">
          <ac:chgData name="Daniel Schwarz" userId="5bb35bb8-905a-4742-88d9-33d9089732e7" providerId="ADAL" clId="{86437948-6A79-4B7B-B7E0-67C001754F77}" dt="2020-10-10T11:49:47.381" v="3960" actId="1076"/>
          <ac:inkMkLst>
            <pc:docMk/>
            <pc:sldMk cId="4095876065" sldId="281"/>
            <ac:inkMk id="22" creationId="{926E22A4-62B0-4522-AA8F-251573CB718C}"/>
          </ac:inkMkLst>
        </pc:inkChg>
        <pc:inkChg chg="mod">
          <ac:chgData name="Daniel Schwarz" userId="5bb35bb8-905a-4742-88d9-33d9089732e7" providerId="ADAL" clId="{86437948-6A79-4B7B-B7E0-67C001754F77}" dt="2020-10-10T11:49:44.847" v="3958"/>
          <ac:inkMkLst>
            <pc:docMk/>
            <pc:sldMk cId="4095876065" sldId="281"/>
            <ac:inkMk id="24" creationId="{D5914AC5-C728-4D54-B201-27EA9F7E0368}"/>
          </ac:inkMkLst>
        </pc:inkChg>
        <pc:inkChg chg="mod">
          <ac:chgData name="Daniel Schwarz" userId="5bb35bb8-905a-4742-88d9-33d9089732e7" providerId="ADAL" clId="{86437948-6A79-4B7B-B7E0-67C001754F77}" dt="2020-10-10T11:49:44.847" v="3958"/>
          <ac:inkMkLst>
            <pc:docMk/>
            <pc:sldMk cId="4095876065" sldId="281"/>
            <ac:inkMk id="25" creationId="{9FA26B6C-A3D7-47EA-9AB7-1E0819653F0F}"/>
          </ac:inkMkLst>
        </pc:inkChg>
        <pc:inkChg chg="mod">
          <ac:chgData name="Daniel Schwarz" userId="5bb35bb8-905a-4742-88d9-33d9089732e7" providerId="ADAL" clId="{86437948-6A79-4B7B-B7E0-67C001754F77}" dt="2020-10-10T11:49:44.847" v="3958"/>
          <ac:inkMkLst>
            <pc:docMk/>
            <pc:sldMk cId="4095876065" sldId="281"/>
            <ac:inkMk id="26" creationId="{14C4FDF7-BBC7-430D-9A5E-B9D62280FB64}"/>
          </ac:inkMkLst>
        </pc:inkChg>
      </pc:sldChg>
      <pc:sldChg chg="new del">
        <pc:chgData name="Daniel Schwarz" userId="5bb35bb8-905a-4742-88d9-33d9089732e7" providerId="ADAL" clId="{86437948-6A79-4B7B-B7E0-67C001754F77}" dt="2020-10-10T12:12:07.538" v="4176" actId="47"/>
        <pc:sldMkLst>
          <pc:docMk/>
          <pc:sldMk cId="3305471958" sldId="282"/>
        </pc:sldMkLst>
      </pc:sldChg>
      <pc:sldChg chg="modSp add mod">
        <pc:chgData name="Daniel Schwarz" userId="5bb35bb8-905a-4742-88d9-33d9089732e7" providerId="ADAL" clId="{86437948-6A79-4B7B-B7E0-67C001754F77}" dt="2020-10-10T12:09:46.580" v="4173"/>
        <pc:sldMkLst>
          <pc:docMk/>
          <pc:sldMk cId="2479954791" sldId="283"/>
        </pc:sldMkLst>
        <pc:spChg chg="mod">
          <ac:chgData name="Daniel Schwarz" userId="5bb35bb8-905a-4742-88d9-33d9089732e7" providerId="ADAL" clId="{86437948-6A79-4B7B-B7E0-67C001754F77}" dt="2020-10-10T12:04:07.827" v="4019" actId="20577"/>
          <ac:spMkLst>
            <pc:docMk/>
            <pc:sldMk cId="2479954791" sldId="283"/>
            <ac:spMk id="2" creationId="{C79CC406-4DB9-4100-ABF2-A0E6A3D289C6}"/>
          </ac:spMkLst>
        </pc:spChg>
        <pc:graphicFrameChg chg="mod modGraphic">
          <ac:chgData name="Daniel Schwarz" userId="5bb35bb8-905a-4742-88d9-33d9089732e7" providerId="ADAL" clId="{86437948-6A79-4B7B-B7E0-67C001754F77}" dt="2020-10-10T12:09:46.580" v="4173"/>
          <ac:graphicFrameMkLst>
            <pc:docMk/>
            <pc:sldMk cId="2479954791" sldId="283"/>
            <ac:graphicFrameMk id="4" creationId="{19718ABA-36B6-4C2F-BBE9-2E2628727EB0}"/>
          </ac:graphicFrameMkLst>
        </pc:graphicFrameChg>
      </pc:sldChg>
      <pc:sldChg chg="addSp delSp modSp add mod modAnim">
        <pc:chgData name="Daniel Schwarz" userId="5bb35bb8-905a-4742-88d9-33d9089732e7" providerId="ADAL" clId="{86437948-6A79-4B7B-B7E0-67C001754F77}" dt="2020-10-10T18:53:22.166" v="4841"/>
        <pc:sldMkLst>
          <pc:docMk/>
          <pc:sldMk cId="889727238" sldId="284"/>
        </pc:sldMkLst>
        <pc:spChg chg="add mod">
          <ac:chgData name="Daniel Schwarz" userId="5bb35bb8-905a-4742-88d9-33d9089732e7" providerId="ADAL" clId="{86437948-6A79-4B7B-B7E0-67C001754F77}" dt="2020-10-10T18:52:30.171" v="4831" actId="1076"/>
          <ac:spMkLst>
            <pc:docMk/>
            <pc:sldMk cId="889727238" sldId="284"/>
            <ac:spMk id="2" creationId="{75CBAE0D-E54F-48E5-B175-F4D242BED87C}"/>
          </ac:spMkLst>
        </pc:spChg>
        <pc:spChg chg="add mod">
          <ac:chgData name="Daniel Schwarz" userId="5bb35bb8-905a-4742-88d9-33d9089732e7" providerId="ADAL" clId="{86437948-6A79-4B7B-B7E0-67C001754F77}" dt="2020-10-10T18:50:48.010" v="4780"/>
          <ac:spMkLst>
            <pc:docMk/>
            <pc:sldMk cId="889727238" sldId="284"/>
            <ac:spMk id="3" creationId="{9AA3B878-AD33-41E4-A84D-A0B561CAEC46}"/>
          </ac:spMkLst>
        </pc:spChg>
        <pc:spChg chg="add mod">
          <ac:chgData name="Daniel Schwarz" userId="5bb35bb8-905a-4742-88d9-33d9089732e7" providerId="ADAL" clId="{86437948-6A79-4B7B-B7E0-67C001754F77}" dt="2020-10-10T18:52:33.393" v="4832" actId="1076"/>
          <ac:spMkLst>
            <pc:docMk/>
            <pc:sldMk cId="889727238" sldId="284"/>
            <ac:spMk id="27" creationId="{EF7C9707-A061-4BA6-AD8A-26AD2D72DEC1}"/>
          </ac:spMkLst>
        </pc:spChg>
        <pc:spChg chg="del">
          <ac:chgData name="Daniel Schwarz" userId="5bb35bb8-905a-4742-88d9-33d9089732e7" providerId="ADAL" clId="{86437948-6A79-4B7B-B7E0-67C001754F77}" dt="2020-10-10T18:49:17.994" v="4773" actId="478"/>
          <ac:spMkLst>
            <pc:docMk/>
            <pc:sldMk cId="889727238" sldId="284"/>
            <ac:spMk id="28" creationId="{E1E36D66-1079-4E5F-B063-57C8F7E542C7}"/>
          </ac:spMkLst>
        </pc:spChg>
        <pc:spChg chg="add mod">
          <ac:chgData name="Daniel Schwarz" userId="5bb35bb8-905a-4742-88d9-33d9089732e7" providerId="ADAL" clId="{86437948-6A79-4B7B-B7E0-67C001754F77}" dt="2020-10-10T18:53:06.331" v="4838" actId="14100"/>
          <ac:spMkLst>
            <pc:docMk/>
            <pc:sldMk cId="889727238" sldId="284"/>
            <ac:spMk id="64" creationId="{45DDD19A-4871-40D6-A396-B46D35039A7D}"/>
          </ac:spMkLst>
        </pc:spChg>
        <pc:grpChg chg="del mod">
          <ac:chgData name="Daniel Schwarz" userId="5bb35bb8-905a-4742-88d9-33d9089732e7" providerId="ADAL" clId="{86437948-6A79-4B7B-B7E0-67C001754F77}" dt="2020-10-10T18:52:18.873" v="4828" actId="478"/>
          <ac:grpSpMkLst>
            <pc:docMk/>
            <pc:sldMk cId="889727238" sldId="284"/>
            <ac:grpSpMk id="34" creationId="{0214D3B6-7EC3-493F-9712-A6AC00E742F3}"/>
          </ac:grpSpMkLst>
        </pc:grpChg>
        <pc:grpChg chg="mod">
          <ac:chgData name="Daniel Schwarz" userId="5bb35bb8-905a-4742-88d9-33d9089732e7" providerId="ADAL" clId="{86437948-6A79-4B7B-B7E0-67C001754F77}" dt="2020-10-10T18:51:42.389" v="4797"/>
          <ac:grpSpMkLst>
            <pc:docMk/>
            <pc:sldMk cId="889727238" sldId="284"/>
            <ac:grpSpMk id="40" creationId="{F1DDECB8-1E27-4AE5-868A-7D3A444F0555}"/>
          </ac:grpSpMkLst>
        </pc:grpChg>
        <pc:grpChg chg="del mod">
          <ac:chgData name="Daniel Schwarz" userId="5bb35bb8-905a-4742-88d9-33d9089732e7" providerId="ADAL" clId="{86437948-6A79-4B7B-B7E0-67C001754F77}" dt="2020-10-10T18:51:56.937" v="4816"/>
          <ac:grpSpMkLst>
            <pc:docMk/>
            <pc:sldMk cId="889727238" sldId="284"/>
            <ac:grpSpMk id="51" creationId="{7E362ECB-39BA-4A31-8E41-FD9441DC85EA}"/>
          </ac:grpSpMkLst>
        </pc:grpChg>
        <pc:grpChg chg="add del mod">
          <ac:chgData name="Daniel Schwarz" userId="5bb35bb8-905a-4742-88d9-33d9089732e7" providerId="ADAL" clId="{86437948-6A79-4B7B-B7E0-67C001754F77}" dt="2020-10-10T18:52:08.281" v="4826"/>
          <ac:grpSpMkLst>
            <pc:docMk/>
            <pc:sldMk cId="889727238" sldId="284"/>
            <ac:grpSpMk id="55" creationId="{64893E99-6626-4E7E-A095-48BAFEFCC177}"/>
          </ac:grpSpMkLst>
        </pc:grpChg>
        <pc:grpChg chg="mod">
          <ac:chgData name="Daniel Schwarz" userId="5bb35bb8-905a-4742-88d9-33d9089732e7" providerId="ADAL" clId="{86437948-6A79-4B7B-B7E0-67C001754F77}" dt="2020-10-10T18:52:04.341" v="4824"/>
          <ac:grpSpMkLst>
            <pc:docMk/>
            <pc:sldMk cId="889727238" sldId="284"/>
            <ac:grpSpMk id="61" creationId="{FF9E9B2E-76F1-4180-8B3E-7EF137B53C74}"/>
          </ac:grpSpMkLst>
        </pc:grpChg>
        <pc:grpChg chg="mod">
          <ac:chgData name="Daniel Schwarz" userId="5bb35bb8-905a-4742-88d9-33d9089732e7" providerId="ADAL" clId="{86437948-6A79-4B7B-B7E0-67C001754F77}" dt="2020-10-10T18:52:24.002" v="4829" actId="1076"/>
          <ac:grpSpMkLst>
            <pc:docMk/>
            <pc:sldMk cId="889727238" sldId="284"/>
            <ac:grpSpMk id="63" creationId="{B15B082D-FDC6-47BA-91D4-2B4EC0074DB7}"/>
          </ac:grpSpMkLst>
        </pc:grp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4" creationId="{9FB9E14B-A650-447B-A11B-5FB3E8ECA8D7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5" creationId="{9AE5A806-5D0A-47B9-91CE-4FBEA6E73990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6" creationId="{01D40C50-B41E-41B7-9462-48F83BFBC0A8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21" creationId="{07C0B79F-C650-4786-AA5C-9F508211729D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30" creationId="{3AB95FEE-D3D3-4E59-A362-07E161FC57FE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31" creationId="{E5A6ABA8-5D0C-4766-8341-513992AC2DA7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32" creationId="{B1AF5C8F-8252-4D5B-B821-C892749C3870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33" creationId="{C00F8715-D67A-49FF-A5D7-F3CE12AC9816}"/>
          </ac:inkMkLst>
        </pc:inkChg>
        <pc:inkChg chg="add del">
          <ac:chgData name="Daniel Schwarz" userId="5bb35bb8-905a-4742-88d9-33d9089732e7" providerId="ADAL" clId="{86437948-6A79-4B7B-B7E0-67C001754F77}" dt="2020-10-10T18:52:18.873" v="4828" actId="478"/>
          <ac:inkMkLst>
            <pc:docMk/>
            <pc:sldMk cId="889727238" sldId="284"/>
            <ac:inkMk id="35" creationId="{D15B5490-57C2-4043-A484-13E8BD649A86}"/>
          </ac:inkMkLst>
        </pc:inkChg>
        <pc:inkChg chg="add del mod">
          <ac:chgData name="Daniel Schwarz" userId="5bb35bb8-905a-4742-88d9-33d9089732e7" providerId="ADAL" clId="{86437948-6A79-4B7B-B7E0-67C001754F77}" dt="2020-10-10T18:51:43.300" v="4800" actId="9405"/>
          <ac:inkMkLst>
            <pc:docMk/>
            <pc:sldMk cId="889727238" sldId="284"/>
            <ac:inkMk id="36" creationId="{59E6D3CD-D41F-4E9B-8E49-57D875919A26}"/>
          </ac:inkMkLst>
        </pc:inkChg>
        <pc:inkChg chg="add del mod">
          <ac:chgData name="Daniel Schwarz" userId="5bb35bb8-905a-4742-88d9-33d9089732e7" providerId="ADAL" clId="{86437948-6A79-4B7B-B7E0-67C001754F77}" dt="2020-10-10T18:51:43.027" v="4799" actId="9405"/>
          <ac:inkMkLst>
            <pc:docMk/>
            <pc:sldMk cId="889727238" sldId="284"/>
            <ac:inkMk id="37" creationId="{6AA0419F-57B7-4CC4-9582-30296C171E67}"/>
          </ac:inkMkLst>
        </pc:inkChg>
        <pc:inkChg chg="add del mod">
          <ac:chgData name="Daniel Schwarz" userId="5bb35bb8-905a-4742-88d9-33d9089732e7" providerId="ADAL" clId="{86437948-6A79-4B7B-B7E0-67C001754F77}" dt="2020-10-10T18:51:42.698" v="4798" actId="9405"/>
          <ac:inkMkLst>
            <pc:docMk/>
            <pc:sldMk cId="889727238" sldId="284"/>
            <ac:inkMk id="38" creationId="{F544056B-450F-441B-805C-72F6A7268609}"/>
          </ac:inkMkLst>
        </pc:inkChg>
        <pc:inkChg chg="add del mod">
          <ac:chgData name="Daniel Schwarz" userId="5bb35bb8-905a-4742-88d9-33d9089732e7" providerId="ADAL" clId="{86437948-6A79-4B7B-B7E0-67C001754F77}" dt="2020-10-10T18:51:42.389" v="4797"/>
          <ac:inkMkLst>
            <pc:docMk/>
            <pc:sldMk cId="889727238" sldId="284"/>
            <ac:inkMk id="39" creationId="{521F0974-CC5B-425D-B7C8-9BDB94755315}"/>
          </ac:inkMkLst>
        </pc:inkChg>
        <pc:inkChg chg="add del">
          <ac:chgData name="Daniel Schwarz" userId="5bb35bb8-905a-4742-88d9-33d9089732e7" providerId="ADAL" clId="{86437948-6A79-4B7B-B7E0-67C001754F77}" dt="2020-10-10T18:51:48.973" v="4802" actId="9405"/>
          <ac:inkMkLst>
            <pc:docMk/>
            <pc:sldMk cId="889727238" sldId="284"/>
            <ac:inkMk id="41" creationId="{2865D158-0C9D-4DCF-929C-4F8EBF5FD802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2" creationId="{8D89BDDE-9935-44C6-9935-5226E0CE817D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3" creationId="{B60BDE96-37A1-44C1-A241-FDE85438476C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4" creationId="{3218D964-2C91-4285-8A62-5B8E8699D8C2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5" creationId="{45D3317E-6BB4-4831-99BE-7EB296D94B41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6" creationId="{2A15B48C-9248-479B-B7AD-89EDA0E49671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7" creationId="{0B4D1BC1-F615-4983-AEAD-D56F1465AB35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8" creationId="{789D4CE9-448B-4E01-85C1-0CC8A90F10BC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9" creationId="{0D9AA356-5599-42C3-B98B-326768C7C51C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0" creationId="{CC49E046-F9D9-4F96-B0E4-2285B5EAE34A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2" creationId="{82CA2A6A-2274-4B90-BF66-27BC71F5E821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3" creationId="{0E0C3849-87C3-4121-A1CB-234C5EA5B9A9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4" creationId="{3AC935F6-FB63-475A-8C4C-19113732EF1B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6" creationId="{AAB27311-55B6-47BE-BF73-9D1F7D0E391C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7" creationId="{DF360780-98BD-4CA2-9EA6-D4CBC1B8225A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8" creationId="{34820F4A-1B02-4448-BD92-5847C3B5326F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9" creationId="{E9D586F4-DE8B-496A-AF73-A0F9C0CA3CFC}"/>
          </ac:inkMkLst>
        </pc:inkChg>
        <pc:inkChg chg="add del mod">
          <ac:chgData name="Daniel Schwarz" userId="5bb35bb8-905a-4742-88d9-33d9089732e7" providerId="ADAL" clId="{86437948-6A79-4B7B-B7E0-67C001754F77}" dt="2020-10-10T18:52:04.341" v="4824"/>
          <ac:inkMkLst>
            <pc:docMk/>
            <pc:sldMk cId="889727238" sldId="284"/>
            <ac:inkMk id="60" creationId="{1BF66103-0F3D-4C98-8738-ED77EAA6D14A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62" creationId="{3158E777-A678-4709-80E8-803E9422AAA8}"/>
          </ac:inkMkLst>
        </pc:inkChg>
      </pc:sldChg>
      <pc:sldChg chg="add del">
        <pc:chgData name="Daniel Schwarz" userId="5bb35bb8-905a-4742-88d9-33d9089732e7" providerId="ADAL" clId="{86437948-6A79-4B7B-B7E0-67C001754F77}" dt="2020-10-10T12:10:37.661" v="4175" actId="47"/>
        <pc:sldMkLst>
          <pc:docMk/>
          <pc:sldMk cId="2470583251" sldId="284"/>
        </pc:sldMkLst>
      </pc:sldChg>
      <pc:sldChg chg="addSp modSp new mod modClrScheme chgLayout">
        <pc:chgData name="Daniel Schwarz" userId="5bb35bb8-905a-4742-88d9-33d9089732e7" providerId="ADAL" clId="{86437948-6A79-4B7B-B7E0-67C001754F77}" dt="2020-10-10T12:20:58.308" v="4434" actId="20577"/>
        <pc:sldMkLst>
          <pc:docMk/>
          <pc:sldMk cId="2806075464" sldId="285"/>
        </pc:sldMkLst>
        <pc:spChg chg="add mod">
          <ac:chgData name="Daniel Schwarz" userId="5bb35bb8-905a-4742-88d9-33d9089732e7" providerId="ADAL" clId="{86437948-6A79-4B7B-B7E0-67C001754F77}" dt="2020-10-10T12:20:58.308" v="4434" actId="20577"/>
          <ac:spMkLst>
            <pc:docMk/>
            <pc:sldMk cId="2806075464" sldId="285"/>
            <ac:spMk id="2" creationId="{554CA5E0-BD8B-4432-A652-0853C30E1A14}"/>
          </ac:spMkLst>
        </pc:spChg>
      </pc:sldChg>
      <pc:sldChg chg="modSp add mod modNotesTx">
        <pc:chgData name="Daniel Schwarz" userId="5bb35bb8-905a-4742-88d9-33d9089732e7" providerId="ADAL" clId="{86437948-6A79-4B7B-B7E0-67C001754F77}" dt="2020-10-10T19:00:41.513" v="4861" actId="20577"/>
        <pc:sldMkLst>
          <pc:docMk/>
          <pc:sldMk cId="4231827098" sldId="286"/>
        </pc:sldMkLst>
        <pc:spChg chg="mod">
          <ac:chgData name="Daniel Schwarz" userId="5bb35bb8-905a-4742-88d9-33d9089732e7" providerId="ADAL" clId="{86437948-6A79-4B7B-B7E0-67C001754F77}" dt="2020-10-10T12:16:57.707" v="4294" actId="20577"/>
          <ac:spMkLst>
            <pc:docMk/>
            <pc:sldMk cId="4231827098" sldId="286"/>
            <ac:spMk id="3" creationId="{170F1F03-AD3B-40D4-A9A4-A23B6630DB7A}"/>
          </ac:spMkLst>
        </pc:spChg>
        <pc:spChg chg="mod">
          <ac:chgData name="Daniel Schwarz" userId="5bb35bb8-905a-4742-88d9-33d9089732e7" providerId="ADAL" clId="{86437948-6A79-4B7B-B7E0-67C001754F77}" dt="2020-10-10T12:17:07.669" v="4386" actId="1038"/>
          <ac:spMkLst>
            <pc:docMk/>
            <pc:sldMk cId="4231827098" sldId="286"/>
            <ac:spMk id="5" creationId="{91646C42-2702-45F5-A6EA-BA346C5457B4}"/>
          </ac:spMkLst>
        </pc:spChg>
      </pc:sldChg>
      <pc:sldChg chg="new del">
        <pc:chgData name="Daniel Schwarz" userId="5bb35bb8-905a-4742-88d9-33d9089732e7" providerId="ADAL" clId="{86437948-6A79-4B7B-B7E0-67C001754F77}" dt="2020-10-10T12:28:56.589" v="4542" actId="47"/>
        <pc:sldMkLst>
          <pc:docMk/>
          <pc:sldMk cId="2909246714" sldId="287"/>
        </pc:sldMkLst>
      </pc:sldChg>
      <pc:sldChg chg="addSp delSp modSp add mod modAnim">
        <pc:chgData name="Daniel Schwarz" userId="5bb35bb8-905a-4742-88d9-33d9089732e7" providerId="ADAL" clId="{86437948-6A79-4B7B-B7E0-67C001754F77}" dt="2020-10-10T19:13:40.793" v="4924" actId="20577"/>
        <pc:sldMkLst>
          <pc:docMk/>
          <pc:sldMk cId="588544016" sldId="288"/>
        </pc:sldMkLst>
        <pc:spChg chg="mod">
          <ac:chgData name="Daniel Schwarz" userId="5bb35bb8-905a-4742-88d9-33d9089732e7" providerId="ADAL" clId="{86437948-6A79-4B7B-B7E0-67C001754F77}" dt="2020-10-10T19:13:40.793" v="4924" actId="20577"/>
          <ac:spMkLst>
            <pc:docMk/>
            <pc:sldMk cId="588544016" sldId="288"/>
            <ac:spMk id="61" creationId="{F9D06B83-6F11-4BE8-82B4-10D19CCD8A35}"/>
          </ac:spMkLst>
        </pc:spChg>
        <pc:spChg chg="add mod">
          <ac:chgData name="Daniel Schwarz" userId="5bb35bb8-905a-4742-88d9-33d9089732e7" providerId="ADAL" clId="{86437948-6A79-4B7B-B7E0-67C001754F77}" dt="2020-10-10T12:26:34.942" v="4513" actId="14100"/>
          <ac:spMkLst>
            <pc:docMk/>
            <pc:sldMk cId="588544016" sldId="288"/>
            <ac:spMk id="94" creationId="{1F269552-1446-473F-88EB-B99DF9CF3AE6}"/>
          </ac:spMkLst>
        </pc:spChg>
        <pc:grpChg chg="add del">
          <ac:chgData name="Daniel Schwarz" userId="5bb35bb8-905a-4742-88d9-33d9089732e7" providerId="ADAL" clId="{86437948-6A79-4B7B-B7E0-67C001754F77}" dt="2020-10-10T12:23:15.529" v="4442" actId="165"/>
          <ac:grpSpMkLst>
            <pc:docMk/>
            <pc:sldMk cId="588544016" sldId="288"/>
            <ac:grpSpMk id="4" creationId="{6FF10DC6-281C-462D-991C-D5EE420C7CBD}"/>
          </ac:grpSpMkLst>
        </pc:grpChg>
        <pc:grpChg chg="del mod topLvl">
          <ac:chgData name="Daniel Schwarz" userId="5bb35bb8-905a-4742-88d9-33d9089732e7" providerId="ADAL" clId="{86437948-6A79-4B7B-B7E0-67C001754F77}" dt="2020-10-10T12:23:17.918" v="4443" actId="478"/>
          <ac:grpSpMkLst>
            <pc:docMk/>
            <pc:sldMk cId="588544016" sldId="288"/>
            <ac:grpSpMk id="8" creationId="{3704B438-2766-4155-BCDD-C8F06E4EE7B2}"/>
          </ac:grpSpMkLst>
        </pc:grpChg>
        <pc:grpChg chg="del">
          <ac:chgData name="Daniel Schwarz" userId="5bb35bb8-905a-4742-88d9-33d9089732e7" providerId="ADAL" clId="{86437948-6A79-4B7B-B7E0-67C001754F77}" dt="2020-10-10T12:23:02.109" v="4437" actId="478"/>
          <ac:grpSpMkLst>
            <pc:docMk/>
            <pc:sldMk cId="588544016" sldId="288"/>
            <ac:grpSpMk id="38" creationId="{CE045107-2559-48EF-AE5A-FB85D7A2C2E7}"/>
          </ac:grpSpMkLst>
        </pc:grpChg>
        <pc:grpChg chg="del mod">
          <ac:chgData name="Daniel Schwarz" userId="5bb35bb8-905a-4742-88d9-33d9089732e7" providerId="ADAL" clId="{86437948-6A79-4B7B-B7E0-67C001754F77}" dt="2020-10-10T12:23:47.049" v="4457"/>
          <ac:grpSpMkLst>
            <pc:docMk/>
            <pc:sldMk cId="588544016" sldId="288"/>
            <ac:grpSpMk id="52" creationId="{BB4CE625-F5D6-4248-8206-75FCA8C56FA3}"/>
          </ac:grpSpMkLst>
        </pc:grpChg>
        <pc:grpChg chg="del">
          <ac:chgData name="Daniel Schwarz" userId="5bb35bb8-905a-4742-88d9-33d9089732e7" providerId="ADAL" clId="{86437948-6A79-4B7B-B7E0-67C001754F77}" dt="2020-10-10T12:23:04.974" v="4438" actId="478"/>
          <ac:grpSpMkLst>
            <pc:docMk/>
            <pc:sldMk cId="588544016" sldId="288"/>
            <ac:grpSpMk id="60" creationId="{5C87D7C6-4619-4EE4-809D-EED20BEBEF7B}"/>
          </ac:grpSpMkLst>
        </pc:grpChg>
        <pc:grpChg chg="mod">
          <ac:chgData name="Daniel Schwarz" userId="5bb35bb8-905a-4742-88d9-33d9089732e7" providerId="ADAL" clId="{86437948-6A79-4B7B-B7E0-67C001754F77}" dt="2020-10-10T12:23:47.049" v="4457"/>
          <ac:grpSpMkLst>
            <pc:docMk/>
            <pc:sldMk cId="588544016" sldId="288"/>
            <ac:grpSpMk id="67" creationId="{1E8F4D01-682E-4566-ABE4-036A83B4BAEB}"/>
          </ac:grpSpMkLst>
        </pc:grpChg>
        <pc:grpChg chg="add mod">
          <ac:chgData name="Daniel Schwarz" userId="5bb35bb8-905a-4742-88d9-33d9089732e7" providerId="ADAL" clId="{86437948-6A79-4B7B-B7E0-67C001754F77}" dt="2020-10-10T12:27:35.909" v="4538" actId="208"/>
          <ac:grpSpMkLst>
            <pc:docMk/>
            <pc:sldMk cId="588544016" sldId="288"/>
            <ac:grpSpMk id="68" creationId="{50F5DB4C-6BB4-4120-BABD-031DDC2F0D9D}"/>
          </ac:grpSpMkLst>
        </pc:grpChg>
        <pc:grpChg chg="add mod">
          <ac:chgData name="Daniel Schwarz" userId="5bb35bb8-905a-4742-88d9-33d9089732e7" providerId="ADAL" clId="{86437948-6A79-4B7B-B7E0-67C001754F77}" dt="2020-10-10T12:27:44.254" v="4539" actId="208"/>
          <ac:grpSpMkLst>
            <pc:docMk/>
            <pc:sldMk cId="588544016" sldId="288"/>
            <ac:grpSpMk id="78" creationId="{04850D2B-A7E1-45F4-BC8A-D4FC5A3DCCC8}"/>
          </ac:grpSpMkLst>
        </pc:grpChg>
        <pc:grpChg chg="mod">
          <ac:chgData name="Daniel Schwarz" userId="5bb35bb8-905a-4742-88d9-33d9089732e7" providerId="ADAL" clId="{86437948-6A79-4B7B-B7E0-67C001754F77}" dt="2020-10-10T12:24:14.419" v="4462"/>
          <ac:grpSpMkLst>
            <pc:docMk/>
            <pc:sldMk cId="588544016" sldId="288"/>
            <ac:grpSpMk id="80" creationId="{875AB6A1-3103-48D8-976D-9B4C32514419}"/>
          </ac:grpSpMkLst>
        </pc:grpChg>
        <pc:grpChg chg="mod">
          <ac:chgData name="Daniel Schwarz" userId="5bb35bb8-905a-4742-88d9-33d9089732e7" providerId="ADAL" clId="{86437948-6A79-4B7B-B7E0-67C001754F77}" dt="2020-10-10T12:24:14.419" v="4462"/>
          <ac:grpSpMkLst>
            <pc:docMk/>
            <pc:sldMk cId="588544016" sldId="288"/>
            <ac:grpSpMk id="81" creationId="{09F1278F-770D-4616-85F6-E802396F9EFC}"/>
          </ac:grpSpMkLst>
        </pc:grpChg>
        <pc:grpChg chg="mod">
          <ac:chgData name="Daniel Schwarz" userId="5bb35bb8-905a-4742-88d9-33d9089732e7" providerId="ADAL" clId="{86437948-6A79-4B7B-B7E0-67C001754F77}" dt="2020-10-10T12:24:14.419" v="4462"/>
          <ac:grpSpMkLst>
            <pc:docMk/>
            <pc:sldMk cId="588544016" sldId="288"/>
            <ac:grpSpMk id="82" creationId="{0076D2D6-DCBB-4257-8F41-9E9C1CDA6E60}"/>
          </ac:grpSpMkLst>
        </pc:grpChg>
        <pc:grpChg chg="del mod">
          <ac:chgData name="Daniel Schwarz" userId="5bb35bb8-905a-4742-88d9-33d9089732e7" providerId="ADAL" clId="{86437948-6A79-4B7B-B7E0-67C001754F77}" dt="2020-10-10T12:27:03.221" v="4533"/>
          <ac:grpSpMkLst>
            <pc:docMk/>
            <pc:sldMk cId="588544016" sldId="288"/>
            <ac:grpSpMk id="103" creationId="{050B8E3D-F928-478C-AE79-35418169AD87}"/>
          </ac:grpSpMkLst>
        </pc:grpChg>
        <pc:grpChg chg="del mod">
          <ac:chgData name="Daniel Schwarz" userId="5bb35bb8-905a-4742-88d9-33d9089732e7" providerId="ADAL" clId="{86437948-6A79-4B7B-B7E0-67C001754F77}" dt="2020-10-10T12:27:03.221" v="4533"/>
          <ac:grpSpMkLst>
            <pc:docMk/>
            <pc:sldMk cId="588544016" sldId="288"/>
            <ac:grpSpMk id="109" creationId="{19465DD5-E5FA-4698-8F20-54E64E9B4E39}"/>
          </ac:grpSpMkLst>
        </pc:grpChg>
        <pc:grpChg chg="del mod">
          <ac:chgData name="Daniel Schwarz" userId="5bb35bb8-905a-4742-88d9-33d9089732e7" providerId="ADAL" clId="{86437948-6A79-4B7B-B7E0-67C001754F77}" dt="2020-10-10T12:27:07.042" v="4535"/>
          <ac:grpSpMkLst>
            <pc:docMk/>
            <pc:sldMk cId="588544016" sldId="288"/>
            <ac:grpSpMk id="114" creationId="{B7BD0A87-FFC5-4A36-89B8-421F17641C0B}"/>
          </ac:grpSpMkLst>
        </pc:grpChg>
        <pc:grpChg chg="mod">
          <ac:chgData name="Daniel Schwarz" userId="5bb35bb8-905a-4742-88d9-33d9089732e7" providerId="ADAL" clId="{86437948-6A79-4B7B-B7E0-67C001754F77}" dt="2020-10-10T12:27:07.042" v="4535"/>
          <ac:grpSpMkLst>
            <pc:docMk/>
            <pc:sldMk cId="588544016" sldId="288"/>
            <ac:grpSpMk id="116" creationId="{950BD054-9C8E-46CC-BA1F-4BF36DD1CD07}"/>
          </ac:grpSpMkLst>
        </pc:grpChg>
        <pc:picChg chg="add del mod">
          <ac:chgData name="Daniel Schwarz" userId="5bb35bb8-905a-4742-88d9-33d9089732e7" providerId="ADAL" clId="{86437948-6A79-4B7B-B7E0-67C001754F77}" dt="2020-10-10T18:57:01.186" v="4860" actId="478"/>
          <ac:picMkLst>
            <pc:docMk/>
            <pc:sldMk cId="588544016" sldId="288"/>
            <ac:picMk id="2" creationId="{8882CB8C-9E2E-4ED2-B14E-AD34347D969F}"/>
          </ac:picMkLst>
        </pc:picChg>
        <pc:picChg chg="add del mod">
          <ac:chgData name="Daniel Schwarz" userId="5bb35bb8-905a-4742-88d9-33d9089732e7" providerId="ADAL" clId="{86437948-6A79-4B7B-B7E0-67C001754F77}" dt="2020-10-10T18:56:59.074" v="4859" actId="478"/>
          <ac:picMkLst>
            <pc:docMk/>
            <pc:sldMk cId="588544016" sldId="288"/>
            <ac:picMk id="4" creationId="{3192AC5E-4A3F-461B-AD74-4A232BB17E05}"/>
          </ac:picMkLst>
        </pc:picChg>
        <pc:picChg chg="add del mod">
          <ac:chgData name="Daniel Schwarz" userId="5bb35bb8-905a-4742-88d9-33d9089732e7" providerId="ADAL" clId="{86437948-6A79-4B7B-B7E0-67C001754F77}" dt="2020-10-10T18:56:17.269" v="4858" actId="478"/>
          <ac:picMkLst>
            <pc:docMk/>
            <pc:sldMk cId="588544016" sldId="288"/>
            <ac:picMk id="8" creationId="{369297E5-16C1-4A6C-9A0A-A481CA23C184}"/>
          </ac:picMkLst>
        </pc:picChg>
        <pc:inkChg chg="add del">
          <ac:chgData name="Daniel Schwarz" userId="5bb35bb8-905a-4742-88d9-33d9089732e7" providerId="ADAL" clId="{86437948-6A79-4B7B-B7E0-67C001754F77}" dt="2020-10-10T12:23:28.996" v="4445" actId="9405"/>
          <ac:inkMkLst>
            <pc:docMk/>
            <pc:sldMk cId="588544016" sldId="288"/>
            <ac:inkMk id="2" creationId="{62E30396-1A90-4985-8B8C-ACD19830906D}"/>
          </ac:inkMkLst>
        </pc:inkChg>
        <pc:inkChg chg="mod topLvl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5" creationId="{15A2F184-14BE-4E60-876C-79322543583C}"/>
          </ac:inkMkLst>
        </pc:inkChg>
        <pc:inkChg chg="mod topLvl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6" creationId="{FE5674AF-B9D1-4EA9-959B-D86966B8DE75}"/>
          </ac:inkMkLst>
        </pc:inkChg>
        <pc:inkChg chg="mod topLvl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7" creationId="{E6D25749-C5AA-451C-B9E9-40613AB2B871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9" creationId="{29FBBBF8-8685-42F7-A9A1-E2AA7BF773BD}"/>
          </ac:inkMkLst>
        </pc:inkChg>
        <pc:inkChg chg="del">
          <ac:chgData name="Daniel Schwarz" userId="5bb35bb8-905a-4742-88d9-33d9089732e7" providerId="ADAL" clId="{86437948-6A79-4B7B-B7E0-67C001754F77}" dt="2020-10-10T12:23:08.280" v="4439" actId="478"/>
          <ac:inkMkLst>
            <pc:docMk/>
            <pc:sldMk cId="588544016" sldId="288"/>
            <ac:inkMk id="10" creationId="{6527E0E1-A86B-41EC-B947-B097AE2F5757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1" creationId="{443CD2A4-01E7-42EF-99F1-4AE77640F2AE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2" creationId="{78F684E1-A664-47F0-AB80-294D46A0646B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3" creationId="{32C55C70-46F5-4DA3-AE28-8CE47D3CE188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4" creationId="{EB432BE0-FE4D-45C7-B017-FF8979501A0D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5" creationId="{9AE3E6E8-D56C-4A7E-9B9C-50CDCE78482C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6" creationId="{1F539855-FE94-4D5A-AC8E-0A4BDE5A7C8B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7" creationId="{A8404F3A-1CAE-4880-B5C9-56BA68D48286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8" creationId="{D8F00DCF-775C-4AFA-8966-D34DAE7E2E5D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9" creationId="{12B653A7-9E40-42D6-8F37-C4A0EFCD334F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20" creationId="{3C5827DC-494F-4858-BBE8-9ED0D5A0F3F2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31" creationId="{DF254CEC-2CF5-4634-AD21-4BD99C0C0FCE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35" creationId="{547825D5-74E2-4B21-81B8-3C90395A0AC2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46" creationId="{F19A6C1B-1122-4377-909A-9A30274CA039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49" creationId="{A5EA948C-08B9-4C74-A8BA-F5EB1E161662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57" creationId="{1AB1BD72-34A7-4215-9A20-C842DDCE2116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62" creationId="{D9EA65FE-7BE8-48A5-A51E-C87485A7336D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63" creationId="{A7155FD2-497E-4E70-BEE4-9DA90752051F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64" creationId="{03BF95A6-D1B8-4C88-B82C-2F69A0EF2AD4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65" creationId="{B0CCE380-4793-454F-B1B9-D6EB935A957A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66" creationId="{1F6BDD11-5AB8-41D8-BB23-1B9076922ACB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69" creationId="{D0BAFD10-94AC-40B0-B5DE-A73CBC961358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0" creationId="{C6529287-1560-463D-814C-DEB21D85F23F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1" creationId="{8209FF75-8FA1-42F5-AD3F-31481E02A499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2" creationId="{6A3BC534-FED0-4B1C-BD02-1F1D202BB451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3" creationId="{B5BE5FBB-3525-43E0-960F-372F7DFF5B5D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4" creationId="{A64DCCAC-3D04-404F-8D4F-D7B75A14E623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5" creationId="{A4ECF43E-6AAD-4853-AAD2-FBAA0A39F2C1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6" creationId="{876627B0-8A58-41BC-997E-FECA944E16F7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7" creationId="{6416651D-68F7-4864-92C9-DCFFE785A85F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79" creationId="{76D2EA02-5F22-4088-8209-A9DCF18ECD3C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3" creationId="{D694726F-B657-493A-8F07-5371004CFF20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4" creationId="{F4C2D616-81A0-4D31-AF2C-2A1A7F793FD5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5" creationId="{048E46B7-1F29-4008-BEAE-5D60741C9EF4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6" creationId="{1F2C6ABF-16E4-4BEA-8F8F-C5726490D8A0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7" creationId="{8E448ED1-347D-490F-B0EA-E6D86C2E32F9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8" creationId="{CB54B549-FD48-4708-AED7-6EB241074F88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9" creationId="{3B246D2D-871F-41BF-899F-55FDE7A83667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90" creationId="{D77F6895-A076-4FF5-8BE9-9893D2D69C58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91" creationId="{6BFCC4D3-E65F-489A-B2AC-9F7F14F02257}"/>
          </ac:inkMkLst>
        </pc:inkChg>
        <pc:inkChg chg="add">
          <ac:chgData name="Daniel Schwarz" userId="5bb35bb8-905a-4742-88d9-33d9089732e7" providerId="ADAL" clId="{86437948-6A79-4B7B-B7E0-67C001754F77}" dt="2020-10-10T12:25:15.531" v="4505" actId="9405"/>
          <ac:inkMkLst>
            <pc:docMk/>
            <pc:sldMk cId="588544016" sldId="288"/>
            <ac:inkMk id="92" creationId="{E8E9AD1A-F046-4170-989E-478029E23BE9}"/>
          </ac:inkMkLst>
        </pc:inkChg>
        <pc:inkChg chg="add del">
          <ac:chgData name="Daniel Schwarz" userId="5bb35bb8-905a-4742-88d9-33d9089732e7" providerId="ADAL" clId="{86437948-6A79-4B7B-B7E0-67C001754F77}" dt="2020-10-10T12:25:21.021" v="4507" actId="9405"/>
          <ac:inkMkLst>
            <pc:docMk/>
            <pc:sldMk cId="588544016" sldId="288"/>
            <ac:inkMk id="93" creationId="{B557F0A9-06F7-4D59-B27F-4D167CC7E3A7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95" creationId="{0CEE2D88-FDF7-4262-9FFA-7853C895B3E4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96" creationId="{DCF1B453-B19C-4069-B088-0EF0D18EC1EB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97" creationId="{6A46BE8B-BE91-4EB9-AC87-3FAC1C2CF440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98" creationId="{C2668CDD-0674-494E-8B40-0E6ACBEF35FC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99" creationId="{64884AD3-D79F-445A-84A6-A47892634993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0" creationId="{82F30759-55C5-4FBB-870C-D7968EF15AEF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1" creationId="{69A3194C-0C3A-4C3B-A450-B9EFAD2CA152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2" creationId="{02D68F07-0C37-4714-B9C1-C4FDEB4202FD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4" creationId="{E23CE902-6EA7-49F9-918C-CBB3D978E4F1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5" creationId="{84544FB7-2753-4AA6-AD1C-497BA7D91EF2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6" creationId="{8405F078-FF2B-4F9F-AD30-A87A95E2E2D2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7" creationId="{42CE77BB-6F9B-4F14-85E9-03A611ADEFB1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8" creationId="{1F023FF7-50A1-4911-A0A2-CF361C7F16B2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10" creationId="{CB05124C-8468-4678-8D52-9653CA00EC96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11" creationId="{C8C34106-F7B0-48EA-80F8-F0CA9915C412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12" creationId="{0EDC8B51-AE1E-4CE2-A1F7-F63D198F47EA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13" creationId="{8AD4978D-635F-4797-A9CA-970D0A92D5E3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15" creationId="{FD31DEE0-491B-4289-A835-0D028AFE9DD2}"/>
          </ac:inkMkLst>
        </pc:inkChg>
      </pc:sldChg>
      <pc:sldChg chg="modSp add mod modNotesTx">
        <pc:chgData name="Daniel Schwarz" userId="5bb35bb8-905a-4742-88d9-33d9089732e7" providerId="ADAL" clId="{86437948-6A79-4B7B-B7E0-67C001754F77}" dt="2020-10-10T19:15:02.500" v="4984" actId="20577"/>
        <pc:sldMkLst>
          <pc:docMk/>
          <pc:sldMk cId="2101057785" sldId="289"/>
        </pc:sldMkLst>
        <pc:spChg chg="mod">
          <ac:chgData name="Daniel Schwarz" userId="5bb35bb8-905a-4742-88d9-33d9089732e7" providerId="ADAL" clId="{86437948-6A79-4B7B-B7E0-67C001754F77}" dt="2020-10-10T12:29:23.022" v="4585" actId="404"/>
          <ac:spMkLst>
            <pc:docMk/>
            <pc:sldMk cId="2101057785" sldId="289"/>
            <ac:spMk id="3" creationId="{170F1F03-AD3B-40D4-A9A4-A23B6630DB7A}"/>
          </ac:spMkLst>
        </pc:spChg>
        <pc:spChg chg="mod">
          <ac:chgData name="Daniel Schwarz" userId="5bb35bb8-905a-4742-88d9-33d9089732e7" providerId="ADAL" clId="{86437948-6A79-4B7B-B7E0-67C001754F77}" dt="2020-10-10T19:15:02.500" v="4984" actId="20577"/>
          <ac:spMkLst>
            <pc:docMk/>
            <pc:sldMk cId="2101057785" sldId="289"/>
            <ac:spMk id="4" creationId="{478AB046-1B68-488D-AE60-8F01F95A10E4}"/>
          </ac:spMkLst>
        </pc:spChg>
        <pc:spChg chg="mod">
          <ac:chgData name="Daniel Schwarz" userId="5bb35bb8-905a-4742-88d9-33d9089732e7" providerId="ADAL" clId="{86437948-6A79-4B7B-B7E0-67C001754F77}" dt="2020-10-10T12:29:27.379" v="4586" actId="1076"/>
          <ac:spMkLst>
            <pc:docMk/>
            <pc:sldMk cId="2101057785" sldId="289"/>
            <ac:spMk id="5" creationId="{91646C42-2702-45F5-A6EA-BA346C5457B4}"/>
          </ac:spMkLst>
        </pc:spChg>
      </pc:sldChg>
      <pc:sldChg chg="modSp new mod modNotesTx">
        <pc:chgData name="Daniel Schwarz" userId="5bb35bb8-905a-4742-88d9-33d9089732e7" providerId="ADAL" clId="{86437948-6A79-4B7B-B7E0-67C001754F77}" dt="2020-10-10T19:35:01.611" v="5678" actId="20577"/>
        <pc:sldMkLst>
          <pc:docMk/>
          <pc:sldMk cId="1862711636" sldId="290"/>
        </pc:sldMkLst>
        <pc:spChg chg="mod">
          <ac:chgData name="Daniel Schwarz" userId="5bb35bb8-905a-4742-88d9-33d9089732e7" providerId="ADAL" clId="{86437948-6A79-4B7B-B7E0-67C001754F77}" dt="2020-10-10T12:30:39.548" v="4699" actId="20577"/>
          <ac:spMkLst>
            <pc:docMk/>
            <pc:sldMk cId="1862711636" sldId="290"/>
            <ac:spMk id="2" creationId="{99BE28C4-77E7-446D-82E1-1F1246C7D06E}"/>
          </ac:spMkLst>
        </pc:spChg>
        <pc:spChg chg="mod">
          <ac:chgData name="Daniel Schwarz" userId="5bb35bb8-905a-4742-88d9-33d9089732e7" providerId="ADAL" clId="{86437948-6A79-4B7B-B7E0-67C001754F77}" dt="2020-10-10T19:35:01.611" v="5678" actId="20577"/>
          <ac:spMkLst>
            <pc:docMk/>
            <pc:sldMk cId="1862711636" sldId="290"/>
            <ac:spMk id="3" creationId="{E159E379-3A4D-4DFB-AA57-B1EAF62DBDD9}"/>
          </ac:spMkLst>
        </pc:spChg>
      </pc:sldChg>
      <pc:sldChg chg="addSp delSp modSp add mod modAnim">
        <pc:chgData name="Daniel Schwarz" userId="5bb35bb8-905a-4742-88d9-33d9089732e7" providerId="ADAL" clId="{86437948-6A79-4B7B-B7E0-67C001754F77}" dt="2020-10-10T19:33:00.462" v="5636"/>
        <pc:sldMkLst>
          <pc:docMk/>
          <pc:sldMk cId="2682076118" sldId="291"/>
        </pc:sldMkLst>
        <pc:spChg chg="del">
          <ac:chgData name="Daniel Schwarz" userId="5bb35bb8-905a-4742-88d9-33d9089732e7" providerId="ADAL" clId="{86437948-6A79-4B7B-B7E0-67C001754F77}" dt="2020-10-10T19:31:38.858" v="5597" actId="478"/>
          <ac:spMkLst>
            <pc:docMk/>
            <pc:sldMk cId="2682076118" sldId="291"/>
            <ac:spMk id="28" creationId="{46FBFC2C-156B-4867-BA2C-8521D7C9C022}"/>
          </ac:spMkLst>
        </pc:spChg>
        <pc:spChg chg="add del">
          <ac:chgData name="Daniel Schwarz" userId="5bb35bb8-905a-4742-88d9-33d9089732e7" providerId="ADAL" clId="{86437948-6A79-4B7B-B7E0-67C001754F77}" dt="2020-10-10T19:32:49.909" v="5634" actId="34122"/>
          <ac:spMkLst>
            <pc:docMk/>
            <pc:sldMk cId="2682076118" sldId="291"/>
            <ac:spMk id="367" creationId="{6BCB2AB3-BC03-47C2-AA9D-CD4D3318BAB1}"/>
          </ac:spMkLst>
        </pc:spChg>
        <pc:grpChg chg="add del mod">
          <ac:chgData name="Daniel Schwarz" userId="5bb35bb8-905a-4742-88d9-33d9089732e7" providerId="ADAL" clId="{86437948-6A79-4B7B-B7E0-67C001754F77}" dt="2020-10-10T19:32:15.426" v="5608"/>
          <ac:grpSpMkLst>
            <pc:docMk/>
            <pc:sldMk cId="2682076118" sldId="291"/>
            <ac:grpSpMk id="33" creationId="{8B78C5D9-A726-4FC3-B98F-44EE8CDF3180}"/>
          </ac:grpSpMkLst>
        </pc:grpChg>
        <pc:grpChg chg="mod">
          <ac:chgData name="Daniel Schwarz" userId="5bb35bb8-905a-4742-88d9-33d9089732e7" providerId="ADAL" clId="{86437948-6A79-4B7B-B7E0-67C001754F77}" dt="2020-10-10T19:32:13.771" v="5606"/>
          <ac:grpSpMkLst>
            <pc:docMk/>
            <pc:sldMk cId="2682076118" sldId="291"/>
            <ac:grpSpMk id="40" creationId="{F4D08E31-F360-46D8-857D-440979A783D8}"/>
          </ac:grpSpMkLst>
        </pc:grpChg>
        <pc:grpChg chg="del mod">
          <ac:chgData name="Daniel Schwarz" userId="5bb35bb8-905a-4742-88d9-33d9089732e7" providerId="ADAL" clId="{86437948-6A79-4B7B-B7E0-67C001754F77}" dt="2020-10-10T19:32:28.311" v="5616"/>
          <ac:grpSpMkLst>
            <pc:docMk/>
            <pc:sldMk cId="2682076118" sldId="291"/>
            <ac:grpSpMk id="50" creationId="{B3EF8852-2708-418D-A133-E1EF734FE79B}"/>
          </ac:grpSpMkLst>
        </pc:grpChg>
        <pc:grpChg chg="mod">
          <ac:chgData name="Daniel Schwarz" userId="5bb35bb8-905a-4742-88d9-33d9089732e7" providerId="ADAL" clId="{86437948-6A79-4B7B-B7E0-67C001754F77}" dt="2020-10-10T19:32:53.302" v="5635" actId="164"/>
          <ac:grpSpMkLst>
            <pc:docMk/>
            <pc:sldMk cId="2682076118" sldId="291"/>
            <ac:grpSpMk id="63" creationId="{EA2A9698-DD54-460D-8149-E52313FBEA9E}"/>
          </ac:grpSpMkLst>
        </pc:grpChg>
        <pc:grpChg chg="add mod">
          <ac:chgData name="Daniel Schwarz" userId="5bb35bb8-905a-4742-88d9-33d9089732e7" providerId="ADAL" clId="{86437948-6A79-4B7B-B7E0-67C001754F77}" dt="2020-10-10T19:32:53.302" v="5635" actId="164"/>
          <ac:grpSpMkLst>
            <pc:docMk/>
            <pc:sldMk cId="2682076118" sldId="291"/>
            <ac:grpSpMk id="65" creationId="{46D6DDB6-811B-49C1-A7B6-AE6AAB97B5F9}"/>
          </ac:grpSpMkLst>
        </pc:grpChg>
        <pc:inkChg chg="add del mod">
          <ac:chgData name="Daniel Schwarz" userId="5bb35bb8-905a-4742-88d9-33d9089732e7" providerId="ADAL" clId="{86437948-6A79-4B7B-B7E0-67C001754F77}" dt="2020-10-10T19:32:53.302" v="5635" actId="164"/>
          <ac:inkMkLst>
            <pc:docMk/>
            <pc:sldMk cId="2682076118" sldId="291"/>
            <ac:inkMk id="29" creationId="{08D1F9E1-0A80-4AA0-8D69-57EC85BD3D09}"/>
          </ac:inkMkLst>
        </pc:inkChg>
        <pc:inkChg chg="add del mod">
          <ac:chgData name="Daniel Schwarz" userId="5bb35bb8-905a-4742-88d9-33d9089732e7" providerId="ADAL" clId="{86437948-6A79-4B7B-B7E0-67C001754F77}" dt="2020-10-10T19:32:17.224" v="5610" actId="9405"/>
          <ac:inkMkLst>
            <pc:docMk/>
            <pc:sldMk cId="2682076118" sldId="291"/>
            <ac:inkMk id="30" creationId="{613B79A0-AFA1-4FB4-9A5C-64EB5A8B198E}"/>
          </ac:inkMkLst>
        </pc:inkChg>
        <pc:inkChg chg="add del mod">
          <ac:chgData name="Daniel Schwarz" userId="5bb35bb8-905a-4742-88d9-33d9089732e7" providerId="ADAL" clId="{86437948-6A79-4B7B-B7E0-67C001754F77}" dt="2020-10-10T19:32:16.259" v="5609" actId="9405"/>
          <ac:inkMkLst>
            <pc:docMk/>
            <pc:sldMk cId="2682076118" sldId="291"/>
            <ac:inkMk id="31" creationId="{49E80FC0-5B25-4D54-AD2B-03F1C09A5E5D}"/>
          </ac:inkMkLst>
        </pc:inkChg>
        <pc:inkChg chg="add del mod">
          <ac:chgData name="Daniel Schwarz" userId="5bb35bb8-905a-4742-88d9-33d9089732e7" providerId="ADAL" clId="{86437948-6A79-4B7B-B7E0-67C001754F77}" dt="2020-10-10T19:32:15.426" v="5608"/>
          <ac:inkMkLst>
            <pc:docMk/>
            <pc:sldMk cId="2682076118" sldId="291"/>
            <ac:inkMk id="32" creationId="{40BD94E0-4F61-42A3-9C87-A142F0F6D30B}"/>
          </ac:inkMkLst>
        </pc:inkChg>
        <pc:inkChg chg="add del mod">
          <ac:chgData name="Daniel Schwarz" userId="5bb35bb8-905a-4742-88d9-33d9089732e7" providerId="ADAL" clId="{86437948-6A79-4B7B-B7E0-67C001754F77}" dt="2020-10-10T19:32:13.771" v="5606"/>
          <ac:inkMkLst>
            <pc:docMk/>
            <pc:sldMk cId="2682076118" sldId="291"/>
            <ac:inkMk id="34" creationId="{DC3A25BE-9EA7-4F59-A146-F2F7BA943545}"/>
          </ac:inkMkLst>
        </pc:inkChg>
        <pc:inkChg chg="add mod">
          <ac:chgData name="Daniel Schwarz" userId="5bb35bb8-905a-4742-88d9-33d9089732e7" providerId="ADAL" clId="{86437948-6A79-4B7B-B7E0-67C001754F77}" dt="2020-10-10T19:32:28.311" v="5616"/>
          <ac:inkMkLst>
            <pc:docMk/>
            <pc:sldMk cId="2682076118" sldId="291"/>
            <ac:inkMk id="45" creationId="{312DCD1B-D94D-451B-AE52-6308CBF4661A}"/>
          </ac:inkMkLst>
        </pc:inkChg>
        <pc:inkChg chg="add mod">
          <ac:chgData name="Daniel Schwarz" userId="5bb35bb8-905a-4742-88d9-33d9089732e7" providerId="ADAL" clId="{86437948-6A79-4B7B-B7E0-67C001754F77}" dt="2020-10-10T19:32:28.311" v="5616"/>
          <ac:inkMkLst>
            <pc:docMk/>
            <pc:sldMk cId="2682076118" sldId="291"/>
            <ac:inkMk id="47" creationId="{8C003693-1652-4959-AC65-D600941D23A9}"/>
          </ac:inkMkLst>
        </pc:inkChg>
        <pc:inkChg chg="add mod">
          <ac:chgData name="Daniel Schwarz" userId="5bb35bb8-905a-4742-88d9-33d9089732e7" providerId="ADAL" clId="{86437948-6A79-4B7B-B7E0-67C001754F77}" dt="2020-10-10T19:32:28.311" v="5616"/>
          <ac:inkMkLst>
            <pc:docMk/>
            <pc:sldMk cId="2682076118" sldId="291"/>
            <ac:inkMk id="52" creationId="{CCD0D2BC-B546-4991-8F88-5EBAF4BB4A19}"/>
          </ac:inkMkLst>
        </pc:inkChg>
        <pc:inkChg chg="add mod">
          <ac:chgData name="Daniel Schwarz" userId="5bb35bb8-905a-4742-88d9-33d9089732e7" providerId="ADAL" clId="{86437948-6A79-4B7B-B7E0-67C001754F77}" dt="2020-10-10T19:32:28.311" v="5616"/>
          <ac:inkMkLst>
            <pc:docMk/>
            <pc:sldMk cId="2682076118" sldId="291"/>
            <ac:inkMk id="57" creationId="{0595A5DA-10CC-4292-8274-3A4DDBF77E39}"/>
          </ac:inkMkLst>
        </pc:inkChg>
        <pc:inkChg chg="del">
          <ac:chgData name="Daniel Schwarz" userId="5bb35bb8-905a-4742-88d9-33d9089732e7" providerId="ADAL" clId="{86437948-6A79-4B7B-B7E0-67C001754F77}" dt="2020-10-10T19:31:36.373" v="5595" actId="478"/>
          <ac:inkMkLst>
            <pc:docMk/>
            <pc:sldMk cId="2682076118" sldId="291"/>
            <ac:inkMk id="414" creationId="{33AF8FC9-ACDE-4335-91C0-B3D84EF29648}"/>
          </ac:inkMkLst>
        </pc:inkChg>
        <pc:inkChg chg="del">
          <ac:chgData name="Daniel Schwarz" userId="5bb35bb8-905a-4742-88d9-33d9089732e7" providerId="ADAL" clId="{86437948-6A79-4B7B-B7E0-67C001754F77}" dt="2020-10-10T19:31:35.268" v="5594" actId="478"/>
          <ac:inkMkLst>
            <pc:docMk/>
            <pc:sldMk cId="2682076118" sldId="291"/>
            <ac:inkMk id="415" creationId="{50F494F9-0B9A-479A-A08A-8D2187D9FB47}"/>
          </ac:inkMkLst>
        </pc:inkChg>
        <pc:inkChg chg="del">
          <ac:chgData name="Daniel Schwarz" userId="5bb35bb8-905a-4742-88d9-33d9089732e7" providerId="ADAL" clId="{86437948-6A79-4B7B-B7E0-67C001754F77}" dt="2020-10-10T19:31:37.615" v="5596" actId="478"/>
          <ac:inkMkLst>
            <pc:docMk/>
            <pc:sldMk cId="2682076118" sldId="291"/>
            <ac:inkMk id="416" creationId="{8E7CF1F8-4FA1-4B32-BFF2-5D79BCD3A0D9}"/>
          </ac:inkMkLst>
        </pc:inkChg>
      </pc:sldChg>
      <pc:sldChg chg="addSp delSp modSp new del mod setBg setClrOvrMap">
        <pc:chgData name="Daniel Schwarz" userId="5bb35bb8-905a-4742-88d9-33d9089732e7" providerId="ADAL" clId="{86437948-6A79-4B7B-B7E0-67C001754F77}" dt="2020-10-10T19:49:11.803" v="5690" actId="47"/>
        <pc:sldMkLst>
          <pc:docMk/>
          <pc:sldMk cId="729040437" sldId="292"/>
        </pc:sldMkLst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71" creationId="{F3060C83-F051-4F0E-ABAD-AA0DFC48B218}"/>
          </ac:spMkLst>
        </pc:spChg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73" creationId="{83C98ABE-055B-441F-B07E-44F97F083C39}"/>
          </ac:spMkLst>
        </pc:spChg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75" creationId="{29FDB030-9B49-4CED-8CCD-4D99382388AC}"/>
          </ac:spMkLst>
        </pc:spChg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77" creationId="{3783CA14-24A1-485C-8B30-D6A5D87987AD}"/>
          </ac:spMkLst>
        </pc:spChg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79" creationId="{9A97C86A-04D6-40F7-AE84-31AB43E6A846}"/>
          </ac:spMkLst>
        </pc:spChg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81" creationId="{FF9F2414-84E8-453E-B1F3-389FDE8192D9}"/>
          </ac:spMkLst>
        </pc:spChg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83" creationId="{3ECA69A1-7536-43AC-85EF-C7106179F5ED}"/>
          </ac:spMkLst>
        </pc:spChg>
        <pc:picChg chg="add del mod">
          <ac:chgData name="Daniel Schwarz" userId="5bb35bb8-905a-4742-88d9-33d9089732e7" providerId="ADAL" clId="{86437948-6A79-4B7B-B7E0-67C001754F77}" dt="2020-10-10T19:49:07.609" v="5689" actId="478"/>
          <ac:picMkLst>
            <pc:docMk/>
            <pc:sldMk cId="729040437" sldId="292"/>
            <ac:picMk id="1026" creationId="{5DEE2F76-573F-443A-9F6F-B0ED5ED0E23C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45.0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615 73 692,'-19'-11'6832,"0"3"-65,14 1-5715,4 5-841,0-1 0,0 1 0,0 0 0,0-1 0,-1 1-1,1 0 1,-1 0 0,1 0 0,-1 0 0,0 0 0,0 0 0,0 0-1,0 0 1,0 1 0,0-1 0,-4-1 0,1 0 367,4 2-496,0 0 0,0 0 0,0 1-1,0-1 1,-1 0 0,1 1-1,0-1 1,-1 1 0,1-1-1,0 1 1,-1 0 0,1-1 0,0 1-1,-1 0 1,1 0 0,-1 0-1,1 0 1,0 0 0,-1 0-1,1 1 1,-1-1 0,1 0 0,0 1-1,-1-1 1,1 1 0,0-1-1,-2 2 1,1-1-2,-32 4 479,-27 19 511,59-23-1010,-32 6 532,-52 34-365,14 1 222,70-40-445,0-1 0,0 1 0,0 0 0,0 0 0,0 0 0,0 0 0,0 0 0,0 0 0,1 1 0,-2 3 0,1-4-4,1 0-1,0 0 1,-1 0 0,1 0 0,-1 0-1,0 0 1,1 0 0,-1 0-1,0-1 1,-3 3 0,2-2 4,-1 1 0,1 0-1,-1 0 1,1 0 0,0 0 0,0 1 0,1-1 0,-5 9 0,-7 7 11,-37 53 57,42-48-46,-3 1-20,9-18-10,1-1-1,0 0 1,0 1-1,1-1 0,0 1 1,-1 9-1,2-10 11,-1-1 0,0 1 1,0-1-1,-1 1 0,-3 10 0,2-11-3,1 1 1,1 0-1,-1-1 1,1 1-1,0 0 1,0 6-1,-10 24 17,11 147 47,21-134-137,-18-41 78,-1-1-1,1 1 0,0 0 1,1-1-1,0 1 1,0-1-1,1 0 0,0-1 1,0 1-1,9 8 1,8 18-8,-8-16 2,-10-12 0,1 1-1,-1-1 1,1 0-1,0-1 0,1 1 1,5 3-1,-6-4-2,-8-4-1,3 0 2,0 0-1,0 0 1,0 0 0,0 0 0,0 1 0,0-1 0,0 0 0,0 0 0,0 0 0,0 0-1,0 0 1,0 0 0,0 0 0,0 1 0,0-1 0,0 0 0,0 0 0,0 0-1,0 0 1,0 0 0,0 0 0,0 0 0,0 0 0,0 0 0,-1 1 0,1-1-1,0 0 1,0 0 0,0 0 0,0 0 0,0 0 0,0 0 0,0 0 0,0 0-1,0 0 1,0 0 0,0 0 0,-1 0 0,1 0 0,0 0 0,0 0 0,0 0 0,0 0-1,0 0 1,0 0 0,0 0 0,0 0 0,-1 0 0,1 0 0,0 0 0,0 0-1,0 0 1,46 29-2,40 13 30,-81-39-37,0 0 0,0 0 0,0-1 0,0 0 0,0 0 0,1 0 0,-1-1 0,1 1 0,-1-1 0,10 0 0,-13-1 7,0 0 0,1 0 0,-1 1-1,1-1 1,-1 1 0,0-1 0,0 1 0,1 0-1,-1 0 1,3 1 0,1-1 8,-1 0-1,0-1 1,1 0 0,-1 0 0,1 0-1,-1-1 1,0 0 0,1 0-1,-1 0 1,0-1 0,0 0 0,0 0-1,6-3 1,-3 2 0,8-2-24,-1 0 0,0-1 0,24-14 1,-21 4 5,-17 14 10,1 0 0,0 0 0,0 0 0,0 0 1,0 0-1,1 0 0,-1 1 0,0-1 0,1 1 0,2-1 1,-2 0-2,0 1 0,-1 0 1,1-1-1,0 1 1,-1-1-1,0 0 0,1 0 1,-1 0-1,0 0 0,0 0 1,3-4-1,17-15-8,-15 15 0,-1 1-1,0-2 1,0 1 0,0-1-1,8-13 1,-2 5-26,-10 13 38,0 0 0,-1 0 1,1-1-1,0 1 0,-1 0 0,1-1 0,-1 1 1,0 0-1,0-1 0,0 0 0,0 1 0,1-4 1,-2 5-2,0-1 0,0 0 0,1 1 1,-1-1-1,1 1 0,-1-1 1,1 1-1,0-1 0,-1 1 0,1 0 1,0-1-1,0 1 0,0 0 0,2-2 1,-2 2-1,0 0 0,0 0 1,0-1-1,0 1 0,-1 0 1,1 0-1,0-1 0,0 1 0,-1 0 1,1-1-1,-1 1 0,0-1 1,1 1-1,-1-2 0,5-6 12,1-7 4,5-30-56,10-9 1,-20 53 40,-1 0 0,0 0-1,0-1 1,1 1 0,0 0 0,-1 0 0,1 0 0,0 0-1,0 0 1,0 0 0,0 0 0,2-2 0,-2 2 0,1 0 0,-1 0 0,0 0 0,0 0 0,0-1 0,0 1-1,0 0 1,-1-1 0,1 1 0,-1-1 0,1 1 0,-1-3 0,11-21 9,-1-15 39,1 11-80,-11-128 224,-11 128-184,12 18-8,-1 10 1,0-1-1,1 1 0,-1-1 1,0 1-1,-1-1 0,1 1 1,0-1-1,-1 1 0,1-1 0,-1 1 1,0 0-1,0-1 0,0 1 1,0 0-1,-2-5 0,-1-17 17,2 22-7,1 1 3,-1-1 0,0 0 0,1 0-1,-1 0 1,1 0 0,-1 0 0,1 0 0,0-1 0,0 1 0,0 0 0,0-1 0,1 1 0,-1 0 0,0-4 0,-29-17 326,26 21-326,0-1-1,0 0 0,0 0 1,1 0-1,-1 0 0,1-1 1,0 1-1,-2-5 0,3 6 25,1-1 0,-1 1 0,0 0 0,1-1 0,-1 1 0,0 0 0,0 0 0,0 0-1,0 1 1,-1-1 0,1 0 0,0 1 0,-1 0 0,1-1 0,-1 1 0,-3-1 0,-18-13 115,19 10-126,5 4-18,-1 0 0,1 1 0,-1-1-1,1 0 1,-1 1 0,0-1 0,1 1 0,-1-1-1,0 1 1,1 0 0,-1-1 0,0 1-1,0-1 1,0 1 0,1 0 0,-1 0-1,0 0 1,0-1 0,0 1 0,1 0 0,-1 0-1,0 0 1,0 0 0,0 0 0,0 1-1,1-1 1,-1 0 0,-1 0 0,-7 1 96,-142 5-124,146-6-320,0 1 0,1 0 1,-1 0-1,1 0 0,-1 1 1,1-1-1,-9 6 0,11-7-135,0 1-1,0 0 1,1 0 0,-1 0-1,0 0 1,1 0-1,-1 1 1,1-1-1,-1 1 1,1-1-1,0 1 1,-1-1-1,1 1 1,0-1-1,0 1 1,0 0-1,0 0 1,0 0 0,1-1-1,-2 5 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9.1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72 0 372,'8'0'2152,"-16"0"-697,6 11-10,1-10-1369,1-1 0,-1 1 0,1-1-1,-1 0 1,0 1 0,1-1-1,-1 1 1,1-1 0,-1 1 0,1-1-1,-1 1 1,1 0 0,0-1-1,-1 1 1,1 0 0,0-1-1,-1 1 1,1 0 0,0-1 0,0 1-1,0 0 1,0 0 0,-1-1-1,1 1 1,0 0 0,0-1 0,0 1-1,1 0 1,-1 0 0,0 1-1,-1 6 175,-1 0 0,0-1 0,-1 1 0,1 0 0,-1-1 0,-1 1 0,0-1-1,-5 8 1,2 10 155,-1 0-329,7-23-76,0-1 1,0 1-1,0 0 0,0 0 1,0 0-1,0-1 0,1 1 1,-1 0-1,1 0 0,-1 0 1,1 0-1,0 0 1,0 0-1,0 0 0,0 1 1,0 1-1,0-3-29,-7 7-902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31.1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0 716,'-21'7'4246,"19"-8"-3944,0 1-1,0 0 0,0 0 0,1 0 0,-1 1 0,0-1 1,0 0-1,0 1 0,1-1 0,-1 1 0,0 9 8338,-2-4-7892,3-6-714,1 1 0,0-1 0,-1 0-1,1 0 1,-1 0 0,1 1 0,0-1-1,-1 0 1,1 0 0,0 1 0,-1-1 0,1 0-1,0 1 1,0-1 0,-1 0 0,1 1-1,0-1 1,0 0 0,0 1 0,-1-1-1,1 0 1,0 1 0,0-1 0,0 1 0,0-1-1,0 0 1,0 1 0,0-1 0,0 1-1,0-1 1,0 0 0,0 1 0,0-1 0,0 1-1,0 0 1,0 156 3350,11-108-3112,-11-40-217,1 0-1,-1 0 0,2 0 0,-1-1 1,4 13-1,-3-14-12,0 0 0,-1 0 0,0 0-1,-1 1 1,1 9 0,3 28 123,-2-36-133,0 1-1,-1-1 0,0 1 1,-2 19-1,1-19-9,0-1-1,0 1 0,1-1 1,4 19-1,5 28 63,1 4 82,-9-53-128,-1 1 0,1-1 1,-2 0-1,1 1 1,-1-1-1,0 0 1,-1 1-1,0-1 0,0 1 1,-4 13-1,3-13-15,0 0 0,1 0 0,-1 0 0,2 0-1,-1 1 1,1-1 0,0 0 0,3 14 0,0-4 2,0 0 0,0 27 0,-2-27-10,0 0-1,6 27 1,-5-33-13,0 1 0,-1 0-1,0 0 1,-1 1 0,-2 12 0,1-15 0,0 0 0,1-1 0,0 1 0,1-1 0,0 1 0,1 0 0,3 10 0,-4-14 8,0-1 1,0 1 0,0-1 0,-1 1 0,0 0-1,0-1 1,0 1 0,-3 10 0,2-12-5,0 1 1,0 0 0,0 0-1,1 0 1,0 0 0,1-1-1,-1 1 1,1 0 0,0 0 0,2 7-1,1-1 28,-1 1 0,-1-1 0,0 1 0,-1 0 0,0-1 0,-1 1-1,-3 18 1,2 6 157,-9 31 65,10-57-240,0 4 3,0 0 1,-1 0 0,0-1 0,-6 25-1,5-29-11,0 0 0,2 0 0,-1 0-1,1 0 1,2 14 0,-1 6 31,10 36-49,-11 122 51,10-127-47,-10 320-18,11-350-111,-11 78 197,11-79-85,-11 159 23,3-184 1,2-2 6,-2 19 20,-3-21-27,0 0 0,0 0 1,0 0-1,0 0 0,0-1 0,0 1 0,0 0 0,0 0 0,0 0 0,0 0 0,0 0 0,-1-1 0,1 1 0,0 0 0,-1 0 0,1 0 1,0-1-1,-1 1 0,1 0 0,-1 0 0,1-1 0,-1 1 0,1 0 0,-1-1 0,0 1 0,1-1 0,-2 2 0,1-2 2,1 1 0,0-1 0,-1 1 0,1-1 0,0 1-1,-1-1 1,1 1 0,0 0 0,0-1 0,0 1 0,-1 0-1,1-1 1,0 1 0,0-1 0,0 1 0,0 0 0,0-1-1,0 1 1,0 0 0,0-1 0,1 1 0,-1 0 0,0-1-1,1 2 1,-3 12 1,1-12 4,-1 0 0,1 0 0,0 0 0,0 1 0,0-1 0,0 0 0,0 0 0,1 1 0,-1-1 0,1 1-1,-1-1 1,1 1 0,0-1 0,0 1 0,0-1 0,0 1 0,1-1 0,0 4 0,-1 6 26,0-11 616,-3 2-1289,1-1-573,-5-9-1152,4 3 1376,0-1 0,1 1 1,0-1-1,0 0 0,1 0 1,-1 0-1,1 0 0,0 0 1,0-1-1,1 1 0,0-6 1,-4-17-3627,-5 2 505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34.0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7 285 140,'-7'-7'11487,"14"14"-7482,36-8-1663,79-24-648,-70 15-1303,-7 4-39,48-1 0,6 0-66,9-3-112,-28 3-23,84-17 0,-99 11-94,0 3 0,1 2 0,83 2 0,-9-6 4,11 0-41,-123 11 9,0-2-1,52-11 1,-53 8-19,1 1 1,54-2 0,45 13 238,-21-18 407,49 6-360,-8 6-291,-97-3 78,1-2-1,73-18 1,-69 12-72,-4 5 11,-1 2-1,1 2 0,52 5 0,-1-1-1,-17 4-45,69 0 552,-137-5-501,0-2 0,0 0 0,0-1 0,21-6 0,16 1-29,88-5 31,-118 6-40,-21 5 20,1 0 0,-1 0 1,0 0-1,0 1 0,0-1 1,1 1-1,-1-1 0,0 1 1,0 0-1,6 1 0,24 6 195,-7-2-60,0 0-1,38 1 1,-60-6-143,1 1 0,-1 0 0,1 0 0,-1 0 1,0 0-1,0 0 0,1 1 0,-1 0 0,0 0 0,5 3 0,27-3-58,-33 0 65,0-1 0,1-1 0,-1 1 0,1 0 0,-1-1 0,1 1 0,-1-1 0,5-1 0,-4 1-5,0 0 0,-1 0 0,1 0 0,-1 1 0,1-1 0,-1 1 0,0 0 0,6 1 0,36 8-7,-20-6-1,68 21 4,-18 3-11,-65-28 17,-8 0-2,0 0-1,0 1 0,-1-1 1,1 0-1,0 0 0,0 1 1,-1-1-1,1 1 0,0-1 1,0 1-1,-1 0 1,1 0-1,-1 0 0,1 0 1,-1 0-1,1 0 0,1 1 1,6 1-4,0 0 1,0-1-1,1 0 0,-1 0 1,11-1-1,97 12-29,-42-1-93,-73-12 71,11 0-46,-6 0 88,70 0 53,-75 0-42,0 0 0,0 1 0,1-1 0,-1 0 0,0 0 0,0 0 0,0-1-1,0 1 1,0-1 0,0 1 0,1-1 0,-1 1 0,0-1 0,2-1 0,10-3-2,46 3 1,-51 2 1,-6 0-3,69 0 23,-70 0-13,0-1-6,0 0-1,0 1 1,0 0-1,0-1 1,-1 1-1,1 0 1,0 0-1,0 0 1,0 0-1,0 0 1,0 1-1,3 0 1,1 0-12,25-1 35,-25-2-19,-4 2-4,0-1 1,0 1-1,0 0 1,0 0 0,0 0-1,0 0 1,0 0-1,0 0 1,0 0-1,0 1 1,0-1-1,0 0 1,0 1 0,0 0-1,-1 0 1,1-1-1,0 1 1,2 2-1,-4-3-1,1 0 0,-1 1 0,1-1 0,-1 0 1,1 1-1,0-1 0,-1 0 0,1 1 0,0-1 0,-1 0 0,1 0 0,0 0 0,-1 0 0,1 0 0,0 0 0,-1 0 0,1 0 0,0 0 0,-1 0 0,1 0 0,0 0 0,-1 0 1,1-1-1,0 1 0,-1 0 0,2-1 0,-1 6 3,-1-4-9,2-1 1,5 0 1,-5 0 13,39-6 619,-39 6-585,32 0 291,-34 1-446,-1 1 0,1-1 1,-1 1-1,1-1 0,-1 1 0,0-1 1,0 1-1,0-1 0,0 0 0,0 0 1,0 1-1,0-1 0,-1 0 0,1 0 1,0 0-1,0 0 0,-2 1 1,-2 2-1166,0 0 1,1 0-1,-1-1 1,0 0-1,-1 1 1,1-2-1,-8 4 1,-30 6-7409,21-6 4453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38.0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46 6 56,'0'0'699,"-1"12"2483,-7-10-2542,7-1-563,1-1 0,-1 0-1,1 0 1,-1 0 0,1 0 0,-1 0-1,1 1 1,-1-1 0,0 0 0,1 0-1,0 1 1,-1-1 0,1 0-1,-1 1 1,1-1 0,-1 1 0,1-1-1,0 0 1,-1 1 0,1-1-1,0 1 1,-1-1 0,1 1 0,0-1-1,0 1 1,-1-1 0,1 1 0,0 0-1,0-1 1,0 1 0,0-1-1,0 1 1,0-1 0,0 1 0,0 1-1,-20 12 4731,20-14-4716,0 0-1,-1 0 1,1 0-1,0 0 1,0 1-1,-1-1 0,1 0 1,0 0-1,0 0 1,-1 0-1,1 1 0,0-1 1,0 0-1,0 0 1,0 1-1,-1-1 1,1 0-1,0 0 0,0 1 1,0-1-1,0 0 1,0 0-1,0 1 0,0-1 1,0 0-1,0 1 1,0-1-1,0 0 1,0 0-1,0 1 0,0-1 1,0 0-1,0 1 1,0-1-1,0 0 0,0 0 1,0 1-1,0-1 1,0 0-1,0 1 1,1-1-1,-1 0 0,0 0 1,0 0-1,0 1 1,0-1-1,1 0 0,-1 0 1,0 0-1,0 1 1,1-1-1,-1 0 0,0 0 1,0 0-1,1 0 1,-1 0-1,0 1 1,0-1-1,1 0 0,18 8 53,-17-7 319,7 3-123,1 0 1,0-1-1,0 0 0,18 3 0,20 5 280,-7 2-234,1-2 0,0-2 0,84 7-1,-83-11-233,17-1 245,109-8 1,-31-1-246,234-10-122,10 0-237,-179 33 327,25-12-248,-25 6 128,-175-14 40,-1-1-1,54-12 1,-2 0-53,1 13-18,-61 2 51,0 0 0,0 0 0,19-4 0,-20 1 7,0 2 0,30 0 0,-32 2-16,0-1 0,0-1 0,0 0 0,28-7 0,204-51-52,-238 57 32,0 0-1,1 1 0,-1 1 0,1 0 0,-1 0 1,11 2-1,46-1 57,-32-6-45,-1-1 28,48 0-1,-45 3-66,-29 2 30,0 0 1,0 0 0,0 1 0,0 0 0,0 1 0,15 3-1,-8-2 8,-1 1 0,1-2-1,0 0 1,17-1-1,-15 0 1,7-2-4,-20 1 4,0 0-1,0 1 1,0 0-1,0 0 1,0 0-1,0 0 1,0 1-1,4 1 1,20 4-28,1-1 0,-1-1-1,0-2 1,32 0 0,80-20-1,-22 12 40,-42 6-63,23-6 69,-76 5 24,-11 0-106,1 1 1,0 0-1,-1 0 0,1 2 1,16 3-1,-28-4 67,8-2 8,-7 1-8,0 0 0,-1-1 1,1 1-1,0 0 0,0 0 0,0 0 0,0 0 0,0 0 0,-1 0 0,1 1 0,0-1 0,0 1 1,-1-1-1,1 1 0,0 0 0,0-1 0,2 3 0,40-2 78,28-7-74,-68 5-14,0-1 11,0 1-1,0-1 1,1 1 0,-1 0-1,0 1 1,0-1-1,1 1 1,-1 0 0,1 0-1,-1 0 1,6 2-1,7-1 5,28-9 19,-35 5-19,0 1 0,0 0-1,1 0 1,19 0-1,-28 2-13,43 0 34,-13 0-39,-14 0-10,-16 0 570,8 8 213,2 1 372,-12-9-1145,0 1-1,0-1 1,-1 0 0,1 1-1,0-1 1,0 0 0,0 1-1,0-1 1,0 1 0,0-1-1,0 0 1,-1 1 0,1-1-1,0 0 1,0 0 0,-1 1-1,1-1 1,0 0 0,0 1-1,-1-1 1,1 0 0,0 0 0,-1 1-1,1-1 1,0 0 0,-1 0-1,1 0 1,0 0 0,-1 0-1,1 1 1,0-1 0,-1 0-1,1 0 1,0 0 0,-1 0-1,1 0 1,-1 0 0,1 0-1,0 0 1,-1 0 0,-20 11-2167,20-9 1799,-1-1-1,1 0 1,-1 0 0,1 0 0,-1 0-1,0 0 1,1 0 0,-1 0 0,0-1-1,0 1 1,1-1 0,-1 1-1,0-1 1,0 1 0,0-1 0,0 0-1,0 0 1,0 0 0,0 0 0,1 0-1,-1-1 1,0 1 0,-2-1 0,-28-16-8159,10 5 4351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40.7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0 224,'9'1'600,"-12"2"1401,0-1-564,9-2-1623,-4 0 420,-2 16 778,0-15-867,-1 0 0,1 0 0,0 0 1,0 0-1,0 0 0,0 0 1,0 0-1,0 0 0,0 0 0,0 1 1,0-1-1,0 0 0,0 0 1,1 0-1,-1 0 0,1 2 0,1-1 96,-1 0 0,1 0-1,-1 0 1,0 0-1,0 1 1,0-1 0,-1 0-1,1 1 1,0-1-1,-1 1 1,0-1-1,1 0 1,-1 1 0,0-1-1,-1 5 1,0 55 2173,0-38-1959,1 165 1553,11-116-1663,-12-19-109,0-19-79,1 0 1,2-1-1,7 44 1,2 62 40,-10-133-190,0 0-1,-1 1 1,0-1-1,0 0 1,-1 1-1,0-1 1,-2 10-1,-3 30 138,-5 19 283,11-57-347,-1-1-1,-1 0 1,1 0-1,-6 14 1,5-14 11,0 0 0,0 0 0,0 0 1,0 14-1,-1 6 68,3-24-138,-1 0 0,1 0-1,-1 0 1,1 0 0,0 0 0,1 0-1,-1 0 1,2 4 0,-1 1-5,0 0 1,0 0-1,-1 0 0,0 0 1,-1 0-1,0 0 1,-3 14-1,-2 29 38,-5 40 74,0-3-85,22 69 1508,-8-122-1189,-2-30-325,0 0 1,-1 0-1,0 0 1,0 0-1,0 0 1,-1 0-1,-1 7 0,1-6-26,0 1-1,0-1 0,1 0 0,0 1 1,1-1-1,-1 1 0,1-1 1,3 9-1,2 31-12,-6-13-11,-1-13 68,1 1 0,1 0 0,1 0 1,5 22-1,4 23 106,-1-21-117,-8-43-42,-2 0 1,1-1-1,0 1 0,0 0 1,-1 0-1,0 0 1,0 0-1,1 0 0,-2 0 1,1 0-1,0 0 0,-1 0 1,1 0-1,-1 0 0,0-1 1,0 1-1,-2 4 0,-4 24 4,2-1-11,4-28 10,1 1 0,-1-1 0,0 1 0,1-1 0,-1 1 0,1 0-1,0-1 1,0 1 0,0-1 0,0 1 0,0 0 0,1-1 0,-1 1-1,1-1 1,-1 1 0,1-1 0,0 1 0,3 4 0,-3-4-11,0 0 1,0 0-1,0 1 1,-1-1-1,1 0 1,-1 1-1,0-1 1,1 1-1,-2-1 1,1 1-1,0-1 1,-2 5-1,2 30-6,6-18 96,-1 0 0,-1 0-1,1 28 1,6 14-5,-7-47-64,3 12 6,3 3-339,-14-7 535,3-22-212,1 1-1,-1-1 1,1 1-1,-1-1 0,1 1 1,0 0-1,-1-1 1,1 1-1,0-1 1,0 1-1,0 0 1,0-1-1,1 1 1,-1-1-1,0 1 1,1 0-1,-1-1 1,1 1-1,-1-1 1,1 1-1,2 2 0,-2-2-3,0 1-1,-1 0 0,1 0 0,0-1 0,-1 1 1,1 0-1,-1 0 0,0 0 0,0 0 0,0-1 1,-1 1-1,0 4 0,-1 25-21,13 6 50,-11 151 272,4-184-320,-4-5 12,1 0 0,-1 0 0,1 0-1,-1 1 1,1-1 0,-1 0 0,0 0 0,1 1 0,-1-1 0,0 0-1,1 1 1,-1-1 0,0 1 0,1-1 0,-1 0 0,0 1 0,0-1-1,0 1 1,1-1 0,-1 0 0,0 1 0,0-1 0,0 1-1,0-1 1,0 1 0,0-1 0,0 1 0,0-1 0,0 1 0,0-1-1,0 1 1,0 0 0,0 11-33,1-10 44,-1 0 0,0 0 1,1 0-1,-1 0 1,0 0-1,0 0 1,0 1-1,-1-1 0,1 0 1,-1 0-1,1 0 1,-1 0-1,1 0 0,-1 0 1,0 0-1,0 0 1,0-1-1,0 1 0,-2 2 1,0 9-58,4 15 62,-2-28-1,1 0 0,-1 1 0,1-1 0,-1 0 0,0 1 0,1-1 0,-1 1 0,1-1 0,-1 1 1,1-1-1,-1 1 0,1-1 0,-1 1 0,1-1 0,0 1 0,-1 0 0,1-1 0,0 1 0,-1-1 0,1 1 0,0 0 0,0 0 0,0-1 0,-1 2 1,1 26 1139,0-26-6,0-3-1179,2 12-379,-1-11-59,0 0-1,0 0 1,0-1-1,-1 1 0,1 0 1,0-1-1,0 1 1,0-1-1,-1 1 1,1-1-1,0 0 1,-1 1-1,1-1 1,0 1-1,-1-1 1,1 0-1,-1 0 1,1 1-1,-1-1 1,1 0-1,-1 0 1,0 0-1,1 0 1,-1 1-1,0-1 1,0-1-1,13-29-7240,-13 31 7657,2-17-3716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496 6 784,'0'0'4403,"-21"-5"1384,19 6-5408,1-1-1,-1 1 0,0 0 0,1 0 1,-1-1-1,0 1 0,0-1 1,1 1-1,-1-1 0,0 0 0,0 0 1,1 0-1,-1 0 0,0 0 1,0 0-1,0 0 0,-2-1 0,-4 1-141,-35 23 1681,41-22-1821,-28 12 263,-26 17 276,52-28-518,0 0 0,1 0 0,-1 0 0,0 1 0,1-1 0,0 1 0,-6 5 0,-21 16 268,27-22-369,0 1 0,0-1-1,0 1 1,1 0 0,-1 0-1,1 0 1,0 0 0,0 0-1,0 0 1,0 1 0,1-1-1,-3 8 1,3-7-5,-1 0-1,0 0 1,1 0 0,-2-1-1,1 1 1,0 0-1,-1-1 1,-3 5 0,-19 26 127,8-9-52,16-23-63,2 17 40,5-8-70,1-2 0,-1 1 0,2-1 0,-1 0 0,1-1 0,0 0 0,1 0 0,0 0 0,17 9 0,53 43-102,-69-52 174,16 11-7,-1 1 0,41 42-1,-51-48-47,-13-12-6,0 0 0,1 0-1,-1 0 1,0 0-1,0 0 1,0 0-1,-1 0 1,1 1-1,0-1 1,-1 1-1,0-1 1,1 1-1,-1 0 1,0-1 0,-1 1-1,1 0 1,0 3-1,6 10 56,-7-15-59,1-1 1,-1 1-1,1 0 0,0 0 0,-1 0 1,1 0-1,-1 0 0,0 0 0,1 0 1,-1 0-1,0 0 0,0 0 0,1 0 0,-1 0 1,0 0-1,0 0 0,0 0 0,0 0 1,-1 0-1,1 0 0,0 0 0,0 0 1,-1 1-1,1-2 0,0 1 0,-2 2 0,-1 3-26,-1 2 25,-1-1 1,0 0-1,0 0 0,0 0 0,-1 0 1,0-1-1,-7 6 0,-1 1 82,8-8-22,0 0 0,0 0 0,-1 0 0,1-1 0,-1 0 0,0 0 0,-11 4 0,-6 2 72,8-4-74,0 0-1,0-1 0,-29 6 1,5-4-1,30-5-61,1 0 0,-1 0-1,1-1 1,-1 0-1,0 0 1,1-1 0,-1-1-1,0 0 1,1 0 0,-1-1-1,-14-4 1,18 4-243,0 0 0,1 0 0,-1 0 0,1-1 0,0 0-1,0 0 1,0 0 0,0 0 0,1-1 0,-6-5 0,-2-18-5282,8-14-3567,4 24 5396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56 207 60,'0'0'5605,"-21"7"5058,21-6-10551,0 0-1,0 1 1,0-1-1,0 0 1,0 0-1,1 0 1,-1 0 0,1 0-1,-1 0 1,0 0-1,1 0 1,0-1-1,-1 1 1,1 0-1,0 0 1,-1 0-1,1 0 1,0-1 0,0 1-1,-1 0 1,1-1-1,0 1 1,0-1-1,0 1 1,1 0-1,35 7 561,-25-8-628,0-1-1,0 1 0,0-2 1,17-3-1,-11 0-4,-11 3-34,0 0 0,0 0 0,0 0 0,0-1 0,0 0 0,-1 0 0,1-1 0,-1 0 0,0 0 0,6-5 0,29-35 34,-38 41-35,0-1 0,-1 1-1,0-1 1,0 0 0,0 1-1,0-1 1,0 0 0,-1 0 0,0 0-1,1-1 1,-1-5 0,5-14 4,-5 23-7,-1 0 1,1-1-1,-1 1 0,1 0 1,-1 0-1,1-1 1,-1 1-1,0 0 0,0 0 1,0-1-1,1 1 0,-1 0 1,-1-1-1,1 1 1,0 0-1,0 0 0,0-1 1,-1 1-1,1 0 1,0 0-1,-1-1 0,1 1 1,-1 0-1,0 0 1,1 0-1,-1 0 0,0 0 1,-1-1-1,-6-8 33,7 8 1,-1 0 1,1 0-1,-1 0 0,0 0 0,0 0 0,0 1 0,0-1 0,0 0 1,0 1-1,0 0 0,0-1 0,0 1 0,-1 0 0,1 0 1,0 0-1,-1 1 0,1-1 0,-1 0 0,1 1 0,-1 0 0,0 0 1,1 0-1,-1 0 0,-3 0 0,-3 1 8,1 1 0,0-1 1,0 1-1,0 1 0,0 0 1,0 0-1,0 0 0,1 1 0,-1 0 1,-8 7-1,-5 2 1,15-9-21,0 1 0,0 0 0,0 0 0,0 1 0,1 0-1,-6 8 1,-20 19 97,25-27-79,1-1 1,0 1-1,1 0 1,-1 0-1,1 0 0,0 1 1,1-1-1,0 1 0,0 0 1,0 0-1,-2 9 1,-8 20 173,12-33-206,0 0 0,1 0 1,-1 0-1,1 0 0,-1 0 0,1 0 0,0 0 0,0 0 1,0 0-1,1 1 0,-1-1 0,1 0 0,0 0 0,0 0 1,1 4-1,5 25 65,-6-28-60,0 0-1,0 1 0,1-1 0,-1 0 0,1 1 1,0-1-1,0 0 0,1 0 0,-1 0 1,1-1-1,0 1 0,0-1 0,0 1 0,0-1 1,1 0-1,-1 0 0,8 4 0,-2 0-7,1-1-1,0 0 0,1 0 1,-1-1-1,19 7 0,-21-10-125,0-1 0,0 0 0,1 0-1,-1-1 1,0 0 0,0 0-1,0-1 1,1 0 0,-1 0-1,0-1 1,0 0 0,-1 0-1,1-1 1,14-7 0,5-5-3195,-1-1 0,41-33 0,-20 14-4611,-25 22 4554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0 110 112,'3'-3'12896,"3"9"-8651,10 21-5893,-10-16 2949,-4-6-1230,1 0 0,-1 1 0,-1-1 0,1 0 0,-1 1 0,1 5 0,7 20 264,1 11 6,1 1-70,0 17 212,-7-36-195,-4-23-267,-1 1 0,1-1 0,0 1 0,1-1 0,-1 1 0,0-1 0,0 1 0,1-1 0,-1 1 0,1-1 0,-1 0 0,1 1 0,-1-1 0,1 0 0,2 3 0,0 10 462,-5-24 992,2-27-1314,-1 16-18,0 1-1,2 0 1,0 0-1,8-36 1,-5 34-155,-4 20 8,0-1 0,0 1 0,1-1 1,-1 1-1,1-1 0,-1 1 1,1 0-1,0-1 0,0 1 0,0 0 1,2-3-1,40-63-704,12-1-5037,-26 24-4064,-25 38 6775,5 1 146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19 636,'0'-3'1190,"1"2"-1039,-1 1 0,0-1 0,0 1 0,0 0 0,0-1 0,0 1 0,1-1 0,-1 1 0,0 0 0,0-1 0,0 1 0,0-1 0,0 1 0,0-1 1,0 1-1,0 0 0,-1-1 0,1 1 0,0-1 0,0 1 0,0 0 0,0-1 0,0 1 0,-1-1 0,1 1 0,0 0 0,0-1 0,-1 1 0,1 0 0,0-1 0,-9-1 7723,8 3-7771,1 0 0,0-1 0,0 1 0,0 0 1,0 0-1,0 0 0,0 0 0,0 0 0,0 0 0,0 0 0,0-1 0,1 1 0,-1 0 1,0 0-1,0 0 0,1 0 0,-1-1 0,1 1 0,-1 0 0,1 0 0,-1-1 0,1 1 1,-1 0-1,1-1 0,0 1 0,-1-1 0,1 1 0,1 0 0,1 18 670,28 42 1044,-28-56-1746,1 1 1,-1 0 0,0-1-1,0 1 1,0 1 0,-1-1-1,2 10 1,14 30 154,14 32 94,-18-48-197,15 25 35,-18-35-122,-10-18-31,0 1-1,0-1 1,0 0 0,1 1 0,-1-1-1,0 0 1,1 0 0,0 0-1,-1 0 1,1 0 0,0-1 0,3 3-1,4 2-3,9 1 423,-16-8-399,-1 1 1,0-1 0,0 0 0,0 1 0,0-1 0,1 0 0,-1 0 0,0 0 0,-1 0 0,1 0 0,0 0 0,0 0 0,0-1 0,0 1 0,-1 0 0,1-2 0,13-16 203,5-10 39,31-76 895,-7 10-598,-33 70-1028,2 0-2045,9-13-6807,-10 14 1793,-9 13 4420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21 476,'10'-20'7215,"-2"19"-2148,-5 17-1171,-3-14-3700,0 3 55,0 0 0,0 0 0,0 0 0,0-1 0,1 1 0,0 0 0,0 0 0,1 0 0,2 7 0,-2-5-162,-1 0-1,1 1 1,-2-1 0,1 0 0,-1 0-1,0 1 1,0-1 0,-3 10 0,2 5 38,1-14-90,-1-2-8,1 1-1,0 0 0,1-1 1,0 1-1,0-1 0,0 1 1,1-1-1,2 8 1,-3-10-1,0 0 1,0 0 0,0 0-1,0 0 1,-1 0 0,0 0-1,0 0 1,0 7 0,-1-8-3,1 0 1,0 1 0,0-1-1,0 0 1,0 0-1,1 1 1,-1-1 0,1 0-1,0 0 1,0 1-1,2 3 1,18 33 129,-9-25-647,-12-26-4059,-11-31-5838,10 39 9831,-8-15-2933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36 584,'-2'-5'5128,"-7"-15"-410,4 11-1633,5 9-3034,0 0 0,0 0 0,-1 1 0,1-1 0,0 0 1,0 0-1,0 0 0,0 0 0,0 0 0,0 0 0,0 0 0,0 0 0,0 0 0,-1 0 1,1 0-1,0 1 0,0-1 0,0 0 0,0 0 0,0 0 0,0 0 0,-1 0 0,1 0 0,0 0 1,0 0-1,0 0 0,0 0 0,0 0 0,0 0 0,-1 0 0,1 0 0,0 0 0,0-1 1,0 1-1,0 0 0,0 0 0,0 0 0,0 0 0,-1 0 0,1 0 0,0 0 0,0 0 0,0 0 1,0 0-1,0 0 0,0-1 0,0 1 0,0 0 0,0 0 0,0 0 0,0 0 0,0 0 1,0 0-1,-1 0 0,1-1 0,0 1 0,0 0 0,0 0 0,8 22-1427,8-6-3869,-6-7-1137,-1-3 3427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8:04.5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85 300,'0'0'4239,"11"-7"-3243,0-16 1296,-11 22-1891,2-23 1026,-2 24-1423,0 0 0,1 0 0,-1 0 0,1 0 0,-1 0 1,0 0-1,1 0 0,-1 0 0,0 0 0,1 0 0,-1 0 0,0-1 0,1 1 0,-1 0 0,0 0 1,1 0-1,-1-1 0,0 1 0,0 0 0,1 0 0,-1-1 0,0 1 0,0 0 0,1 0 0,-1-1 1,0 1-1,0 0 0,0-1 0,1 1 0,-1 0 0,0-1 0,0 1 0,0 0 0,0-1 1,0 1-1,0-1 0,0 1 0,0 0 0,0-1 0,0 1 0,0 0 0,0-1 0,0 1 0,0-1 1,0 0 697,0-16 5875,-4 22-6423,3-5-128,1 1 0,-1-1 1,1 0-1,0 0 0,-1 0 0,1 0 1,-1 1-1,1-1 0,0 0 0,-1 1 0,1-1 1,0 0-1,0 0 0,-1 1 0,1-1 1,0 0-1,0 1 0,-1-1 0,1 1 0,0-1 1,0 0-1,0 1 0,0-1 0,0 1 1,-1-1-1,1 0 0,0 1 0,0-1 0,0 1 1,0-1-1,0 1 0,0-1 0,0 0 1,1 1-1,-1 0 0,0 1-10,0-1-3,0 0-1,0 0 1,1-1-1,-1 1 1,0 0 0,0 0-1,0 0 1,0 0-1,0-1 1,-1 1-1,1 0 1,0 0-1,0 0 1,0-1-1,-1 1 1,1 0-1,0 0 1,-1-1-1,1 1 1,-1 0-1,1-1 1,-1 1-1,1 0 1,-1-1-1,1 1 1,-1-1-1,0 1 1,1-1 0,-2 1-1,2 0-6,-1 0 1,1 0-1,0-1 1,0 1-1,0 0 0,0 0 1,0 0-1,0-1 0,0 1 1,0 0-1,0 0 1,0 0-1,0-1 0,0 1 1,0 0-1,1 0 1,-1 0-1,0-1 0,1 1 1,-1 0-1,1-1 0,-1 1 1,1 1-1,5 15 81,-6 145 1339,11-131-1204,-11 114 334,10-115-574,-10 109 709,11-120-516,-11 118 323,-5-129-457,8-2-23,-1-1-12,-1 0 0,0 0 0,0 0 0,-1 0 1,0 0-1,1 0 0,-2 0 0,1 0 0,-2 7 0,1 4 32,-10 14-7,11 159 159,0-110-229,0 16 124,0-94-76,0 10-26,4-8 30,3 4 19,-7-7-32,0 0 1,0 0-1,0 1 1,0-1-1,-1 0 1,1 1-1,0-1 0,0 0 1,0 0-1,-1 0 1,1 1-1,0-1 1,0 0-1,0 0 1,-1 0-1,1 1 1,0-1-1,-1 0 0,1 0 1,0 0-1,0 0 1,-1 0-1,1 0 1,0 0-1,-1 1 1,1-1-1,0 0 1,-1 0-1,1 0 0,0 0 1,0 0-1,-1 0 1,1-1-1,0 1 1,-1 0-1,1 0 1,0 0-1,-1 0 1,1 0-1,-1-1 0,2 4-121,-1-1-1,0 0 0,0 1 1,0-1-1,0 1 0,-1-1 1,1 0-1,-1 1 0,1-1 1,-1 0-1,0 0 0,0 0 1,0 1-1,0-1 0,0 0 1,0 0-1,-3 3 0,-20 5-4458,-4-10-4444,17-5 5155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249 19 444,'0'-19'18074,"-2"19"-17840,-1 0 0,0 0 0,0 1 0,1-1 0,-1 0 0,0 1 1,0 0-1,1-1 0,-1 1 0,-4 2 0,-4 5 77,1 1-1,0 0 1,0 0 0,-17 21 0,-9 8 45,26-26-284,0-1 0,1 2 0,0-1-1,1 1 1,-12 24 0,-2 4 87,18-33-95,1 0 0,-1 0 0,2 1-1,-1 0 1,1-1 0,0 1 0,1 0 0,0 0 0,1 0 0,-1 0 0,2 0 0,-1 0-1,1-1 1,1 1 0,2 11 0,-3-16-39,0 0 1,0 0-1,1 0 0,-1 0 0,1 0 0,-1-1 1,1 1-1,1-1 0,-1 1 0,0-1 0,1 0 1,0 0-1,-1 0 0,1 0 0,0 0 1,1-1-1,-1 1 0,0-1 0,1 0 0,0 0 1,-1 0-1,1 0 0,0-1 0,0 0 1,0 0-1,0 0 0,0 0 0,0 0 0,0-1 1,0 1-1,0-1 0,0-1 0,0 1 1,0 0-1,5-2 0,18-4-369,-1-2 1,32-12-1,-40 13-636,33-18-5038,-47 22 4793,-1 1 1,0-1 0,1 0 0,-1 0 0,0 0 0,-1-1-1,1 1 1,-1-1 0,1 1 0,2-8 0,4 3-2272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88 131 696,'-7'10'4363,"5"-9"-3892,1 0 0,0 1 0,0-1 0,0 0-1,0 0 1,0 0 0,0 1 0,0-1 0,0 0 0,1 1 0,-1-1-1,1 1 1,-1-1 0,1 1 0,-1-1 0,1 1 0,-1 1 0,2-1-362,-1-1 1,1 0 0,-1 0 0,1 0 0,0 1 0,-1-1 0,1 0 0,0 0 0,0 0-1,0 0 1,0 0 0,0-1 0,0 1 0,0 0 0,0 0 0,0-1 0,0 1 0,0 0-1,0-1 1,1 1 0,-1-1 0,0 0 0,0 1 0,1-1 0,-1 0 0,0 0 0,1 0-1,-1 0 1,0 0 0,2 0 0,40-1 417,-23-4-322,-15 4-171,0 0 1,-1 0 0,1 0 0,0-1 0,-1 0-1,1 0 1,-1 0 0,0 0 0,1 0 0,-1-1-1,0 0 1,-1 0 0,6-5 0,43-51 155,-51 58-188,0-1 0,-1 1 1,1 0-1,0 0 0,-1 0 0,1-1 1,-1 1-1,1 0 0,-1 0 1,0-1-1,1 1 0,-1 0 0,0-1 1,0 1-1,0-1 0,0 1 1,0 0-1,0-1 0,-1 1 0,1 0 1,-1-3-1,-2-15 158,2 17-131,1 0 0,-1 0-1,0 0 1,1 1 0,-1-1 0,0 0 0,0 0 0,-1 1 0,1-1 0,0 1 0,0-1 0,-1 1 0,1-1 0,-1 1 0,1 0 0,-1-1-1,0 1 1,1 0 0,-1 0 0,0 0 0,0 1 0,0-1 0,0 0 0,0 1 0,0-1 0,0 1 0,0 0 0,-2-1 0,-3 0 25,1 0 0,-1 0 0,1 0 0,-1 1 0,1 0 0,-1 0 0,-11 3 0,9-1 20,0 0 0,0 1 0,0 0 0,1 1-1,-1 0 1,1 0 0,0 1 0,0 0 0,0 1 0,1-1-1,0 1 1,0 1 0,0-1 0,1 1 0,0 1 0,0-1-1,1 1 1,0 0 0,-6 13 0,1-1 32,9-18-91,-1 1 1,1-1-1,0 0 0,0 1 0,0 0 0,0-1 1,0 1-1,1 0 0,-1-1 0,1 1 1,0 0-1,0 3 0,0 15 82,-1-10-46,1 0 0,0 1 1,1-1-1,0 1 0,1-1 0,4 13 0,1 3 50,-6-24-88,-1 0 0,1 1 0,-1-1-1,1 0 1,0 0 0,1 0 0,-1 0-1,0 0 1,1 0 0,0 0 0,-1-1 0,1 1-1,0 0 1,1-1 0,-1 0 0,0 1 0,1-1-1,-1 0 1,1 0 0,3 2 0,-1-2 2,1 1 1,0-1-1,0 0 1,0 0-1,0 0 1,1-1-1,-1 0 1,0 0-1,1-1 1,-1 0-1,13-1 1,4-2-197,45-13 0,2 0-1278,-26 2-1831,-3-8-3720,-30 16 4168,1-5-1150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04.2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5 516,'0'0'4466,"-20"-5"-2794,20 6-1516,-1-1 1,1 1-1,0-1 1,-1 1-1,1-1 1,0 1-1,0 0 1,-1-1-1,1 1 1,0 0-1,0-1 1,0 1-1,0-1 0,0 1 1,0 0-1,0-1 1,0 1-1,0 0 1,0-1-1,0 1 1,0 0-1,1-1 1,-1 1-1,0-1 1,0 1-1,1 0 0,-1-1 1,0 1-1,1-1 1,-1 1-1,1-1 1,-1 1-1,1-1 1,-1 1-1,1-1 1,-1 0-1,1 1 1,-1-1-1,1 0 1,-1 1-1,1-1 0,0 0 1,-1 0-90,-1 1 0,1-1 1,-1 0-1,0 0 0,1 0 0,-1 1 1,1-1-1,0 0 0,-1 1 0,1-1 1,-1 0-1,1 1 0,-1-1 0,1 0 0,0 1 1,-1-1-1,1 1 0,0-1 0,-1 1 1,1-1-1,0 1 0,0-1 0,-1 1 1,1-1-1,0 1 0,0-1 0,0 1 1,0-1-1,0 1 0,0 0 0,0-1 1,0 1-1,0-1 0,0 1 0,0-1 1,0 1-1,0-1 0,0 1 0,1-1 0,-1 2 1,0 3-87,0-4 523,2 48 2574,8-10-2663,-2-6-240,-6-25-166,-1 0 1,1 1-1,-2-1 0,1 0 1,-1 1-1,0-1 0,-3 13 1,2 8-17,1-13 12,-1-5 28,1 0-1,0 0 1,1-1 0,1 1 0,-1 0-1,5 11 1,-4-12 6,0 0 0,-1 0 1,0 1-1,-1-1 0,0 0 1,-2 20-1,-1 8 57,4-32-85,-1 1 0,-1-1 0,1 0 0,-1 0 0,0 0 0,0 0 0,-4 11 0,4-14-7,0 0 1,0 0-1,0 1 0,1-1 0,0 0 0,0 0 0,0 1 1,0-1-1,0 0 0,1 5 0,0-4 8,-1-1 0,1 1 0,-1 0 0,0 0 0,0 0 0,-1-1 0,1 1 0,-2 6 0,-2 5 111,2 1 0,-1-1 0,2 1 0,0 0 1,2 24-1,0-9 9,-1-30-124,0 3 21,0-7-24,-13 1-335,4-3 22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05.0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1 0 20166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08.2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24 100,'11'-7'2123,"-11"-10"8010,0 47-7016,10 0-2321,1 8-399,0-3-260,0 26 316,-1-1-61,-20 32-52,-1-45-367,11-44 40,-1 0 0,1-1 1,-1 1-1,0 0 0,0 0 0,0 0 0,0 0 1,0-1-1,-3 5 0,3-4 11,-1 0 0,1-1 0,0 1 0,-1 0 1,1 0-1,1 1 0,-1-1 0,0 0 0,0 5 0,1 76 190,0-83 502,0-1-715,-1 0-1,0 1 1,1-1-1,-1 0 1,1 0-1,-1 0 1,1 1-1,-1-1 1,0 0-1,1 1 0,-1-1 1,1 0-1,0 1 1,-1-1-1,1 1 1,-1-1-1,1 1 1,-1-1-1,1 1 1,0-1-1,0 1 1,-1-1-1,1 1 0,0 0 1,0-1-1,-1 1 1,1-1-1,0 1 1,0 0-1,0-1 1,0 1-1,0 0 1,0-1-1,0 1 0,0-1 1,0 1-1,0 0 1,1-1-1,-1 1 1,0-1-1,1 2 1,-1 0-7,0-1 70,0-49 118,0 46-182,-1-8-6,1 1-1,1-1 1,-1 1-1,2-1 1,-1 1 0,5-12-1,8-56-32,-3 50 16,-7 20 15,-1 1 0,-1-1-1,1 0 1,-1 0 0,0 0 0,-1-1-1,1-7 1,0 8 6,0 0-1,0-1 1,1 1-1,0 0 0,0 0 1,1 0-1,-1 1 1,1-1-1,5-5 1,1-4 18,26-14 23,-20 18-34,-8 6-12,0 0 0,0 1-1,1 0 1,0 0 0,14-5 0,-9 7 1,-14 3 7,1-1 0,0 1 0,0 0-1,0 0 1,0-1 0,0 1 0,0 0-1,0 0 1,-1 0 0,1 0 0,0 0 0,0 0-1,0 0 1,0 1 0,0-1 0,0 0 0,0 0-1,0 1 1,-1-1 0,1 0 0,1 2-1,50 11-44,-7 4-222,-43-16 275,0 0-1,0 0 1,0 0-1,-1 0 0,1 0 1,0 0-1,-1 0 0,1 1 1,-1-1-1,1 1 0,-1-1 1,0 1-1,1 0 1,-1-1-1,0 1 0,0 0 1,0 0-1,0 0 0,-1 0 1,1 0-1,-1 0 1,1 0-1,-1 0 0,1 0 1,-1 0-1,0 0 0,0 0 1,0 2-1,2 16 22,-1-19-28,-1 0 1,0 0-1,1 1 1,-1-1-1,0 1 1,0-1-1,0 0 1,0 1-1,0-1 0,0 0 1,-1 1-1,1-1 1,0 0-1,-2 3 1,0 6 7,1 0 0,-1 1 0,1-1 1,1 1-1,0-1 0,3 19 0,-1 8-39,-2-31 27,0-1-1,0 0 1,0 1 0,-1-1-1,1 0 1,-1 0 0,-1 1 0,1-1-1,-3 7 1,-7 26 8,7-25-10,4-12 2,0-1 0,0 1 1,0-1-1,0 1 0,0-1 1,0 1-1,0-1 0,0 1 1,0-1-1,-1 0 0,1 1 1,0-1-1,0 1 0,-1-1 1,1 1-1,0-1 0,0 0 0,-1 1 1,1-1-1,0 0 0,-1 1 1,1-1-1,-1 0 0,1 0 1,0 1-1,-1-1 0,0 0 1,-4 18-968,0-13-1678,3-17-656,-7-29-5853,7 28 6047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09.3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1 720,'12'-1'6505,"-4"14"-4747,-8-12-1705,1-1-1,-1 1 0,0 0 0,1 0 0,-1-1 1,0 1-1,0 0 0,1 0 0,-1 0 1,0 0-1,0 0 0,0-1 0,0 1 0,0 0 1,0 0-1,0 0 0,0 0 0,0-1 0,-1 3 1,2 16 769,2-13-561,-1 0 0,0 0 0,-1 0 0,1 0 0,-1 0 0,-1 0 0,1 8 0,5 26 1048,5 62 747,-4-61-1720,-1 1 0,-3-1 0,-1 1 1,-5 57-1,1-5 606,12-45-866,-11-6-130,-2-40 52,1 1 1,0-1-1,0 1 1,0 0-1,0 0 1,0 0-1,1 0 1,0 0-1,0 0 1,0 0-1,0 7 1,-5-1 70,6-10-84,0 0-1,0 0 1,0 0 0,0 0-1,0 0 1,0-1 0,0 1-1,0 0 1,0 0 0,0 0-1,0 0 1,0 0-1,0-1 1,0 1 0,0 0-1,0 0 1,0 0 0,0 0-1,0 0 1,-1 0 0,1 0-1,0-1 1,0 1 0,0 0-1,0 0 1,0 0 0,0 0-1,-1 0 1,1 0 0,0 0-1,0 0 1,0 0 0,0 0-1,0 0 1,-1 0 0,1 0-1,0 0 1,0 0-1,0 0 1,0 0 0,0 0-1,-1 0 1,1 0 0,0 0-1,0 0 1,0 0 0,0 0-1,0 0 1,-1 0 0,1 0-1,0 0 1,0-1-526,-11-31-7012,2 4 1517,8 16 2989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09.7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1288,'10'7'5510,"13"4"-3191,-5-10-1301,1 1-1,0 1 1,19 5-1,19 4 565,21 7-485,-11-2-1575,-19-12-2684,-28-12-4754,-18 2 4866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10.3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1 392,'4'11'12988,"1"-10"-11253,-5-1-1625,0 0 1,-1 0-1,1 0 0,0 0 1,0 0-1,0 1 1,-1-1-1,1 0 1,0 0-1,0 0 1,0 0-1,-1 1 0,1-1 1,0 0-1,0 0 1,0 0-1,0 1 1,0-1-1,0 0 1,-1 0-1,1 1 0,0-1 1,0 0-1,0 0 1,0 0-1,0 1 1,0-1-1,0 0 1,0 0-1,0 1 0,0-1 1,0 0-1,0 1 1,0-1-1,0 0 1,0 0-1,1 0 1,-1 1-1,0-1 0,0 0 1,0 0-1,0 1 1,0-1-1,0 0 1,1 0-1,-1 0 1,0 1-1,0-1 0,0 0 1,1 0-1,-1 0 1,0 0-1,0 0 1,0 1-1,1-1 1,-1 0-1,2 1 841,-2-1-870,0 1-1,0-1 1,-1 0-1,1 1 1,0-1-1,0 0 0,0 1 1,0-1-1,0 0 1,0 1-1,0-1 0,0 0 1,0 1-1,0-1 1,0 0-1,0 1 1,0-1-1,0 1 0,1-1 1,-1 0-1,0 1 1,0-1-1,0 0 1,0 0-1,1 1 0,-1-1 1,0 0-1,0 1 1,1-1-1,-1 0 1,0 0-1,0 1 0,1-1 1,-1 0-1,0 0 1,1 0-1,-1 0 1,0 1-1,1-1 0,-1 0 1,0 0-1,1 0 1,-1 0-1,0 0 1,1 0-1,-1 0 0,1 0 1,-1 0-1,0 0 1,1 0-1,-1 0-86,0 0 1,0 0-1,1 0 1,-1 0-1,0 0 0,0 0 1,0 0-1,0 0 0,1 0 1,-1 0-1,0 1 1,0-1-1,0 0 0,0 0 1,0 0-1,0 0 0,1 0 1,-1 0-1,0 0 1,0 0-1,0 1 0,0-1 1,0 0-1,0 0 0,0 0 1,0 0-1,0 0 0,0 1 1,0-1-1,0 0 1,1 0-1,-1 0 0,0 0 1,0 1-1,0-1 0,0 0 1,0 0-1,0 0 1,-1 0-1,1 0 0,0 1 1,0-1-1,0 0 0,0 0 1,0 0-1,0 0 1,0 1-1,0-1 0,0 0 1,0 0-1,0 0 0,0 0 1,-1 0-1,1 0 1,0 0-1,0 1 0,0-1 1,0 0-1,0 0 0,0 0 1,-1 0-1,1 0 0,-9 10-1008,8-9 840,-46 30-9015,19-8-993,17-16 5857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27.4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0 56,'10'7'18928,"-10"31"-15667,0 19-2598,0-39-341,6 0-169,-5-17-147,0 0 0,-1 0 1,1 0-1,-1 0 0,1 0 1,-1 0-1,0 0 0,1 0 0,-1 0 1,0 0-1,0 0 0,1 0 0,-1 0 1,0 0-1,0 0 0,0 0 1,0 0-1,-1 0 0,1 0 0,0 0 1,0 0-1,-1 0 0,0 2 0,-1 5 40,-1 0 0,2 0-1,-1 0 1,1 0-1,-1 12 1,-5 29 169,2 7-35,0-3 20,2-38-111,1-1 1,1 1 0,0-1 0,1 1 0,3 22 0,-1 12 74,-2-34-116,-1 1 1,0 0-1,-6 28 0,5-34 6,1 0-1,0 1 1,0-1-1,2 13 1,-1-14-8,1 0 1,-2 0-1,1 0 1,-1-1-1,0 1 1,-4 11-1,3-10-52,0 1 0,1 0 0,0-1 0,1 1 0,0 0 0,2 17 1,0 9-23,9 42 185,-11 187 820,11-206-961,-22 2 25,11-58-41,0 0-1,1 0 0,-1 0 1,-1 0-1,1 0 0,-1 0 1,1 0-1,-1 0 0,0 0 1,-1 0-1,-2 7 0,3-8 5,0 0-1,0 1 1,0-1-1,0 1 0,0 0 1,1-1-1,0 1 1,0-1-1,0 1 1,1 4-1,-1-5 0,0 1 0,0-1 0,0 1 0,0-1-1,0 1 1,-1-1 0,1 1 0,-1-1 0,0 1 0,-2 2-1,2-2-4,0 0-1,0-1 0,1 1 0,-1 0 1,1-1-1,0 1 0,0 0 0,0-1 1,0 1-1,1 0 0,-1 0 1,1-1-1,0 1 0,3 6 0,2 25-12,-6 243 3,-11-247 28,12-20-17,-1-9 1,0 1 1,0-1-1,1 1 0,-2 0 1,1-1-1,0 1 0,0-1 0,-1 1 1,0-1-1,1 1 0,-1-1 1,0 1-1,0-1 0,0 1 1,-3 2-1,3 0-5,0 0 0,0 0 0,0 0 0,1 0 0,-1 0 0,1 0 1,1 0-1,-1 0 0,2 7 0,-1 4 6,-1-12 2,0-1 0,0 1-1,0 0 1,0 0-1,-1 0 1,1-1-1,-1 1 1,0 0-1,0-1 1,0 1 0,-3 4-1,2-4-6,1 0 0,1 0-1,-1 0 1,0 0 0,1 0-1,0 1 1,0-1 0,0 0 0,0 0-1,1 0 1,0 0 0,-1 0-1,1 0 1,3 6 0,3 24 33,-7 52 5,3-79-24,5 12-3,-8-19-7,0 0 0,0 1-1,0-1 1,0 1 0,0-1-1,0 0 1,0 1 0,0-1-1,0 1 1,0-1 0,0 0-1,0 1 1,0-1 0,-1 0-1,1 1 1,0-1 0,0 1-1,0-1 1,-1 0 0,1 0-1,0 1 1,0-1 0,-1 0-1,1 1 1,0-1 0,0 0-1,-1 0 1,1 1 0,0-1-1,-1 0 1,1 0 0,0 0-1,-1 0 1,1 1 0,-1-1-1,1 0 1,0 0 0,-1 0-1,1 0 1,0 0 0,-1 0-1,1 0 1,-1 0 0,1 0-1,0 0 1,-1 0 0,11 37-4,-10 40 42,-2-74-58,-3 3 6,2 28-9,1-28 22,-5 0 1,5-1-7,2 62-20,0-66 4,0 10-4,0 14 62,0-13-58,0-11 39,11 22-3,-11-22 66,0 4-121,0-4 74,-10 0-5462,0-25-11370,8 17 12754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30.4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 1164,'1'0'85,"-1"0"0,1 0-1,-1 0 1,0 0 0,1 0-1,-1 0 1,1 0 0,-1 1 0,0-1-1,1 0 1,-1 0 0,1 0 0,-1 0-1,0 0 1,1 1 0,-1-1-1,0 0 1,1 0 0,-1 1 0,0-1-1,1 0 1,-1 0 0,0 1-1,1-1 1,-1 0 0,0 1 0,0-1-1,0 1 1,1-1 0,-1 0 0,0 1-1,0-1 1,0 1 0,0-1-1,0 0 1,0 1 0,0-1 0,0 1-1,0-1-22,0 1-1,0-1 0,0 0 1,0 1-1,1-1 1,-1 0-1,0 1 0,0-1 1,0 0-1,0 1 1,0-1-1,0 0 0,1 1 1,-1-1-1,0 0 1,0 1-1,0-1 0,1 0 1,-1 0-1,0 1 1,0-1-1,1 0 0,-1 0 1,0 0-1,1 1 1,-1-1-1,0 0 0,0 0 1,1 0-1,-1 0 1,0 0-1,1 0 0,-1 0 1,1 1-1,-1-1 0,0 0 1,1 0-1,13 18 6735,-6-18-5898,0-1 1,0 0 0,-1 0-1,1-1 1,10-3 0,-12 4-528,1 0-211,0 0 0,-1 0-1,1 1 1,0 0 0,-1 0 0,1 1-1,-1 0 1,1 0 0,0 1-1,-1-1 1,0 1 0,1 1-1,6 3 1,28 8 374,12-7 76,-40-7-487,0 1-1,0 1 0,-1 0 1,16 5-1,49 8 178,-59-13-272,40 5 10,67-1 0,13 7-20,-16-1 11,-59-13 10,-7-1-16,82 10 0,-123-6-15,-1 1 0,1-2 0,0 0 0,-1-1 0,1 0 0,26-5 0,-23 1-3,0 1 1,0 1 0,19-1-1,36-3 1,27-4 30,-31 5-18,-7-6-18,-43 7 0,-1 1 0,37-2 0,4 2-8,94-17 0,32-4-80,-137 19 38,59 3 0,-91 2 35,72 6-24,-57-5 16,22-1 20,-6-8-49,0 2 0,64 0 0,-71 9 166,-29-2-106,0-1-1,1 0 1,-1 0 0,15-2-1,-2-2-11,1 2 0,44 0 0,-38 2-2,55 13-6,259-13 23,-257 6 8,-60-7-14,-1 2-1,0 1 1,0 1-1,35 9 1,-53-11-4,1 1 0,-1-1 0,1-1 0,-1 0 1,0 0-1,1-1 0,12-2 0,32-2 3,-26 3-3,-16 0 0,1 1 0,-1 1 1,1 0-1,-1 1 0,14 2 1,7-2 21,-28-1-23,1-1 0,-1 1 0,1 0 0,0 1 0,-1-1 0,0 1 0,11 3 0,-9-3 7,0 0 0,1-1 0,-1 0 0,0 0 0,1 0 0,13-3 0,23-1 24,138-2-31,-130 0-18,-50 6 2,-1-1 17,0 1 0,0 0 0,1 0 0,-1 0 0,0 0 0,0 0 0,1 0 0,-1 1 0,0-1 0,0 0 0,1 1 0,-1-1 1,0 1-1,0-1 0,0 1 0,2 0 0,-2 0 15,6 0-18,-3-4 6,1-3 5,20 3-3,13-8 3,-35 9-8,-1 1 1,1 0-1,0 0 1,-1 0-1,1 0 1,0 0 0,0 0-1,0 1 1,-1-1-1,1 1 1,0 0 0,0 0-1,0 0 1,0 0-1,0 0 1,-1 1-1,1-1 1,4 2 0,0 1-3,-1-1 0,1 0 0,0-1 0,-1 1 0,1-1 0,0-1 0,0 1 0,8-2 1,-1 2 5,-8 0 8,1-1 0,-1 0 1,0 0-1,1-1 0,-1 1 1,0-1-1,11-4 1,10 4 600,-26 2-570,1-1-1,0 1 1,0-1 0,0 0 0,0 0-1,0 0 1,0 0 0,0 0-1,0 0 1,-1 0 0,1-1-1,0 1 1,0-1 0,0 0-1,0 1 1,-1-1 0,4-2-1,-5 2 316,-5 3-45,-49 11-5193,46-11 3367,1-1 1,0 0-1,-1-1 0,1 1 1,0-2-1,-1 1 0,-10-2 1,-4-8-2805,0 3 145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8:07.8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0 958 436,'0'0'4986,"17"-9"2762,-12 5-6986,-5 2-621,1 0-1,0-1 1,0 1 0,1 0-1,-1 0 1,0 0 0,1 0-1,-1 0 1,1 0 0,0 0-1,-1 0 1,3-1 0,-1 0-76,0 1 0,0-1 0,0 0 0,-1 0 1,0 0-1,1 0 0,-1 0 0,0-1 0,-1 1 0,1 0 1,1-5-1,12-19 165,38-52 501,-31 37-329,-8 7-88,15-15 139,-15 14-258,-11 33-176,-1 0 0,0-1 0,0 1 0,0 0 0,0-1 0,-1 1 0,0-1 0,1 0 0,-1 0 0,-1 1 0,1-1 0,0 0 0,-1 0 0,0-6 0,11-20 75,-10 26-93,0 1 1,0-1-1,1 0 1,-1 1-1,1 0 0,0-1 1,0 1-1,0 0 1,0 0-1,1 0 0,-1 0 1,1 0-1,4-3 0,5-19 41,4-4 27,0-2-67,-15 28 0,-1 1 0,0-1 0,1 1 0,0-1 0,-1 1-1,1-1 1,0 1 0,0 0 0,1 0 0,1-4 0,-2 4-2,1 0 0,-1 0 1,0-1-1,0 1 0,0-1 1,0 1-1,0-1 0,0 1 1,-1-1-1,1-4 0,0 5-1,-1-1 0,1 1 0,0 0 0,0 0 0,0 0 0,0 0 0,0 0 0,0 0 0,1 0 0,-1 1 0,1-1 0,-1 0 0,1 1 0,2-3 0,6-8 19,12-30 38,-18 27-10,-4 14-45,0 1 0,0-1 0,0 1 0,0-1-1,0 1 1,0-1 0,0 0 0,0 1-1,0-1 1,0 1 0,1-1 0,-1 1-1,0-1 1,0 1 0,1-1 0,-1 1-1,0-1 1,0 1 0,1-1 0,-1 1-1,0-1 1,1 1 0,-1 0 0,1-1-1,-1 1 1,1 0 0,0-1 0,0 0-3,0 0 1,0 0-1,0 1 0,0-1 1,0 0-1,0 0 0,0 0 1,-1 0-1,1 0 0,0-1 1,-1 1-1,1 0 1,-1 0-1,1 0 0,-1-1 1,1 0-1,7-12-30,-7 14 33,-1 0-1,0 0 0,0 0 0,0 0 0,0 0 0,1 0 0,-1 0 0,0 0 1,0 0-1,0 0 0,0 0 0,0 0 0,1-1 0,-1 1 0,0 0 0,0 0 1,0 0-1,0 0 0,0 0 0,0 0 0,0-1 0,0 1 0,1 0 0,-1 0 1,0 0-1,0 0 0,0-1 0,0 1 0,0 0 0,0 0 0,0 0 0,0 0 1,0-1-1,0 1 0,0 0 0,0 0 0,0 0 0,0 0 0,0-1 0,0 1 1,0 0-1,0 0 0,-1 0 0,1 0 0,0-1 0,0 1 0,0 0 0,0 0 1,0 0-1,0-1 0,-1 1 1,1 0 0,0 0 0,0-1-1,0 1 1,0 0 0,-1-1-1,1 1 1,0 0 0,0 0-1,0-1 1,0 1 0,0 0-1,0-1 1,0 1 0,0 0 0,0-1-1,0 1 1,0 0 0,0-1-1,0 1 1,0 0 0,1-1-1,-1 1 1,0 0 0,0 0 0,0-1-1,0 1 1,0 0 0,1 0-1,-1-1 1,0 1 0,0 0-1,1-1 1,-1 1-1,1-1-2,0 1 0,-1-1 0,1 0 0,0 0 0,0 0-1,-1 0 1,1 0 0,-1 0 0,1 0 0,-1 0 0,1 0 0,-1 0 0,0 0 0,1 0 0,-1 0 0,0 0 0,0-1 0,0 1 0,0 0 0,0-2 0,2 1-25,5-3 12,-5 0 22,-2 4 34,10-18-7,12-16-12,-12 29-54,-10 6 33,-1 0-1,1 0 1,0 0 0,0-1-1,-1 1 1,1 0-1,0 0 1,0 0 0,0-1-1,-1 1 1,1 0 0,0 0-1,0 0 1,0-1-1,0 1 1,0 0 0,0 0-1,-1-1 1,1 1 0,0 0-1,0 0 1,0-1-1,0 1 1,0 0 0,0-1-1,0 1 1,0 0 0,0 0-1,0-1 1,0 1 0,0 0-1,0 0 1,1-1-1,-1 1 1,0 0 0,0 0-1,0-1 1,0 1 0,0 0-1,0 0 1,1-1-1,-1 1 1,0 0 0,0 0-1,0 0 1,1-1 0,-1 1-1,0 0 1,0 0 0,1 0-1,-1 0 1,0 0-1,0 0 1,1-1 0,-1 1-1,0 0 1,0 0 0,1 0-1,-1 0 1,1 0-1,-1 0 0,0 0 0,0 0 0,0 0-1,1 0 1,-1 0 0,0 0 0,0 0-1,1 0 1,-1 0 0,0 0-1,0 0 1,0 0 0,1 0 0,-1 0-1,0 0 1,0 0 0,1 0-1,-1 0 1,0 0 0,0 0 0,0 0-1,1-1 1,-1 1 0,0 0 0,0 0-1,0 0 1,0 0 0,0-1-1,1 1 1,-1 0 0,0 0 0,0 0-1,0-1 1,0 1 0,0 0-1,0 0 1,0 0 0,0-1 0,0 1-1,0 0 1,0 0 0,0 0 0,0-1-1,0 1 1,0 0 0,0 0-1,0-1 1,0 1 0,0 0 0,0 0-1,0 0 1,0-1 0,0 1-1,0 0 1,0 0 0,0 0 0,0-1-1,-1 1 1,5-17 532,-10 18-349,10-2-106,-2 1 296,-1-9-199,-2 1-157,4 7-29,-3 1 12,1 0 0,-1 0 0,0 0-1,0 0 1,0 0 0,1 0 0,-1 0-1,0 0 1,0 0 0,0 0 0,1 0-1,-1 0 1,0 0 0,0 0 0,0 0 0,1 0-1,-1 0 1,0 0 0,0 0 0,0 0-1,1 0 1,-1 0 0,0 0 0,0 0-1,0 0 1,1 0 0,-1-1 0,0 1-1,0 0 1,0 0 0,0 0 0,0 0-1,1-1 1,-1 1 0,0 0 0,0 0-1,0 0 1,0 0 0,0-1 0,0 1 0,0 0-1,0 0 1,0 0 0,0-1 0,0 1-1,0 0 1,0 0 0,0 0 0,0-1-1,0 1 1,0 0 0,0-1-4,-19 19-2223,-16-12-8481,25-6 7439,-1 0 115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33.1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83 532,'10'11'6382,"-18"-9"-4347,6-2-1389,-1 4 1830,-5 9-48,8-13-2399,0 0-1,0 1 0,0-1 0,0 0 0,0 1 1,0-1-1,0 0 0,1 1 0,-1-1 0,0 0 1,0 1-1,0-1 0,0 0 0,0 0 0,1 1 1,-1-1-1,0 0 0,0 0 0,1 1 0,-1-1 1,0 0-1,0 0 0,1 1 0,-1-1 0,0 0 1,1 0-1,-1 0 0,0 0 0,0 0 0,1 0 1,-1 1-1,0-1 0,1 0 0,-1 0 0,0 0 1,1 0-1,-1 0 0,0 0 0,1 0 0,-1 0 1,0 0-1,1-1 0,-1 1 0,0 0 0,1 0 1,-1 0-1,45 12 1869,74-15-80,134-22 0,117-38-719,-289 52-1048,0 3-1,89 3 1,-4 11 140,101 0-465,-96-17 362,-133 8-76,58 3 0,-36 2-19,83 16 4,80-6 1,-70 0 24,-83-6-18,-55-4 4,1 0 0,0-1-1,-1-1 1,1 0-1,21-4 1,25 0 41,-49 4-46,1-1 1,-1 0 0,23-5 0,-29 5 0,1 0 0,-1 0 0,1 0 0,-1 1 0,10 1 0,-9 0 13,-1-1 0,1 0 0,-1 0-1,0-1 1,10-2 0,91-9 181,-95 10-213,1 0 0,0 2 0,0-1-1,22 3 1,2 0 61,1 0-33,-25-1-6,0 0-1,-1-1 0,24-3 1,-19 1-8,0 1-1,37 2 1,-15 0 9,-6 3 14,-29-3-22,-1 0 0,1 0-1,-1-1 1,1 1 0,-1-1 0,1 0-1,-1 0 1,1-1 0,6-1-1,13-3 22,0 2-1,1 0 0,-1 1 1,39 3-1,-18 0-16,50-7-100,2-6 101,-22 6 0,-55 4-11,-17 1 4,0 1 0,0-1 0,1 1 0,-1 0 0,0 0 0,1 0 0,-1 1 0,0-1 0,4 2 0,4 0-11,-1 0 0,1-1 0,0 0 0,0-1 0,0 0 1,14-2-1,38-1 33,-44 2 6,-7 1-31,-1 0 0,0 0 0,0 1 0,20 4 0,-20-2 17,32 1-1,-39-4-11,0 0 0,0 1 0,0 0 0,-1-1 0,1 1 0,0 1 0,0-1-1,6 4 1,13 2 63,33 5-100,-40-7 21,-13-4 11,0 0 0,0 0 0,0 0 0,0 0 0,0 0 0,0-1 0,0 1 0,0-1 0,6 0 0,43 11 59,-50-10-56,54 6-18,-54-5 21,1-2-1,-1 1 0,1 0 0,-1 0 0,1-1 1,-1 1-1,1-1 0,0 0 0,-1 0 0,1 0 1,5-1-1,-8 1-3,1 0-1,-1 0 1,0 0 0,1-1 0,-1 1-1,1 0 1,-1 0 0,1 0 0,-1 0-1,1 0 1,-1 0 0,1 0 0,-1 0-1,1 0 1,-1 0 0,1 0 0,-1 0 0,0 0-1,1 0 1,-1 0 0,1 1 0,-1-1-1,1 0 1,-1 0 0,0 1 0,1-1-1,-1 0 1,1 0 0,-1 1 0,0-1-1,1 0 1,-1 1 0,0-1 0,1 0-1,-1 1 1,0-1 0,1 2 0,33 5 211,-21-4-247,-9-1 45,-12-1 261,8 10-400,0-18 120,0 6 7,1 0-1,-1 1 1,0-1-1,0 0 1,0 1-1,0-1 1,1 0-1,-1 1 1,0-1-1,0 0 1,0 1 0,0-1-1,0 0 1,-1 1-1,1-1 1,0 0-1,0 1 1,0-1-1,-1 0 1,1 1-1,0-1 1,-1 0-1,1 1 1,0-1-1,-1 1 1,1-1 0,-1 1-1,1-1 1,-1 1-1,1-1 1,-1 1-1,1-1 1,-1 1-1,1 0 1,-1-1-1,0 1 1,0-1-1,-1 1-238,11-6-5554,-14 4 4084,-1 0 0,1-1 0,0 0 0,0 0 0,1-1-1,-6-3 1,9 1-1598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35.1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49 1 480,'-11'29'4030,"11"-28"-3209,-21 35 7024,21-34-7639,0-1 1,0 1 0,0-1-1,0 1 1,0-1 0,0 1-1,0 0 1,-1-1-1,1 0 1,0 1 0,-1-1-1,1 1 1,-1-1 0,0 1-1,1-1 1,-1 0-1,0 1 1,0-1 0,-1 2-1,1-3-152,0 1-1,0 0 0,1 0 0,-1 0 1,1 0-1,-1 0 0,1 0 1,-1 0-1,1 0 0,0 0 0,-1 0 1,1 0-1,0 0 0,0 0 1,0 1-1,-1-1 0,1 0 1,1 0-1,-1 0 0,0 0 0,0 0 1,0 0-1,0 0 0,1 0 1,0 2-1,2 12 337,-3-9-280,0 1-1,0-1 1,0 0 0,1 1 0,0-1 0,1 0 0,3 10-1,16 45 258,1 17 43,-18-63-275,4 8 165,-2-1 0,-1 0-1,0 1 1,1 36 0,5 68 745,-11-118-1016,0 38 317,-9 78 1,5-63 11,4-49-279,-1 1 0,0-1 0,-4 18 0,2-15-43,2 0 1,-1 0 0,2 0 0,2 28 0,0 0-9,9 5-2,-11-48-27,0 6 4,0 0 1,0 0-1,0 0 0,-1-1 1,0 1-1,-1 0 0,-3 11 1,4-15-3,0 1 0,0 0 1,1-1-1,-1 1 0,1-1 1,0 1-1,0 0 1,0-1-1,1 7 0,-2 28 56,-3-15 27,1 1-1,1 0 1,2 41-1,0-34-67,-10 37 8,10 95-12,-11-131 12,11-24-20,0-1-1,-1 1 1,0-1-1,0 1 1,-1-1-1,-2 9 1,3-11 2,0-1 0,0 1 0,1 0 0,-1 0 1,1 0-1,0 0 0,1 5 0,-2 30 60,1-40-65,-6 26 215,1 1 0,-3 54 0,-3-15-38,11 503 459,4-562-652,-4-7 16,1 0 0,-1 0-1,1 0 1,-1 1 0,1-1-1,-1 0 1,0 1 0,1-1-1,-1 1 1,1-1 0,-1 0 0,0 1-1,1-1 1,-1 1 0,0-1-1,0 1 1,1-1 0,-1 1-1,0-1 1,0 1 0,0-1 0,1 1-1,-1-1 1,0 1 0,0-1-1,0 1 1,0-1 0,0 1 0,0 0-1,0-1 1,0 1 0,-1-1-1,1 1 1,0-1 0,0 2-1,0-1 20,1 47-74,3-48 15,0 5-17,-3-4 59,-1-1-60,0 1 54,0-1 1,0 0 0,0 1-1,0-1 1,-1 1 0,1-1-1,0 0 1,0 1 0,0-1-1,0 0 1,0 1 0,0-1-1,0 0 1,0 1-1,1-1 1,-1 0 0,0 1-1,0-1 1,0 0 0,0 1-1,0-1 1,1 0 0,-1 1-1,0-1 1,0 0 0,0 1-1,1-1 1,-1 0 0,0 0-1,0 1 1,1-1-1,-1 0 1,0 0 0,1 0-1,-1 1 1,0-1 0,1 0-1,-1 0 1,0 0 0,1 0-1,-1 0 1,0 0 0,1 0-1,-1 0 1,0 0 0,1 0-1,-1 0 1,1 0-1,-1 0 1,2 24-26,-2-23 28,0-1 0,0 0 0,0 0 1,0 0-1,0 1 0,0-1 0,0 0 0,0 0 0,0 1 0,-1-1 0,1 0 0,1 0 0,-1 1 0,0-1 0,0 0 0,0 0 0,0 1 0,0-1 0,0 0 0,0 0 1,0 0-1,0 1 0,0-1 0,0 0 0,1 0 0,-1 0 0,0 1 0,0-1 0,0 0 0,0 0 0,1 0 0,-1 0 0,0 1 0,0-1 0,0 0 0,1 0 0,-1 0 1,0 0-1,0 0 0,0 0 0,1 0 0,-1 0 0,0 0 0,0 0 0,1 0 0,-1 0 0,0 0 0,0 0 0,1 0 0,-1 0 0,0 0 0,0 0 0,1 0 0,-1 0 1,0 0-1,0 0 0,0 0 0,1 0 0,-1 0 0,0 0 0,0-1 0,0 1 0,1 0 0,-1 0 0,0 0 0,1 0 0,0 0 1,0 0-1,0 0 1,0 0-1,0 0 0,0 1 1,0-1-1,0 0 0,0 1 1,0-1-1,0 1 0,0-1 1,0 1-1,-1-1 0,1 1 1,0 0-1,0 0 0,-1-1 1,1 1-1,0 0 1,-1 0-1,1 0 0,-1-1 1,1 1-1,-1 0 0,1 0 1,-1 0-1,0 0 0,1 0 1,-1 0-1,0 0 0,0 0 1,0 2-1,7-2 9,-12-1-25,3 0-24,-14-4-6879,11-5 243,-2-6 159,5 12 5350,0-3-2690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39.1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46 0 252,'0'0'3361,"11"7"-1969,-11-6-1345,0-1 0,-1 0-1,1 1 1,0-1 0,0 0-1,0 1 1,0-1 0,0 1 0,0-1-1,0 0 1,0 1 0,0-1 0,0 1-1,0-1 1,0 0 0,0 1-1,0-1 1,0 1 0,1-1 0,-1 0-1,0 1 1,0-1 0,0 0-1,0 1 1,1-1 0,-1 0 0,0 1-1,1-1 1,-1 0 0,0 1 0,0-1-1,1 0 1,-1 0 0,0 0-1,1 1 1,-1-1 0,0 0 0,1 0-1,-1 0 1,1 0 0,-1 0-1,0 1 1,1-1 0,-1 0 0,1 0-1,-1 0 1,0 0 0,1 0 0,-1 0-1,1 0 1,-1 0 0,0-1-1,1 1 1,-1 0 0,0 0 0,1 0-1,0-1 1,8 0 3130,-3 1-2287,-11 0-456,4 0 753,2 3 1024,2-8-1095,1-2-343,-2 15 427,-2-7-503,0 42-24,0-40-658,1 0-1,-2 0 0,1 1 1,0-1-1,-1 0 1,1 0-1,-1 0 0,0 1 1,0-1-1,0 0 0,-3 3 1,3-3-8,0 0 1,0-1-1,0 1 1,0 0-1,1 0 1,-1 0-1,1 0 1,0 0-1,0 0 1,0-1-1,0 6 1,1-6-5,-1 1 0,0 0-1,0-1 1,0 1 0,0 0 0,-1-1 0,1 1 0,-1-1-1,1 1 1,-1 0 0,-1 2 0,-2 31 32,-14 25 18,17-58-54,0 0 0,0 0 0,0 0 0,0 0 0,0 1 0,1-1 1,0 0-1,-1 0 0,1 1 0,1 5 0,0-6 4,-1 0 1,0 0-1,0 0 1,0 0-1,-1 0 1,1 0-1,-1 0 1,1 0-1,-1 0 0,-2 5 1,1-1-5,1 0 1,0 0-1,0 0 1,0 1-1,1-1 1,0 0-1,1 1 1,1 9-1,-1 5 12,0 3 3,0-19-11,-1 1 0,1-1 0,-1 1 1,-1-1-1,1 1 0,-1-1 0,0 0 1,-1 1-1,0-1 0,-3 8 0,4-9-3,0 1 0,0 0 0,0 0 0,0-1 0,1 1 0,0 0 0,0 0 0,0 0 0,2 6 0,0 10-20,-2 81-82,-11-78 138,11-23-31,0 0-1,0 0 0,0 0 1,0 1-1,0-1 0,0 0 1,-1 0-1,1 0 1,-1 0-1,0 0 0,1 0 1,-1 0-1,0 0 0,0 0 1,-2 2-1,1 3-4,1 0 0,1 0 0,-1 0-1,1 1 1,0-1 0,0 0 0,1 0-1,2 9 1,-1-9 130,0 0 0,0 0-1,0 0 1,-1 0 0,-1 0-1,1 1 1,-1-1 0,0 0 0,0 0-1,-1 0 1,0 1 0,-1-1-1,1 0 1,-4 8 0,8 4 6,3 6-66,-6 27-52,0-51-24,2 11-6,-1-10 14,0-1 0,0 1 0,0 0 0,0-1 0,0 1 0,0 0 0,-1 0 0,1-1 0,-1 1 0,1 0 0,-1 0 0,0 0 0,1 0 0,-1 0 0,0 0 0,0-1 0,0 1 0,-1 4 0,1 4 0,0-9-1,-1-1-3,1 0-1,-1 0 1,0 1 0,1-1-1,-1 0 1,1 1-1,-1-1 1,1 0 0,-1 1-1,1-1 1,0 1 0,-1-1-1,1 1 1,0-1-1,-1 1 1,1-1 0,0 1-1,-1-1 1,1 1-1,0-1 1,0 1 0,0-1-1,-1 1 1,1 0 0,0-1-1,0 1 1,0-1-1,0 1 1,0 0 0,-1 24-81,1-23 82,0-1 5,0 11 55,2-7-57,-1-2 0,1 0-1,-1-1 0,0 1 1,1 0-1,-1 0 1,-1 0-1,1 0 1,0 0-1,-1 0 1,1 0-1,-1 0 0,0 0 1,0 0-1,0 0 1,-1 0-1,0 5 1,1 0 0,0 46 2371,1-53-2380,5 3 3,-12-3 5,5-1 13,1 1-10,0 3 1,3-2 297,-1-1-240,-1-1-1,0 1 1,0-1-1,0 1 0,0-1 1,0 1-1,0 0 1,0 0-1,0-1 1,0 1-1,0 0 0,-1 0 1,1 0-1,0 0 1,0 0-1,-1 0 0,1 0 1,-1 0-1,1 2 1,-1 19 25,0-21-96,11 4-5,-11-4 10,-9-1 90,9 0-85,0 0 1,1 0-1,-1 1 1,0-1-1,0 0 0,0 0 1,1 0-1,-1 0 1,0 0-1,0 0 1,0 0-1,1 0 1,-1 0-1,0 0 1,0 0-1,1 0 0,-1 0 1,0 0-1,0 0 1,0 0-1,1 0 1,-1-1-1,0 1 1,0 0-1,0 0 1,1 0-1,-1 0 0,0 0 1,0 0-1,0 0 1,0-1-1,1 1 1,-1 0-1,0 0 1,0 0-1,0-1 1,0 1-1,0 0 0,0 0 1,0 0-1,0-1 1,1 1-1,-1 0 1,0 0-1,0 0 1,0-1-1,0 1 1,0 0-1,0 0 0,0 0 1,0-1-1,0 1 1,0 0-1,0 0 1,-1-1-1,1 1 1,0 0-1,0 0 1,0 0-1,0-1 0,0 1 1,0 0-1,-1 0 1,-9-6-2023,-1 8-2038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42.9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12 620,'4'24'24000,"1"-24"-26657,-3 0 2989,41 0 980,0 1-902,0 2 0,56 10 0,-65-7-387,1-1-1,-1-2 1,1-2 0,0-1-1,-1-1 1,1-2 0,56-13-1,-70 11-8,1 0-1,1 2 1,-1 0-1,28 1 1,-8 0 23,-31 1-32,-1 1 1,1-1-1,0 2 1,12 1-1,33 6 21,109 0-1,25 2-8,-150 1 13,-33-8-21,1-1 1,0 1-1,0-2 1,0 1-1,10 0 1,111 10 56,-98-10-23,48 9 0,-40-7 31,0-1-1,67-4 1,-33 0-78,-48 3 1,-19-1 7,-1-1 0,0 1 1,1-1-1,-1 0 1,0 0-1,0-1 0,8-1 1,71-4-24,67-12 60,-106 11-60,1 3 0,73 2 0,-90 2 9,70 6-16,-61-7 60,-22-1-33,1 2-1,-1 0 0,1 1 0,28 6 0,-28-3 2,0-1 0,0 0 0,29 0 0,25-10-10,-58 5 9,-1 0 1,1 0-1,-1 2 0,1-1 0,0 2 0,-1 0 1,23 4-1,51 7-15,-77-10 12,0 0 0,1 0 1,-1-1-1,0 0 0,1-1 0,-1 0 0,1-1 0,-1 1 0,16-5 0,49-2-11,-41 11 26,-21-1-6,0-1 0,1 0 0,0-1 0,21-1 0,-32 0-2,0 0 2,41-6-26,-39 6 8,0-1 1,0 1-1,0-1 0,0 0 0,0 0 1,-1 0-1,1 0 0,4-2 0,3-6 1365,-11 9-1341,0 0 0,0 0-1,0 0 1,0 0 0,0 0 0,0 0 0,0 0 0,0 0 0,0 0 0,0 1 0,0-1-1,0 0 1,0 0 0,0 0 0,0 0 0,0 0 0,0 0 0,0 0 0,0 0-1,0 0 1,0 0 0,0 0 0,-1 0 0,1 1 0,0-1 0,0 0 0,0 0 0,0 0-1,0 0 1,0 0 0,0 0 0,0 0 0,0 0 0,0 0 0,0 0 0,0 0-1,0 0 1,-1 0 0,1 0 0,0 0 0,0 0 0,0 0 0,13 6 576,8 3 439,-19-8-637,-2 4-159,0 0-116,-20-14-71,17 7-44,1 1-1,0 0 0,1 0-1,-1 1 1,0-1-1,0 0 1,0 1 0,1 0-1,-1-1 1,0 1 0,0 0-1,0 0 1,0 0-1,0 0 1,-3 1 0,5-2 3,0-3-1,0 3 11,2 1-16,5 0-4,-5 0-2,63-12-22,10 6-27,31-7-94,-52 7 108,-42 6 43,-1-2 0,1 1 0,0-2 0,-1 1 0,19-8 0,-20 6-4,2 1 0,-1 0 0,0 0 0,1 1 0,18-1 0,-3 1-37,-22 1-15,0 1 0,0-1 0,1 1 1,-1 0-1,0 0 0,0 1 0,8 1 1,4 1-13,0 0 0,1-2 0,-1 0 0,20-2 0,-14 1-14,40 6-790,-6 0 334,103-6 276,-40 12-397,-94-14 544,45-10 1,-8 1 134,-52 9-14,-5 1-11,1 0 1,0 0-1,-1 0 1,1 0-1,0 1 1,0 1-1,-1-1 0,1 1 1,0 0-1,10 3 1,-15-3 3,0 0 1,0 0-1,0 0 0,0-1 1,0 1-1,1-1 1,-1 1-1,0-1 0,0 0 1,0 0-1,0 0 1,0 0-1,1 0 1,-1 0-1,0-1 0,0 1 1,2-2-1,12 0 11,-11 2-6,0 0 1,0 0 0,0 0-1,0-1 1,0 0 0,0 0-1,0-1 1,5-1 0,5-2 28,9 1-23,1 1 0,-1 1-1,1 1 1,40 4 0,-4-1 80,-47 1-59,26 5-84,-39-8 54,0 1 0,-1-1-1,1 0 1,0 1 0,0-1-1,0 0 1,-1 0 0,1 0 0,0 0-1,0 0 1,0 0 0,0 0-1,0 0 1,-1 0 0,1 0 0,0 0-1,0-1 1,0 1 0,-1 0-1,1-1 1,0 1 0,0 0 0,-1-1-1,1 1 1,0-1 0,0 1-1,-1-1 1,1 0 0,1 0 6,5 1-1,15 0 93,-20 0-109,10 0-83,-5 0 92,-1 0 0,1 0 0,0 0 1,-1 1-1,12 3 0,-9-3-1,0 0 0,1 0 1,-1-1-1,13-1 0,-6 0 35,-14 1-25,10-5-5,-3 5 0,0 4 0,17 8 8,-27-12-11,1 0 0,0 0 0,0-1 1,0 1-1,0 0 0,0 0 0,0 0 0,0-1 1,0 1-1,0 0 0,0 0 0,1 0 0,-1-1 1,0 1-1,0 0 0,0 0 0,0 0 0,0-1 1,0 1-1,0 0 0,0 0 0,0 0 0,1 0 1,-1-1-1,0 1 0,0 0 0,0 0 0,0 0 1,1 0-1,-1 0 0,0 0 0,0 0 0,0 0 1,0-1-1,1 1 0,-1 0 0,0 0 0,0 0 1,0 0-1,1 0 0,-1 0 0,0 0 0,0 0 1,0 0-1,1 0 0,-1 0 0,0 0 0,0 0 1,0 0-1,1 0 0,-1 1 0,0-1 1,0 0-1,0 0 0,1 0 0,-31 2-2358,25-1 1105,0 0-1,0 0 1,0-1-1,0 0 1,0 0-1,0 0 1,-1-1-1,1 1 1,0-1-1,0-1 1,0 1-1,1-1 1,-9-3-1,-7-6-2632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54.5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33 140 336,'0'-1'251,"0"-1"0,0 1 0,0 0 0,-1-1 0,1 1 0,0 0 0,-1 0 0,1-1 0,0 1 0,-1 0 0,0 0 0,1 0 0,-1-1 0,0 1 0,1 0 0,-1 0 0,0 0 0,0 0 0,0 0 0,0 1 0,0-1 0,0 0 0,0 0 0,0 0 0,0 1 0,-1-1 0,1 1 0,-2-1 0,1-15 2428,4 19-1166,-2-2-1495,0-2 21,0 1 0,0 0 0,0 0 0,0 0-1,0 0 1,0 0 0,0-1 0,0 1 0,0 0 0,0 0 0,0 0 0,0 0-1,-1 0 1,1 0 0,0-1 0,0 1 0,0 0 0,0 0 0,0 0 0,0 0-1,0 0 1,-1 0 0,1 0 0,0 0 0,0 0 0,0 0 0,0 0-1,0 0 1,-1 0 0,1 0 0,0 0 0,0 0 0,0 0 0,0 0 0,0 0-1,-1 0 1,1 0 0,0 0 0,0 0 0,0 0 0,0 0 0,0 0 0,-1 0-1,1 0 1,0 0 0,0 0 0,0 0 0,0 0 0,0 0 0,0 0 0,-1 1-1,1-1 1,0 0 0,0 0 0,0 0 0,0 0 0,0 0 0,0 0-1,0 1 1,0-1 0,0 0 0,0 0 0,0 0 0,0 0 0,0 0 0,0 1-1,-4 9 3478,4-8-3901,41-2 1015,18 2 39,-42 0-608,0-1-1,0-1 1,0-1 0,17-2-1,-10 0 19,0 0 0,29 2 0,-31 2-88,1-2 1,25-4 0,-41 4 6,-1 1-1,1-1 1,-1 2 0,1-1 0,10 3-1,9 0 17,14-1 28,-29-1-32,0-1 0,0 0-1,0 0 1,13-2 0,126-23-1,-125 23 2,-1 0-1,0 1 0,0 1 0,33 5 0,28 0 121,-45-3-263,-23-1 143,-1-1 0,0 0 0,1-1 0,28-6 0,-26 3-33,-1 1 0,37-1 0,13-3 9,72-11 70,-131 17-71,1 0-1,-1 1 0,0 0 1,1 1-1,10 1 0,23 2 62,11 2-29,44 0-2,5-10-29,127-21 0,-203 22 27,0 2-1,35 2 0,-4 1-60,-32-4 20,0 0 0,33-9 1,-30 6 50,-1 0-1,41 0 1,-36 6 3,0 1 0,0 2 0,0 1 0,38 12 0,-54-14-42,1-1 0,0-1 0,0-1-1,33-3 1,-1 1 11,198-16 63,2 18-23,-78 12-37,-14-6 11,-70 0-70,22 0 10,-47-8 56,-41 0 2,1 1 0,0 1-1,0 1 1,-1 1 0,26 5-1,-33-5-28,-1 0 1,1-1-1,0 0 0,0-1 0,16-3 0,15 1 197,157-4-376,-163 5 43,-26 0 118,0 0 1,0 1-1,0 1 0,0 1 1,18 3-1,-23-3 47,1-1 0,0 0 0,-1 0 0,1-1-1,19-2 1,21 0 10,40-10 14,-50 11-61,-11 0 26,0 2 0,42 5 0,-53-3 45,3 1-73,0-1 0,1-1 0,40-1 0,-60-1 35,1 0 0,-1 0 1,1 0-1,-1 0 0,1 0 1,-1 1-1,1-1 0,-1 1 0,0 0 1,1 0-1,3 1 0,-4-1-5,0 0 0,0 0-1,0 0 1,1 0 0,-1-1 0,1 1-1,-1-1 1,0 0 0,1 1-1,-1-1 1,4-1 0,3 2 3,2 3 2,38 5 16,-45-9-20,-1 1 0,0-1 0,0 0 0,1 1 0,-1 0 0,0 0 0,0 0 0,0 0 0,3 2 0,30 4 29,-14-1-42,-21-6 14,0 1-1,0 0 0,1-1 0,-1 1 0,0-1 1,0 1-1,1-1 0,-1 1 0,0-1 0,0 0 1,1 0-1,-1 1 0,0-1 0,1 0 1,-1 0-1,2-1 0,3 2-2,51 6 76,-39-7-115,-16 0 40,0 0-51,5 0 40,-5 0 114,-2 0-101,0 0-1,0 0 0,0 1 0,0-1 1,0 0-1,0 0 0,0 0 1,0 1-1,0-1 0,0 0 0,0 0 1,0 0-1,0 1 0,0-1 0,0 0 1,0 0-1,0 0 0,0 1 0,0-1 1,-1 0-1,1 0 0,0 0 0,0 0 1,0 1-1,0-1 0,0 0 1,-1 0-1,1 0 0,0 0 0,0 0 1,0 1-1,0-1 0,-1 0 0,1 0 1,0 0-1,0 0 0,0 0 0,0 0 1,-1 0-1,1 0 0,0 0 1,0 0-1,0 0 0,-1 0 0,1 0 1,0 0-1,0 0 0,-1 0 0,1 0 1,0 0-1,0 0 0,0 0 0,-1 0 1,1 0-1,0 0 0,0 0 0,0 0 1,-1-1-1,2 1 0,-1 0 0,0 1-1,0-1 1,0 0 0,0 0 0,0 0-1,1 0 1,-1 0 0,0 0 0,0 0 0,0 0-1,0 0 1,1 0 0,-1 0 0,0 0-1,0 0 1,0 0 0,0 0 0,1 0-1,-1 0 1,0 0 0,0 0 0,0 0 0,0 0-1,1 0 1,-1 0 0,0 0 0,0-1-1,0 1 1,0 0 0,0 0 0,1 0 0,-1 0-1,0 0 1,0 0 0,0 0 0,0-1-1,0 1 1,0 0 0,0 0 0,0 0-1,1 0 1,-1 0 0,0-1 0,0 1 0,0 0-1,0 0 1,0 0 0,0 0 0,0-1-1,0 1 1,0 0 0,0 0 0,0 0 0,0-1-1,0 1 1,0 0 0,0 0 0,0 0-1,-1 0 1,1 0 0,0-1 0,0 1-1,0 0 1,0 0 0,2 0 25,-1 0-13,7 0-13,-7 0 36,-2 0-141,0 0 43,0 0 0,0 0 0,0 0 0,0 0 0,0 0 0,0 0 0,0 0 0,0 1 0,0-1 0,0 0 0,0 1 0,0-1 0,0 1 0,0-1 0,0 1 0,1-1 0,-1 1 0,0 0 0,0 0 0,1-1 0,-1 1 0,0 0 0,1 0 0,-1 0 0,0 0 0,-18 17-4751,-4-6-1900,3-6 3044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13.3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21 692,'-9'0'1715,"7"-1"-1408,0 1 0,1-1 0,-1 1 0,0 0 0,1 0 0,-1 0 0,0 0 0,0 0 0,1 0 0,-1 1 0,0-1 0,1 1 0,-1-1 1,0 1-1,1-1 0,-1 1 0,1 0 0,-3 1 0,4-1 163,0-9 223,0 5-152,0 8 912,1-18 4301,0 9-6056,4 0 1053,-15 10 930,10-6-1653,-1 0-1,1 0 0,-1 0 0,1 0 0,-1 1 0,1-1 1,-1 0-1,1 0 0,-1 0 0,1 1 0,0-1 0,-1 0 0,1 1 1,-1-1-1,1 0 0,0 1 0,0-1 0,-1 1 0,1-1 1,0 0-1,-1 1 0,1-1 0,0 1 0,0-1 0,0 1 0,0-1 1,-1 1-1,1-1 0,0 1 0,0-1 0,0 1 0,0-1 1,0 1-1,0-1 0,0 1 0,0-1 0,0 1 0,1-1 0,-1 1 1,0-1-1,0 1 0,0-1 0,0 1 0,1-1 0,-1 0 1,0 1-1,1-1 0,-1 1 0,0-1 0,1 1 0,3 1-3,-4-2-20,1 0 0,-1 0-1,0 0 1,0 0 0,1 1 0,-1-1 0,0 0 0,1 0 0,-1 0 0,0 1 0,0-1 0,1 0 0,-1 0 0,0 1 0,0-1-1,0 0 1,1 1 0,-1-1 0,0 0 0,0 0 0,0 1 0,0-1 0,0 0 0,0 1 0,1-1 0,-1 0 0,0 1 0,0-1-1,0 1 1,0-1 0,0 0 0,0 1 0,-1-1 0,1 0 0,0 1 0,11 18 193,-10-15-177,1 1 0,0-1 0,0 0 1,0 0-1,0-1 0,1 1 0,3 4 1,6 23 321,-1 60 210,11-30-572,-12-16 54,-8-40-28,0 1 0,0 0 0,0 0-1,-1 0 1,1 10 0,-1-7 1,0-1 0,1 0-1,0 1 1,0-1 0,0 0 0,1 0 0,1 0-1,-1-1 1,8 11 0,-9-14-3,-1-1 0,1 0 0,-1 1 1,1-1-1,-1 1 0,0 0 0,0-1 0,-1 1 0,1 7 0,10 43 34,0-23-96,-11 41 116,-11-41-86,0 29 40,13-39 0,-1-13-18,-1 0-1,0 0 1,0 0 0,0 0 0,-3 10 0,27-37 30,28-64 48,-18 27-59,-21 35-16,-11 19 4,0 0-1,-1-1 1,1 1-1,0-1 1,-1 1-1,0-1 1,1 0 0,-1 1-1,0-1 1,-1 0-1,1 0 1,0-4-1,-1 5 1,1 1 0,-1-1-1,1 0 1,-1 1 0,1-1-1,-1 1 1,1-1 0,0 1-1,-1-1 1,1 1 0,0-1-1,0 1 1,0 0 0,2-2-1,7-16 21,20 18-87,-8-16 114,-20 15-41,0-2-6,6-2 2,-8 5 28,2 8-120,5-3 90,-3-1 13,-1-1 1,0 1-1,0-1 0,0 1 0,0 0 1,0 0-1,-1 1 0,0-1 1,3 5-1,11 14 36,34 26 57,-32-24-67,-14-18-49,0-1 0,0 1 0,1 0 0,0-1 0,0 0 0,0 0 0,0-1 1,1 0-1,9 6 0,-14-8 11,9 6 6,-9-7-12,1-1-1,5 0 8,-5 0 32,8 5-50,-10-5 15,1 0 0,-1 0 0,0 0-1,1 0 1,-1 0 0,1 0 0,-1 0-1,1 0 1,-1 0 0,1 1 0,-1-1-1,0 0 1,1 0 0,-1 0 0,1 0-1,-1 1 1,0-1 0,1 0 0,-1 0-1,0 1 1,1-1 0,-1 0 0,0 1-1,1-1 1,-1 0 0,0 1 0,1-1-1,-1 0 1,0 1 0,0-1 0,0 1-1,0-1 1,1 1 0,-1 0 0,1 0 1,0 0-1,0 0 1,-1 0-1,1-1 0,0 1 1,0 0-1,0-1 1,0 1-1,0-1 1,0 1-1,0-1 1,0 1-1,0-1 1,0 1-1,0-1 0,0 0 1,3 0-1,-3 0 76,-1 1 160,0-2-110,-10 6 507,9-7-489,1-1 0,1 0 0,-1 0 0,0 1 1,1-1-1,-1 0 0,1 1 0,0-1 0,0 1 0,0-1 0,3-4 0,6-40 79,3-2-99,-5 34-103,-1 0 0,-1-1 0,6-19 0,9-23-13,43-105 8,-31 76 12,19-51 652,-50 107-386,-2 29-284,-1 1 0,1-1 0,0 1 0,-1 0 0,1-1 0,0 1 0,0-1 0,0 1 0,0 0 0,0-1 0,1 1 0,-1-1 0,0 1 0,1 0 0,-1-1 0,1 1 0,-1 0 0,1 0 0,0-1 0,-1 1 0,1 0 0,0 0 0,0 0 0,2-2 0,-3 3-1,0 0 0,1-1 0,-1 1 0,0 0 0,1-1 0,-1 1 0,0-1 0,0 1 0,1 0 0,-1-1 0,0 1 0,0-1 0,1 1 0,-1 0 0,0-1 0,0 1 0,0-1-1,0 1 1,0-1 0,0 1 0,0-1 0,0 1 0,0-1 0,0 1 0,0-1 0,0 1 0,0-1 0,0 1 0,-1 0 0,1-1 0,0 1 0,0-1 0,0 1 0,-1-1-1,1 1 1,0 0 0,0-1 0,-1 1 0,1 0 0,0-1 0,-1 1 0,1 0 0,-1-1 0,1 1 0,0 0 0,-1-1 0,-6-11 77,6 12-135,1 0 1,0 0-1,0 0 1,0 1-1,-1-1 1,1 0-1,0 0 1,0 0 0,0 0-1,-1 0 1,1 0-1,0 0 1,0 0-1,-1 0 1,1 0-1,0 0 1,0 0 0,-1 0-1,1 0 1,0 0-1,0 0 1,-1 0-1,1 0 1,0 0 0,0 0-1,-1 0 1,1 0-1,0 0 1,0 0-1,0-1 1,-1 1-1,1 0 1,0 0 0,0 0-1,0 0 1,-1-1-1,1 1 1,0 0-1,0 0 1,0 0-1,0-1 1,0 1 0,-1 0-1,1 0 1,0-1-1,0 1 1,0 0-1,0 0 1,0-1 0,0 1-1,0 0 1,0 0-1,0-1 1,0 1-1,0 0 1,0 0-1,0-1 1,-10 7-3298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15.4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12 249 500,'0'1'82,"0"-1"-1,0 1 1,0-1-1,0 1 1,0-1-1,0 1 1,0-1-1,0 1 1,0-1-1,0 1 1,1-1 0,-1 1-1,0-1 1,0 1-1,1-1 1,-1 1-1,0-1 1,0 0-1,1 1 1,-1-1-1,0 1 1,1-1-1,-1 0 1,1 1 0,-1-1-1,1 0 1,-1 0-1,1 1 1,-1-1-1,0 0 1,1 0-1,-1 0 1,1 1-1,-1-1 1,1 0-1,0 0 1,-1 0 0,1 0-1,-1 0 1,1 0-1,-1 0 1,1 0-1,-1 0 1,1 0-1,-1-1 1,1 1-1,-1 0 1,1 0-1,-1 0 1,1-1 0,-1 1-1,1 0 1,-1 0-1,0-1 1,1 1-1,-1 0 1,1-1-1,-1 1 1,1-1-1,7-2 390,-1 5-109,-6-2-347,0 0 0,-1 1 0,1-1 1,-1 0-1,1 0 0,-1 0 1,1 0-1,-1 1 0,1-1 0,0 0 1,-1 0-1,1 0 0,-1 0 1,1 0-1,0-1 0,-1 1 0,1 0 1,-1 0-1,1 0 0,-1 0 0,1-1 1,-1 1-1,1 0 0,0-1 1,3-1 227,1 0 1,0 0-1,-1 0 1,1 1 0,0 0-1,0 0 1,0 0 0,0 0-1,6 1 1,-6-1-140,0 1 1,0-2-1,0 1 0,0 0 1,0-1-1,0 0 1,0 0-1,-1 0 1,1-1-1,-1 0 0,1 1 1,-1-2-1,0 1 1,0 0-1,0-1 0,-1 0 1,5-5-1,29-23 1072,-28 17-948,-9 14-214,1-1 0,-1 1 0,1 0-1,-1 0 1,1-1 0,-1 1 0,1 0 0,0 0 0,-1 0 0,1 0-1,0 0 1,0 0 0,0 0 0,0 0 0,2-1 0,0 0 18,-2 2-25,-1 0-1,0 0 1,1-1 0,-1 1 0,0 0 0,1 0-1,-1 0 1,0-1 0,1 1 0,-1 0 0,0 0 0,0-1-1,1 1 1,-1 0 0,0-1 0,0 1 0,0 0-1,1 0 1,-1-1 0,0 1 0,0-1 0,0 1-1,0 0 1,0-1 0,0 1 0,0 0 0,0-1 0,0 1-1,0 0 1,0-1 0,0 1 0,0-1 0,0 1-1,0 0 1,0-1 0,0 1 0,3-8 280,-2 8-246,0-1 0,-1 0 0,1 1 1,0-1-1,-1 0 0,1 0 0,-1 0 0,0 1 0,1-1 0,-1 0 0,0 0 0,1 0 0,-1 0 0,0 0 1,0 0-1,0 0 0,0 0 0,0-1 0,0-6 247,1 6-233,-1 1-1,0-1 0,1 1 0,-1-1 1,0 1-1,0 0 0,0-1 0,-1 1 0,1-1 1,0 1-1,0 0 0,-1-1 0,1 1 0,-1-1 1,1 1-1,-1 0 0,0 0 0,1-1 1,-1 1-1,0 0 0,0 0 0,-2-2 0,3 3-29,0-1-1,-1 1 0,1 0 0,0-1 1,-1 1-1,1 0 0,0-1 0,0 1 0,0-1 1,-1 1-1,1-1 0,0 1 0,0 0 0,0-1 1,0 1-1,0-1 0,0 1 0,0-1 1,0 1-1,0-1 0,0 1 0,0-1 0,0 1 1,0 0-1,0-1 0,0 1 0,0-1 1,0 1-1,1-1 0,-2-10 551,-9 3-283,8 6-234,1 0-1,-1 1 1,1-1-1,-1 1 0,0 0 1,0-1-1,0 1 1,0 0-1,0 0 0,0 0 1,0 1-1,0-1 1,-4-1-1,4 2 31,-1 1-41,0 0-1,-1-1 1,1 1 0,0 0 0,0 0-1,0 1 1,0-1 0,-6 4 0,-45 31 277,19-3-109,27-27-162,0 0-1,1 0 1,0 1-1,1 0 1,-9 12-1,-2-1 212,15-17-232,0 1 0,0 0 0,0 0 0,0 0 0,0 0 0,0 0 0,0 0 0,1 0 0,-1 1 0,1-1 0,0 1 0,-2 3 0,-8 26 311,11-26-264,-1 1 0,1-1 0,0 1 0,1-1 0,0 1 0,0-1 0,0 0 0,0 1 0,1-1 0,1 0 0,-1 0 0,1 0 0,0 0 0,0 0 0,0-1-1,1 1 1,0-1 0,0 0 0,0 0 0,1-1 0,-1 1 0,1-1 0,1 0 0,-1 0 0,8 4 0,-11-7-61,26 15 170,40 16 0,-60-29-189,0 0 1,0-1 0,0 0 0,1 0 0,-1 0 0,0-1 0,1-1 0,-1 1 0,1-1 0,12-2 0,-2-2 8,0 1-749,0-1 0,31-10 0,-45 12-45,0-1 0,0 1 0,0-1 0,0 0 0,0 0 0,0 0 0,-1-1 0,0 0-1,0 0 1,0 0 0,0 0 0,0 0 0,4-8 0,4-6-3102,8 0 27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16.5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1 956,'0'0'1577,"11"29"8910,-11-14-9345,0-7-728,-1 0 0,2 1 0,-1-1 0,1 0 0,0 1 0,1-1 0,3 11 0,-3-11-212,0 0 0,-1 1 0,0-1 0,-1 0 0,0 1 0,0-1 0,-2 13 0,0 10 360,2 397 287,0-427-383,13-13-2197,-12 12 1549,-1 0-1,1 0 1,0 0 0,0-1 0,0 1 0,0 0-1,-1-1 1,1 1 0,0 0 0,0-1 0,-1 1 0,1-1-1,0 0 1,0 1 0,-1-1 0,1 1 0,-1-1-1,1 0 1,0-1 0,2-4-4566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17.1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39 67 712,'0'0'5014,"-18"-17"1694,22 12-6214,1 1-1,-1 0 1,1-1 0,0 2 0,1-1-1,-1 1 1,1 0 0,-1 0 0,1 0-1,0 1 1,9-3 0,83-1 37,-87 7-514,0 1-1,-1-1 1,1 2 0,-1-1 0,0 2 0,0-1 0,0 1-1,0 1 1,-1 0 0,0 0 0,0 1 0,0 0 0,0 0 0,13 15-1,-19-18 2,0 0-1,-1-1 0,0 2 0,1-1 0,-1 0 1,0 0-1,-1 1 0,1-1 0,-1 1 0,1-1 0,-1 1 1,0 0-1,0-1 0,-1 1 0,1 0 0,-1 0 0,0 0 1,0 0-1,0-1 0,0 1 0,-1 0 0,1 0 1,-1 0-1,0-1 0,-3 8 0,-3 8 272,-1-1-1,0 1 1,-18 26-1,23-40-214,-5 7 82,0-1 0,-1 0 0,-1-1 0,1 0 0,-2 0 1,1-1-1,-1-1 0,-1 1 0,1-2 0,-1 0 0,-1 0 1,1-1-1,-1 0 0,0-1 0,-1-1 0,1 0 0,-1-1 1,0-1-1,0 0 0,0 0 0,-21-1 0,33-1-268,0 0 0,0 0 0,1 0-1,-1 0 1,0 0 0,0 0 0,0-1 0,0 1-1,1 0 1,-1-1 0,0 0 0,0 1 0,1-1 0,-1 0-1,1 0 1,-1 0 0,1 0 0,-3-2 0,3 2-324,0-1 1,1 1 0,-1-1 0,1 1 0,0-1 0,0 1 0,-1-1 0,1 0-1,0 1 1,0-1 0,0 1 0,0-1 0,1 1 0,-1-1 0,0 0-1,1 1 1,-1-1 0,1 1 0,1-3 0,10-31-6844,-1 17 3516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19.9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583 0 904,'0'0'1302,"-30"18"7554,28-18-8041,-21-12 5004,14 12-5447,1 1 1,0-1 0,0 1-1,0 1 1,0 0 0,1 0 0,-1 0-1,0 1 1,1 0 0,-8 4-1,-17 4 815,29-11-1146,1 0-1,-1 1 1,0-1-1,1 1 1,-1 0 0,1 0-1,-1 0 1,1 0 0,0 0-1,-1 0 1,1 1 0,-4 3-1,-26 13 227,-11 18-27,21-16-27,17-16-157,1-1 0,-1 1 0,1 0 0,0 1-1,1-1 1,-4 6 0,-5 4 88,10-13-141,0 1 1,1-1 0,-1 1 0,1 0-1,-1 0 1,1 0 0,0 0 0,-1 0-1,1 0 1,0 0 0,0 0-1,1 0 1,-2 3 0,-2 2-5,4-6 1,-1 0 0,0-1 0,1 1-1,-1 0 1,1 0 0,-1-1 0,1 1-1,-1 0 1,1 0 0,0 0 0,-1 0-1,1 0 1,0 0 0,0 0 0,-1 0 0,1 0-1,0 0 1,0 0 0,0 1 0,1 3 3,0 0 0,0 0 1,0 0-1,1-1 0,-1 1 0,1-1 1,0 1-1,1-1 0,-1 0 1,1 0-1,0 0 0,0 0 1,0 0-1,0-1 0,1 1 1,-1-1-1,1 0 0,4 3 1,14 10 22,1-1 1,25 13 0,-31-19-24,-6-4-4,-1 1 0,0-1-1,0 2 1,0 0 0,-1 0-1,0 0 1,-1 1 0,1 1-1,-2 0 1,1 0 0,10 16-1,-14-17-25,-1 0 0,0-1 0,0 2-1,-1-1 1,3 17 0,-5-22 33,0 0-1,0 0 1,0 0-1,-1 0 1,1 0-1,-1 0 1,0 0-1,0 0 1,0 0-1,0 0 1,-1 0-1,1 0 1,-1-1-1,1 1 1,-1 0-1,0-1 1,0 0-1,0 1 1,-1-1-1,-3 3 1,-16 17 6,-8 5 3,-11-2 20,-28 12 140,37-20-25,25-12-100,0-1-1,-1-1 1,1 1-1,-1-1 1,-11 3-1,-35 10 263,44-12-289,-1 0 1,0 0-1,0-1 0,0-1 1,-1 0-1,1 0 0,0-1 0,-1-1 1,1 1-1,-1-2 0,-14-2 0,25 3-95,1 0-1,-1-1 0,0 1 1,1-1-1,-1 1 0,0-1 1,1 1-1,-1-1 0,1 1 1,-1-1-1,1 0 0,-1 1 1,1-1-1,-1 0 0,1 1 0,0-1 1,-1 0-1,1 1 0,0-1 1,0 0-1,-1 0 0,1 1 1,0-1-1,0 0 0,0 0 1,0 0-1,0 1 0,0-1 1,0 0-1,0 0 0,0 0 1,1 1-1,-1-1 0,0 0 1,0 0-1,1 1 0,-1-1 1,0 0-1,1 1 0,0-2 0,21-38-5513,-15 30 4001,25-43-8671,-21 34 6553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8:16.3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72,'6'8'1186,"-3"-5"658,-10-2-912,5-1-608,2 8 3002,0-8-3159,0-1 0,0 1 0,1 0-1,-1-1 1,0 1 0,0-1 0,0 1-1,1 0 1,-1-1 0,0 1 0,0 0-1,1-1 1,-1 1 0,0 0 0,1-1 0,-1 1-1,0 0 1,1 0 0,-1-1 0,0 1-1,6-1 4641,-6 1-4805,0 0 0,0 0 0,0 0 0,0 0 0,0-1 0,0 1 0,0 0 0,0 0 0,0 0 0,0 0-1,0 0 1,0 0 0,0 0 0,0 0 0,0-1 0,0 1 0,0 0 0,0 0 0,0 0 0,0 0-1,0 0 1,1 0 0,-1 0 0,0 0 0,0 0 0,0 0 0,0 0 0,0 0 0,0 0 0,0-1 0,0 1-1,0 0 1,0 0 0,1 0 0,-1 0 0,0 0 0,0 0 0,0 0 0,0 0 0,0 0 0,0 0-1,0 0 1,0 0 0,1 0 0,-1 0 0,0 0 0,0 0 0,0 0 0,0 0 0,0 1 0,0-1 0,0 0-1,0 0 1,0 0 0,1 0 0,-1 0 0,0 0 0,0 0 0,0 0 0,0 0 0,0 0 0,0 0-1,0 0 1,0 0 0,0 1 0,0-1 0,9 9 377,1 6 215,-3-12-513,-7-3-68,1 0 1,0 0 0,-1 1-1,1-1 1,0 0 0,-1 0 0,1 1-1,-1-1 1,1 0 0,0 1-1,-1-1 1,1 1 0,-1-1-1,1 0 1,-1 1 0,1 0-1,-1-1 1,0 1 0,1-1 0,-1 1-1,0-1 1,1 1 0,-1 0-1,0-1 1,0 1 0,1 0-1,-1-1 1,0 1 0,0 0-1,0-1 1,0 1 0,0 0 0,0 0-1,10 17 251,-9-16-255,0-1-1,0 0 0,0 0 0,0 1 1,0-1-1,0 1 0,0-1 1,0 1-1,-1-1 0,1 1 0,-1-1 1,1 1-1,0 2 0,11 21 85,38 54 704,-34-51-595,-16-25-193,1 0 0,1 0 0,-1-1 0,0 1 0,1 0 0,-1-1 0,1 1 0,0-1-1,0 0 1,3 4 0,-2-3-1,0 1 0,1 0 0,-1 0 0,0 0-1,-1 0 1,5 8 0,9 14 11,-2 11 3,-6-27-2,-1 0 0,0 1 0,-1-1 0,0 2-1,6 14 1,-7-15-7,2 20-11,-7-27-3,1-1 0,-1 0 1,1 1-1,0-1 1,0 0-1,0 0 1,1 1-1,-1-1 0,0 0 1,4 4-1,6 15 21,-11-21-18,0 1-1,1 0 1,0-1-1,-1 1 1,1 0-1,0-1 0,0 1 1,0-1-1,0 1 1,0-1-1,0 0 1,0 1-1,0-1 1,2 2-1,-1-2 2,-1 0 0,0 0 0,1 0 0,-1 0 0,0 0 0,0 0 0,0 1 0,0-1 0,0 1 0,0-1 0,0 0 0,-1 1 0,1 0 0,0-1 0,-1 1 0,1 2 0,1 0-3,-1 1 1,1-1-1,0 0 1,0 0-1,0 0 1,1 0-1,0 0 1,3 3-1,15 30-2,12 11-16,-32-46 21,0 0 0,1 0 0,-1 0 0,0 0 0,0 0 0,0 0 0,0 0 0,0 0 0,0 0 0,-1 1 0,1-1 0,-1 0 0,0 0 0,0 1 0,1-1 0,-1 0 0,-1 4 0,3-5-15,5 0 10,-5 3 3,2 4-8,-3-8 8,-1 1-1,1 0 1,0 0-1,-1 0 0,1-1 1,-1 1-1,1 0 0,-1 0 1,0 0-1,1 0 1,-1 0-1,0 0 0,0 0 1,1 0-1,-1 0 0,0 0 1,0 2-1,5 1 26,-5-4-26,0 0 0,1 0 0,-1 0 0,0 0-1,1 0 1,-1 0 0,0 0 0,1 0 0,-1 1 0,0-1 0,1 0 0,-1 0 0,0 0 0,1 1 0,-1-1 0,0 0 0,0 0 0,1 1 0,-1-1 0,0 0 0,0 0-1,0 1 1,1-1 0,-1 0 0,0 1 0,0-1 0,0 0 0,0 1 0,0-1 0,0 0 0,0 1 0,0-1 0,0 0 0,0 1 0,0-1 0,0 0 0,0 1 0,0-1-1,0 1 1,0-1 0,0 0 0,0 1 0,0-1 0,0 0 0,0 1 0,-1-1 0,1 0 0,0 0 0,-1 1 0,2-1 4,-1 0 0,0 0 1,1 0-1,-1 0 0,0 0 1,0 0-1,1 0 0,-1 0 1,0 0-1,0 0 0,1 0 1,-1 0-1,0 0 0,0 0 0,1 1 1,-1-1-1,0 0 0,0 0 1,0 0-1,1 0 0,-1 0 1,0 1-1,0-1 0,0 0 1,1 0-1,-1 0 0,0 1 0,0-1 1,0 0-1,0 0 0,0 1 1,0-1-1,1 0 0,-1 0 1,0 1-1,0-1 0,0 0 1,0 0-1,0 1 0,0-1 1,0 0-1,0 0 0,0 1 0,0-1 1,0 0-1,0 0 0,0 1 1,-1-1-1,5 17 524,-1 4-344,0-10-107,2-13 113,-7 51-922,0-46 1916,-2 4-3509,-20-12-13590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21.6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141 150 920,'-20'6'8983,"42"-12"-5591,40-25-2916,-50 25-253,-5 2 203,0 0-1,0 0 0,-1 0 0,1-1 0,10-10 0,-15 13-342,-1-1 0,1 1 0,-1 0 1,0-1-1,1 1 0,-1-1 0,0 1 0,-1-1 0,1 1 1,0-1-1,-1 0 0,0 1 0,1-1 0,-1 0 0,0 1 0,0-1 1,-1-5-1,1 4 3,0 1 25,0 3-99,0-1 1,0 1 0,1 0 0,-1-1 0,0 1 0,0-1 0,0 1-1,0-1 1,0 1 0,0 0 0,0-1 0,0 1 0,0-1-1,0 1 1,0-1 0,0 1 0,0 0 0,0-1 0,0 1 0,-1-1-1,1 1 1,0 0 0,0-1 0,0 1 0,-1-1 0,1 1-1,0 0 1,0-1 0,-1 1 0,1 0 0,0-1 0,-1 1 0,1 0-1,0 0 1,-1-1 0,1 1 0,-1 0 0,1 0 0,0 0-1,-1 0 1,1-1 0,-1 1 0,1 0 0,-1 0 0,1 0 0,-1 0-1,-18-2 499,16 2-476,0-1 0,1 1 0,-1 0 0,0 0 0,0 0 0,1 0 0,-1 0 0,0 0 0,1 1 0,-1 0 0,0-1 0,1 1 0,-1 0 0,1 0 0,-1 0 0,-2 2 0,-12 7 93,-1 1 0,1 1-1,1 0 1,0 1 0,1 1 0,1 0 0,0 1 0,-20 29 0,28-37-87,2-2 2,0 0 0,1-1 1,-1 1-1,1 1 0,0-1 1,0 0-1,1 1 0,-1 0 1,1-1-1,1 1 1,-1 0-1,1 0 0,0 0 1,0 0-1,1 9 0,0-12-28,1 1 0,0-1-1,0 0 1,0 1 0,1-1-1,-1 0 1,1 0 0,0 0-1,0 0 1,0 0 0,0 0-1,1 0 1,-1-1 0,1 1-1,-1-1 1,1 1 0,0-1-1,0 0 1,0 0 0,0-1-1,0 1 1,1-1 0,-1 1-1,0-1 1,1 0 0,4 1-1,3 1 14,-1 0 0,1-1 0,0 0 0,0 0 0,0-1-1,0-1 1,18-1 0,-1-2-481,-9 1-48,0-1 0,0-1 0,26-8 0,-13-4-3540,0-6-3416,-21 12 3980,0 3 109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22.3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74 1464,'0'2'8369,"0"4"-4156,0-1-4086,1 0-1,-1-1 1,1 1-1,0-1 0,0 1 1,4 8-1,-3-6 68,-1 1-1,0-1 1,0 0-1,-1 0 1,1 1-1,-2-1 1,-1 15-1,1 1 82,1-14-205,0-5 3,0 1 0,0 0 0,0 0 0,0 0 0,-1 0 0,0-1 0,0 1 0,0 0 0,-1-1 0,-1 6 0,2-7-18,0 1 1,0 0-1,0-1 0,1 1 1,0 0-1,0 0 1,0 0-1,0-1 0,1 7 1,0 2 1792,-1-50 83,1 19-1831,2 0 0,0 0 1,0 0-1,2 0 0,1 0 0,0 1 0,12-24 0,-14 36-373,1-1-1,0 1 1,0 0-1,1 0 0,-1 0 1,1 1-1,1 0 0,-1 0 1,8-3-1,-3 1-813,30-18-3567,-16 2-2447,-16 17 4206,2 0 3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23.4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0 560,'0'0'8544,"-1"9"-2218,3 7-4134,2-13-2064,-1 0 1,0 0-1,-1 0 1,1 1-1,0-1 1,-1 1-1,0 0 1,0 0-1,0 0 1,0 0-1,1 6 1,7 12 348,-9-21-433,0 1-1,1-1 1,-1 1-1,0 0 1,0 0-1,0 0 1,-1 0-1,1-1 1,0 1-1,-1 0 1,1 0-1,-1 4 1,1-4-10,-1 1 0,1-1 0,-1 1 0,1-1 0,0 0 0,-1 1 0,1-1 0,1 0 0,-1 1 0,2 2 0,-2-3-10,1 0-1,-1 0 1,0 1-1,0-1 1,0 1-1,0-1 1,0 1-1,0-1 1,-1 1-1,1 3 1,0 1 2,1 1 0,-1-1-1,1 0 1,1 0 0,-1-1 0,1 1 0,1 0-1,3 6 1,13 28 7,34 67 31,-36-78-40,-18-30-12,0 0 1,1 0 0,-1 0 0,0 0 0,1 0 0,-1 1 0,0-1-1,0 0 1,1 0 0,-1 0 0,0 1 0,0-1 0,1 0 0,-1 0-1,0 0 1,0 1 0,1-1 0,-1 0 0,0 1 0,0-1 0,0 0-1,0 0 1,0 1 0,0-1 0,1 0 0,-1 1 0,0-1 0,0 0-1,0 1 1,0-1 0,0 0 0,0 1 0,0-1 0,0 0 0,0 1-1,0-1 1,0 0 0,-1 1 0,1-1 0,0 0 0,0 1 0,1-1 738,7-5 392,-6 2-1063,1 1 0,-1-1 1,0 0-1,0 0 0,0 1 1,-1-1-1,1-1 0,-1 1 0,0 0 1,1 0-1,-1 0 0,-1-1 1,1 1-1,0 0 0,-1-1 0,0-5 1,1 4-62,-1 0 0,1 0 0,0 0 0,0 0 0,1 1 0,-1-1 1,1 0-1,0 1 0,5-9 0,4-10-16,-11 21-5,1 0 1,0 0-1,-1 0 1,1 0-1,0 0 1,0 0-1,0 0 1,0 0-1,0 1 1,0-1-1,3-2 1,42-53-322,-38 44-248,1 1-1,0 0 1,1 0 0,14-11 0,-2-10-2177,-1 0-554,-19 30 2678,0 0-1,0 0 1,0 0-1,-1 0 1,1 0-1,-1-1 1,1 1-1,0-6 0,5-11-3763,2 8 1290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24.6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43 141 920,'0'0'1211,"-30"25"6170,28-25-6719,7 10 4162,-5-10-4803,1 0-1,-1 1 0,0-1 0,0 0 1,0 0-1,0 0 0,0 0 0,0 0 1,1 0-1,-1 1 0,0-1 0,0 0 1,0 0-1,0 0 0,0 0 1,0 0-1,0 1 0,0-1 0,0 0 1,0 0-1,0 0 0,0 0 0,0 1 1,0-1-1,0 0 0,0 0 0,0 0 1,0 0-1,0 1 0,0-1 0,0 0 1,0 0-1,0 0 0,0 0 0,0 0 1,0 1-1,-1-1 0,1 0 0,0 0 1,0 0-1,0 0 0,0 0 0,0 0 1,0 1-1,0-1 0,-1 0 0,1 0 1,0 0-1,0 0 0,0 0 1,0 0-1,-1 0 0,1 0 0,0 0 1,0 0-1,0 0 0,0 0 0,-1 0 1,1 0-1,0 0 0,0 0 0,0 0 1,0 0-1,-1 0 0,1 0 0,0 0 1,0 0-1,0 0 0,-1 0 18,1 0 0,0 0 1,0 1-1,-1-1 0,1 0 0,0 0 0,0 0 0,0 1 0,-1-1 1,1 0-1,0 0 0,0 1 0,0-1 0,0 0 0,-1 0 0,1 1 1,0-1-1,0 0 0,0 0 0,0 1 0,0-1 0,0 0 0,0 1 1,0-1-1,0 0 0,0 1 0,0-1 0,0 0 0,0 0 0,0 1 0,0-1 1,0 0-1,1 1 0,-1-1 0,0 0 0,0 0 0,0 1 0,0-1 1,0 0-1,1 0 0,-1 0 0,0 1 0,0-1 0,0 0 0,1 0 1,-1 0-1,0 1 0,0-1 0,1 0 0,-1 0 0,0 0 0,1 0 1,-1 0-1,0 0 0,0 0 0,1 1 0,-1-1 0,0 0 0,1 0 1,15 6-32,0-6 15,-1 0-1,0-2 1,0 0-1,1 0 1,-1-1-1,-1-1 1,1-1-1,-1 0 1,1-1-1,-1 0 1,-1-1-1,1-1 1,-2 0-1,1 0 1,-1-2-1,19-17 1,-29 26-5,-1-1-1,1 1 1,0-1 0,-1 0 0,1 1 0,-1-1-1,0 0 1,0 0 0,1 0 0,-1 0-1,0 0 1,-1 0 0,1 0 0,0 0 0,-1 0-1,1-1 1,-1 1 0,1 0 0,-1 0 0,0-1-1,0 1 1,0 0 0,0 0 0,-1-1 0,1 1-1,-1 0 1,1 0 0,-1 0 0,0 0 0,0-1-1,0 1 1,0 0 0,0 0 0,0 1-1,0-1 1,-1 0 0,1 0 0,-1 1 0,1-1-1,-1 0 1,0 1 0,1 0 0,-1-1 0,0 1-1,0 0 1,0 0 0,-3-1 0,1 0 11,-1 1-1,1-1 1,-1 1 0,0 0 0,0 0-1,0 1 1,1-1 0,-1 1 0,0 0-1,0 1 1,-5 0 0,-55 12 302,49-9-202,12-4-97,-1 1 0,1 0 0,-1 0 0,1 0 0,-1 1 0,1-1 0,0 1 0,0 0 0,0 1-1,0-1 1,0 0 0,-6 6 0,-33 35 337,42-42-367,-3 4 11,1 1 0,-1 0 0,1-1 0,0 2 0,1-1 0,-1 0 0,1 1 0,1-1 0,-1 1 0,1-1 0,0 1 0,0 8 0,1-13-19,1 1 1,-1-1-1,1 1 0,0-1 1,0 1-1,0-1 0,0 0 1,0 0-1,0 1 0,1-1 1,-1 0-1,1 0 0,-1 0 1,1 0-1,3 2 0,37 30-169,-19-16 126,-17-14 49,0-1-1,1 1 1,-1-1 0,1 0 0,0-1 0,0 0 0,-1 0 0,2 0 0,-1-1 0,0 0 0,0 0 0,0-1 0,0 0 0,0 0 0,13-2 0,9 1-266,-24 1-62,1-1-1,-1 1 0,0-1 0,1-1 1,-1 1-1,0-1 0,0 1 1,0-2-1,0 1 0,0 0 0,7-6 1,44-40-9884,-43 35 7326,0 0-258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25.6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24 103 100,'-19'-3'6220,"20"-3"-2407,5 3-716,-13 8 784,5-4-3764,1 0-63,1 0 0,0-1 0,-1 1 0,1 0 0,0 0 1,0 0-1,-1 0 0,1-1 0,0 1 0,0 0 0,0 0 0,0 0 0,0 0 0,0-1 0,0 1 0,0 0 0,1 0 0,-1 0 0,0 0 0,0-1 0,1 1 0,-1 0 0,1 0 0,0 1 0,7 18 285,-6-14-296,-1 0-1,0 0 1,0 1 0,-1-1 0,1 1-1,-1-1 1,0 0 0,-3 13 0,2 4-10,11 62 65,-9-73-75,-1-10-21,1 0-1,-1-1 0,0 1 0,0 0 0,0 0 1,0 0-1,0 0 0,0 0 0,0 0 0,-1 0 1,1 0-1,-1 0 0,1 0 0,-1 0 0,0-1 0,0 1 1,1 0-1,-1-1 0,-1 1 0,-1 2 0,7 2 87,1-1 244,-14-3-95,8-2-39,6-9 856,-5 9-1035,1-1-1,-1 1 0,0 0 1,0 0-1,1-1 1,-1 1-1,0 0 0,0 0 1,0-1-1,1 1 0,-1 0 1,0-1-1,0 1 0,0 0 1,0-1-1,0 1 0,0-1 1,0 1-1,0 0 1,0-1-1,0 1 0,0 0 1,0-1-1,0 1 0,0 0 1,0-1-1,0 1 0,0-1 1,0 1-1,0 0 0,0-1 1,-1 1-1,1 0 1,0 0-1,0-1 0,0 1 1,-1 0-1,1-1 0,0 1 1,0 0-1,-1 0 0,1-1 1,0 1-1,-1 0 1,1 0-1,0 0 0,-1-1 1,1 1-1,0 0 0,-1 0 1,0 0-1,1-1-2,0 1 0,0-1 1,0 1-1,-1-1 0,1 0 0,0 1 1,0-1-1,0 1 0,0-1 0,0 0 0,0 1 1,0-1-1,0 1 0,0-1 0,0 0 0,0 1 1,0-1-1,1 1 0,-1-1 0,0 0 1,0 1-1,1-1 0,-1 1 0,0-1 0,1 1 1,-1-1-1,1 1 0,0-1 0,4-13 99,-4 5-91,0 1 0,0-1-1,1 1 1,0 0-1,1-1 1,-1 1 0,2 1-1,4-11 1,13-38-3,-17 47-22,0-1-1,0 1 1,1 0 0,0 0-1,1 0 1,0 1 0,7-8 0,16-24-77,-22 32-324,1 1 0,0 0-1,0 0 1,0 1 0,1 0 0,15-8-1,9 7-6034,-9 2-3118,-15 4 6242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57.5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182 13 632,'-5'-10'1328,"-19"8"12855,23 2-13202,2 2-920,1 0 0,-1 0 0,0 0 1,0 0-1,0 1 0,0-1 0,0 0 0,0 1 1,-1-1-1,1 1 0,-1-1 0,0 0 1,1 1-1,-1 2 0,6 25 213,-5-26-225,0 0 0,0 1 0,0-1 0,0 1-1,-1-1 1,1 1 0,-2 7 0,1-8 4,0 1 0,0-1-1,0 0 1,1 1 0,0-1-1,-1 1 1,4 5-1,-3-3 0,1 1-1,-1-1 0,0 0 0,-1 0 0,1 0 0,-1 1 0,-1-1 0,-1 9 0,0 14 143,3 7 74,0-17-147,-1-1 0,0 1 0,-2-1 1,-7 35-1,-1 31 178,-1 12 53,0-29-181,0-4-36,10-55-121,-1 0 1,1-1 0,1 1 0,-1 0-1,1 0 1,2 11 0,-1 4 28,10 20-14,-11 58 86,-11-72-127,1 13 8,10 138 144,10-143-225,-10 33 74,4-65-9,-3-6 21,-1 1 0,1-1-1,-1 1 1,1-1 0,-1 1-1,1-1 1,-1 1 0,1-1-1,-1 1 1,0 0 0,1-1-1,-1 1 1,0 0 0,0-1-1,1 1 1,-1 0 0,0-1-1,0 1 1,0 0 0,0 0-1,0 1 1,0 62-5,0-63 15,9 11-37,-9-12 27,-1 0-1,1 0 1,0 1-1,-1-1 1,1 0-1,-1 0 1,1 0-1,0 0 1,-1 0-1,1 0 0,-1 0 1,1 1-1,0-1 1,-1 0-1,1 0 1,0 1-1,-1-1 1,1 0-1,0 0 1,-1 1-1,1-1 1,0 0-1,0 1 1,-1-1-1,1 1 1,0-1-1,0 0 0,0 1 1,0-1-1,-1 0 1,1 1-1,0-1 1,0 1-1,0-1 1,0 1-1,0-1 1,0 0-1,0 1 1,0-1-1,0 1 1,0-1-1,0 0 0,0 1 1,1-1-1,-1 1 1,0 0-1,0 2 3,0-2 90,-11 12 79,11-9-160,0-3-7,0 0-1,0 3-3,0-3-11,-19-1 366,17 0-370,-29 13-236,15-1-668,-19 11-2159,11-17-4825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35.4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17 648,'2'-2'9732,"7"-13"-5349,-15 21-3096,10-7-745,-2 1-264,-7 1 737,2-1-121,9 4-1025,-4-3 278,-3-1-132,1 0 4,0 0 0,-1 0 0,1 0 0,0 0 0,-1 0 0,1 0 0,0 0 0,-1 0 0,1 0 0,0 0 0,-1 0 0,1 0 0,0 0 0,-1 0 0,1 1 0,0-1 0,-1 0 0,1 0 0,0 0 0,-1 0 0,1 1 0,0-1 0,0 0 0,-1 0 0,1 1 1,0-1-1,0 0 0,0 0 0,-1 1 0,1-1 0,0 0 0,0 0 0,0 1 0,0-1 0,-1 0 0,1 1 0,0-1 0,0 0 0,0 1 0,0-1 0,0 187 1016,1-179-1021,-1-1 0,2 0 1,-1 0-1,1 0 0,3 7 1,-3-6-9,0-1 0,0 1 0,0-1 0,-1 1 0,1 8 0,8 170 573,-20-76-344,10-83-220,-1-1 19,1 1 0,2 0 0,6 30-1,-6 3 330,-2-53-320,-1 1 0,1-1 0,1 0 0,-1 0 0,1 0 0,0 0 0,1 0 0,2 9 0,7 39 23,-10-51-73,0 0 1,0 1 0,0-1-1,0 0 1,-1 0 0,0 1-1,0-1 1,0 0-1,-2 7 1,1-8 2,1 0 1,-1 0-1,1 0 1,0 0-1,0 0 0,0 0 1,0 0-1,0 0 0,1 0 1,-1 0-1,1 0 1,0 0-1,0 0 0,0 0 1,0-1-1,3 5 0,0 17 36,-2-20-33,-1 0 0,1-1-1,-1 1 1,1 0 0,-1 0-1,0 0 1,0 0 0,-1 0-1,1 1 1,-1-1 0,0 5-1,-2 65 59,1-37-64,1 41-50,0-77 50,0-1 7,1 1 1,0-1-1,0 0 1,-1 1-1,1 0 1,0-1 0,-1 1-1,1-1 1,0 1-1,-1 0 1,1-1-1,-1 1 1,1 0-1,-1 0 1,1-1-1,-1 1 1,0 0 0,1 0-1,-1 0 1,0 0-1,0 0 1,0-1-1,1 1 1,-1 0-1,0 0 1,0 0-1,0 0 1,0 0 0,-1 1-1,1 36-12,-1-28 49,1-9-44,0 37-11,1-35 17,-1-2 0,0 0 0,0 0 1,0 0-1,0 0 0,0-1 1,0 1-1,0 0 0,0 0 0,-1 0 1,1-1-1,0 1 0,0 0 1,-1 0-1,1 0 0,-1-1 0,1 1 1,-1 0-1,1-1 0,-1 1 1,1 0-1,-1-1 0,1 1 1,-1-1-1,0 1 0,-1 0 0,11 18 24,-8-6-31,-1-12 9,0-1 0,1 1 0,-1-1 0,0 1 0,0 0 0,0-1 0,1 1 0,-1 0 0,0-1 0,0 1 0,0-1 0,0 1 0,0 0 0,0-1 0,0 1 0,0 0 0,0-1 0,-1 1 0,1-1 0,0 1 0,0 0 0,0-1 0,-1 1 0,1-1 0,0 1 0,-1 0 0,1-1 0,-1 1 0,1-1 0,0 0 0,-1 1 0,1-1 0,-1 1 0,1-1 0,-1 0 0,0 1 0,1-1 0,-1 0 0,1 1 0,-1-1 0,1 0 0,-1 0 0,0 0 0,0 1 0,1 0-7,0 4 1,0-4 4,0 0 0,0 0 0,1 0 0,-1 0 0,0 1 0,0-1 0,0 0 0,0 0 0,0 0 0,0 0 1,0 0-1,-1 0 0,1 0 0,0 0 0,-1 0 0,1 0 0,0 0 0,-1 0 0,1 0 0,-1 0 0,0 0 1,1 0-1,-1 0 0,0 0 0,1-1 0,-1 1 0,-1 1 0,0 24-1115,-2-20-299,-14-6-11591,7-1 9313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40.2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65 91 60,'0'0'257,"-20"-1"2649,20 1-2844,-1 0 0,1-1 1,-1 1-1,1 0 0,-1-1 0,1 1 0,-1 0 1,0 0-1,1 0 0,-1 0 0,0 0 1,1-1-1,-1 1 0,0 0 0,1 0 0,-1 0 1,1 1-1,-1-1 0,0 0 0,1 0 1,-1 0-1,0 0 0,1 1 0,-1-1 0,1 0 1,-1 0-1,1 1 0,-1-1 0,1 1 1,-1-1-1,1 0 0,-1 1 0,1-1 0,-1 1 1,1-1-1,-1 1 0,1-1 0,0 1 1,0 0-1,-1-1 0,1 1 0,0-1 0,0 1 1,-1 0-1,1-1 0,0 1 0,0-1 1,0 1-1,0 0 0,0-1 0,0 1 0,0 1 1,-6 3 504,10-5-123,-2 0-65,-7 2-148,-11 9 8187,18-9-8333,0 0 0,0 0 0,0 0-1,0 0 1,1 0 0,-1-1 0,1 1-1,-1-1 1,1 1 0,-1-1 0,1 0-1,0 0 1,0 0 0,0-1 0,0 1 0,0-1-1,-1 1 1,1-1 0,4 0 0,1-2 167,0 0 1,0 1-1,0-1 1,0 2-1,0-1 1,13 2-1,-14-1-142,86 18 774,-48-16-645,-29-1-93,-1-1-1,29-2 1,45-10 665,113-1 0,-175 15-691,0 1 0,0 1 0,46 13-1,32 6 68,-63-19 3,0-2 0,69-5 0,-4-1 74,31 16-32,79 1 89,-144-12-168,-19 0 139,89-9 0,158-24 211,-257 27-478,63-1 0,-45 2-18,-48 2-4,1 1 0,0 0 0,0 1 0,0 1 0,-1 0 0,19 4 0,-21-3 2,0-1 1,0-1 0,-1 0 0,1 0-1,0-1 1,0-1 0,-1 0-1,14-4 1,18-2 24,13 1 14,-17 3-25,60-15 1,-93 17-20,-1 1 1,1 0-1,0 0 0,0 1 1,0-1-1,0 1 1,-1 1-1,1-1 0,0 1 1,10 3-1,20 1 7,122-11 46,-6-13-57,-46 13-61,58-6 103,-119 9-31,-36 2-10,1 0 0,0 0 1,0 1-1,0 1 0,0-1 1,15 4-1,-6-1 11,1 0 1,0-2-1,31-1 0,-32 0-16,122-12-25,-2 0 50,-83 8-21,-42 2-7,0 1 0,0 0 0,0 1-1,0 1 1,0 0 0,19 4 0,-15-1 13,1-2-1,-1 0 1,1-1 0,25-1 0,43 3-12,-31 2-50,67-3 0,-89-2-57,74-12-9,100 6 134,28 6 120,-207 2-126,-20-2 1,0 1-1,0-1 1,0 0 0,12-2 0,-18 1-3,3-1 0,0 1 1,0-1 0,1 1 0,-1 1 0,0-1-1,1 1 1,9 1 0,27-1 0,23 6 36,-58-6-26,1-1-12,-1 1 0,1 0-1,0 1 1,-1 0 0,15 3 0,9-2 1,22 8 59,-52-9-50,41 11-109,-38-12 128,-4 0-15,0-1-1,0 1 1,0 0 0,1 0 0,-1-1 0,0 1 0,0 0 0,0 0 0,0 0 0,0 0 0,0 1-1,0-1 1,0 0 0,0 0 0,0 1 0,0-1 0,0 0 0,0 1 0,0-1 0,0 1 0,0-1 0,0 1-1,0 0 1,-1-1 0,2 2 39,-12-13-1032,-8 7-234,15 3 538,0 1 0,0-1 0,0 0 0,0 0-1,0 0 1,0 0 0,0-1 0,1 1 0,-1-1 0,0 0 0,1 1 0,-1-1-1,1-1 1,0 1 0,-4-4 0,-26-24-8015,10 11 4358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48.8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22 171 592,'-16'-7'3511,"11"5"-1085,4 12-608,5-4-1098,3 11 3945,-14-14 39,7-3-4682,0 0 1,0 1-1,1-1 0,-1 0 1,0 0-1,0 0 1,0 0-1,0 0 1,0 0-1,0 0 1,0 1-1,0-1 1,0 0-1,0 0 1,0 0-1,0 0 0,0 0 1,0 0-1,0 0 1,0 0-1,-1 1 1,1-1-1,0 0 1,0 0-1,0 0 1,0 0-1,0 0 1,0 0-1,0 0 1,0 0-1,0 0 0,0 1 1,0-1-1,0 0 1,-1 0-1,1 0 1,0 0-1,0 0 1,0 0-1,0 0 1,0 0-1,0 0 1,0 0-1,0 0 0,-1 0 1,1 0-1,0 0 1,0 0-1,0 0 1,0 0-1,0 0 1,0 0-1,0 0 1,-1 0-1,1 0 1,0 0-1,0 0 1,0 0-1,0 0 0,0 0 1,0 0-1,0 0 1,0 0-1,-1-1 1,1 1-1,0 0 1,0 0-1,43-13 844,-39 12-767,0-1-1,0 0 1,0 1 0,-1-1 0,1-1 0,-1 1 0,7-5 0,-8 4-46,1 1-1,-1 0 0,1 0 1,0 1-1,-1-1 1,1 0-1,0 1 1,0 0-1,0 0 1,0 0-1,0 0 1,1 0-1,-1 1 0,0-1 1,6 1-1,149 12 242,-14-6-36,242-6 68,-312 7-245,-60-4-63,0-1 0,0-1-1,0 0 1,28-2 0,8-5 1,-21 3-16,54-13-1,-71 12-4,0 0-1,0 1 1,0 0 0,0 1 0,1 1-1,-1 0 1,0 1 0,1 0 0,-1 1-1,17 2 1,-17-1 5,0 0-1,0-1 1,0-1-1,23-2 1,-1 0 0,7 1 2,47-10-1,-47 6 0,49-2 0,-63 7-7,-15-1 6,0 1-1,0 0 0,-1 1 0,23 4 0,-22-3-1,0 0-1,0-1 0,0 0 0,0-1 0,0-1 0,0 0 1,12-2-1,40-3 1,-38 6-3,-14-1 0,0 1 0,0 0 0,1 1 0,20 4-1,-23-3-7,-1-1-1,1 0 0,-1 0 0,1-1 1,0-1-1,-1 0 0,1 0 0,14-4 1,37-3-62,88 2 113,-68 3-14,0-4 0,112-24 0,-167 27-31,47 1 0,-23 3 1,-19 2 27,0-3 1,49-5-1,-49 1-23,1 3 0,50 1-1,-42 2 31,46-8-38,33-5 86,-11 6-131,53 12 48,-131-3 2,-26-2 1,1 0 0,-1 0 0,0-1 0,1 0 1,-1 0-1,1 0 0,-1 0 0,1-1 1,-1 0-1,0 0 0,6-2 0,-1 1 2,-1 0-1,1 1 1,0-1-1,0 2 1,-1-1-1,1 1 1,0 0-1,0 1 1,10 2-1,32 1 79,-4 1-119,-37-3 26,-1-1 0,1 0 0,-1-1 0,1 0 0,16-2 0,114-10-54,-116 9 70,47 0-1,-47 3-7,47-6 0,-42 2-22,1 2-1,45 1 0,-44 1 7,171 0-235,-114 6 277,32 6 21,-79-14-57,-28 1 10,0 0-1,1 1 1,-1 0-1,1 1 1,16 3-1,-4 2 12,0-2 1,0-1-1,0 0 0,0-2 0,42-4 0,36 0 12,-68 8-21,25 3 129,-18-2-233,14-4 142,-40 0-27,1-1 0,0-1-1,32-4 1,-6 1 14,11 5-16,-34 4-20,-19-7 2,5 2 10,-5 0 5,-5 1 3,26-5 3,-23 2-4,0 1 0,0 0 0,-1 0 1,1 0-1,0 0 0,0-1 0,0 1 0,0 0 0,0 0 0,0 0 0,0 0 1,-1-1-1,1 1 0,0 0 0,0 0 0,0 0 0,0 0 0,-1 0 0,1 0 0,0 0 1,0-1-1,0 1 0,0 0 0,-1 0 0,1 0 0,0 0 0,0 0 0,0 0 0,-1 0 1,1 0-1,0 0 0,0 0 0,0 0 0,-1 0 0,1 0 0,0 0 0,0 0 1,0 1-1,-1-1 0,1 0 0,0 0 0,0 0 0,0 0 0,0 0 0,-1 0 0,1 0 1,0 1-1,0-1 0,0 0 0,0 0 0,0 0 0,0 0 0,-1 0 0,1 1 0,0-1 1,0 0-1,0 0 0,0 0 0,0 1 0,0-1 0,0 0 0,0 0 0,0 1 0,-43-2-914,0 10-5396,38-8 5075,1 1 0,-1-1 0,0 1-1,0-1 1,0-1 0,0 1-1,0-1 1,0 0 0,-5 0-1,-12-5-2552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15.6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43 883 420,'-21'24'3974,"16"-17"-3212,5-7-660,-6 11 9930,-5-4-5956,11-8-3932,2-29 34,61-60-18,-45 53-127,-15 31-27,-1 0-1,1 0 1,0 0 0,0 0-1,0 1 1,7-9 0,9-10 28,30-49 1,-2 2-151,7-16-16,-37 61 223,-1-1 1,14-28 0,6-12-84,-23 37 7,-11 25-13,0 0-1,0-1 1,1 1-1,0 0 0,0 0 1,0 1-1,0-1 1,6-5-1,-5 5-1,0-1-1,0 1 0,-1-1 1,1 0-1,-1 0 0,3-10 1,7-11 28,-11 24-23,0-1 1,-1 0-1,1 0 1,-1 0-1,0 0 1,0 0-1,0 0 1,1-7 0,8-7-64,-8 17 58,0-1 1,-1 1 0,1 0 0,-1 0 0,1-1 0,-1 1 0,0-1 0,1 1 0,-1-1 0,0 0 0,0 0 0,0 1 0,0-1-1,-1 0 1,1 0 0,0 0 0,0-4 0,1 5 17,-2 1-16,0-1 0,0 1 0,0 0 0,0 0-1,0 0 1,0-1 0,0 1 0,0 0 0,0 0 0,0 0 0,0-1 0,1 1 0,-1 0-1,0 0 1,0 0 0,0-1 0,0 1 0,0 0 0,0 0 0,1 0 0,-1 0-1,0 0 1,0-1 0,0 1 0,0 0 0,1 0 0,-1 0 0,0 0 0,0 0 0,0 0-1,1 0 1,-1 0 0,0 0 0,0 0 0,1 0 0,-1 0 0,0 0 0,0 0-1,0 0 1,1 0 0,-1 0 0,0 0 0,0 0 0,0 0 0,1 0 0,-1 0 0,0 0-1,0 0 1,0 0 0,1 0 0,-1 1 0,0-1 0,0 0 0,0 0 0,1 0 0,-1-23 115,0 22-82,8-12-70,-6 10 160,-2 14 343,4-6-349,-3-4-111,-1-1-1,1 0 0,-1 0 0,1 1 1,-1-1-1,0 0 0,1 0 0,-1 1 0,0-1 1,1 1-1,-1-1 0,0 0 0,1 1 0,-1-1 1,0 1-1,0-1 0,1 0 0,-1 1 0,0-1 1,0 1-1,0-1 0,0 1 0,0-1 0,0 1 1,0-1-1,0 1 0,0-1 0,0 1 0,0 0 1,0 5 41,0-1 0,0 1 0,1-1 0,0 1 0,0-1 0,0 1 0,4 9 0,-4-12-28,0 1-1,0 0 0,0 0 1,-1 0-1,0-1 0,0 1 0,0 0 1,0 0-1,0 0 0,-2 4 1,2-4-10,-1 1 0,1-1 1,-1 0-1,1 1 1,1-1-1,-1 1 1,1-1-1,1 7 0,2 4 18,0 1 0,2 27 0,-4-27-3,0 0 1,8 27-1,16 38 125,-24-73-127,0-1 10,0-1 0,0 0 1,1 0-1,0 0 1,0-1-1,0 1 0,7 9 1,-6-11-26,0 0 0,-1 0-1,0 1 1,1 0 0,-2 0 0,5 8 0,-5-8 5,1 0 1,0 0-1,0 0 0,0 0 0,0-1 1,7 7-1,-7-7 20,1 0 0,-1 0-1,0 0 1,0 0 0,-1 0 0,1 1 0,2 6 0,14 21 123,20 17-51,-27-30-67,-11-16-12,0-1-1,1 1 1,-1-1-1,1 1 1,-1-1-1,1 0 1,0 0-1,-1 0 1,1 0-1,4 3 0,6 20 349,-11-22-332,0 0 0,0 0 0,0 0 0,0 0 0,0-1 0,1 1 0,-1-1 0,1 1 0,0-1 0,0 1 0,0-1 0,0 0 0,0 0 0,0 0 0,0 0 1,4 2-1,15 30 111,-20-34-153,-1 1 1,0-1 0,1 0-1,-1 0 1,0 0 0,1 1 0,-1-1-1,0 0 1,0 1 0,0-1-1,1 0 1,-1 0 0,0 1 0,0-1-1,0 0 1,1 1 0,-1-1-1,0 1 1,0-1 0,0 0 0,0 1-1,0-1 1,0 0 0,0 1-1,0-1 1,0 0 0,0 1 0,0-1-1,0 1 1,0-1 0,0 0-1,0 1 1,-1-1 0,1 1 0,0-1-2,0 0 0,0 0 0,0 1 1,0-1-1,-1 0 0,1 0 1,0 1-1,0-1 0,0 0 0,0 0 1,0 0-1,0 1 0,0-1 1,0 0-1,0 0 0,0 1 0,0-1 1,0 0-1,0 0 0,0 1 0,1-1 1,-1 0-1,0 0 0,0 0 1,0 1-1,0-1 0,0 0 0,0 0 1,0 0-1,1 0 0,-1 1 1,0-1-1,0 0 0,0 0 0,1 0 1,-1 0-1,0 0 0,0 1 0,0-1 1,1 0-1,-1 0 0,0 0 1,0 0-1,0 0 0,1 0 0,-1 0 1,0 0-1,0 0 0,1 0 1,-1 0-1,0 0 0,0 0 0,1 0 1,-1 0-1,0 0 0,0 0 0,0 0 1,1 0-1,-1-1 0,2 1 49,-10-10-2742,7 10 2469,0-1-1,0 1 1,0-1 0,0 0-1,0 0 1,1 1 0,-1-1-1,0 0 1,0 0 0,1 0-1,-1 0 1,1 0 0,-1 0-1,1 0 1,-1 0-1,1 0 1,-1 0 0,1 0-1,0 0 1,0 0 0,-1-2-1,1-3-1272,-1-1 0,-1 1 0,1-1 0,-1 1-1,0 0 1,0 0 0,-1 0 0,-5-10 0,-3-2-2037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8:18.7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1112,'5'-9'13644,"7"6"-8752,20 7-7084,-15-2 3381,13 6-871,-25-6-253,1 0 0,-1 0 0,1-1 0,-1 0-1,12 1 1,23 14 121,-5 0-140,28 14 22,-56-28-61,0 0 0,-1 1 0,1-1-1,-1 1 1,11 7 0,21 8 10,-6-11-14,-22-5-1,0 0-1,0 1 0,0 0 0,0 0 0,16 9 0,17 6-7,-41-17 6,0 0 1,-1 1-1,1-1 0,-1 0 1,1 1-1,-1-1 0,1 1 1,-1-1-1,0 1 0,0 0 1,0 0-1,0 0 0,0-1 1,0 1-1,0 0 0,0 2 1,22 28-36,-22-32 36,1 1-1,-1-1 0,0 1 1,0 0-1,1 0 0,-1-1 1,0 1-1,0 0 1,0 0-1,0 0 0,0 0 1,0 0-1,-1 1 0,1-1 1,1 1-1,-2 0-1,1-1-1,0 1 1,0-1-1,1 1 1,-1-1-1,0 0 1,0 1-1,1-1 1,-1 0-1,0 0 1,1 0-1,-1 0 1,1 0-1,0 0 1,-1-1-1,4 2 1,-4-2 1,-1 0 1,1 0-1,0-1 1,-1 1-1,1 0 1,0 0-1,-1 0 1,1 1-1,0-1 1,-1 0-1,1 0 1,-1 0-1,1 0 1,0 0-1,-1 1 1,1-1-1,-1 0 1,1 1-1,0-1 1,-1 0-1,1 1 1,-1-1-1,1 1 1,-1-1-1,0 1 1,1-1-1,-1 1 1,1-1-1,0 2 1,10 9 31,0-5-38,-10-2 7,-1-3-2,20 17-119,-18-18 108,-2-1 166,0 2-146,2-1-5,7 3-5,-9 0-2,0-2-1,9 5-16,-10-6 7,0 0-1,0 0 1,0 0-1,0 1 1,1-1-1,-1 0 1,0 1-1,0-1 1,0 1-1,1-1 1,-1 1-1,0 0 1,0-1-1,1 1 1,-1-1-1,1 1 1,-1 0-1,0 1 0,-12 9-3716,-1-14-4629,4-2 4965,-1 4 149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16.4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 49 240,'-7'-2'15234,"12"5"-16509,-4-3 1413,1 1 1,-1-1-1,1 1 0,-1-1 0,1 1 0,-1-1 1,1 0-1,0 0 0,-1 1 0,1-1 0,-1 0 0,1-1 1,0 1-1,-1 0 0,1 0 0,-1-1 0,1 1 0,-1-1 1,1 1-1,-1-1 0,1 0 0,-1 1 0,0-1 0,1 0 1,-1 0-1,2-2 0,-1 2-76,0-1 0,1 1 0,-1-1 1,0 1-1,1 0 0,-1 0 0,1 0 0,-1 0 0,1 1 0,0-1 1,3 0-1,3-1 321,-9 2-355,1-1 0,-1 1-1,1 0 1,0 0 0,-1 0-1,1-1 1,-1 1 0,1 0-1,0 0 1,-1 0 0,1 0-1,0 0 1,-1 0 0,1 0-1,0 0 1,-1 0 0,1 0-1,0 1 1,-1-1 0,1 0-1,-1 0 1,1 1 0,-1-1-1,1 0 1,1 1-1,6 1 89,0 0-1,0 0 1,0-1-1,0 0 1,0-1-1,12-1 1,-13 1-54,112-6 392,-59-2-436,-51 5-151,0 1 0,0 1 0,0 0 0,0 0 0,1 0-1,-1 1 1,0 1 0,17 2 0,-19-1-613,-1-1-1,0-1 1,1 1 0,-1-1-1,1 0 1,-1-1-1,9-1 1,44-11-9170,-48 8 7320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17.9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22 123 1164,'-11'13'16674,"11"-8"-16654,0-5 137,-1 0-138,1 0 0,0 0 0,-1 0 0,1 0 0,0 0-1,-1 0 1,1 0 0,0 0 0,-1 0 0,1 0 0,0 0 0,-1 0 0,1 0 0,0 0 0,-1 0 0,1 1-1,0-1 1,-1 0 0,1 0 0,0 0 0,0 0 0,-1 1 0,1-1 0,0 0 0,0 0 0,-1 1 0,1-1 0,0 0-1,0 0 1,0 1 0,-1-1 0,1 0 0,0 1 0,0-1 0,0 0 0,0 1 0,0-1 0,0 0 0,0 1-1,0-1 1,10 36 1532,1-5-837,0 4-422,0 2 144,-11-35-413,0 1 0,1 0 0,-1-1 0,1 1 0,0-1 0,0 1 0,0-1 0,0 1 0,0-1 0,2 3 0,-1-3-7,-1 0-1,1 1 0,-1-1 1,0 1-1,0-1 0,0 1 1,-1-1-1,1 1 1,-1-1-1,1 4 0,-1-3-4,1-1-1,-1 0 1,1 0-1,-1 1 1,1-1-1,0 0 1,0 0-1,0 0 1,0 0-1,3 4 1,-3-4 3,1 0 0,-1 0 0,0 0 0,0 0 0,0 0 0,0 0 0,-1 0 0,1 1 0,0-1 0,0 5 0,10 45 379,-7-31-241,-3-20-147,-1-1 0,0 1 0,1 0 0,-1 0 0,0 0 0,0-1 0,1 1 0,-1 0 0,0 0 0,0 0 0,0 0 0,0 0 0,0 0 0,0 0 0,0-1 0,-1 1 0,1 0 0,0 0 0,0 0 0,-1 0 0,1-1 0,0 1 0,-1 0 0,1 0 0,-1-1 0,1 1 0,-2 1-1,1 5 38,-1-1 0,1 1 0,0 0 0,1 0 0,-1 0 0,2 0 0,-1 0 0,2 9 0,0 9 128,-3-22 610,1-6-340,-8-41-35,7 41-366,0-1 0,0 0 1,0 0-1,1 0 0,0 0 1,0 0-1,0 0 1,1-5-1,0-3 88,-6 7-88,4 5-38,1 0 0,0 0 0,-1 0 0,1 0 1,0 0-1,-1 0 0,1-1 0,0 1 0,-1 0 0,1 0 0,0 0 0,0-1 1,-1 1-1,1 0 0,0 0 0,0-1 0,-1 1 0,1 0 0,0-1 1,0 1-1,0 0 0,-1-1 0,1 1 0,0 0 0,0-1 0,0 1 0,0 0 1,0-1-1,0 1 0,0 0 0,0-1 0,0 1 0,0 0 0,0-1 1,0 1-1,0-1 0,0 1 0,0 0 0,0-1 0,0 1 0,0 0 0,1-1 1,-1 1-1,0 0 0,0-1 0,0 1 0,1 0 0,-1 0 0,0-1 1,1 1-1,3-8 6,-1 1-1,0 0 1,0-1 0,0 0 0,-1 0 0,0 0 0,1-13 0,2-6-30,0 7 12,-2 0 0,0 0-1,-1-37 1,9 9 44,-11 44-33,1 1 0,-1 0 0,1-1 0,0 1 1,0-1-1,1 1 0,-1 0 0,3-4 0,6-25 9,-9 30-9,0-1 0,0 1 0,0-1 0,0 1 0,1 0 0,-1-1 0,1 1 0,-1 0 0,1 0 0,0 0 1,0 0-1,0 0 0,0 0 0,0 1 0,0-1 0,4-1 0,37-21-11,30-10-9,-60 26 13,1 1 0,-1 1 0,1 0 1,1 1-1,15-3 0,-9 3 2,-19 4-1,0 0 1,1 0-1,-1 0 1,1 0 0,-1 0-1,1 1 1,-1-1 0,1 1-1,0 0 1,-1 0 0,1 0-1,-1 0 1,1 0 0,0 1-1,-1-1 1,1 1 0,-1-1-1,1 1 1,-1 0-1,1 0 1,-1 0 0,0 0-1,1 1 1,3 2 0,-6-3 3,1 1 0,-1-1 0,1 1 0,-1-1 0,1 1 0,-1 0 0,0-1 0,0 1 0,0-1 0,0 1 1,0-1-1,0 1 0,0 0 0,0-1 0,-1 1 0,1-1 0,-1 1 0,1-1 0,-1 1 0,0-1 0,1 1 0,-1-1 0,-1 2 0,-3 12 2,3-9 2,0 0-1,-1 0 1,0 0 0,1 0 0,-2-1-1,1 0 1,-1 1 0,1-1 0,-2-1-1,1 1 1,0 0 0,-1-1-1,-6 4 1,-10 13 5,-33 32 5,42-42-57,-1 0 1,0 0-1,-1-1 1,0-1-1,-16 7 1,29-15 38,-1 0-153,0 0-1,0 0 1,-1 0-1,1-1 1,-1 1 0,1-1-1,0 1 1,-1-1-1,1 0 1,-1 0-1,1 0 1,-1 0 0,1 0-1,-1 0 1,1-1-1,-1 1 1,1-1 0,0 0-1,-5-1 1,6 1-105,1 1 1,-1-1 0,0 0 0,0 0 0,1 1-1,-1-1 1,0 0 0,1 0 0,-1 1-1,1-1 1,-1 0 0,1 0 0,-1 0 0,1 0-1,0 0 1,-1 0 0,1 0 0,0 0-1,0 0 1,0 0 0,0 0 0,0 0-1,0 0 1,0 0 0,0 0 0,0 0 0,0-1-1,10-28-8877,-1 18 5500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19.7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 64 616,'0'0'8990,"0"2"-7976,0 12 8497,-2-12-9736,2-2 235,-1 0-1,1 0 1,0 0 0,-1 0 0,1 0 0,0 0-1,-1 0 1,1 0 0,-1 0 0,1 0 0,0 0-1,-1 0 1,1 0 0,0 1 0,-1-1 0,1 0-1,0 0 1,0 0 0,-1 1 0,1-1 0,0 0-1,0 0 1,-1 1 0,1-1 0,0 0-1,0 0 1,-1 1 0,1-1 0,0 0 0,0 1-1,0-1 1,0 0 0,0 1 0,0-1 0,-1 0-1,1 1 1,0-1 0,0 1 0,0-1 0,0 0-1,0 1 1,0-1 0,0 0 0,0 1 0,1-1-1,-1 0 1,0 1 0,0-1 0,0 0 0,0 1-1,0-1 1,1 0 0,-1 1 0,0-1 0,1 1 2,-1-1 1,0 1 0,0-1 0,0 1-1,0-1 1,1 1 0,-1-1 0,0 1 0,0-1-1,0 1 1,0 0 0,0-1 0,0 1-1,0-1 1,0 1 0,0-1 0,-1 1 0,1-1-1,0 1 1,0-1 0,0 1 0,-1-1-1,1 1 1,0-1 0,0 1 0,-1-1 0,1 1-1,-1-1 1,0 1 0,0 0 4,1-1 0,-1 1 1,0 0-1,0 0 0,1-1 1,-1 1-1,1 0 0,-1 0 0,0 0 1,1 0-1,0 0 0,-1 0 1,1 0-1,0 0 0,-1 0 0,1 0 1,0 0-1,0 0 0,0 0 1,0 0-1,0 0 0,0 0 0,0 1 1,6 34 293,-1-3-140,6 28-95,0 18 621,-12-74-679,1 0-1,0-1 1,1 1-1,-1 0 1,1-1-1,0 1 1,0-1-1,0 1 1,4 6-1,-3-6-10,0 0 0,0 1 0,0-1 0,-1 0 0,0 1 0,0-1 0,0 1 0,-1 0 0,1-1 0,-2 9 0,1-9-3,11 25-47,-11-14 59,-1-13-5,1 0 0,-1 1 1,1-1-1,0 0 0,1 0 0,-1 0 0,0 1 0,1-1 1,0 0-1,0 0 0,0 0 0,0 0 0,0 0 1,3 5-1,-4-7-8,1-1 0,-1 1 0,1 0 0,-1 0 0,0 0 0,1 0 0,-1 0 0,0 0 0,0 0 0,0 0 0,0-1 0,0 1 0,0 0 0,0 0 0,0 0 0,0 0 0,-1 2 0,3 16 33,-1-15-34,1 1 1,-1-1 0,1 1-1,-1-1 1,0 1-1,-1 0 1,1-1 0,-1 1-1,-1 8 960,0-25-576,-2 9-369,1-1-1,-1 0 1,1 0-1,0 0 1,1 0-1,-1-1 1,1 1-1,0 0 1,0-1-1,0 1 1,0-6-1,-10-75 16,11 78-32,0-1 0,0 1 0,-1 0 0,0 0 0,-1-1 0,-3-10 0,3 8-5,0-1-1,1 0 0,0-1 1,1 1-1,0 0 0,2-16 1,0-12-8,-2 21 12,-1 11 3,1 1-1,0-1 0,0 1 0,1-1 1,-1 0-1,1 1 0,1 0 1,-1-1-1,4-8 0,4-7-9,-8 19 6,0 0 1,0-1-1,0 1 0,0 0 1,1 0-1,0 0 1,-1 0-1,4-3 1,11-17 14,11-10 30,-14 13-14,-13 18-29,1 0 0,0 0 0,0 0 0,1 0 0,-1 0 0,0 0 0,0 1 0,1-1 0,-1 0 0,1 1 0,0-1 0,-1 1 0,4-2 0,88-58-150,-89 60 144,-1 0 0,1 0 0,0 1-1,-1 0 1,1-1 0,0 1 0,-1 0 0,1 1 0,-1-1 0,1 1 0,0 0-1,-1-1 1,1 1 0,5 3 0,-2-2 5,-4-1 0,1 0-1,-1 0 0,1 1 1,-1-1-1,0 1 0,1 0 1,-1 0-1,0 0 1,0 0-1,0 1 0,-1-1 1,1 1-1,-1-1 0,5 6 1,-2-1-15,7 6-1,23 30-35,-34-42 52,0 0-1,0 1 1,-1 0 0,1-1 0,0 1-1,-1-1 1,1 1 0,-1 0-1,0-1 1,0 1 0,1 0-1,-1-1 1,0 1 0,0 0-1,-1 0 1,1-1 0,0 1 0,0 0-1,-1-1 1,1 1 0,-1-1-1,0 1 1,1 0 0,-1-1-1,0 1 1,0-1 0,0 0 0,-1 3-1,-13 31 47,6-24-48,-1 0 1,0-1-1,-1 0 0,0 0 0,-1-1 1,0-1-1,0 0 0,-1-1 0,-15 8 0,7-4 8,-119 56 65,106-53 897,20-14-3117,8-20-13909,6 7 12136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2.5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662 70 56,'0'-1'106,"0"1"0,0-1 0,0 1 0,0-1 0,1 1 0,-1 0 0,0-1 1,0 1-1,0-1 0,1 1 0,-1-1 0,0 1 0,1 0 0,-1-1 0,0 1 0,1 0 0,-1-1 0,0 1 0,1 0 0,-1-1 0,1 1 0,-1 0 1,0 0-1,1-1 0,-1 1 0,1 0 0,-1 0 0,1 0 0,0 0 0,0 0-12,-1-1-1,1 1 1,-1 0 0,1 0-1,-1 0 1,1-1 0,-1 1 0,1 0-1,-1 0 1,1-1 0,-1 1-1,1 0 1,-1-1 0,1 1-1,-1-1 1,0 1 0,1 0 0,-1-1-1,1 1 1,-1-1 0,0 1-1,0-1 1,1 1 0,-1-1-1,0 0 1,0 1 0,0-1-1,0 1 1,0-1 0,1 0 0,9-18 3779,-10 18-3027,9-10 4141,-13 9-4402,2 0-369,-1 1 0,1 0 0,0 0-1,-1 0 1,1 0 0,-1 0 0,1 0 0,-1 1-1,1-1 1,-1 1 0,0-1 0,-2 1 0,3 0-38,-43 0 1148,20-1-659,20 0-545,-1 1 0,0-1-1,1 1 1,-1 1 0,0-1 0,1 1-1,-1 0 1,0 0 0,1 1 0,-1-1-1,1 1 1,0 0 0,-6 3-1,-62 25 369,71-30-484,-4 3 9,0 0 0,0 1 0,0 0-1,1-1 1,-1 2 0,1-1 0,0 1 0,0 0 0,0 0-1,-5 7 1,4-4 11,-1 0 1,0-1-1,-1 0 0,0-1 0,0 1 0,-11 6 1,-13 10 209,-11 25 106,23-22-242,19-24-95,-1 0 1,1 1 0,-1-1-1,1 1 1,0-1-1,0 1 1,0 0 0,0-1-1,1 1 1,-1 0 0,1 0-1,-1-1 1,1 1 0,0 0-1,0 0 1,0-1 0,1 1-1,-1 0 1,1 0-1,-1 0 1,1-1 0,0 1-1,0-1 1,0 1 0,3 3-1,4 7-3,7 5 4,37 30 19,-43-38-19,59 60 48,-14-15-3,-50-52-50,-1 1 0,0-1-1,0 1 1,-1 0-1,1 0 1,3 9 0,13 17-14,-15-25 9,-1-1 0,1 1 1,-1 0-1,0 0 0,-1 0 1,1 0-1,-1 0 0,0 1 1,0-1-1,-1 1 0,0-1 1,0 1-1,1 7 0,2 9-6,-3-21 10,-1 1 0,1-1-1,-1 0 1,1 1-1,-1-1 1,0 0 0,0 1-1,0-1 1,0 0 0,0 1-1,0-1 1,0 0 0,0 1-1,0-1 1,0 0-1,-1 1 1,1-1 0,-1 0-1,1 0 1,-1 1 0,1-1-1,-1 0 1,-1 2 0,-12 55 26,14-57-25,-3 5 14,0-1 0,-1 1 1,1 0-1,-1-1 0,0 0 1,-1 0-1,1 0 0,-1-1 0,0 1 1,0-1-1,0 0 0,-8 4 1,-12-1 384,0 0 1,-1-2-1,0 0 1,-44 0-1,33-3-303,-23-3-45,30-2-149,23 3-41,0 0 0,0 0 0,-1-1-1,1 0 1,0-1 0,0 1 0,0-2-1,0 1 1,0-1 0,0 0 0,1 0-1,-1 0 1,-10-9 0,16 11-141,0 0 1,1 1-1,-1-1 0,1 0 1,-1 0-1,1 0 0,0 1 0,-1-1 1,1 0-1,0 0 0,-1 0 1,1 0-1,0 0 0,0 0 1,0 0-1,0 0 0,0 0 1,0 0-1,0 0 0,0 1 1,1-1-1,-1 0 0,0 0 0,0 0 1,1 0-1,-1 0 0,1 0 1,-1 1-1,0-1 0,2-1 1,20-22-7758,-13 15 4805,2-3-348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3.5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79 194 1352,'4'2'4648,"12"1"-3057,39-21 911,-44 15-2119,0 0 1,0 0-1,0-2 0,11-4 0,-11 2-67,0 0 0,0-1 1,-1 0-1,0 0 0,0-1 0,-1-1 0,14-17 1,-22 24-188,0-1 0,-1 1 0,1-1 0,0 1 0,-1-1 1,0 1-1,0-1 0,0 1 0,0-1 0,-2-3 0,2-6 336,-1 12-429,0 0 0,1 0 0,-1 0 0,0 0 0,0-1 0,1 1 1,-1 0-1,0 0 0,0 0 0,0 1 0,0-1 0,0 0 0,-1 0 0,1 1 0,0-1 0,0 0 0,0 1 0,-1-1 0,1 1 0,0-1 0,-1 1 0,1 0 0,0 0 0,-1 0 1,1-1-1,0 1 0,-3 1 0,-39-1 778,24 8-576,-1 0-1,1 2 0,1 0 1,0 1-1,1 0 1,0 2-1,-29 27 0,26-23 30,15-12-182,1 1 1,0 0-1,0 0 0,0 1 1,1-1-1,0 1 0,-4 11 1,0 0 27,6-14-101,0-1 1,0 0-1,0 1 0,0-1 0,1 1 1,-1-1-1,1 0 0,0 1 1,0-1-1,1 1 0,-1-1 1,1 1-1,-1-1 0,1 0 1,0 1-1,0-1 0,1 0 0,-1 0 1,1 0-1,-1 1 0,1-2 1,0 1-1,0 0 0,1 0 1,2 3-1,4 3 35,0-1 1,0 0-1,1 0 1,0-1-1,17 10 1,-16-12-121,0 0 1,0 0 0,0-2-1,0 1 1,1-1 0,-1-1-1,1 0 1,0 0 0,-1-1-1,1-1 1,21-2 0,-24 1-632,0 0 0,0-1 0,-1 0 0,1-1 1,-1 0-1,1 0 0,-1 0 0,0-1 0,0-1 0,8-5 1,27-33-8664,-30 31 6201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4.6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61 968,'0'-1'13304,"0"2"-11945,0 43 2356,-1-15-3375,0-18-266,1 0-1,0 0 0,0 0 0,1 0 0,1 0 0,-1 0 1,6 15-1,-2 5 11,-5-29-81,0 1 0,0 0 0,0-1-1,0 1 1,1-1 0,-1 1 0,1-1-1,0 1 1,-1-1 0,3 4 0,-2-4 15,-1 0 0,1 1 0,0-1 1,-1 1-1,0-1 0,1 0 0,-1 1 1,0-1-1,0 1 0,0-1 1,-1 1-1,0 2 0,1-4 1,-1 0 0,1 1 1,0-1-1,-1 1 0,1-1 0,0 1 0,0-1 0,0 1 0,0-1 1,0 1-1,0-1 0,1 1 0,-1-1 0,0 0 0,1 1 0,-1-1 1,1 1-1,-1-1 0,1 0 0,0 0 0,0 1 0,-1-1 0,1 0 1,0 0-1,2 2 0,0 7 305,-5-18 1427,2 7-996,-10-30 1084,9 23-1793,2-1-1,-1 1 1,1-1-1,1 1 1,-1 0 0,1 0-1,1-1 1,-1 1-1,2 0 1,-1 1 0,1-1-1,6-9 1,15-23 33,-22 34-75,0-1 0,1 1 0,0 0 0,0 0 0,0 1 0,0-1-1,11-9 1,55-39-259,-32 17-2652,-35 36 2516,1-1 0,-1 1 0,1-1-1,0 1 1,-1 0 0,1 1 0,0-1 0,-1 1 0,1-1-1,6 1 1,18-3-4787,4-14-4869,-21 11 6647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5.8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91 704,'0'-6'15639,"-1"14"-14120,1-4-1260,0 1 0,0-1 1,0 0-1,0 1 0,1-1 1,0 0-1,0 1 1,0-1-1,0 0 0,4 7 1,9 49 1014,15 25-451,-15-31-642,-1-33-110,-11-18-57,0 0 0,0 0 0,0 0 1,0 0-1,-1 0 0,1 1 0,-1-1 1,0 1-1,2 5 0,-3-7-12,0-1 0,0 1 0,1 0 1,-1-1-1,1 1 0,-1-1 0,1 1 0,0-1 0,-1 0 0,1 1 0,0-1 0,0 0 1,0 1-1,2 0 0,-2-1 2,0 0 0,0 0 0,0 1 0,-1-1 0,1 0 0,0 0 0,0 1 0,-1-1 0,1 0 0,-1 1 0,1-1-1,-1 0 1,1 4 0,-1-4 50,1 0 0,-1 1 0,1-1-1,-1 0 1,1 0 0,0 1 0,-1-1-1,1 0 1,0 0 0,0 0-1,0 0 1,0 0 0,0 0 0,0 0-1,0 0 1,0 0 0,0-1 0,0 1-1,1 0 1,-1-1 0,0 1-1,0-1 1,1 1 0,-1-1 0,0 0-1,1 1 1,-1-1 0,3 0 0,-3 0 829,0-6-784,1 1 1,-1-1-1,1 1 1,0-1-1,0 1 1,1 0-1,0 0 1,0 0-1,0 0 1,6-7-1,16-31-15,-18 30-84,1 1 1,1 0-1,0 0 0,0 1 0,1 0 0,0 1 1,13-10-1,-15 12-14,33-35-152,15-12-771,-53 52 778,0 0 0,0 0 0,0-1 1,-1 1-1,0-1 0,0 1 0,0-1 0,0 0 1,0 0-1,1-4 0,15-28-2134,8-5-1923,-21 25-166,-3-1-3926,-2 12 4856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7.0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79 129 1516,'-11'7'14033,"12"-6"-13920,-1 1 0,1-1 0,-1 0 0,1 0 0,0 0 0,0 0 0,0 0 0,-1 0 0,1 0 0,0 0 0,0 0 0,0-1 0,0 1 1,1 0-1,-1-1 0,0 1 0,0 0 0,0-1 0,1 0 0,-1 1 0,0-1 0,0 0 0,2 1 0,45 10 334,-24-6-159,-16-6-226,-1 1 0,1-1 0,-1 0 0,1-1-1,-1 0 1,1 0 0,-1-1 0,0 0 0,12-7 0,1-2 20,-18 12-76,-1-1 0,1 0 0,0 0 1,0 0-1,-1 0 0,1-1 0,0 1 1,-1 0-1,0-1 0,1 1 0,-1-1 1,0 1-1,1-1 0,-1 0 1,1-2-1,19-23 73,-19 26-69,-1-1-1,1 0 1,0 1 0,-1-1 0,1 0-1,-1 0 1,0 0 0,1 0 0,-1 0-1,0 0 1,0 0 0,-1 0-1,1 0 1,0 0 0,-1-1 0,1 1-1,-1 0 1,0-1 0,1 1-1,-2-5 1,1 6 4,0-1 0,0 0 0,0 1 0,0-1 0,-1 1 0,1-1-1,-1 1 1,1-1 0,-1 1 0,0-1 0,0 1 0,1 0 0,-1-1 0,0 1 0,0 0 0,0 0 0,-1-1-1,1 1 1,0 0 0,0 0 0,-1 0 0,1 0 0,0 1 0,-1-1 0,1 0 0,-1 1 0,1-1-1,-1 0 1,1 1 0,-1 0 0,1-1 0,-1 1 0,1 0 0,-1 0 0,0 0 0,1 0 0,-1 0-1,1 0 1,-1 0 0,-3 2 0,-11 0 122,0 1 1,0 0-1,-21 8 0,20-6 25,1 1-28,1 0 1,-1 2 0,2-1 0,-1 2 0,1 0 0,0 0-1,1 2 1,1-1 0,-1 2 0,-18 21 0,29-29-124,0 0 1,1 0 0,-1 0-1,1 0 1,-1 0 0,1 0-1,0 0 1,1 0 0,-1 0-1,1 0 1,0 1 0,0-1-1,0 0 1,1 0 0,-1 0-1,1 1 1,0-1 0,0 0-1,0 0 1,1 0 0,0 0-1,2 4 1,16 14 73,-18-18-62,1-1 1,1 1-1,-1 0 1,0-1-1,1 0 0,-1 0 1,9 5-1,-4-4 13,1 1 0,0-2 0,0 1 0,0-1 0,0-1 0,0 0 0,1 0 0,-1 0 0,1-2 0,10 1-1,7-2-284,1-2-1,32-8 0,-58 11 213,27-5-1041,30-9-2979,-18-10-4053,-23 11 4354,-5 1 15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7.9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1 1008,'0'0'2494,"-11"7"5382,4-1-5835,5-4-1736,0-1 0,-1 1 0,1 0 0,0 0 0,0 0 0,1 0 0,-1 0 0,0 0 1,1 0-1,-1 1 0,1-1 0,-2 5 0,3 4 58,-1-3-159,1 0 0,0-1 0,1 1 0,0-1 1,0 1-1,0-1 0,5 12 0,4 54 553,1-8-172,-10-61-522,0 0 0,0 1 1,0-1-1,-1 1 1,0 0-1,0-1 1,0 1-1,-1 6 1,0 3 275,1-13 167,11-7 502,0-74 303,-11 70-1278,1 0 0,0 0 0,0 1 0,1-1 0,1 0-1,0 1 1,0-1 0,1 1 0,0 0 0,0 0 0,1 0 0,0 1 0,1-1-1,0 1 1,0 1 0,1-1 0,0 1 0,0 0 0,0 1 0,1-1 0,0 2-1,12-8 1,2 0-495,12-6-1405,-2 15-2813,-19 1 1711,-3 1-598,-2 1-2033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52.3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248 0 560,'0'0'1616,"22"19"5928,-23-10-7188,1-8-111,0 0 0,0 0 0,0 1-1,-1-1 1,1 0 0,0 0 0,0 0-1,1 0 1,-1 0 0,0 0 0,0 0-1,0 0 1,1 1 0,-1-1-1,1 0 1,-1 0 0,0 0 0,1 0-1,0 0 1,-1-1 0,1 1 0,0 0-1,-1 0 1,1 0 0,2 1 0,-3-1-168,1 0 1,-1 0-1,1 0 1,-1 1-1,1-1 1,-1 0 0,0 0-1,0 1 1,1-1-1,-1 0 1,0 0-1,0 1 1,0-1 0,-1 0-1,1 0 1,0 1-1,0-1 1,-1 0-1,1 0 1,-1 0 0,1 1-1,-1-1 1,1 0-1,-1 0 1,0 0-1,1 0 1,-2 2 0,-3 9 770,5-10-762,-1-1-1,1 1 1,0-1-1,-1 0 1,1 1-1,-1-1 1,1 0-1,-1 1 0,0-1 1,1 0-1,-1 0 1,0 1-1,0-1 1,-1 1-1,1-1-13,0 1-1,-1-1 1,1 1 0,0 0 0,0-1-1,1 1 1,-1 0 0,0-1 0,0 1-1,1 0 1,-1 0 0,1 0 0,0 0-1,-1 3 1,-10 92 1119,11-90-1135,0 1 0,0-1 0,-1 0 0,0 1 0,-1-1-1,-3 9 1,-5 74 254,7-74-262,1 0 0,0 0-1,2 0 1,0 0 0,2 22 0,1 14-4,-3-48-42,0 14 7,0 0 0,-1 1 0,-7 32 1,6-39-6,0 0 0,1 0 0,0 0 1,2 13-1,0-14-6,-1 0 0,-1 0 0,1 1 0,-2-1 0,-2 11 1,1-7 3,1 0 1,1 0-1,0 1 0,1-1 1,3 24-1,-1 8 10,-2 324-46,3-362 32,-1-6 0,-1 0 0,0 0-1,0-1 1,0 1-1,-1 0 1,1 0-1,-1 0 1,1 0 0,-1 5-1,-1 1 2,1-6 1,-1-1 0,1 0 0,0 0 1,0 0-1,-1 0 0,2 1 0,-1-1 0,0 0 0,0 0 1,1 0-1,-1 1 0,1-1 0,0 0 0,0 0 0,-1 0 1,1 0-1,0 0 0,1 0 0,1 2 0,-1-2-1,-1 0-4,-2 25 0,7-21 3,-10-2 6,2-2 17,11-1-6,-12 1 15,3-2-30,0 0 0,0 0 0,1 0 0,-1 0 0,0 0 0,0 0 1,0 0-1,0 0 0,0 0 0,0 0 0,0 0 0,0 0 0,1 0 0,-1 0 0,0 0 0,0 1 0,0-1 0,0 0 0,0 0 0,0 0 0,0 0 1,0 0-1,0 0 0,0 0 0,0 0 0,1 0 0,-1 0 0,0 1 0,0-1 0,0 0 0,0 0 0,0 0 0,0 0 0,0 0 0,0 0 1,0 1-1,2-1-21,-2 23-12,0-22 43,0 0-6,0 0-2,0 0 0,0 0 0,0 0 1,0-1-1,0 1 0,0 0 0,0 0 1,0 0-1,-1 0 0,1 0 0,0 0 0,0 0 1,-1 0-1,1-1 0,-1 1 0,1 0 1,-1 0-1,1 0 0,-1-1 0,0 2 1,0-1-1,1-1 0,-1 1 0,1-1 0,-1 1 0,1 0 0,0-1 0,-1 1 0,1-1 0,0 1 0,-1 0 0,1-1 0,0 1 0,0 0 0,0 0 0,-1-1 0,1 1 0,0 0 0,0-1 0,0 1 0,0 0 0,0 0 0,1 0 0,5-5 45,-4 2 163,-10 2 180,7 0-321,2-3-62,-10-5 92,7 7-94,2 0-1,-2-3-3,0 2-112,-1 0 1,0 0 0,0 0-1,0 1 1,0-1-1,0 1 1,0 0-1,0 0 1,-1 0-1,1 0 1,0 1-1,0-1 1,-1 1-1,1 0 1,0 0-1,-1 0 1,1 0 0,0 1-1,-1-1 1,1 1-1,0 0 1,0 0-1,-1 0 1,1 0-1,0 1 1,0-1-1,0 1 1,-4 3-1,-47 24-5108,52-27 4470,-1-1-1,1 1 1,-1-1-1,1 0 1,-1 0-1,0 0 0,0 0 1,1-1-1,-5 2 1,-6 0-3446,2 3 721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8:20.0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11 562 512,'-5'7'2170,"5"-7"-2092,0 0 1,-1 0-1,1 0 0,0 1 1,-1-1-1,1 0 1,0 0-1,-1 0 1,1 1-1,0-1 1,-3 9 7803,5-20-5124,2 9-2646,-3 2-63,-1 0 0,0-1 1,1 1-1,-1 0 1,0 0-1,1 0 1,-1-1-1,0 1 1,0 0-1,1 0 0,-1-1 1,0 1-1,0 0 1,1 0-1,-1-1 1,0 1-1,0 0 1,0-1-1,0 1 1,1 0-1,-1-1 0,0 1 1,0 0-1,0-1 1,0 1-1,0 0 1,0-1-1,0 1 1,0-1-1,0 1 0,0 0 1,0-1-1,0 1 1,0 0-1,0-1 1,-1 1-1,35-43 351,76-60 237,-49 49-570,-45 37-19,2 0 1,-1 2 0,2 0-1,0 1 1,21-11 0,-34 21 38,-1-1 1,1 1-1,-1-1 1,-1 0-1,1 0 1,4-7-1,3-3 37,21-27 88,-25 26-161,-8 15-47,0 1 0,0-1 0,0 0 0,0 1 1,0-1-1,1 0 0,-1 1 0,0-1 0,1 0 0,-1 1 1,0-1-1,1 1 0,-1-1 0,0 1 0,1-1 1,-1 1-1,1-1 0,-1 1 0,1-1 0,0 1 1,-1-1-1,1 1 0,-1 0 0,1 0 0,0-1 1,-1 1-1,1 0 0,0 0 0,0-1 0,32-17 368,-10 5 98,-23 12-468,1-2-2,18-3 32,-18 5-30,41-17 354,-10-1-128,-30 19-177,5-2-11,-5 2-1,-1 0-1,0-1 1,1 1 0,-1 0 0,0 0 0,0-1-1,1 1 1,-1-1 0,0 1 0,0-1-1,0 0 1,1 0 0,-1 1 0,0-1 0,0 0-1,0 0 1,0 0 0,-1 0 0,1 0-1,1-2 1,31-17 1063,-18 12-869,-11 9-365,-14 6-41,3-3-18,-8 10-1146,13-12 738,0 0-1,0-1 1,-1 1 0,1-1-1,-1 0 1,1 0-1,0 0 1,-1 0-1,0 0 1,1 0 0,-1-1-1,0 0 1,1 1-1,-1-1 1,0 0 0,1 0-1,-1 0 1,0 0-1,-2-1 1,-3 0-988,-5 1-2269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10.3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108 1 188,'-13'0'2681,"-1"0"1050,25 0 4090,-12 0-7785,1 0 0,0 0 1,0 0-1,-1 0 0,1 1 1,0-1-1,0 0 0,-1 0 1,1 0-1,0 0 0,0 0 1,-1 0-1,1 0 0,0 1 1,0-1-1,-1 0 0,1 0 1,0 0-1,0 0 0,0 1 1,0-1-1,-1 0 0,1 0 1,0 1-1,0-1 0,0 0 1,0 0-1,0 1 0,0-1 1,0 0-1,0 0 0,-1 1 1,1-1-1,0 0 0,0 0 1,0 1-1,0-1 0,0 0 1,0 1-1,1-1 0,-1 0 1,0 0-1,0 1 0,0-1 1,0 0-1,0 0 0,0 1 1,0-1-1,0 0 0,1 0 1,-1 0-1,0 1 0,0-1 1,0 0-1,1 0 0,-1 0 1,0 1-1,1-1 0,-3 0 897,0 19 2261,1-17-3173,-1-1 1,1 1 0,0 0 0,0 0-1,0 0 1,0-1 0,1 1 0,-1 0-1,0 0 1,1 0 0,-1 0 0,1 0-1,0 1 1,0-1 0,0 0 0,0 3-1,1 51 404,0-35-221,-1 138 725,-11-106-718,0 8-55,7-37-109,3-22-46,1-1 1,0 0-1,-1 0 0,1 1 0,0-1 0,-1 0 0,1 0 0,0 1 0,0-1 0,0 0 0,0 1 0,0-1 1,1 0-1,-1 1 0,0-1 0,0 0 0,1 0 0,-1 1 0,1-1 0,-1 0 0,1 0 0,1 2 0,-1-2-1,-1 1 0,1 0 0,0 0 0,-1 0 0,1 1 0,-1-1 0,0 0 0,0 0 0,0 0 0,0 0 0,0 0 0,0 0 0,-1 4 0,-1 22-2,6-22 26,-3-6-23,-1 1-1,1-1 1,-1 1-1,1-1 1,-1 1-1,1-1 1,-1 1-1,1 0 0,-1-1 1,1 1-1,-1 0 1,0 0-1,1-1 1,-1 1-1,0 0 1,0 0-1,1-1 1,-1 1-1,0 0 1,0 0-1,0 0 1,0-1-1,0 1 1,0 0-1,0 0 1,-1 0-1,-10 42 41,8-33-41,2-8 0,0-1 0,0 0 0,0 1 1,1-1-1,-1 1 0,0-1 0,1 1 0,0-1 0,-1 1 1,1-1-1,0 1 0,0 0 0,-1-1 0,1 1 0,1 1 0,-12 40 20,11-8-5,0-34 52,0 0-133,0 3 66,0-2 3,-11 40 29,0-6-51,1-6 27,10 12 22,0-41-11,0 0-14,0 3 1081,0-3-1070,1-1-211,7 0 206,13-2 34,0 0 0,0-1 1,-1-1-1,26-9 0,42-7-27,93-20 17,-165 37-35,-5 1 0,1 0 0,0 1 1,0 1-1,13 1 1,-21 1-2,-4-2 1,1 1 0,-1-1 0,0 0 0,1 1 0,-1-1 0,1 0 0,-1 1 0,1-1 0,-1 0 1,1 1-1,-1-1 0,1 0 0,-1 0 0,1 1 0,-1-1 0,1 0 0,0 0 0,-1 0 0,1 0 0,-1 0 0,1 0 0,-1 0 0,1 0 1,0 0-1,-1 0 0,1 0 0,-1-1 0,1 1 0,0 0 0,-1 0-66,1 0 1,-1 0 0,1 0-1,-1 0 1,0 0-1,1 0 1,-1 0 0,0 0-1,1 0 1,-1 0-1,1 0 1,-1 0 0,0 1-1,1-1 1,-1 0-1,0 0 1,1 0 0,-1 1-1,0-1 1,0 0-1,1 0 1,-1 1 0,0-1-1,0 0 1,1 1-1,-1-1 1,0 0 0,0 0-1,0 1 1,1-1-1,-1 1 1,0-1 0,0 0-1,0 1 1,0-1-1,0 0 1,0 1-1,0-1 1,0 1 0,0-1-1,0 0 1,0 1-1,0-1 1,0 0 0,0 1-1,0-1 1,0 1-1,0-1 1,-1 0 0,1 1-1,0-1 1,0 0-1,0 1 1,-1-1 0,1 0-1,0 0 1,0 1-1,-1-1 1,1 0 0,0 0-1,-1 1 1,1-1-1,0 0 1,-1 0 0,1 0-1,0 1 1,-1-1-1,1 0 1,-23-4-11315,11 3 6400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40.4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 11 84,'-9'-11'17290,"7"23"-15817,3-2-902,-6 9-386,-1 7 36,6-14-152,0-8-25,1 0 0,-1 0 0,0 0 0,-1 0 0,1 0 0,-1 0 0,0 0 0,1 0 0,-2-1 0,1 1 0,-3 6 0,4-9-40,0 1 1,-1 0-1,1-1 1,0 1-1,1 0 1,-1-1-1,0 1 1,0 0-1,1-1 1,-1 1-1,1 0 1,-1-1 0,2 3-1,3 13 23,-6 10-11,1-18 37,-1 0-1,1 0 0,1 1 1,-1-1-1,2 0 0,-1 0 1,6 16-1,-6-21-30,0 0 0,1 0 0,-2 0 0,1 0 0,0 1 0,-1-1 0,0 0 0,0 5 0,-1-5-7,1-1-1,1 1 1,-1 0 0,0 0 0,1 0-1,0-1 1,2 8 0,-2-7 8,0 1 0,0-1 0,0 0 1,0 1-1,-1-1 0,1 1 0,-2 8 0,1-9-8,0 0 0,0 0 0,0 1-1,1-1 1,-1 0 0,1 0 0,2 8-1,8 48 118,-9-55-128,-1-1 0,0 1 0,0-1 0,-1 1 0,1-1 1,-1 1-1,0 7 0,0-8-5,-1 1-1,2-1 1,-1 1-1,0-1 1,1 0-1,0 1 1,2 5 0,-3-8 0,0 0 0,1 0 0,-1 0 0,0 0 1,-1-1-1,1 1 0,0 0 0,0 0 0,-1 0 1,1 0-1,-1-1 0,-1 4 0,-3 17-58,5 153 185,-11-138-170,11 254 42,-11-254 43,11 126 38,4-156-41,-3-6-38,0-1 0,-1 1 0,1 0 0,-1 0 0,1-1 0,-1 1-1,1 0 1,-1 0 0,1 0 0,-1 0 0,0-1 0,1 1 0,-1 0 0,0 0 0,0 0 0,0 0 0,0 0 0,0 0-1,0 1 1,0 69 3,0-70-20,0 0 0,0 65 89,-4-59-74,-3 9 5,7-15 406,2 5-352,5-6-57,114-6 110,-114 6-113,0-1-1,0 0 0,0 0 0,0 0 0,0-1 0,7-2 1,29-4-25,95-11 78,-41 7-112,32 0 102,-43 6-58,-26 3-19,-41 2 50,0 0-1,0 1 1,35 4 0,6 1 25,-47-5-37,0 1 0,0 0 0,19 4 0,-20-1-2,-1-1-1,1-1 1,0 0 0,18 0 0,65 10 6,15-4 35,-103-6-43,0 0-1,0 0 1,1-1 0,-1 0 0,0 0-1,1 0 1,-1-1 0,0 0-1,15-3 1,-12 2 20,0 1-1,1 0 1,-1 0 0,0 1-1,12 2 1,10-1-1,-29-3-15,0 1-1,0 0 1,0 0 0,0 0 0,-1 0 0,1 1-1,0-1 1,0 1 0,5 2 0,-3-1 1,0-1 0,0 0 1,0 1-1,0-2 0,0 1 1,0 0-1,8-1 0,24 4 54,-21-2-56,1-1 0,-1-1 0,20-1 1,-3 0-26,64 19-4,-73-16 47,-20-1-13,0-1-1,0 1 1,0-1-1,0 0 1,0 0 0,0-1-1,0 1 1,5-2-1,5-1-5,0 1 0,1 1-1,-1 0 1,20 1-1,-16 0-5,16 1 21,-18 0-6,0-1 1,0 0-1,-1-1 0,27-5 1,65-18-38,-101 22 20,0 0-1,0 1 1,0 0-1,1 0 1,-1 0-1,11 1 1,-4 1 0,158-14 67,-55-5-66,-112 17 32,-1 0-27,1-1 1,-1 1 0,1 0-1,0 0 1,-1 0-1,1 0 1,0 1 0,0 0-1,0-1 1,-1 1-1,1 1 1,0-1-1,6 2 1,5-1-18,126 5 35,-34 6 49,-19-6-21,-72-9-43,-10 1-1,0 0 0,0 1 0,0-1 0,0 1 0,1 1 0,-1-1 0,11 1 0,41 2-2,-27 0-1,49-5 1,-69 2 0,0 1 0,0 0 1,1 1-1,21 3 1,41 3-5,-69-8 14,0 0 1,0 0-1,-1-1 1,1 0-1,-1 0 1,1 0-1,5-4 1,-4 2-7,0 1 1,0 0 0,0 0-1,0 0 1,0 1 0,0 0 0,0 0-1,11-1 1,37-2 69,-42 3-70,-1 1 0,1 0 1,0 0-1,-1 1 0,19 3 0,42 4 96,-59-4-76,-12-3-16,1 1 0,0-1-1,-1 1 1,1-1-1,0 0 1,-1 0-1,1 0 1,0 0-1,0 0 1,-1 0-1,1 0 1,0 0-1,-1-1 1,1 1 0,0-1-1,-1 1 1,3-2-1,28-10 85,-26 10-83,-1 0 0,1 0 0,-1 0 0,1 0 0,0 1-1,-1 0 1,8 0 0,44-5 170,103 0 569,-140 5-623,-13 0-100,0 1 1,0 0-1,0 0 0,0 0 1,0 1-1,0 0 0,12 4 1,66-4-74,163-13 164,-160 18-131,104-18-130,-149 6 173,-38 5-22,-1 0 0,1 0 0,-1 0 0,1 0 0,0 1 0,-1 0 1,1 0-1,0 0 0,-1 1 0,1-1 0,-1 1 0,1 0 0,-1 1 0,9 3 1,-2-2 0,0-1-1,0 0 1,0 0 0,1-1 0,-1 0 0,0-1 0,1 0 0,-1-1 0,20-4 0,29 1-7,125-2-9,-151-4 27,-27 7-17,0 1 1,0-1-1,0 1 1,0 1-1,1-1 1,10 0-1,11-1 1,-22 2 1,-1 0 1,1 0 0,-1 1 0,1 0 0,10 1 0,29-1 3,-34-1 0,0 1-1,1 0 0,-1 1 1,19 3-1,-4 1 1,2 2-13,-22-6 8,15-1-16,-21 0 23,1 0-1,5 0 2,-5 0-4,18 0-2,-22 0 0,-3 0-1,3 0 70,0 0-72,-5 0-1,5 0-15,1 2-151,-1-1 48,1 0 1,-1 1-1,1-1 1,-1 0 0,0 0-1,0 0 1,1 0-1,-1 0 1,0-1 0,0 1-1,-2 0 1,-15 4-4568,16-5 3964,0 0 0,1 0-1,-1 0 1,0 0 0,0-1 0,0 1 0,1-1 0,-1 1 0,0-1 0,0 0 0,1 0 0,-1 0 0,1-1 0,-5-2 0,-13-3-3463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19.2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260 1 356,'11'6'15187,"-15"-8"-14929,0 1 1,0 0 0,0 0 0,-1 0-1,1 1 1,0-1 0,0 1-1,-6 1 1,5-1-173,0 0 1,1 0-1,-1 0 0,1 1 1,-1 0-1,1 0 0,-1 0 1,1 1-1,-8 3 0,11-4-39,-33 10 1152,24-9-1060,-2 3 11,-12 9 105,21-13-232,1 0-1,0 0 1,-1 0-1,1 0 1,0 1-1,-1-1 0,1 1 1,0-1-1,-3 4 1,-3 1 0,7-5-23,0-1 0,0 1 0,0-1 0,0 1 0,0 0 0,0-1 0,0 1 0,0 0 0,0 0 0,1 0 0,-1 0 0,0 0 0,1 0 0,-1 0 0,1 0 0,-1 0 0,1 0 1,-1 0-1,0 2 0,-2 4 1,2-7 6,0 1 0,1 0 0,-1-1 0,0 1 1,1 0-1,-1 0 0,1 0 0,-1 0 0,1-1 0,0 1 1,-1 0-1,1 0 0,0 0 0,0 0 0,0 0 0,0 0 1,-1 0-1,2 2 0,-12 32 49,0-5 21,0 31 50,11-59-126,0 0 0,0 0 0,0 0 0,0 0-1,0 0 1,0 0 0,0 0 0,1 0 0,-1 0 0,1 0 0,-1 0 0,1 0 0,0 0 0,0 0-1,0-1 1,2 4 0,-1-2 2,-1-1-1,1 0 1,-1 1-1,0-1 1,0 0 0,0 1-1,0 0 1,0-1-1,-1 1 1,1 2-1,9 20 37,6-2-20,-15-20-15,0-1 0,1 0 0,-1 1 0,1-1 0,-1 0 0,1 0 0,-1 0 0,1 0-1,0 0 1,0 0 0,0-1 0,0 1 0,1-1 0,-1 1 0,0-1 0,1 0 0,-1 0 0,0 0 0,1 0 0,-1 0 0,1-1 0,0 1 0,-1-1 0,1 1 0,0-1 0,4 0 0,26 2 81,-28-1-76,0 0 0,1-1 0,-1 0 0,0 0 0,0 0 0,1 0 0,-1-1-1,6-1 1,18-4-1,-23 5-4,-1 1-1,0-1 0,0 0 1,0-1-1,-1 1 0,1-1 1,7-4-1,74-30 28,0-19-2,-81 52-30,-1 0 0,1-1 0,-1 0 0,0 1 0,0-2 0,-1 1 0,1 0 0,-1-1 0,0 0 0,0 0 0,0 0 0,-1 0 0,0 0 0,3-8 0,6-29 52,-22-13-20,10 52-25,1 1-1,-1-1 0,0 1 1,1-1-1,-1 1 0,-1 0 1,1 0-1,0-1 0,0 1 1,-1 0-1,1 0 0,-1 0 1,0 0-1,0 0 0,1 1 1,-1-1-1,0 1 0,-1-1 1,1 1-1,0-1 0,0 1 1,-1 0-1,-1-1 0,-62-21 496,63 22-470,-9 0 4,-1 0-1,0 1 1,1 1-1,-1 0 1,1 1-1,0 0 1,-1 0-1,1 2 1,0-1-1,-13 7 1,16-6-246,-1 1 0,1 0 0,1 1 0,-11 7 0,-14 9-659,9-3-1700,22-17 1743,0 0 0,0 0 1,0 0-1,0 0 0,0 0 1,0-1-1,-1 1 0,1-1 1,-1 0-1,1 1 0,-1-1 1,0 0-1,1-1 1,-7 2-1,-1-2-2559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1.0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120 61 336,'9'6'10943,"-60"6"-6412,37 5-3851,10-15-633,2-1-27,1-1-1,-1 1 0,1 0 1,-1 0-1,1-1 0,-1 1 1,1 0-1,0 0 0,0 0 1,-1 1-1,1-1 0,0 0 1,0 0-1,0 1 1,0-1-1,0 0 0,0 1 1,1-1-1,-1 1 0,0-1 1,1 1-1,-1 0 0,0 2 1,1-3-7,0 0 0,0-1 0,0 1 1,-1 0-1,1 0 0,0 0 0,-1 0 1,1 0-1,-1 0 0,1 0 0,-1 0 1,1 0-1,-1-1 0,1 1 0,-1 0 1,0 0-1,-1 0 0,1 0 6,0 0 0,0 0-1,0 0 1,0 0 0,0 0-1,0 1 1,1-1 0,-1 0 0,0 0-1,1 1 1,-1-1 0,1 0-1,-1 1 1,1-1 0,-1 1 0,1-1-1,0 0 1,0 3 0,-4 2 65,4-6-70,-1 1 0,0 0 0,1-1 0,-1 1 1,1 0-1,-1 0 0,1 0 0,-1-1 0,1 1 0,0 0 1,-1 0-1,1 0 0,0 0 0,-1 0 0,1 0 0,0 0 1,0 0-1,0 1 0,0 1-8,0-1-1,0 1 0,-1-1 0,1 0-1,0 1 1,1-1 0,-1 0 0,0 1 0,1-1 0,-1 0 0,1 1 0,0-1-1,0 0 1,0 0 0,0 1 0,2 2 0,11 31 6,-10-31-1,-1-1 0,1 1 0,0-1 0,0 0 0,0 0 0,1 0 0,-1-1 0,1 1 0,0-1 0,0-1 0,9 5 0,-2-1 19,2 0 0,-1-1 0,28 7 0,-32-11-22,1 0-1,0-1 0,-1 0 0,1 0 1,0-1-1,-1 0 0,1-1 0,0 0 1,-1-1-1,0 0 0,0 0 0,0-1 1,0 0-1,10-7 0,-5 3 6,0-1 1,-1-1-1,-1 0 1,1-1-1,-1-1 1,-1 0-1,16-22 1,-22 27 25,-1 0 0,0-1 1,-1 0-1,1 0 0,-1 0 1,-1-1-1,0 1 0,0 0 1,-1-1-1,1 1 0,-2-1 0,0-9 1,-1 14 31,-1-1 0,0 1 1,-1 0-1,1 0 0,-1 0 1,1 0-1,-1 0 0,-1 1 1,1-1-1,0 1 0,-1 0 1,0 0-1,-6-4 0,3 1 7,1 1-21,0 1 0,0 0 0,-1 1 0,1 0 0,-1 0 0,0 0 0,1 1 0,-1-1 0,0 2 0,-1-1 0,1 1 0,0 0 0,0 1 0,-10 0 0,-11 1 33,-1 2 0,-37 8 0,50-8-126,9 0-174,0-1 1,0 1 0,0 0 0,0 0 0,1 1 0,-1 0-1,1 0 1,0 1 0,-10 8 0,-5 8-3559,3-2-3350,16-14 3643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1.8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298 1 456,'6'3'5348,"-5"-3"-5159,-1 0 0,1 0-1,0 0 1,-1 0 0,1 0-1,0 0 1,-1 1 0,1-1-1,0 0 1,-1 0 0,1 1-1,-1-1 1,1 0 0,-1 1-1,1-1 1,-1 1 0,1-1-1,-1 1 1,1-1 0,-1 1-1,1-1 1,-1 1 0,0-1-1,1 1 1,-1-1 0,0 1-1,1 0 1,-1-1 0,0 1-1,0 0 1,0-1 0,0 1-1,1 0 1,-1-1 0,0 2-1,8 14 1137,-6-14-1223,-1-1-1,0 1 1,1-1-1,-1 1 0,0 0 1,0 0-1,0 0 0,-1 0 1,1-1-1,0 1 1,-1 0-1,1 3 0,0 2 14,1 0 0,0 0 0,0 0 0,0-1 0,1 1 0,0-1 0,5 8-1,10 27 250,-13-24-268,-1 0 1,-1 1-1,-1-1 1,-1 1-1,0-1 1,-1 1-1,-1-1 1,0 1-1,-2-1 1,-8 32 0,9-41 28,-1 0 1,0-1 0,-1 0-1,0 0 1,0 0 0,-1 0-1,1 0 1,-2-1 0,1 0-1,-1 0 1,1 0 0,-2-1-1,-6 5 1,-13 6 506,22-13-532,-1 0 0,0 0 0,0 0 0,1-1 1,-1 0-1,-1 0 0,1 0 0,-6 1 1,-15 2 211,17-2-268,-1-1 0,0-1 0,0 1 0,0-2-1,1 1 1,-1-1 0,-14-2 0,-2-2-30,21 4-70,0-1 0,0 0 0,-1 0 0,1 0 0,0-1-1,0 0 1,0 0 0,-6-3 0,-1 1-494,11 4 427,1 0-1,-1 0 0,0-1 1,0 1-1,0 0 0,0 0 0,0 0 1,0-1-1,0 1 0,1 0 1,-1-1-1,0 1 0,0-1 0,1 1 1,-1-1-1,0 1 0,0-1 1,1 0-1,-1 1 0,1-1 1,-1 0-1,1 0 0,-1 1 0,1-1 1,-1 0-1,1 0 0,-1 0 1,-6-13-4390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5.2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528 31 540,'0'0'2164,"-45"-18"9009,36 14-9758,8 3-1323,1 0-1,-1 0 1,0 1-1,0-1 0,0 1 1,0-1-1,1 1 1,-1-1-1,0 1 1,0-1-1,0 1 0,0 0 1,0-1-1,0 1 1,0 0-1,0 0 0,0 0 1,0 0-1,0 0 1,0 0-1,0 0 1,-2 0-1,-7 1 324,0 1 0,0 0 0,0 1 0,1 0 0,-16 7 0,-18 4 485,-64 25 972,101-37-1806,0 1 1,0 0 0,0 0-1,1 0 1,-1 1 0,1 0 0,-6 5-1,-12 8 110,22-15-173,0-1 0,0 1 0,0-1 0,0 1 0,0-1-1,0 1 1,0 0 0,1 0 0,-1-1 0,1 1 0,-1 0 0,1 0 0,0-1 0,-1 5-1,21 26 57,12 10 50,-26-36-98,-1 0-1,0 0 0,0 0 0,-1 1 0,7 11 0,7 12 6,-5-4 0,7 8 6,-15-27-20,0 1 0,0 0 0,0 0 0,-1 0 0,0 0 1,4 16-1,-5-15-1,1 0 1,-1 0 0,1 0 0,1-1-1,0 0 1,10 14 0,17 27-4,-6-12-13,-25-36 18,-1 0 0,1 1 0,0-1 1,-1 0-1,0 1 0,1-1 0,-1 0 0,0 1 0,0-1 1,0 0-1,0 1 0,0-1 0,0 0 0,0 1 0,0-1 1,0 0-1,-1 1 0,1-1 0,0 0 0,-1 1 0,1-1 1,-1 0-1,0 0 0,1 1 0,-2 0 0,-6 8 80,7-8-71,0-1-1,0 1 1,0-1 0,-1 1 0,1-1 0,0 0 0,-1 0 0,1 0 0,-1 1 0,1-1 0,-1 0 0,1-1 0,-1 1 0,0 0 0,1 0 0,-3 0 0,-12 4 131,1-1 1,0 0-1,-1-1 1,0 0-1,1-2 1,-1 0 0,0 0-1,-21-3 1,-116-16-1335,92 23-2177,59-5 2025,5-12-8196,9-3 5065,-5 6 2353,4-4-1149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6.3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132 195 956,'1'11'7432,"2"-11"-7189,0 0-1,0 0 1,0 0-1,0 0 1,0-1-1,0 1 1,0-1-1,0 1 1,0-1-1,0 0 1,0 0 0,-1-1-1,1 1 1,0 0-1,-1-1 1,5-3-1,46-34 1433,-48 34-1452,0 0 0,0 0 0,-1 0 1,0-1-1,0 0 0,-1 0 0,1 0 0,2-7 1,7-13 309,-13 24-494,1 0-1,-1 0 1,1-1 0,-1 1-1,0 0 1,0 0-1,0-1 1,0 1 0,-1 0-1,1-1 1,0 1-1,-1 0 1,0 0 0,1 0-1,-1 0 1,0-1-1,0 1 1,0 0 0,0 0-1,-1 1 1,1-1-1,0 0 1,-1 0 0,1 1-1,-1-1 1,0 0-1,0 1 1,0 0 0,1-1-1,-1 1 1,0 0-1,0 0 1,-1 0 0,1 0-1,0 1 1,0-1-1,-5 0 1,-2 1 63,0 1 0,0 0-1,-1 1 1,1 0 0,0 0 0,0 1 0,0 0-1,1 1 1,-1 0 0,-12 8 0,-5 5 165,-43 39 0,51-41-226,15-12-25,1 0 0,0 0 0,0 0 0,0 0 0,0 0 0,0 1 0,1-1 0,-1 1 0,1-1 0,0 1 0,0-1 0,0 1 0,1 0 0,-1 0 0,1-1 1,0 1-1,0 4 0,0 3 12,1 0 1,0 1 0,1-1 0,4 16 0,1-2 30,-6-19-33,0 0 1,1 0 0,0 0-1,0 0 1,0-1 0,5 8 0,-2-5 25,0 0 1,0 0 0,1-1 0,1 0 0,-1 0-1,1 0 1,0-1 0,0 0 0,1 0 0,0-1-1,0 0 1,0 0 0,1-1 0,0 0 0,-1-1 0,1 0-1,1 0 1,-1-1 0,0 0 0,0 0 0,1-1-1,-1 0 1,19-2 0,-8 1-250,1-2-1,-1 0 1,0-1-1,25-7 1,15-14-3209,-54 20 2120,1 0 0,0-1 0,-1 1-1,0-1 1,10-11 0,-2-2-2456,6 0-18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6.9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1012,'-4'7'2405,"4"-7"-2250,-1 0 0,1 0 0,-1 1 0,1-1 0,0 0 0,-1 0 0,1 1 0,-1-1 0,1 0 0,0 1 0,0-1 0,-1 0 0,1 1 0,0-1 0,-1 0 0,1 1 0,0-1 0,0 1 0,0-1 0,0 0 0,-1 1 0,1-1 0,0 1 0,0-1 0,0 1 0,0-1 0,0 1 0,0-1-1,0 1 1,0-1 0,0 0 0,1 2 0,0 9 291,1 0-1,1 0 1,-1-1-1,2 1 1,0 0-1,0-1 1,10 16-1,7 22 709,-14-31-687,-5-11-236,0 0 0,0-1-1,0 1 1,0 0-1,-1 0 1,0 0 0,0 10-1,5-9 325,-3-3 530,-10-3-419,5-1-288,-9-62 1516,11-89-1074,0 146-941,1 1-1,-1-1 0,1 1 1,0-1-1,0 1 0,1-1 1,-1 1-1,1 0 0,0 0 1,0-1-1,0 1 0,1 1 1,-1-1-1,1 0 0,0 1 1,0-1-1,0 1 0,1 0 1,-1 0-1,7-5 0,23-7-4734,4 10-4168,-27 5 5972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8.2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1 904,'0'0'13562,"10"30"-10614,1 6-2321,-10-28-527,1 1 0,0-1 0,0 0 0,0-1-1,1 1 1,5 11 0,3 6 142,35 88 430,-43-107-636,0 0 0,0-1 0,1 1 0,-1-1 0,1 0 1,0 0-1,1 0 0,9 7 0,5 7 318,-19-18-308,0 0 0,1-1 0,-1 1 1,0-1-1,1 1 0,-1 0 0,1-1 1,-1 1-1,1-1 0,-1 1 0,1-1 1,0 1-1,-1-1 0,1 1 0,0-1 1,-1 0-1,1 1 0,0-1 1,-1 0-1,1 0 0,0 1 0,0-1 1,-1 0-1,1 0 0,0 0 0,0 0 1,0 0-1,-1 0 0,1 0 0,0 0 1,0 0-1,-1-1 0,1 1 0,0 0 1,0 0-1,-1-1 0,1 1 0,0 0 1,-1-1-1,2 0 0,1-3 130,-1 0 0,1 1 0,-1-1 0,0-1 0,0 1 0,0 0 0,1-6 0,30-87 934,6 6-733,-29 71-368,-8 17-52,-1 0 0,1-1 0,0 1 0,-1 0 0,0-1 0,0 1 0,0-1 0,0 1 0,0-7 0,1 7-643,-1-1 0,1 1 0,-1 0 0,1-1 0,0 1 0,0 0 0,1 0 0,-1 0 0,1 1 0,-1-1 0,1 1 0,3-3 0,5-2-7895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9.1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55 125 2192,'-9'6'12572,"81"6"-11775,-62-11-666,1-1-1,0 0 1,0-1-1,0 0 1,0-1-1,-1 0 0,1 0 1,0-1-1,-1-1 1,14-6-1,-9 2-37,-13 7-87,0 0 0,0 0 0,0 0 0,0-1 0,0 1 1,0 0-1,0-1 0,0 0 0,0 1 0,-1-1 1,1 0-1,-1 0 0,1 0 0,-1 0 0,2-2 1,7-10-46,10-19 533,-20 32-474,1 0-1,-1 0 1,0 0-1,0 0 1,0 1-1,0-1 1,0 0 0,-1 0-1,1 0 1,0 0-1,0 0 1,-1 0-1,1 0 1,0 0-1,-1 0 1,1 1-1,-1-1 1,1 0-1,-1 0 1,0 0-1,1 1 1,-1-1-1,0 0 1,1 1-1,-1-1 1,0 1 0,0-1-1,1 1 1,-1-1-1,0 1 1,0-1-1,0 1 1,0 0-1,0 0 1,0-1-1,0 1 1,0 0-1,0 0 1,0 0-1,-8-3 14,0 1-1,1 0 0,-1 1 0,0 0 0,0 0 0,1 1 1,-1 0-1,0 0 0,0 1 0,0 0 0,0 1 0,1 0 1,-1 0-1,1 1 0,-14 6 0,-2 3 31,17-9-13,1 0 0,-1 0 1,1 1-1,0 0 0,0 0 0,-8 7 1,8-5-36,-1 0 0,1 1 0,0-1 0,1 1 1,-1 0-1,1 0 0,1 1 0,-1-1 0,1 1 1,1 0-1,-1 1 0,1-1 0,1 0 0,0 1 0,0 0 1,0-1-1,1 1 0,0 0 0,1 0 0,1 10 0,0-14-12,0-1-1,0 0 0,0 0 1,1 1-1,0-1 0,-1 0 1,2 0-1,-1 0 0,0-1 1,1 1-1,0-1 0,-1 1 1,1-1-1,6 5 0,-2-2 9,-1 0-1,1 0 0,0-1 0,0 0 1,1-1-1,9 5 0,-7-5-78,0-2 0,1 1 0,-1-1 0,1-1 1,-1 0-1,1 0 0,-1-1 0,1-1 0,0 1 0,-1-2 0,17-3 0,41-19-4267,-9-12-5853,-46 24 6863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9:29.2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62 872,'0'0'741,"19"-24"5006,-17 15-4822,0-1 6513,6 10-7011,-13-2 193,-1-1-26,16 2-330,-8 1-174,0-1-75,-1 0 0,1-1 1,-1 1-1,1 0 0,0 0 0,0 0 0,0 0 0,0 1 0,0-1 0,0 0 0,0 1 1,0-1-1,0 1 0,0 0 0,0 0 0,0-1 0,0 1 0,0 1 0,3-1 0,-3 0 7,21 5 60,31 13 48,-50-15-131,0-1 1,1 0-1,-1-1 0,0 1 1,1-1-1,-1 0 1,1 0-1,-1 0 1,8 0-1,11 3-1,-4-1-3,0-1 0,1 0 0,21-2 0,-34 0 12,-3-1 30,-2-1-35,0 1 0,0 0 0,1 0 0,-1 0 0,0 1 0,1-1 0,-1 0 0,1 1 0,-1 0 0,1-1 0,0 1 0,-1 0 0,1 0 0,-1 0-1,1 1 1,-1-1 0,1 1 0,-1-1 0,1 1 0,2 1 0,14 3 16,-4-2-16,-14-3-3,0 1 1,0-1-1,0 0 1,0 1-1,1-1 1,-1 0-1,0 0 1,0 0-1,0 0 1,0 0-1,1 0 1,-1 0-1,0 0 1,0 0-1,0-1 1,0 1-1,1 0 1,-1-1-1,0 1 1,0-1-1,1 0 1,45-11 246,-42 10-210,-1 1 0,0 0-1,1 1 1,-1-1 0,1 1-1,-1 0 1,1 0-1,5 0 1,29-1-124,-30-1 87,0 1 0,1 0 0,-1 1 0,0 0 0,13 1 0,5 1-6,-21 0-4,-4 0 7,24 0-9,-3 4 48,42 6-53,86-18-137,-110 12 406,0-6-184,-39 0-39,0 0-17,5 0-7,-1-1-1,1 1 0,-1-1 1,1 0-1,11-4 1,3 1 66,15-2 311,-36 6-380,0-1 0,0 1 0,1 0-1,-1 0 1,0 0 0,0 0 0,1 0 0,-1 0 0,0 0-1,0 0 1,1 0 0,-1 0 0,0 0 0,0 1 0,0-1 0,1 0-1,-1 0 1,0 0 0,0 0 0,1 0 0,-1 0 0,0 0-1,0 1 1,0-1 0,1 0 0,-1 0 0,0 0 0,0 0-1,0 1 1,0-1 0,0 0 0,1 0 0,-1 0 0,0 1-1,0-1 1,0 0 0,0 0 0,0 1 0,0-1 0,0 0-1,0 0 1,0 1 0,4 5-8,3-5 8,-6-1 14,0-1-15,0 1 0,0 0-1,0 0 1,-1-1 0,1 1 0,0 0 0,0 0 0,0 0 0,0 0-1,-1 0 1,1 0 0,0 0 0,0 0 0,0 0 0,0 0 0,-1 0-1,1 1 1,0-1 0,0 0 0,1 1 0,10 5 61,-14-6-52,0 0 0,0 1 0,0-1 1,0 1-1,0 0 0,0 0 0,0 0 0,0 0 1,0 0-1,1 0 0,-4 2 0,4-2-354,-1 0-1,1 0 0,0 0 0,0 0 0,0 0 1,0 1-1,0-1 0,0 0 0,0 0 0,1 1 1,-1-1-1,0 0 0,1 1 0,-1-1 1,1 1-1,-1 2 0,0-4 15,1 0 0,-1 0 1,1 1-1,-1-1 0,1 0 1,-1 0-1,1 0 0,0 0 0,-1 0 1,1-1-1,-1 1 0,1 0 1,-1 0-1,1 0 0,-1 0 0,1 0 1,0-1-1,-1 1 0,1 0 1,-1 0-1,-2-4-2646,-6-2-441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9.9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55 348,'-2'-13'7221,"2"12"-7055,0 1-1,0 0 0,0 0 0,-1 0 1,1 0-1,0 0 0,0 0 1,-1 0-1,1 0 0,0 0 0,0 0 1,-1 0-1,1 0 0,0 0 0,0 0 1,-1 0-1,1 0 0,0 0 0,0 0 1,-1 0-1,1 1 0,0-1 1,-1 1 1156,0-1-1157,1 0 0,0 0 1,0 1-1,0-1 0,0 0 0,0 0 1,-1 1-1,1-1 0,0 0 0,0 0 1,0 0-1,0 1 0,0-1 0,0 0 1,0 0-1,0 1 0,0-1 1,0 1-1,0 23 1444,8 26-1809,3 28 704,-5-46-147,3 9 202,-2-22-344,-7-16-166,1-1-1,0 1 0,0-1 1,0 1-1,0-1 0,0 1 1,0-1-1,1 0 1,-1 1-1,1-1 0,0 0 1,0 0-1,3 4 0,-6-7-3,0 0-1,0 0 0,0 0 0,0 0 1,0-1-1,1 1 0,-1 0 0,0 0 1,0 0-1,1-1 0,-1 1 0,1 0 1,-1-1-1,1 1 0,0 0 0,-1-1 1,1 1-1,0 0 0,0-4 0,4-40 1777,-2 34-1448,1 0 0,0 1-1,0-1 1,1 1 0,1 0-1,7-12 1,-1 6-372,-7 9-1,0 1 0,0 0 0,0 1 0,1-1 0,0 1 0,0 0 0,1 0 0,10-8 0,9-3-33,-19 12-8,0 0 0,1 0 0,-1 0 1,1 1-1,12-4 0,66-12-2172,-42 11-1176,1-3-4077,-34 2 2703,-7 3 2098,6 4-979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43.5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0 200 504,'2'-6'6883,"3"6"-3555,8 9-2246,0 0 1024,1-1-611,-13-7-1397,1 0-1,-1 0 0,1 0 0,-1 0 0,1 0 0,-1-1 0,1 1 1,-1 0-1,1-1 0,0 1 0,-1-1 0,1 0 0,0 1 0,3-1 1,61 6 1457,-21-9-1001,0-1 1,68-16-1,17-3-237,-1-1-159,403 7 908,-416 17-785,154-18 28,-205 19-264,-29 1 1,0-2 0,65-8 1,7 2-54,-72 4 9,13-2 4,-39 2-7,1 0 1,0 1-1,0 0 0,0 1 1,0 0-1,0 1 1,10 2-1,-8-1 7,-1-1 1,1 0-1,0-1 0,24-2 1,198-31-65,-160 22 81,78 5 52,-49-6 45,81-6 40,-157 16-168,51-8-1,-51 5 31,53-2 1,-37 4-9,-30 2-11,0 0 0,-1 1 0,1 0-1,18 4 1,129 14 9,-129-15-4,1-1-1,57-4 0,-22 0 16,-19 0-31,-31 1 11,0 0 0,0 1 0,-1 1 0,1 1 1,18 4-1,61 0 3,-30 5-142,-55-10 154,0 0 1,0 1-1,0 1 0,0-1 0,0 2 0,-1 0 1,12 5-1,-13-4-25,1-1 0,0 0 0,0-1 0,0 0 1,1-1-1,-1 0 0,15 0 0,-15-2 0,1 2 0,-1-1 0,0 1 0,0 1 0,0 0 0,0 0 0,12 7 0,53 7 3,-55-13 4,0 0 1,1-2-1,-1 0 0,30-2 0,-25-1-150,-1 2-1,34 5 0,-31-2 222,0-2-1,42-1 1,-45-1-57,160 6 38,-65 0 537,-96-4-531,0 1 1,27 6-1,-31-6-30,73 5 20,-91-7-40,-2 3-9,45-3 31,-28-2 18,-6 1-32,1-1 0,-1 2 1,1-1-1,22 6 0,-31-4-14,-4-4 1,4 1-2,-1 0-1,0 0 0,0 0 1,0 1-1,0-1 1,1 0-1,-1 1 0,0 0 1,1-1-1,-1 1 1,0 0-1,1 0 1,-1 0-1,0 1 0,3 0 1,60-7 96,-13-7 58,-32 7-96,-20 6-58,1 0-1,-1-1 1,1 1 0,-1 0 0,0-1 0,1 1 0,-1 0-1,1 0 1,-1 0 0,1-1 0,0 1 0,-1 0 0,1 0-1,-1 0 1,1 0 0,-1 0 0,1 0 0,-1 0 0,1 0 0,-1 0-1,1 0 1,-1 0 0,1 1 0,0-1 0,-1 0 0,1 0-1,-1 0 1,0 1 0,2-1 0,5 1 3,48-7 21,-13 0 56,-40 6-75,28 0-1,-28-6 6,-2 11-16,0-4 216,-3 0-579,0 0 1,0 0 0,0 0-1,0 0 1,0 0-1,0 0 1,1 1-1,-1 0 1,0-1-1,1 1 1,-4 3 0,3-2-211,0-1 0,0 1 0,0-1 0,-1 0 0,1 0 0,0 0 0,-1-1 0,0 1 0,1-1 0,-1 0 0,0 0 0,-4 1 0,-3-2-3589,0 0-100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45.5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1 564,'-1'1'321,"0"0"-1,0 1 1,-1-1-1,1 0 1,0 1-1,0-1 1,1 0-1,-1 1 1,0-1-1,0 1 1,1 0-1,-1-1 1,1 1-1,0-1 1,-1 1-1,1 0 1,0-1-1,0 1 1,0 0-1,0 0 1,0-1-1,1 4 1,-1-1 191,1 1 1,-1-1 0,1 1 0,0-1 0,1 0 0,-1 1 0,3 4-1,-3-7-268,0 0 1,0 1-1,0-1 0,0 1 0,-1-1 0,1 1 0,-1-1 0,0 1 0,0 4 0,5 20 1238,6 3-199,-7-17-635,-4-12-630,0-1 1,0 1-1,0-1 1,0 1-1,0-1 1,0 0-1,0 1 1,0-1-1,0 1 1,1-1-1,-1 1 1,0-1-1,0 0 1,0 1-1,0-1 1,1 1-1,-1-1 1,0 0-1,0 1 1,1-1-1,-1 0 1,0 1-1,1-1 1,-1 0-1,0 1 1,1-1-1,-1 0 1,0 0-1,1 0 1,0 1-1,-1 0 37,1 0 0,-1 0 0,1-1 0,-1 1 0,1 0 1,-1 0-1,0 0 0,1 0 0,-1 0 0,0 0 0,0 1 0,0-1 0,0 0 0,0 0 0,0 0 1,0 0-1,0 0 0,0 0 0,0 0 0,-1 0 0,1 0 0,-1 2 0,-8 24 1229,8-26-1246,3 2 5,0 1 0,0-1-1,-1 0 1,0 0 0,0 0 0,0 1 0,0-1-1,0 1 1,-1-1 0,1 1 0,-1-1 0,0 5-1,-2 56 531,0-29-211,2 285 903,-10-241-1169,10-54-84,1-16-41,-1 1 0,0-1 0,0 1 0,-1-1 0,0 0 0,-1 0 0,-4 16 0,4-17 55,0 1 0,1-1 0,0 1 0,0 0 0,1-1 0,0 1 0,3 14 0,-1 9 22,-13 18-56,11-41 10,1-5-1,-1 0 0,0 0 0,0 0 0,-1 0 1,1 0-1,-1 0 0,0 0 0,0 0 1,0-1-1,0 1 0,-3 4 0,3-2 1,-1-1-1,1 0 1,0 0-1,1 1 0,-1-1 1,1 0-1,0 1 1,0-1-1,2 10 1,0 18 37,-12 46-61,-1-49 39,11 48-17,0-77-5,0 0 1,0 7 613,1 12-2598,-1-20 1932,0 1-1,0-1 1,0 0 0,0 0-1,0 0 1,0 0 0,0 1-1,0-1 1,0 0 0,0 0-1,1 0 1,-1 0 0,0 0-1,0 1 1,0-1 0,0 0-1,0 0 1,1 0 0,-1 0-1,0 0 1,0 0 0,0 0-1,0 0 1,0 0 0,1 0-1,-1 0 1,0 1 0,0-1-1,0 0 1,1 0 0,-1 0-1,0 0 1,0 0-1,0 0 1,0 0 0,1-1-1,-1 1 1,0 0 0,0 0-1,0 0 1,0 0 0,1 0-1,-1 0 1,0 0 0,0 0-1,0 0 1,0 0 0,0 0-1,1-1 1,-1 1 0,0 0-1,0 0 1,0 0 0,0 0-1,0 0 1,0-1 0,0 1-1,0 0 1,1 0 0,-1 0-1,0 0 1,0-1 0,0 1-1,0 0 1,0 0 0,2-38-10701,-2 30 8870,0-5-1972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0:04.9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552 19 836,'0'0'1073,"-10"-18"7783,-18 24-3397,4 0-3500,22-6-1800,-6 3 125,0-1 0,-1 1 1,1-2-1,-15 2 0,20-3-186,-1 1 0,1-1 0,0 1 0,-1 0 0,1 0 1,0 0-1,0 0 0,-5 3 0,-23 4 836,1 0-454,23-6-414,0 0-1,-1 0 1,1 0 0,-1-1-1,-7 1 1,12-2-55,1 1-1,0 0 1,0 0-1,-1 0 1,1 1-1,0-1 1,0 0-1,0 1 1,0-1-1,-2 4 1,-17 10 141,15-12-80,1-1-39,0 1 1,-1 0 0,1 0-1,0 0 1,1 0-1,-1 1 1,1 0 0,-1 0-1,1 0 1,-5 6-1,9-9-26,-1 0 0,1 1 0,-1-1 0,0 0-1,1-1 1,-1 1 0,0 0 0,0 0-1,0 0 1,0 0 0,0-1 0,0 1-1,0 0 1,0-1 0,0 1 0,-1 0 0,1-1 0,0 1 0,-1 0 0,1-1 0,0 1 0,0 0 0,0-1 0,0 1 0,0 0 0,0 0 0,0 0 0,1 0 0,-1 0 0,0 0 0,0 0 0,1 0 0,-2 3 0,-10 8 116,10-11-116,1 0 1,-1 0 0,1 0 0,-1 1-1,1-1 1,-1 0 0,1 1-1,0-1 1,0 1 0,-1 0-1,1-1 1,0 1 0,0 0-1,0 2 1,-9 9 8,9-13-14,0 1 0,0-1 0,1 1 0,-1-1 0,0 1 0,1 0 0,-1-1 0,0 1 0,1 0 0,-1-1 0,1 1 0,-1 0 1,1 0-1,-1 0 0,1 0 0,-1-1 0,1 1 0,0 0 0,0 0 0,-1 1 0,-20 25 1,-1 14-11,18-34-7,3-6 15,1-1 0,-1 1 0,1 0-1,-1 0 1,1-1 0,-1 1 0,1 0 0,-1 0-1,1 0 1,0-1 0,-1 1 0,1 0 0,0 0-1,0 0 1,-1 0 0,1 0 0,0 0 0,0 1 0,0 0 4,0-1 0,-1 1 0,1 0 0,-1-1 0,1 1 0,-1-1 0,0 0 0,1 1 0,-1-1 0,0 1 0,0-1 0,0 0 0,-2 2 0,-7 18 74,10-20-81,0-1 0,0 1 0,0 0 0,0 0-1,0 0 1,0 0 0,0 0 0,0 0 0,0 0 0,0 0 0,0-1-1,0 1 1,-1 0 0,1 0 0,0 0 0,-1 0 0,1 0 0,-1-1-1,1 1 1,-1 0 0,1 0 0,-1-1 0,0 1 0,1 0 0,-1-1-1,0 1 1,0 0 0,-1 1-4,1 9 1,1-10 7,-1 0-1,1 0 1,0 0 0,0 0-1,0 0 1,0 0 0,0 0-1,1 0 1,-1 0 0,0 0-1,0 0 1,1 0 0,-1 0-1,1 0 1,-1 0 0,0 0-1,1-1 1,0 1 0,-1 0-1,1 0 1,-1 0 0,1-1-1,0 1 1,0 0 0,1 0-1,-1 0 0,0 4 4,-10 7-11,8-11 7,1 0-1,-1-1 1,1 1 0,-1-1-1,1 1 1,0 0 0,-1-1 0,1 1-1,0 0 1,0-1 0,0 1-1,-1 0 1,1 0 0,0-1 0,0 1-1,0 0 1,0-1 0,0 1-1,0 0 1,0 0 0,0-1 0,0 1-1,1 1 1,1 17 13,18 16-28,-19-33 15,4 7 18,-4-8-18,-1-1 0,1 0 1,-1 0-1,0 1 0,1-1 0,-1 0 0,0 1 1,1-1-1,-1 0 0,0 1 0,1-1 0,-1 0 1,0 1-1,1-1 0,-1 1 0,0-1 0,0 0 1,0 1-1,0-1 0,1 1 0,-1-1 0,0 1 1,0-1-1,0 1 0,0-1 0,0 1 0,0-1 1,0 1-1,0-1 0,0 1 0,0-1 0,0 0 1,-1 1-1,34 37-19,-32-35 19,1 0 0,0-1 0,0 1 1,1 0-1,-1-1 0,0 1 1,1-1-1,0 0 0,-1 0 0,1 0 1,0 0-1,0 0 0,0-1 0,0 1 1,4 0-1,1 2-15,-5-2 16,58 27 3,-55-26 8,-3-1-9,0 0-1,1 0 0,-1-1 1,0 1-1,1-1 1,-1 1-1,1-1 0,0 0 1,-1-1-1,1 1 0,6 0 1,100 11-16,-102-12 6,0 1 0,1 1 0,-1-1 0,0 2 1,13 4-1,23 3-10,22-4-1,117 0-134,-107-12 155,-10-6-15,-23 2-5,-33 6-8,1 1-1,0 1 0,0 0 0,11-1 0,-7-1 39,-1 0-1,0 0 0,0-2 0,0 1 1,-1-2-1,20-12 0,-31 18-17,48-27 101,-7-9-355,-20 12 450,29-22-107,-30 22-101,-11 5 62,-1 4-47,3-10 21,-9 7 8,-2 17-19,-1-1-1,0 1 0,-1-1 1,1 1-1,0-1 1,-1 0-1,1 1 0,-1-1 1,0 0-1,0-5 1,-4 3 1,4 5-6,-1-1 0,0 1 0,1-1 0,-1 1 0,1-1 0,-1 1 0,1-1 0,0 1 0,-1-1 0,1 0 0,0 1 0,-1-1 0,1 0 0,0 1 0,0-1 0,-1 0 0,1 0 0,0 1 0,0-1 0,0 0 0,0-1 0,0-10-23,1 10 24,-1 0-1,1 0 1,-1 0-1,0 0 1,0 0-1,0 0 1,0 0-1,-1 0 1,1-1-1,0 1 1,-1 0-1,1 0 1,-1 0-1,0 1 0,0-1 1,0 0-1,0 0 1,0 0-1,-2-2 1,-2-8 78,0 4-52,2 10 18,-41-45 1143,42 42-1166,0 0 1,0 0 0,0 0 0,1 0-1,-1-1 1,1 1 0,-1-1-1,1 1 1,0-1 0,-1 1 0,0-3-1,-2 0 14,0 0 0,0 0-1,0 0 1,0 1-1,-1-1 1,1 1-1,-1 0 1,0 0 0,0 1-1,-8-3 1,7 2-22,-69-26 713,73 28-672,-43-17 321,5 7-252,39 10-117,-66-11 483,6 0 115,59 12-415,-32 0-33,26-2-139,-1-1 11,-37 2-2,16 7 15,20 1-3,9-7-40,1 0 0,0 1 0,0-1 0,-1 0 0,1 0 0,0 1 0,0-1 0,-1 0-1,1 0 1,0 0 0,-1 0 0,1 0 0,0 1 0,-1-1 0,1 0 0,0 0 0,-1 0 0,1 0 0,0 0 0,-1 0 0,1 0 0,0 0 0,-1 0 0,1 0 0,0 0 0,-1 0 0,1 0 0,0-1 0,-1 1 0,1 0 0,0 0 0,-1 0 0,1 0 0,0-1 0,-1 1 0,1 0 0,0 0 0,0 0 0,-1-1 0,1 1 0,0 0 0,0-1 0,-1 1 0,-33 6 284,30-6-252,0 0 0,0 0 0,0-1 0,-1 1 0,1-1 0,0 0 0,0 0 0,0 0 0,0-1 0,-5-2 0,7 3 26,-21 1 15,5-6-55,16 6-24,0 0-11,-5 0 17,5 0 4,2 0-7,-1 0 0,1 0 0,-1 0 0,1 0 1,-1 0-1,1 0 0,-1 0 0,1 0 0,-1 0 0,1 1 1,-1-1-1,1 0 0,-1 0 0,1 1 0,-1-1 0,1 0 1,0 1-1,-1-1 0,1 0 0,-1 1 0,1-1 0,0 1 1,0-1-1,-1 0 0,1 1 0,0-1 0,0 1 0,-1-1 1,1 1-1,0-1 0,0 2 0,-8-6 31,-6-2-44,-25 6 39,37 0-32,-8-4-1336,-14 2-11642,4 8 4940,9 0 3856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0:09.5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41 456,'0'0'492,"-11"-7"1975,11-2 543,0 8-2934,0 1 1,0-1 0,0 0-1,0 1 1,0-1-1,0 1 1,0-1 0,0 1-1,0-1 1,0 1 0,0-1-1,1 1 1,-1-1 0,0 1-1,0-1 1,1 1-1,-1 0 1,0-1 0,1 1-1,-1-1 1,0 1 0,1 0-1,-1-1 1,1 1-1,-1 0 1,0-1 0,1 1-1,-1 0 1,1 0 0,-1-1-1,1 1 1,0 0-1,1 0 297,0-10 2135,3 11-1003,-3 1-1957,0-1 498,0 24 1148,-1-23-1115,0-1-1,0 1 1,1 0-1,-1 0 1,0 0-1,-1 0 1,1 0-1,0 0 1,-1 0-1,1 0 0,-1 0 1,1 0-1,-1 0 1,0 0-1,0 0 1,0 4-1,-1 49 553,0-34-371,0-18-238,1 0-1,0 0 1,0 1 0,0-1-1,1 0 1,-1 0 0,1 0-1,0 0 1,-1 0-1,1 0 1,1-1 0,-1 1-1,2 3 1,-2 0-8,1 0 0,-1 0 0,0 0 1,-1 0-1,0 0 0,0 0 0,0 0 0,-2 11 1,0 9 16,3-21-24,-1 1 0,0-1 0,-1 1 1,1-1-1,-1 0 0,0 1 0,0-1 1,-5 10-1,5-9 7,0-1 0,0 1 0,0-1 0,0 1 0,1-1-1,0 1 1,0 0 0,0-1 0,2 9 0,0 8 52,-2-18-39,0 0 1,0 0 0,-1 0 0,1 0 0,-1 0-1,0 0 1,0 0 0,0 0 0,-3 8 0,3-10-7,0 1 1,0 0 0,1 0 0,-1 0 0,1 0 0,0 0-1,-1 0 1,2 0 0,-1 0 0,0 0 0,1 0 0,-1 0-1,1 0 1,0 0 0,0 0 0,0-1 0,0 1 0,0 0-1,3 3 1,7 24 100,-11-29-120,0 0-1,0 0 0,0 0 0,1 0 1,-1 0-1,0 0 0,0 0 0,-1 0 1,1 0-1,0 0 0,0 0 1,0 0-1,-1 0 0,1 0 0,0 0 1,-1-1-1,1 1 0,-1 0 0,0 1 1,-4 15-6,5 170 123,-6-182-134,6-5 14,0 0 1,-1 1-1,1-1 1,0 0-1,-1 0 0,1 0 1,0 0-1,0 0 1,-1 1-1,1-1 1,0 0-1,-1 0 1,1 1-1,0-1 1,0 0-1,0 0 0,-1 1 1,1-1-1,0 0 1,0 0-1,0 1 1,0-1-1,-1 0 1,1 1-1,0-1 1,0 0-1,0 1 0,0-1 1,0 0-1,0 1 1,0-1-1,0 0 1,0 1-1,0-1 1,0 0-1,0 1 0,0-1 1,0 0-1,1 1 1,-1-1-1,0 0 1,0 1-1,0-1 1,0 0-1,0 1 1,1-1-1,-1 0 0,0 0 1,1 1-1,0 1 4,0 0-1,1 1 0,-1-1 0,0 0 0,0 1 1,-1-1-1,1 1 0,0-1 0,-1 1 0,1-1 1,-1 1-1,0 0 0,0-1 0,0 1 0,0-1 1,-1 1-1,1 0 0,-1-1 0,1 1 0,-1-1 1,0 0-1,0 1 0,0-1 0,0 1 0,-2 2 1,1-1 1,1 1-1,0 0 1,0 0 0,1 0 0,0 0 0,0 0 0,0 0 0,0 0 0,2 7 0,-1 4-5,-1 1 14,1-15-12,-1-1-1,0 1 1,1-1 0,-1 1 0,0-1 0,0 1-1,0 0 1,0-1 0,0 1 0,0-1 0,-1 1 0,1-1-1,-1 1 1,1-1 0,-1 1 0,1-1 0,-1 0-1,0 1 1,1-1 0,-1 0 0,0 0 0,0 1 0,-2 1-1,2 1-1,0 0-1,0-1 0,1 1 0,-1 0 1,1 0-1,0 0 0,0 0 0,2 8 1,-2-6-170,0 152 875,-6-149-595,2-5-48,12 2-35,-6 0-12,-1 0 0,-1 0 0,1 0 0,-1 0 0,0 0 0,0 0 0,-1 6 1,0 1 92,12 16 151,-8-8-105,-3-20-148,1-1-1,-1 1 1,0-1-1,0 1 1,0-1-1,1 0 0,-1 1 1,0-1-1,0 1 1,0-1-1,0 1 1,0-1-1,0 1 1,0-1-1,0 1 0,0-1 1,0 1-1,0-1 1,0 1-1,-1-1 1,1 0-1,0 1 1,0-1-1,0 1 0,0-1 1,-1 1-1,1-1 1,0 0-1,-1 1 1,1-1-1,-4 15-196,3-14 196,0 1 0,0 0 0,0-1 0,0 1 0,0 0 0,0 0 1,0 0-1,1 0 0,-1 0 0,0 0 0,1 0 0,0 0 0,0 0 0,-1 0 0,1 0 0,1 0 0,-1 0 0,0 0 0,1 4 0,-1-1 6,0-5 2,0 0-1,0 0 1,0 0-1,0-1 0,-1 1 1,1 0-1,0 0 0,0 0 1,0 0-1,0-1 0,0 1 1,0 0-1,0 0 0,0 0 1,0 0-1,0-1 0,0 1 1,0 0-1,0 0 1,0 0-1,0-1 0,0 1 1,0 0-1,0 0 0,0 0 1,0 0-1,0-1 0,0 1 1,0 0-1,0 0 0,1 0 1,-1 0-1,0-1 0,0 1 7,-20-13-6301,10-5-678,8 7 3145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0:12.0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0 464,'0'0'1997,"9"0"1257,-10 1-2889,0-1 1,0 0-1,0 1 1,0-1-1,0 1 1,0-1-1,1 1 1,-1-1-1,0 1 1,0-1-1,1 1 1,-1 0-1,0-1 1,1 1-1,-1 0 1,1 0-1,-1-1 1,1 1-1,-1 0 1,1 0-1,-1 0 1,1 0-1,0 0 1,-1 1-1,-2 16 512,-2-13-640,-1 4-50,6 348 2348,-11-304-2295,11 155 795,-11-178-742,12-28-277,-1 0 1,0 0-1,0 0 1,0 0-1,0 0 1,0 0-1,-1 0 1,1 0-1,-1 0 1,1 0-1,-1 0 1,0 0-1,1-1 0,-1 1 1,0 0-1,-3 3 1,3-1-13,0 1 0,0 0 0,0-1-1,1 1 1,-1 0 0,1 0 0,0-1 0,0 1 0,2 9 0,0 5 28,-2 173 388,5-183-339,-4-9-79,-1 0 0,1 1-1,-1-1 1,0 0-1,1 1 1,-1-1-1,0 0 1,1 1-1,-1-1 1,0 0-1,0 1 1,1-1-1,-1 1 1,0-1-1,0 0 1,0 1-1,1-1 1,-1 1-1,0-1 1,0 1-1,0-1 1,0 1 0,0-1-1,0 0 1,0 1-1,0-1 1,0 1-1,0-1 1,0 1-1,0-1 1,-1 1-1,1-1 1,0 0-1,0 1 1,0-1-1,-1 1 1,1-1-1,0 1 1,-3 5 16,1-1 0,1 1 1,-1 0-1,1 0 0,0 0 0,1 1 0,-1-1 1,1 0-1,1 12 0,0 1 133,9 10-103,-10 56 64,-10-55-76,10 36-18,0-65-16,0 0-6,0 4-2,0 0 6,0 20 28,-1-24-26,1 0 0,0 0 0,0 0 0,0 0 0,0 0 0,-1 0 0,1 0 0,1 0 0,-1-1 0,0 1 0,0 0 0,0 0 0,0 0 0,1 0 0,-1 0 0,0 0 0,1 0 0,-1-1 0,1 1 0,-1 0 0,1 0 0,-1 0 0,1-1 0,-1 1 0,1 0 0,0-1 0,-1 1 0,3 1 0,-3-2 0,0 0-1,0 0 0,0 0 1,1 1-1,-1-1 0,0 0 1,0 0-1,0 0 0,0 1 1,0-1-1,0 0 0,0 0 1,1 1-1,-1-1 0,0 0 0,0 1 1,0-1-1,0 0 0,0 0 1,0 1-1,0-1 0,0 0 1,0 0-1,-1 1 0,1-1 1,0 0-1,0 0 0,0 1 1,0-1-1,0 0 0,0 0 1,0 1-1,-1-1 0,1 0 1,0 0-1,0 0 0,0 1 1,-1-1-1,0 3-5,-1-1 0,1 1-1,0 0 1,0-1 0,1 1 0,-1 0 0,1 0 0,-1-1 0,1 1-1,0 3 1,0 5-17,-1-10 20,1 1 0,-1 0 1,1 0-1,0 0 0,0-1 0,0 1 0,0 0 0,1 0 1,-1-1-1,0 1 0,1 0 0,-1 0 0,1-1 0,-1 1 1,1-1-1,0 1 0,0 0 0,0-1 0,0 1 0,2 1 1,-2 1-1,-1-2 6,0 15 141,0-16 54,-1 23 251,-17-12-274,16-12 25,0 12 6,-14-9-2926,16-3 2474,-1 0 0,1 1 0,-1-1 0,1 0 0,-1 0 0,0 0 1,1 0-1,-1 0 0,1 0 0,-1 1 0,1-1 0,-1 0 0,0-1 1,1 1-1,-1 0 0,1 0 0,-1 0 0,1 0 0,-1 0 0,0-1 0,1 1 1,-1 0-1,1 0 0,-1-1 0,1 1 0,-1 0 0,1-1 0,-1 0 1,-17-6-6917,16 2 3381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0:14.2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73 492,'12'0'3119,"6"0"6771,-16 0-8786,21 13 1063,-20-13-2122,-1 0 1,0 1-1,0 0 1,1-1-1,-1 1 1,0 0-1,0 0 1,0 0-1,0 1 1,0-1-1,0 0 1,0 1-1,-1-1 1,1 1-1,0 0 1,-1-1-1,0 1 1,3 3-1,-2-2 12,1 0-1,-1 0 0,1 0 1,0 0-1,1 0 1,-1 0-1,0-1 1,1 0-1,-1 0 0,1 0 1,0 0-1,4 1 1,17 12 214,-23-14-250,0 1-1,1 0 1,-1 0 0,0-1-1,1 0 1,-1 1-1,1-1 1,0 0 0,-1 0-1,1 0 1,0-1-1,5 1 1,-5 0 2,0-1 0,1 1 0,-1 0 1,0 0-1,1 0 0,-1 0 0,0 0 0,0 1 0,0-1 1,0 1-1,0 0 0,4 3 0,25 12 149,-19-13-61,28 5 167,0-1 186,15 2-142,42 2 99,-64-8-154,-28-3-219,1 0 1,-1 0-1,0 0 0,0-1 1,1 0-1,-1 0 0,0 0 1,1-1-1,-1 0 0,12-4 1,15 0-7,-10 2-7,34-8 89,-46 10-41,0-1 0,0 0-1,-1-1 1,1 0 0,-1-1 0,11-4-1,33-12 408,-46 15-454,1 2-1,0-1 1,0 1 0,0 0 0,0 1 0,10-2-1,27-14 45,-44 18-73,0 0 0,-1 0-1,1-1 1,-1 1 0,1-1-1,0 1 1,-1-1 0,1 0-1,-1 1 1,1-1 0,-1 0-1,0 0 1,2-2 0,2 0 14,-1 1 0,0-1 0,1 1-1,-1-1 1,1 1 0,8-2 0,-11 4-19,0-1 0,1 1-1,-1-1 1,0 0-1,0 0 1,0 0 0,0 0-1,0 0 1,-1 0-1,1 0 1,0 0 0,2-4-1,9 1 19,-10 4-12,-1-1-1,1 1 0,-1-1 1,0 1-1,1-1 0,-1 0 1,0 0-1,0 0 0,0 0 1,0 0-1,0 0 0,0-1 1,0 1-1,0-1 0,2-2 1,-2 2-9,0 1 1,0-1 0,0 0 0,1 1 0,-1-1 0,0 1 0,1 0 0,-1 0 0,0 0 0,1 0 0,0 0 0,-1 0-1,1 1 1,-1-1 0,5 0 0,22-11-6,-27 12 12,21-18 369,-19 17-369,-1 1 1,1-1-1,-1 0 1,1-1-1,-1 1 0,0 0 1,0-1-1,0 0 1,4-2-1,-4 2-8,-1 1 11,19-12 456,-22 11-346,-7 5 25,6-3-38,11-6 4,-43 14-5327,30-6 3923,0 0 0,1-1 0,-1 0 0,0 0 0,0 0 0,0 0 0,0-1 0,-4 1 0,-3 0-2913,0 4 205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1:45.1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7 140,'0'0'3899,"9"0"-2783,-9 0-1114,0 0-1,0-1 0,1 1 1,-1 0-1,0 0 1,0 0-1,0 0 1,0-1-1,0 1 0,0 0 1,0 0-1,0 0 1,0 0-1,0-1 1,0 1-1,0 0 1,0 0-1,0 0 0,0 0 1,0-1-1,0 1 1,0 0-1,-1 0 1,1 0-1,0 0 0,0 0 1,0-1-1,0 1 1,0 0-1,0 0 1,0 0-1,0 0 0,-1 0 1,1 0-1,0-1 1,0 1-1,0 0 1,0 0-1,0 0 1,-1 0-1,1 0 0,0 0 1,0 0-1,0 0 1,0 0-1,-1 0 1,1 0-1,0 0 0,0 0 1,0 0-1,0 0 1,-1 0-1,1 0 1,0 0-1,0 0 0,0 0 1,0 0-1,-1 0 1,1 0-1,0 0 1,0 0-1,0 0 1,-1 1-1,2-2 2,-1 1 0,0 0 0,0 0 1,0 0-1,0 0 0,1 0 0,-1 0 0,0 0 0,0 0 0,0 0 1,0-1-1,1 1 0,-1 0 0,0 0 0,0 0 0,0 0 1,1 0-1,-1 0 0,0 0 0,0 0 0,0 0 0,1 0 0,-1 1 1,0-1-1,0 0 0,0 0 0,1 0 0,-1 0 0,0 0 0,0 0 1,0 0-1,0 0 0,1 0 0,-1 1 0,0-1 0,0 0 1,0 0-1,0 0 0,0 0 0,0 1 0,1-1 0,-1 0 0,0 0 1,0 0-1,0 0 0,0 1 0,0-1 0,0 0 0,0 0 0,0 0 1,0 1-1,0-1 0,0 0 0,0 0 0,0 0 0,0 1 0,0 0 162,41-1 1487,-39 0-1398,11-6 932,-6 6-1189,-5 0-1,-11 3 102,8-1 64,9-1-125,-6-1-27,37 18 92,-31-12 327,18 0 665,-24-6-1085,-1 0-56,-1 0 75,1 1 0,-1-1 0,1 0-1,-1 0 1,1 1 0,-1-1 0,1 0 0,-1 0 0,1 1-1,-1-1 1,1 1 0,-1-1 0,1 0 0,-1 1 0,0-1-1,1 1 1,-1-1 0,0 1 0,0-1 0,1 1 0,-1-1-1,0 1 1,0-1 0,1 1 0,-1 0 0,0 0 470,21 5 1333,10-6-388,-60-12-119,27 12-1304,-32-12 36,-20 12-20,4 12 529,39-9-1083,-4 0-2930,5-9-5181,1 0 5641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09.6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552 19 836,'0'0'1073,"-10"-18"7783,-18 24-3397,4 0-3500,22-6-1800,-6 3 125,0-1 0,-1 1 1,1-2-1,-15 2 0,20-3-186,-1 1 0,1-1 0,0 1 0,-1 0 0,1 0 1,0 0-1,0 0 0,-5 3 0,-23 4 836,1 0-454,23-6-414,0 0-1,-1 0 1,1 0 0,-1-1-1,-7 1 1,12-2-55,1 1-1,0 0 1,0 0-1,-1 0 1,1 1-1,0-1 1,0 0-1,0 1 1,0-1-1,-2 4 1,-17 10 141,15-12-80,1-1-39,0 1 1,-1 0 0,1 0-1,0 0 1,1 0-1,-1 1 1,1 0 0,-1 0-1,1 0 1,-5 6-1,9-9-26,-1 0 0,1 1 0,-1-1 0,0 0-1,1-1 1,-1 1 0,0 0 0,0 0-1,0 0 1,0 0 0,0-1 0,0 1-1,0 0 1,0-1 0,0 1 0,-1 0 0,1-1 0,0 1 0,-1 0 0,1-1 0,0 1 0,0 0 0,0-1 0,0 1 0,0 0 0,0 0 0,0 0 0,1 0 0,-1 0 0,0 0 0,0 0 0,1 0 0,-2 3 0,-10 8 116,10-11-116,1 0 1,-1 0 0,1 0 0,-1 1-1,1-1 1,-1 0 0,1 1-1,0-1 1,0 1 0,-1 0-1,1-1 1,0 1 0,0 0-1,0 2 1,-9 9 8,9-13-14,0 1 0,0-1 0,1 1 0,-1-1 0,0 1 0,1 0 0,-1-1 0,0 1 0,1 0 0,-1-1 0,1 1 0,-1 0 1,1 0-1,-1 0 0,1 0 0,-1-1 0,1 1 0,0 0 0,0 0 0,-1 1 0,-20 25 1,-1 14-11,18-34-7,3-6 15,1-1 0,-1 1 0,1 0-1,-1 0 1,1-1 0,-1 1 0,1 0 0,-1 0-1,1 0 1,0-1 0,-1 1 0,1 0 0,0 0-1,0 0 1,-1 0 0,1 0 0,0 0 0,0 1 0,0 0 4,0-1 0,-1 1 0,1 0 0,-1-1 0,1 1 0,-1-1 0,0 0 0,1 1 0,-1-1 0,0 1 0,0-1 0,0 0 0,-2 2 0,-7 18 74,10-20-81,0-1 0,0 1 0,0 0 0,0 0-1,0 0 1,0 0 0,0 0 0,0 0 0,0 0 0,0 0 0,0-1-1,0 1 1,-1 0 0,1 0 0,0 0 0,-1 0 0,1 0 0,-1-1-1,1 1 1,-1 0 0,1 0 0,-1-1 0,0 1 0,1 0 0,-1-1-1,0 1 1,0 0 0,-1 1-4,1 9 1,1-10 7,-1 0-1,1 0 1,0 0 0,0 0-1,0 0 1,0 0 0,0 0-1,1 0 1,-1 0 0,0 0-1,0 0 1,1 0 0,-1 0-1,1 0 1,-1 0 0,0 0-1,1-1 1,0 1 0,-1 0-1,1 0 1,-1 0 0,1-1-1,0 1 1,0 0 0,1 0-1,-1 0 0,0 4 4,-10 7-11,8-11 7,1 0-1,-1-1 1,1 1 0,-1-1-1,1 1 1,0 0 0,-1-1 0,1 1-1,0 0 1,0-1 0,0 1-1,-1 0 1,1 0 0,0-1 0,0 1-1,0 0 1,0-1 0,0 1-1,0 0 1,0 0 0,0-1 0,0 1-1,1 1 1,1 17 13,18 16-28,-19-33 15,4 7 18,-4-8-18,-1-1 0,1 0 1,-1 0-1,0 1 0,1-1 0,-1 0 0,0 1 1,1-1-1,-1 0 0,0 1 0,1-1 0,-1 0 1,0 1-1,1-1 0,-1 1 0,0-1 0,0 0 1,0 1-1,0-1 0,1 1 0,-1-1 0,0 1 1,0-1-1,0 1 0,0-1 0,0 1 0,0-1 1,0 1-1,0-1 0,0 1 0,0-1 0,0 0 1,-1 1-1,34 37-19,-32-35 19,1 0 0,0-1 0,0 1 1,1 0-1,-1-1 0,0 1 1,1-1-1,0 0 0,-1 0 0,1 0 1,0 0-1,0 0 0,0-1 0,0 1 1,4 0-1,1 2-15,-5-2 16,58 27 3,-55-26 8,-3-1-9,0 0-1,1 0 0,-1-1 1,0 1-1,1-1 1,-1 1-1,1-1 0,0 0 1,-1-1-1,1 1 0,6 0 1,100 11-16,-102-12 6,0 1 0,1 1 0,-1-1 0,0 2 1,13 4-1,23 3-10,22-4-1,117 0-134,-107-12 155,-10-6-15,-23 2-5,-33 6-8,1 1-1,0 1 0,0 0 0,11-1 0,-7-1 39,-1 0-1,0 0 0,0-2 0,0 1 1,-1-2-1,20-12 0,-31 18-17,48-27 101,-7-9-355,-20 12 450,29-22-107,-30 22-101,-11 5 62,-1 4-47,3-10 21,-9 7 8,-2 17-19,-1-1-1,0 1 0,-1-1 1,1 1-1,0-1 1,-1 0-1,1 1 0,-1-1 1,0 0-1,0-5 1,-4 3 1,4 5-6,-1-1 0,0 1 0,1-1 0,-1 1 0,1-1 0,-1 1 0,1-1 0,0 1 0,-1-1 0,1 0 0,0 1 0,-1-1 0,1 0 0,0 1 0,0-1 0,-1 0 0,1 0 0,0 1 0,0-1 0,0 0 0,0-1 0,0-10-23,1 10 24,-1 0-1,1 0 1,-1 0-1,0 0 1,0 0-1,0 0 1,0 0-1,-1 0 1,1-1-1,0 1 1,-1 0-1,1 0 1,-1 0-1,0 1 0,0-1 1,0 0-1,0 0 1,0 0-1,-2-2 1,-2-8 78,0 4-52,2 10 18,-41-45 1143,42 42-1166,0 0 1,0 0 0,0 0 0,1 0-1,-1-1 1,1 1 0,-1-1-1,1 1 1,0-1 0,-1 1 0,0-3-1,-2 0 14,0 0 0,0 0-1,0 0 1,0 1-1,-1-1 1,1 1-1,-1 0 1,0 0 0,0 1-1,-8-3 1,7 2-22,-69-26 713,73 28-672,-43-17 321,5 7-252,39 10-117,-66-11 483,6 0 115,59 12-415,-32 0-33,26-2-139,-1-1 11,-37 2-2,16 7 15,20 1-3,9-7-40,1 0 0,0 1 0,0-1 0,-1 0 0,1 0 0,0 1 0,0-1 0,-1 0-1,1 0 1,0 0 0,-1 0 0,1 0 0,0 1 0,-1-1 0,1 0 0,0 0 0,-1 0 0,1 0 0,0 0 0,-1 0 0,1 0 0,0 0 0,-1 0 0,1 0 0,0 0 0,-1 0 0,1 0 0,0-1 0,-1 1 0,1 0 0,0 0 0,-1 0 0,1 0 0,0-1 0,-1 1 0,1 0 0,0 0 0,0 0 0,-1-1 0,1 1 0,0 0 0,0-1 0,-1 1 0,-33 6 284,30-6-252,0 0 0,0 0 0,0-1 0,-1 1 0,1-1 0,0 0 0,0 0 0,0 0 0,0-1 0,-5-2 0,7 3 26,-21 1 15,5-6-55,16 6-24,0 0-11,-5 0 17,5 0 4,2 0-7,-1 0 0,1 0 0,-1 0 0,1 0 1,-1 0-1,1 0 0,-1 0 0,1 0 0,-1 0 0,1 1 1,-1-1-1,1 0 0,-1 0 0,1 1 0,-1-1 0,1 0 1,0 1-1,-1-1 0,1 0 0,-1 1 0,1-1 0,0 1 1,0-1-1,-1 0 0,1 1 0,0-1 0,0 1 0,-1-1 1,1 1-1,0-1 0,0 2 0,-8-6 31,-6-2-44,-25 6 39,37 0-32,-8-4-1336,-14 2-11642,4 8 4940,9 0 3856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09.6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41 456,'0'0'492,"-11"-7"1975,11-2 543,0 8-2934,0 1 1,0-1 0,0 0-1,0 1 1,0-1-1,0 1 1,0-1 0,0 1-1,0-1 1,0 1 0,0-1-1,1 1 1,-1-1 0,0 1-1,0-1 1,1 1-1,-1 0 1,0-1 0,1 1-1,-1-1 1,0 1 0,1 0-1,-1-1 1,1 1-1,-1 0 1,0-1 0,1 1-1,-1 0 1,1 0 0,-1-1-1,1 1 1,0 0-1,1 0 297,0-10 2135,3 11-1003,-3 1-1957,0-1 498,0 24 1148,-1-23-1115,0-1-1,0 1 1,1 0-1,-1 0 1,0 0-1,-1 0 1,1 0-1,0 0 1,-1 0-1,1 0 0,-1 0 1,1 0-1,-1 0 1,0 0-1,0 0 1,0 4-1,-1 49 553,0-34-371,0-18-238,1 0-1,0 0 1,0 1 0,0-1-1,1 0 1,-1 0 0,1 0-1,0 0 1,-1 0-1,1 0 1,1-1 0,-1 1-1,2 3 1,-2 0-8,1 0 0,-1 0 0,0 0 1,-1 0-1,0 0 0,0 0 0,0 0 0,-2 11 1,0 9 16,3-21-24,-1 1 0,0-1 0,-1 1 1,1-1-1,-1 0 0,0 1 0,0-1 1,-5 10-1,5-9 7,0-1 0,0 1 0,0-1 0,0 1 0,1-1-1,0 1 1,0 0 0,0-1 0,2 9 0,0 8 52,-2-18-39,0 0 1,0 0 0,-1 0 0,1 0 0,-1 0-1,0 0 1,0 0 0,0 0 0,-3 8 0,3-10-7,0 1 1,0 0 0,1 0 0,-1 0 0,1 0 0,0 0-1,-1 0 1,2 0 0,-1 0 0,0 0 0,1 0 0,-1 0-1,1 0 1,0 0 0,0 0 0,0-1 0,0 1 0,0 0-1,3 3 1,7 24 100,-11-29-120,0 0-1,0 0 0,0 0 0,1 0 1,-1 0-1,0 0 0,0 0 0,-1 0 1,1 0-1,0 0 0,0 0 1,0 0-1,-1 0 0,1 0 0,0 0 1,-1-1-1,1 1 0,-1 0 0,0 1 1,-4 15-6,5 170 123,-6-182-134,6-5 14,0 0 1,-1 1-1,1-1 1,0 0-1,-1 0 0,1 0 1,0 0-1,0 0 1,-1 1-1,1-1 1,0 0-1,-1 0 1,1 1-1,0-1 1,0 0-1,0 0 0,-1 1 1,1-1-1,0 0 1,0 0-1,0 1 1,0-1-1,-1 0 1,1 1-1,0-1 1,0 0-1,0 1 0,0-1 1,0 0-1,0 1 1,0-1-1,0 0 1,0 1-1,0-1 1,0 0-1,0 1 0,0-1 1,0 0-1,1 1 1,-1-1-1,0 0 1,0 1-1,0-1 1,0 0-1,0 1 1,1-1-1,-1 0 0,0 0 1,1 1-1,0 1 4,0 0-1,1 1 0,-1-1 0,0 0 0,0 1 1,-1-1-1,1 1 0,0-1 0,-1 1 0,1-1 1,-1 1-1,0 0 0,0-1 0,0 1 0,0-1 1,-1 1-1,1 0 0,-1-1 0,1 1 0,-1-1 1,0 0-1,0 1 0,0-1 0,0 1 0,-2 2 1,1-1 1,1 1-1,0 0 1,0 0 0,1 0 0,0 0 0,0 0 0,0 0 0,0 0 0,2 7 0,-1 4-5,-1 1 14,1-15-12,-1-1-1,0 1 1,1-1 0,-1 1 0,0-1 0,0 1-1,0 0 1,0-1 0,0 1 0,0-1 0,-1 1 0,1-1-1,-1 1 1,1-1 0,-1 1 0,1-1 0,-1 0-1,0 1 1,1-1 0,-1 0 0,0 0 0,0 1 0,-2 1-1,2 1-1,0 0-1,0-1 0,1 1 0,-1 0 1,1 0-1,0 0 0,0 0 0,2 8 1,-2-6-170,0 152 875,-6-149-595,2-5-48,12 2-35,-6 0-12,-1 0 0,-1 0 0,1 0 0,-1 0 0,0 0 0,0 0 0,-1 6 1,0 1 92,12 16 151,-8-8-105,-3-20-148,1-1-1,-1 1 1,0-1-1,0 1 1,0-1-1,1 0 0,-1 1 1,0-1-1,0 1 1,0-1-1,0 1 1,0-1-1,0 1 1,0-1-1,0 1 0,0-1 1,0 1-1,0-1 1,0 1-1,-1-1 1,1 0-1,0 1 1,0-1-1,0 1 0,0-1 1,-1 1-1,1-1 1,0 0-1,-1 1 1,1-1-1,-4 15-196,3-14 196,0 1 0,0 0 0,0-1 0,0 1 0,0 0 0,0 0 1,0 0-1,1 0 0,-1 0 0,0 0 0,1 0 0,0 0 0,0 0 0,-1 0 0,1 0 0,1 0 0,-1 0 0,0 0 0,1 4 0,-1-1 6,0-5 2,0 0-1,0 0 1,0 0-1,0-1 0,-1 1 1,1 0-1,0 0 0,0 0 1,0 0-1,0-1 0,0 1 1,0 0-1,0 0 0,0 0 1,0 0-1,0-1 0,0 1 1,0 0-1,0 0 1,0 0-1,0-1 0,0 1 1,0 0-1,0 0 0,0 0 1,0 0-1,0-1 0,0 1 1,0 0-1,0 0 0,1 0 1,-1 0-1,0-1 0,0 1 7,-20-13-6301,10-5-678,8 7 3145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9:31.9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509 1 664,'0'-1'10199,"0"2"-9766,-11 17 1568,11-17-1759,-31 29 1436,30-28-1558,-1 0 0,1 0 0,0 0 1,0 1-1,0-1 0,0 0 0,0 1 0,0-1 1,0 1-1,1-1 0,-1 1 0,1-1 0,0 4 1,-22 39 588,20-42-690,-5 7 64,6-9-68,0 1 0,-1 0 0,1 0 0,0-1 0,0 1 0,0 0 0,0 0 0,0 0 0,1 0 0,-1 0 0,0 0 0,1 2 0,-1-1 4,0-1 0,1 0 0,-1 0 0,0 0 0,0 1 0,0-1 0,0 0 0,-1 0 0,1 0 0,-1 0 0,1-1 0,-3 3 0,2-2 0,1-1 0,-1 1 0,1 0-1,-1 0 1,1-1 0,0 1 0,0 0 0,0 0 0,0 0-1,0 0 1,-1 5 0,2-6-4,0 1-1,0-1 1,-1 1-1,1-1 1,-1 1-1,1-1 1,-1 0-1,0 1 1,1-1-1,-1 0 1,0 0-1,0 1 1,0-1-1,0 0 1,-1 1-1,1-1-2,0 0-1,0 0 1,0 0-1,0 0 1,1 0-1,-1 0 1,0 0-1,1 1 1,-1-1-1,1 0 1,-1 0-1,1 0 1,-1 1-1,1 1 1,0-1 1,-1 0-1,1 0 1,-1 0 0,1 0 0,-1 0 0,1-1-1,-1 1 1,0 0 0,0 0 0,0-1 0,0 1 0,-3 2-1,3-2-5,0-1 0,0 0 0,0 1 0,0-1 0,0 1 0,1-1 0,-1 1-1,0-1 1,1 1 0,-1 0 0,1-1 0,-1 4 0,1-4 4,0 0 1,-1 1 0,1-1-1,-1 0 1,1 1-1,-1-1 1,1 0 0,-1 0-1,0 0 1,1 0-1,-1 0 1,0 1 0,0-1-1,-2 1 1,2-1 1,0 0-1,0 0 1,1 0 0,-1 0 0,0 0-1,0 0 1,0 0 0,1 0 0,-1 1-1,1-1 1,-1 0 0,1 0 0,-1 1-1,1 1 1,-2 1 17,1-1-1,-1 0 1,1 1 0,-1-1-1,0 0 1,0 0 0,-1 0-1,-3 4 1,-4 7 112,8-11-94,-8 15 72,-1-1 0,-20 24 1,17 2-97,10-40-23,1 1 0,0 0 1,0 0-1,0 0 0,0 1 1,1-1-1,0 1 1,0-1-1,0 1 0,-2 6 1,-15 20 195,6-6-138,3-6-24,9-18-34,0 0 0,0 0 1,0 0-1,0 1 0,0-1 1,0 1-1,0-1 0,1 0 1,-1 1-1,1-1 0,-1 1 1,1-1-1,-1 1 0,1 0 1,-1 1-1,-8 17-3,7-18 8,1 0-1,0-1 0,0 1 1,0 0-1,0 0 0,0 0 1,0 0-1,0 0 0,0 0 1,1 1-1,-1 2 1,-21 21 0,13-12-24,8-13 18,0 0 0,0-1-1,0 1 1,0 0-1,1 0 1,-1 0 0,0 0-1,0 0 1,1 0 0,-1 0-1,1 0 1,-1 0-1,1 0 1,-1 0 0,1 0-1,0 0 1,-1 0 0,1 0-1,0 2 1,-10 17 14,9-19-15,0 0 1,-1 0-1,1 0 1,1 1 0,-1-1-1,0 0 1,0 1-1,0-1 1,1 1-1,-1-1 1,1 1 0,-1-1-1,1 1 1,-1 2-1,-2-1-11,3-3 13,-1 0-1,1 0 0,-1 1 1,1-1-1,-1 0 0,1 1 1,-1-1-1,1 0 1,0 1-1,-1-1 0,1 0 1,0 1-1,-1-1 0,1 1 1,0-1-1,-1 1 0,1-1 1,0 1-1,0-1 0,0 1 1,-1-1-1,1 1 0,0-1 1,0 1-1,0-1 0,0 1 1,0-1-1,0 1 0,0-1 1,0 1-1,0-1 1,0 1-1,0 0 0,-2 3 5,1-4 1,0 0 0,1 1 0,-1-1 0,1 1 0,-1 0 0,1-1 0,-1 1 0,1-1 0,-1 1 0,1 0 0,0-1 0,-1 1 0,1 0 0,0-1 0,-1 1 0,1 0 0,0 0 0,0-1 0,0 1 0,0 0 0,0 1 0,0-1-5,0-1-1,0 0 1,0 1 0,0-1-1,0 0 1,0 1 0,0-1-1,0 0 1,0 1 0,0-1 0,0 1-1,0-1 1,0 0 0,0 1-1,0-1 1,0 0 0,-1 1-1,1-1 1,0 0 0,0 1 0,0-1-1,-1 0 1,1 0 0,0 1-1,0-1 1,-1 0 0,1 0-1,0 1 1,0-1 0,-1 0 0,1 0-1,0 0 1,-1 1 0,1-1-1,0 0 1,-1 0 0,1 0-1,0 0 1,-1 0 0,1 0-1,-1 0 1,1 0 0,0 0 0,-1 0-1,-1 0 15,2 1-18,0 3-5,-2-2-2,2-2 11,-1 0-1,1 0 0,-1 0 1,1 1-1,0-1 1,-1 0-1,1 0 1,-1 0-1,1 0 0,0 0 1,-1 0-1,1 1 1,0-1-1,-1 0 1,1 0-1,0 1 0,-1-1 1,1 0-1,0 1 1,0-1-1,-1 0 0,1 0 1,0 1-1,0-1 1,-1 1-1,1-1 1,0 0-1,0 1 0,0-1 1,0 0-1,0 1 1,0-1-1,-1 1 0,1-1 1,0 1-1,0-1 1,0 0-1,0 1 1,0-1-1,1 1 0,-1-1 1,0 0-1,0 1 1,-2 5 18,3-4-309,7-5-3858,-6 2 3675,-1 0 0,0 1-1,0-1 1,0 0 0,0 0-1,0 0 1,0-1-1,-1 1 1,1 0 0,0 0-1,0 0 1,-1-1 0,1 1-1,-1 0 1,1-1-1,-1 1 1,0 0 0,1-1-1,-1 1 1,0-1 0,0 1-1,0 0 1,0-3-1,0-8-3188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09.6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0 464,'0'0'1997,"9"0"1257,-10 1-2889,0-1 1,0 0-1,0 1 1,0-1-1,0 1 1,0-1-1,1 1 1,-1-1-1,0 1 1,0-1-1,1 1 1,-1 0-1,0-1 1,1 1-1,-1 0 1,1 0-1,-1-1 1,1 1-1,-1 0 1,1 0-1,-1 0 1,1 0-1,0 0 1,-1 1-1,-2 16 512,-2-13-640,-1 4-50,6 348 2348,-11-304-2295,11 155 795,-11-178-742,12-28-277,-1 0 1,0 0-1,0 0 1,0 0-1,0 0 1,0 0-1,-1 0 1,1 0-1,-1 0 1,1 0-1,-1 0 1,0 0-1,1-1 0,-1 1 1,0 0-1,-3 3 1,3-1-13,0 1 0,0 0 0,0-1-1,1 1 1,-1 0 0,1 0 0,0-1 0,0 1 0,2 9 0,0 5 28,-2 173 388,5-183-339,-4-9-79,-1 0 0,1 1-1,-1-1 1,0 0-1,1 1 1,-1-1-1,0 0 1,1 1-1,-1-1 1,0 0-1,0 1 1,1-1-1,-1 1 1,0-1-1,0 0 1,0 1-1,1-1 1,-1 1-1,0-1 1,0 1-1,0-1 1,0 1 0,0-1-1,0 0 1,0 1-1,0-1 1,0 1-1,0-1 1,0 1-1,0-1 1,-1 1-1,1-1 1,0 0-1,0 1 1,0-1-1,-1 1 1,1-1-1,0 1 1,-3 5 16,1-1 0,1 1 1,-1 0-1,1 0 0,0 0 0,1 1 0,-1-1 1,1 0-1,1 12 0,0 1 133,9 10-103,-10 56 64,-10-55-76,10 36-18,0-65-16,0 0-6,0 4-2,0 0 6,0 20 28,-1-24-26,1 0 0,0 0 0,0 0 0,0 0 0,0 0 0,-1 0 0,1 0 0,1 0 0,-1-1 0,0 1 0,0 0 0,0 0 0,0 0 0,1 0 0,-1 0 0,0 0 0,1 0 0,-1-1 0,1 1 0,-1 0 0,1 0 0,-1 0 0,1-1 0,-1 1 0,1 0 0,0-1 0,-1 1 0,3 1 0,-3-2 0,0 0-1,0 0 0,0 0 1,1 1-1,-1-1 0,0 0 1,0 0-1,0 0 0,0 1 1,0-1-1,0 0 0,0 0 1,1 1-1,-1-1 0,0 0 0,0 1 1,0-1-1,0 0 0,0 0 1,0 1-1,0-1 0,0 0 1,0 0-1,-1 1 0,1-1 1,0 0-1,0 0 0,0 1 1,0-1-1,0 0 0,0 0 1,0 1-1,-1-1 0,1 0 1,0 0-1,0 0 0,0 1 1,-1-1-1,0 3-5,-1-1 0,1 1-1,0 0 1,0-1 0,1 1 0,-1 0 0,1 0 0,-1-1 0,1 1-1,0 3 1,0 5-17,-1-10 20,1 1 0,-1 0 1,1 0-1,0 0 0,0-1 0,0 1 0,0 0 0,1 0 1,-1-1-1,0 1 0,1 0 0,-1 0 0,1-1 0,-1 1 1,1-1-1,0 1 0,0 0 0,0-1 0,0 1 0,2 1 1,-2 1-1,-1-2 6,0 15 141,0-16 54,-1 23 251,-17-12-274,16-12 25,0 12 6,-14-9-2926,16-3 2474,-1 0 0,1 1 0,-1-1 0,1 0 0,-1 0 0,0 0 1,1 0-1,-1 0 0,1 0 0,-1 1 0,1-1 0,-1 0 0,0-1 1,1 1-1,-1 0 0,1 0 0,-1 0 0,1 0 0,-1 0 0,0-1 0,1 1 1,-1 0-1,1 0 0,-1-1 0,1 1 0,-1 0 0,1-1 0,-1 0 1,-17-6-6917,16 2 3381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09.6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73 492,'12'0'3119,"6"0"6771,-16 0-8786,21 13 1063,-20-13-2122,-1 0 1,0 1-1,0 0 1,1-1-1,-1 1 1,0 0-1,0 0 1,0 0-1,0 1 1,0-1-1,0 0 1,0 1-1,-1-1 1,1 1-1,0 0 1,-1-1-1,0 1 1,3 3-1,-2-2 12,1 0-1,-1 0 0,1 0 1,0 0-1,1 0 1,-1 0-1,0-1 1,1 0-1,-1 0 0,1 0 1,0 0-1,4 1 1,17 12 214,-23-14-250,0 1-1,1 0 1,-1 0 0,0-1-1,1 0 1,-1 1-1,1-1 1,0 0 0,-1 0-1,1 0 1,0-1-1,5 1 1,-5 0 2,0-1 0,1 1 0,-1 0 1,0 0-1,1 0 0,-1 0 0,0 0 0,0 1 0,0-1 1,0 1-1,0 0 0,4 3 0,25 12 149,-19-13-61,28 5 167,0-1 186,15 2-142,42 2 99,-64-8-154,-28-3-219,1 0 1,-1 0-1,0 0 0,0-1 1,1 0-1,-1 0 0,0 0 1,1-1-1,-1 0 0,12-4 1,15 0-7,-10 2-7,34-8 89,-46 10-41,0-1 0,0 0-1,-1-1 1,1 0 0,-1-1 0,11-4-1,33-12 408,-46 15-454,1 2-1,0-1 1,0 1 0,0 0 0,0 1 0,10-2-1,27-14 45,-44 18-73,0 0 0,-1 0-1,1-1 1,-1 1 0,1-1-1,0 1 1,-1-1 0,1 0-1,-1 1 1,1-1 0,-1 0-1,0 0 1,2-2 0,2 0 14,-1 1 0,0-1 0,1 1-1,-1-1 1,1 1 0,8-2 0,-11 4-19,0-1 0,1 1-1,-1-1 1,0 0-1,0 0 1,0 0 0,0 0-1,0 0 1,-1 0-1,1 0 1,0 0 0,2-4-1,9 1 19,-10 4-12,-1-1-1,1 1 0,-1-1 1,0 1-1,1-1 0,-1 0 1,0 0-1,0 0 0,0 0 1,0 0-1,0 0 0,0-1 1,0 1-1,0-1 0,2-2 1,-2 2-9,0 1 1,0-1 0,0 0 0,1 1 0,-1-1 0,0 1 0,1 0 0,-1 0 0,0 0 0,1 0 0,0 0 0,-1 0-1,1 1 1,-1-1 0,5 0 0,22-11-6,-27 12 12,21-18 369,-19 17-369,-1 1 1,1-1-1,-1 0 1,1-1-1,-1 1 0,0 0 1,0-1-1,0 0 1,4-2-1,-4 2-8,-1 1 11,19-12 456,-22 11-346,-7 5 25,6-3-38,11-6 4,-43 14-5327,30-6 3923,0 0 0,1-1 0,-1 0 0,0 0 0,0 0 0,0 0 0,0-1 0,-4 1 0,-3 0-2913,0 4 205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09.6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7 140,'0'0'3899,"9"0"-2783,-9 0-1114,0 0-1,0-1 0,1 1 1,-1 0-1,0 0 1,0 0-1,0 0 1,0-1-1,0 1 0,0 0 1,0 0-1,0 0 1,0 0-1,0-1 1,0 1-1,0 0 1,0 0-1,0 0 0,0 0 1,0-1-1,0 1 1,0 0-1,-1 0 1,1 0-1,0 0 0,0 0 1,0-1-1,0 1 1,0 0-1,0 0 1,0 0-1,0 0 0,-1 0 1,1 0-1,0-1 1,0 1-1,0 0 1,0 0-1,0 0 1,-1 0-1,1 0 0,0 0 1,0 0-1,0 0 1,0 0-1,-1 0 1,1 0-1,0 0 0,0 0 1,0 0-1,0 0 1,-1 0-1,1 0 1,0 0-1,0 0 0,0 0 1,0 0-1,-1 0 1,1 0-1,0 0 1,0 0-1,0 0 1,-1 1-1,2-2 2,-1 1 0,0 0 0,0 0 1,0 0-1,0 0 0,1 0 0,-1 0 0,0 0 0,0 0 0,0 0 1,0-1-1,1 1 0,-1 0 0,0 0 0,0 0 0,0 0 1,1 0-1,-1 0 0,0 0 0,0 0 0,0 0 0,1 0 0,-1 1 1,0-1-1,0 0 0,0 0 0,1 0 0,-1 0 0,0 0 0,0 0 1,0 0-1,0 0 0,1 0 0,-1 1 0,0-1 0,0 0 1,0 0-1,0 0 0,0 0 0,0 1 0,1-1 0,-1 0 0,0 0 1,0 0-1,0 0 0,0 1 0,0-1 0,0 0 0,0 0 0,0 0 1,0 1-1,0-1 0,0 0 0,0 0 0,0 0 0,0 1 0,0 0 162,41-1 1487,-39 0-1398,11-6 932,-6 6-1189,-5 0-1,-11 3 102,8-1 64,9-1-125,-6-1-27,37 18 92,-31-12 327,18 0 665,-24-6-1085,-1 0-56,-1 0 75,1 1 0,-1-1 0,1 0-1,-1 0 1,1 1 0,-1-1 0,1 0 0,-1 0 0,1 1-1,-1-1 1,1 1 0,-1-1 0,1 0 0,-1 1 0,0-1-1,1 1 1,-1-1 0,0 1 0,0-1 0,1 1 0,-1-1-1,0 1 1,0-1 0,1 1 0,-1 0 0,0 0 470,21 5 1333,10-6-388,-60-12-119,27 12-1304,-32-12 36,-20 12-20,4 12 529,39-9-1083,-4 0-2930,5-9-5181,1 0 5641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10.2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552 19 836,'0'0'1073,"-10"-18"7783,-18 24-3397,4 0-3500,22-6-1800,-6 3 125,0-1 0,-1 1 1,1-2-1,-15 2 0,20-3-186,-1 1 0,1-1 0,0 1 0,-1 0 0,1 0 1,0 0-1,0 0 0,-5 3 0,-23 4 836,1 0-454,23-6-414,0 0-1,-1 0 1,1 0 0,-1-1-1,-7 1 1,12-2-55,1 1-1,0 0 1,0 0-1,-1 0 1,1 1-1,0-1 1,0 0-1,0 1 1,0-1-1,-2 4 1,-17 10 141,15-12-80,1-1-39,0 1 1,-1 0 0,1 0-1,0 0 1,1 0-1,-1 1 1,1 0 0,-1 0-1,1 0 1,-5 6-1,9-9-26,-1 0 0,1 1 0,-1-1 0,0 0-1,1-1 1,-1 1 0,0 0 0,0 0-1,0 0 1,0 0 0,0-1 0,0 1-1,0 0 1,0-1 0,0 1 0,-1 0 0,1-1 0,0 1 0,-1 0 0,1-1 0,0 1 0,0 0 0,0-1 0,0 1 0,0 0 0,0 0 0,0 0 0,1 0 0,-1 0 0,0 0 0,0 0 0,1 0 0,-2 3 0,-10 8 116,10-11-116,1 0 1,-1 0 0,1 0 0,-1 1-1,1-1 1,-1 0 0,1 1-1,0-1 1,0 1 0,-1 0-1,1-1 1,0 1 0,0 0-1,0 2 1,-9 9 8,9-13-14,0 1 0,0-1 0,1 1 0,-1-1 0,0 1 0,1 0 0,-1-1 0,0 1 0,1 0 0,-1-1 0,1 1 0,-1 0 1,1 0-1,-1 0 0,1 0 0,-1-1 0,1 1 0,0 0 0,0 0 0,-1 1 0,-20 25 1,-1 14-11,18-34-7,3-6 15,1-1 0,-1 1 0,1 0-1,-1 0 1,1-1 0,-1 1 0,1 0 0,-1 0-1,1 0 1,0-1 0,-1 1 0,1 0 0,0 0-1,0 0 1,-1 0 0,1 0 0,0 0 0,0 1 0,0 0 4,0-1 0,-1 1 0,1 0 0,-1-1 0,1 1 0,-1-1 0,0 0 0,1 1 0,-1-1 0,0 1 0,0-1 0,0 0 0,-2 2 0,-7 18 74,10-20-81,0-1 0,0 1 0,0 0 0,0 0-1,0 0 1,0 0 0,0 0 0,0 0 0,0 0 0,0 0 0,0-1-1,0 1 1,-1 0 0,1 0 0,0 0 0,-1 0 0,1 0 0,-1-1-1,1 1 1,-1 0 0,1 0 0,-1-1 0,0 1 0,1 0 0,-1-1-1,0 1 1,0 0 0,-1 1-4,1 9 1,1-10 7,-1 0-1,1 0 1,0 0 0,0 0-1,0 0 1,0 0 0,0 0-1,1 0 1,-1 0 0,0 0-1,0 0 1,1 0 0,-1 0-1,1 0 1,-1 0 0,0 0-1,1-1 1,0 1 0,-1 0-1,1 0 1,-1 0 0,1-1-1,0 1 1,0 0 0,1 0-1,-1 0 0,0 4 4,-10 7-11,8-11 7,1 0-1,-1-1 1,1 1 0,-1-1-1,1 1 1,0 0 0,-1-1 0,1 1-1,0 0 1,0-1 0,0 1-1,-1 0 1,1 0 0,0-1 0,0 1-1,0 0 1,0-1 0,0 1-1,0 0 1,0 0 0,0-1 0,0 1-1,1 1 1,1 17 13,18 16-28,-19-33 15,4 7 18,-4-8-18,-1-1 0,1 0 1,-1 0-1,0 1 0,1-1 0,-1 0 0,0 1 1,1-1-1,-1 0 0,0 1 0,1-1 0,-1 0 1,0 1-1,1-1 0,-1 1 0,0-1 0,0 0 1,0 1-1,0-1 0,1 1 0,-1-1 0,0 1 1,0-1-1,0 1 0,0-1 0,0 1 0,0-1 1,0 1-1,0-1 0,0 1 0,0-1 0,0 0 1,-1 1-1,34 37-19,-32-35 19,1 0 0,0-1 0,0 1 1,1 0-1,-1-1 0,0 1 1,1-1-1,0 0 0,-1 0 0,1 0 1,0 0-1,0 0 0,0-1 0,0 1 1,4 0-1,1 2-15,-5-2 16,58 27 3,-55-26 8,-3-1-9,0 0-1,1 0 0,-1-1 1,0 1-1,1-1 1,-1 1-1,1-1 0,0 0 1,-1-1-1,1 1 0,6 0 1,100 11-16,-102-12 6,0 1 0,1 1 0,-1-1 0,0 2 1,13 4-1,23 3-10,22-4-1,117 0-134,-107-12 155,-10-6-15,-23 2-5,-33 6-8,1 1-1,0 1 0,0 0 0,11-1 0,-7-1 39,-1 0-1,0 0 0,0-2 0,0 1 1,-1-2-1,20-12 0,-31 18-17,48-27 101,-7-9-355,-20 12 450,29-22-107,-30 22-101,-11 5 62,-1 4-47,3-10 21,-9 7 8,-2 17-19,-1-1-1,0 1 0,-1-1 1,1 1-1,0-1 1,-1 0-1,1 1 0,-1-1 1,0 0-1,0-5 1,-4 3 1,4 5-6,-1-1 0,0 1 0,1-1 0,-1 1 0,1-1 0,-1 1 0,1-1 0,0 1 0,-1-1 0,1 0 0,0 1 0,-1-1 0,1 0 0,0 1 0,0-1 0,-1 0 0,1 0 0,0 1 0,0-1 0,0 0 0,0-1 0,0-10-23,1 10 24,-1 0-1,1 0 1,-1 0-1,0 0 1,0 0-1,0 0 1,0 0-1,-1 0 1,1-1-1,0 1 1,-1 0-1,1 0 1,-1 0-1,0 1 0,0-1 1,0 0-1,0 0 1,0 0-1,-2-2 1,-2-8 78,0 4-52,2 10 18,-41-45 1143,42 42-1166,0 0 1,0 0 0,0 0 0,1 0-1,-1-1 1,1 1 0,-1-1-1,1 1 1,0-1 0,-1 1 0,0-3-1,-2 0 14,0 0 0,0 0-1,0 0 1,0 1-1,-1-1 1,1 1-1,-1 0 1,0 0 0,0 1-1,-8-3 1,7 2-22,-69-26 713,73 28-672,-43-17 321,5 7-252,39 10-117,-66-11 483,6 0 115,59 12-415,-32 0-33,26-2-139,-1-1 11,-37 2-2,16 7 15,20 1-3,9-7-40,1 0 0,0 1 0,0-1 0,-1 0 0,1 0 0,0 1 0,0-1 0,-1 0-1,1 0 1,0 0 0,-1 0 0,1 0 0,0 1 0,-1-1 0,1 0 0,0 0 0,-1 0 0,1 0 0,0 0 0,-1 0 0,1 0 0,0 0 0,-1 0 0,1 0 0,0 0 0,-1 0 0,1 0 0,0-1 0,-1 1 0,1 0 0,0 0 0,-1 0 0,1 0 0,0-1 0,-1 1 0,1 0 0,0 0 0,0 0 0,-1-1 0,1 1 0,0 0 0,0-1 0,-1 1 0,-33 6 284,30-6-252,0 0 0,0 0 0,0-1 0,-1 1 0,1-1 0,0 0 0,0 0 0,0 0 0,0-1 0,-5-2 0,7 3 26,-21 1 15,5-6-55,16 6-24,0 0-11,-5 0 17,5 0 4,2 0-7,-1 0 0,1 0 0,-1 0 0,1 0 1,-1 0-1,1 0 0,-1 0 0,1 0 0,-1 0 0,1 1 1,-1-1-1,1 0 0,-1 0 0,1 1 0,-1-1 0,1 0 1,0 1-1,-1-1 0,1 0 0,-1 1 0,1-1 0,0 1 1,0-1-1,-1 0 0,1 1 0,0-1 0,0 1 0,-1-1 1,1 1-1,0-1 0,0 2 0,-8-6 31,-6-2-44,-25 6 39,37 0-32,-8-4-1336,-14 2-11642,4 8 4940,9 0 3856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10.2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41 456,'0'0'492,"-11"-7"1975,11-2 543,0 8-2934,0 1 1,0-1 0,0 0-1,0 1 1,0-1-1,0 1 1,0-1 0,0 1-1,0-1 1,0 1 0,0-1-1,1 1 1,-1-1 0,0 1-1,0-1 1,1 1-1,-1 0 1,0-1 0,1 1-1,-1-1 1,0 1 0,1 0-1,-1-1 1,1 1-1,-1 0 1,0-1 0,1 1-1,-1 0 1,1 0 0,-1-1-1,1 1 1,0 0-1,1 0 297,0-10 2135,3 11-1003,-3 1-1957,0-1 498,0 24 1148,-1-23-1115,0-1-1,0 1 1,1 0-1,-1 0 1,0 0-1,-1 0 1,1 0-1,0 0 1,-1 0-1,1 0 0,-1 0 1,1 0-1,-1 0 1,0 0-1,0 0 1,0 4-1,-1 49 553,0-34-371,0-18-238,1 0-1,0 0 1,0 1 0,0-1-1,1 0 1,-1 0 0,1 0-1,0 0 1,-1 0-1,1 0 1,1-1 0,-1 1-1,2 3 1,-2 0-8,1 0 0,-1 0 0,0 0 1,-1 0-1,0 0 0,0 0 0,0 0 0,-2 11 1,0 9 16,3-21-24,-1 1 0,0-1 0,-1 1 1,1-1-1,-1 0 0,0 1 0,0-1 1,-5 10-1,5-9 7,0-1 0,0 1 0,0-1 0,0 1 0,1-1-1,0 1 1,0 0 0,0-1 0,2 9 0,0 8 52,-2-18-39,0 0 1,0 0 0,-1 0 0,1 0 0,-1 0-1,0 0 1,0 0 0,0 0 0,-3 8 0,3-10-7,0 1 1,0 0 0,1 0 0,-1 0 0,1 0 0,0 0-1,-1 0 1,2 0 0,-1 0 0,0 0 0,1 0 0,-1 0-1,1 0 1,0 0 0,0 0 0,0-1 0,0 1 0,0 0-1,3 3 1,7 24 100,-11-29-120,0 0-1,0 0 0,0 0 0,1 0 1,-1 0-1,0 0 0,0 0 0,-1 0 1,1 0-1,0 0 0,0 0 1,0 0-1,-1 0 0,1 0 0,0 0 1,-1-1-1,1 1 0,-1 0 0,0 1 1,-4 15-6,5 170 123,-6-182-134,6-5 14,0 0 1,-1 1-1,1-1 1,0 0-1,-1 0 0,1 0 1,0 0-1,0 0 1,-1 1-1,1-1 1,0 0-1,-1 0 1,1 1-1,0-1 1,0 0-1,0 0 0,-1 1 1,1-1-1,0 0 1,0 0-1,0 1 1,0-1-1,-1 0 1,1 1-1,0-1 1,0 0-1,0 1 0,0-1 1,0 0-1,0 1 1,0-1-1,0 0 1,0 1-1,0-1 1,0 0-1,0 1 0,0-1 1,0 0-1,1 1 1,-1-1-1,0 0 1,0 1-1,0-1 1,0 0-1,0 1 1,1-1-1,-1 0 0,0 0 1,1 1-1,0 1 4,0 0-1,1 1 0,-1-1 0,0 0 0,0 1 1,-1-1-1,1 1 0,0-1 0,-1 1 0,1-1 1,-1 1-1,0 0 0,0-1 0,0 1 0,0-1 1,-1 1-1,1 0 0,-1-1 0,1 1 0,-1-1 1,0 0-1,0 1 0,0-1 0,0 1 0,-2 2 1,1-1 1,1 1-1,0 0 1,0 0 0,1 0 0,0 0 0,0 0 0,0 0 0,0 0 0,2 7 0,-1 4-5,-1 1 14,1-15-12,-1-1-1,0 1 1,1-1 0,-1 1 0,0-1 0,0 1-1,0 0 1,0-1 0,0 1 0,0-1 0,-1 1 0,1-1-1,-1 1 1,1-1 0,-1 1 0,1-1 0,-1 0-1,0 1 1,1-1 0,-1 0 0,0 0 0,0 1 0,-2 1-1,2 1-1,0 0-1,0-1 0,1 1 0,-1 0 1,1 0-1,0 0 0,0 0 0,2 8 1,-2-6-170,0 152 875,-6-149-595,2-5-48,12 2-35,-6 0-12,-1 0 0,-1 0 0,1 0 0,-1 0 0,0 0 0,0 0 0,-1 6 1,0 1 92,12 16 151,-8-8-105,-3-20-148,1-1-1,-1 1 1,0-1-1,0 1 1,0-1-1,1 0 0,-1 1 1,0-1-1,0 1 1,0-1-1,0 1 1,0-1-1,0 1 1,0-1-1,0 1 0,0-1 1,0 1-1,0-1 1,0 1-1,-1-1 1,1 0-1,0 1 1,0-1-1,0 1 0,0-1 1,-1 1-1,1-1 1,0 0-1,-1 1 1,1-1-1,-4 15-196,3-14 196,0 1 0,0 0 0,0-1 0,0 1 0,0 0 0,0 0 1,0 0-1,1 0 0,-1 0 0,0 0 0,1 0 0,0 0 0,0 0 0,-1 0 0,1 0 0,1 0 0,-1 0 0,0 0 0,1 4 0,-1-1 6,0-5 2,0 0-1,0 0 1,0 0-1,0-1 0,-1 1 1,1 0-1,0 0 0,0 0 1,0 0-1,0-1 0,0 1 1,0 0-1,0 0 0,0 0 1,0 0-1,0-1 0,0 1 1,0 0-1,0 0 1,0 0-1,0-1 0,0 1 1,0 0-1,0 0 0,0 0 1,0 0-1,0-1 0,0 1 1,0 0-1,0 0 0,1 0 1,-1 0-1,0-1 0,0 1 7,-20-13-6301,10-5-678,8 7 3145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10.2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0 464,'0'0'1997,"9"0"1257,-10 1-2889,0-1 1,0 0-1,0 1 1,0-1-1,0 1 1,0-1-1,1 1 1,-1-1-1,0 1 1,0-1-1,1 1 1,-1 0-1,0-1 1,1 1-1,-1 0 1,1 0-1,-1-1 1,1 1-1,-1 0 1,1 0-1,-1 0 1,1 0-1,0 0 1,-1 1-1,-2 16 512,-2-13-640,-1 4-50,6 348 2348,-11-304-2295,11 155 795,-11-178-742,12-28-277,-1 0 1,0 0-1,0 0 1,0 0-1,0 0 1,0 0-1,-1 0 1,1 0-1,-1 0 1,1 0-1,-1 0 1,0 0-1,1-1 0,-1 1 1,0 0-1,-3 3 1,3-1-13,0 1 0,0 0 0,0-1-1,1 1 1,-1 0 0,1 0 0,0-1 0,0 1 0,2 9 0,0 5 28,-2 173 388,5-183-339,-4-9-79,-1 0 0,1 1-1,-1-1 1,0 0-1,1 1 1,-1-1-1,0 0 1,1 1-1,-1-1 1,0 0-1,0 1 1,1-1-1,-1 1 1,0-1-1,0 0 1,0 1-1,1-1 1,-1 1-1,0-1 1,0 1-1,0-1 1,0 1 0,0-1-1,0 0 1,0 1-1,0-1 1,0 1-1,0-1 1,0 1-1,0-1 1,-1 1-1,1-1 1,0 0-1,0 1 1,0-1-1,-1 1 1,1-1-1,0 1 1,-3 5 16,1-1 0,1 1 1,-1 0-1,1 0 0,0 0 0,1 1 0,-1-1 1,1 0-1,1 12 0,0 1 133,9 10-103,-10 56 64,-10-55-76,10 36-18,0-65-16,0 0-6,0 4-2,0 0 6,0 20 28,-1-24-26,1 0 0,0 0 0,0 0 0,0 0 0,0 0 0,-1 0 0,1 0 0,1 0 0,-1-1 0,0 1 0,0 0 0,0 0 0,0 0 0,1 0 0,-1 0 0,0 0 0,1 0 0,-1-1 0,1 1 0,-1 0 0,1 0 0,-1 0 0,1-1 0,-1 1 0,1 0 0,0-1 0,-1 1 0,3 1 0,-3-2 0,0 0-1,0 0 0,0 0 1,1 1-1,-1-1 0,0 0 1,0 0-1,0 0 0,0 1 1,0-1-1,0 0 0,0 0 1,1 1-1,-1-1 0,0 0 0,0 1 1,0-1-1,0 0 0,0 0 1,0 1-1,0-1 0,0 0 1,0 0-1,-1 1 0,1-1 1,0 0-1,0 0 0,0 1 1,0-1-1,0 0 0,0 0 1,0 1-1,-1-1 0,1 0 1,0 0-1,0 0 0,0 1 1,-1-1-1,0 3-5,-1-1 0,1 1-1,0 0 1,0-1 0,1 1 0,-1 0 0,1 0 0,-1-1 0,1 1-1,0 3 1,0 5-17,-1-10 20,1 1 0,-1 0 1,1 0-1,0 0 0,0-1 0,0 1 0,0 0 0,1 0 1,-1-1-1,0 1 0,1 0 0,-1 0 0,1-1 0,-1 1 1,1-1-1,0 1 0,0 0 0,0-1 0,0 1 0,2 1 1,-2 1-1,-1-2 6,0 15 141,0-16 54,-1 23 251,-17-12-274,16-12 25,0 12 6,-14-9-2926,16-3 2474,-1 0 0,1 1 0,-1-1 0,1 0 0,-1 0 0,0 0 1,1 0-1,-1 0 0,1 0 0,-1 1 0,1-1 0,-1 0 0,0-1 1,1 1-1,-1 0 0,1 0 0,-1 0 0,1 0 0,-1 0 0,0-1 0,1 1 1,-1 0-1,1 0 0,-1-1 0,1 1 0,-1 0 0,1-1 0,-1 0 1,-17-6-6917,16 2 3381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10.2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73 492,'12'0'3119,"6"0"6771,-16 0-8786,21 13 1063,-20-13-2122,-1 0 1,0 1-1,0 0 1,1-1-1,-1 1 1,0 0-1,0 0 1,0 0-1,0 1 1,0-1-1,0 0 1,0 1-1,-1-1 1,1 1-1,0 0 1,-1-1-1,0 1 1,3 3-1,-2-2 12,1 0-1,-1 0 0,1 0 1,0 0-1,1 0 1,-1 0-1,0-1 1,1 0-1,-1 0 0,1 0 1,0 0-1,4 1 1,17 12 214,-23-14-250,0 1-1,1 0 1,-1 0 0,0-1-1,1 0 1,-1 1-1,1-1 1,0 0 0,-1 0-1,1 0 1,0-1-1,5 1 1,-5 0 2,0-1 0,1 1 0,-1 0 1,0 0-1,1 0 0,-1 0 0,0 0 0,0 1 0,0-1 1,0 1-1,0 0 0,4 3 0,25 12 149,-19-13-61,28 5 167,0-1 186,15 2-142,42 2 99,-64-8-154,-28-3-219,1 0 1,-1 0-1,0 0 0,0-1 1,1 0-1,-1 0 0,0 0 1,1-1-1,-1 0 0,12-4 1,15 0-7,-10 2-7,34-8 89,-46 10-41,0-1 0,0 0-1,-1-1 1,1 0 0,-1-1 0,11-4-1,33-12 408,-46 15-454,1 2-1,0-1 1,0 1 0,0 0 0,0 1 0,10-2-1,27-14 45,-44 18-73,0 0 0,-1 0-1,1-1 1,-1 1 0,1-1-1,0 1 1,-1-1 0,1 0-1,-1 1 1,1-1 0,-1 0-1,0 0 1,2-2 0,2 0 14,-1 1 0,0-1 0,1 1-1,-1-1 1,1 1 0,8-2 0,-11 4-19,0-1 0,1 1-1,-1-1 1,0 0-1,0 0 1,0 0 0,0 0-1,0 0 1,-1 0-1,1 0 1,0 0 0,2-4-1,9 1 19,-10 4-12,-1-1-1,1 1 0,-1-1 1,0 1-1,1-1 0,-1 0 1,0 0-1,0 0 0,0 0 1,0 0-1,0 0 0,0-1 1,0 1-1,0-1 0,2-2 1,-2 2-9,0 1 1,0-1 0,0 0 0,1 1 0,-1-1 0,0 1 0,1 0 0,-1 0 0,0 0 0,1 0 0,0 0 0,-1 0-1,1 1 1,-1-1 0,5 0 0,22-11-6,-27 12 12,21-18 369,-19 17-369,-1 1 1,1-1-1,-1 0 1,1-1-1,-1 1 0,0 0 1,0-1-1,0 0 1,4-2-1,-4 2-8,-1 1 11,19-12 456,-22 11-346,-7 5 25,6-3-38,11-6 4,-43 14-5327,30-6 3923,0 0 0,1-1 0,-1 0 0,0 0 0,0 0 0,0 0 0,0-1 0,-4 1 0,-3 0-2913,0 4 205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10.2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7 140,'0'0'3899,"9"0"-2783,-9 0-1114,0 0-1,0-1 0,1 1 1,-1 0-1,0 0 1,0 0-1,0 0 1,0-1-1,0 1 0,0 0 1,0 0-1,0 0 1,0 0-1,0-1 1,0 1-1,0 0 1,0 0-1,0 0 0,0 0 1,0-1-1,0 1 1,0 0-1,-1 0 1,1 0-1,0 0 0,0 0 1,0-1-1,0 1 1,0 0-1,0 0 1,0 0-1,0 0 0,-1 0 1,1 0-1,0-1 1,0 1-1,0 0 1,0 0-1,0 0 1,-1 0-1,1 0 0,0 0 1,0 0-1,0 0 1,0 0-1,-1 0 1,1 0-1,0 0 0,0 0 1,0 0-1,0 0 1,-1 0-1,1 0 1,0 0-1,0 0 0,0 0 1,0 0-1,-1 0 1,1 0-1,0 0 1,0 0-1,0 0 1,-1 1-1,2-2 2,-1 1 0,0 0 0,0 0 1,0 0-1,0 0 0,1 0 0,-1 0 0,0 0 0,0 0 0,0 0 1,0-1-1,1 1 0,-1 0 0,0 0 0,0 0 0,0 0 1,1 0-1,-1 0 0,0 0 0,0 0 0,0 0 0,1 0 0,-1 1 1,0-1-1,0 0 0,0 0 0,1 0 0,-1 0 0,0 0 0,0 0 1,0 0-1,0 0 0,1 0 0,-1 1 0,0-1 0,0 0 1,0 0-1,0 0 0,0 0 0,0 1 0,1-1 0,-1 0 0,0 0 1,0 0-1,0 0 0,0 1 0,0-1 0,0 0 0,0 0 0,0 0 1,0 1-1,0-1 0,0 0 0,0 0 0,0 0 0,0 1 0,0 0 162,41-1 1487,-39 0-1398,11-6 932,-6 6-1189,-5 0-1,-11 3 102,8-1 64,9-1-125,-6-1-27,37 18 92,-31-12 327,18 0 665,-24-6-1085,-1 0-56,-1 0 75,1 1 0,-1-1 0,1 0-1,-1 0 1,1 1 0,-1-1 0,1 0 0,-1 0 0,1 1-1,-1-1 1,1 1 0,-1-1 0,1 0 0,-1 1 0,0-1-1,1 1 1,-1-1 0,0 1 0,0-1 0,1 1 0,-1-1-1,0 1 1,0-1 0,1 1 0,-1 0 0,0 0 470,21 5 1333,10-6-388,-60-12-119,27 12-1304,-32-12 36,-20 12-20,4 12 529,39-9-1083,-4 0-2930,5-9-5181,1 0 5641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615 73 692,'-19'-11'6832,"0"3"-65,14 1-5715,4 5-841,0-1 0,0 1 0,0 0 0,0-1 0,-1 1-1,1 0 1,-1 0 0,1 0 0,-1 0 0,0 0 0,0 0 0,0 0-1,0 0 1,0 1 0,0-1 0,-4-1 0,1 0 367,4 2-496,0 0 0,0 0 0,0 1-1,0-1 1,-1 0 0,1 1-1,0-1 1,-1 1 0,1-1-1,0 1 1,-1 0 0,1-1 0,0 1-1,-1 0 1,1 0 0,-1 0-1,1 0 1,0 0 0,-1 0-1,1 1 1,-1-1 0,1 0 0,0 1-1,-1-1 1,1 1 0,0-1-1,-2 2 1,1-1-2,-32 4 479,-27 19 511,59-23-1010,-32 6 532,-52 34-365,14 1 222,70-40-445,0-1 0,0 1 0,0 0 0,0 0 0,0 0 0,0 0 0,0 0 0,0 0 0,1 1 0,-2 3 0,1-4-4,1 0-1,0 0 1,-1 0 0,1 0 0,-1 0-1,0 0 1,1 0 0,-1 0-1,0-1 1,-3 3 0,2-2 4,-1 1 0,1 0-1,-1 0 1,1 0 0,0 0 0,0 1 0,1-1 0,-5 9 0,-7 7 11,-37 53 57,42-48-46,-3 1-20,9-18-10,1-1-1,0 0 1,0 1-1,1-1 0,0 1 1,-1 9-1,2-10 11,-1-1 0,0 1 1,0-1-1,-1 1 0,-3 10 0,2-11-3,1 1 1,1 0-1,-1-1 1,1 1-1,0 0 1,0 6-1,-10 24 17,11 147 47,21-134-137,-18-41 78,-1-1-1,1 1 0,0 0 1,1-1-1,0 1 1,0-1-1,1 0 0,0-1 1,0 1-1,9 8 1,8 18-8,-8-16 2,-10-12 0,1 1-1,-1-1 1,1 0-1,0-1 0,1 1 1,5 3-1,-6-4-2,-8-4-1,3 0 2,0 0-1,0 0 1,0 0 0,0 0 0,0 1 0,0-1 0,0 0 0,0 0 0,0 0 0,0 0-1,0 0 1,0 0 0,0 0 0,0 1 0,0-1 0,0 0 0,0 0 0,0 0-1,0 0 1,0 0 0,0 0 0,0 0 0,0 0 0,0 0 0,-1 1 0,1-1-1,0 0 1,0 0 0,0 0 0,0 0 0,0 0 0,0 0 0,0 0 0,0 0-1,0 0 1,0 0 0,0 0 0,-1 0 0,1 0 0,0 0 0,0 0 0,0 0 0,0 0-1,0 0 1,0 0 0,0 0 0,0 0 0,-1 0 0,1 0 0,0 0 0,0 0-1,0 0 1,46 29-2,40 13 30,-81-39-37,0 0 0,0 0 0,0-1 0,0 0 0,0 0 0,1 0 0,-1-1 0,1 1 0,-1-1 0,10 0 0,-13-1 7,0 0 0,1 0 0,-1 1-1,1-1 1,-1 1 0,0-1 0,0 1 0,1 0-1,-1 0 1,3 1 0,1-1 8,-1 0-1,0-1 1,1 0 0,-1 0 0,1 0-1,-1-1 1,0 0 0,1 0-1,-1 0 1,0-1 0,0 0 0,0 0-1,6-3 1,-3 2 0,8-2-24,-1 0 0,0-1 0,24-14 1,-21 4 5,-17 14 10,1 0 0,0 0 0,0 0 0,0 0 1,0 0-1,1 0 0,-1 1 0,0-1 0,1 1 0,2-1 1,-2 0-2,0 1 0,-1 0 1,1-1-1,0 1 1,-1-1-1,0 0 0,1 0 1,-1 0-1,0 0 0,0 0 1,3-4-1,17-15-8,-15 15 0,-1 1-1,0-2 1,0 1 0,0-1-1,8-13 1,-2 5-26,-10 13 38,0 0 0,-1 0 1,1-1-1,0 1 0,-1 0 0,1-1 0,-1 1 1,0 0-1,0-1 0,0 0 0,0 1 0,1-4 1,-2 5-2,0-1 0,0 0 0,1 1 1,-1-1-1,1 1 0,-1-1 1,1 1-1,0-1 0,-1 1 0,1 0 1,0-1-1,0 1 0,0 0 0,2-2 1,-2 2-1,0 0 0,0 0 1,0-1-1,0 1 0,-1 0 1,1 0-1,0-1 0,0 1 0,-1 0 1,1-1-1,-1 1 0,0-1 1,1 1-1,-1-2 0,5-6 12,1-7 4,5-30-56,10-9 1,-20 53 40,-1 0 0,0 0-1,0-1 1,1 1 0,0 0 0,-1 0 0,1 0 0,0 0-1,0 0 1,0 0 0,0 0 0,2-2 0,-2 2 0,1 0 0,-1 0 0,0 0 0,0 0 0,0-1 0,0 1-1,0 0 1,-1-1 0,1 1 0,-1-1 0,1 1 0,-1-3 0,11-21 9,-1-15 39,1 11-80,-11-128 224,-11 128-184,12 18-8,-1 10 1,0-1-1,1 1 0,-1-1 1,0 1-1,-1-1 0,1 1 1,0-1-1,-1 1 0,1-1 0,-1 1 1,0 0-1,0-1 0,0 1 1,0 0-1,-2-5 0,-1-17 17,2 22-7,1 1 3,-1-1 0,0 0 0,1 0-1,-1 0 1,1 0 0,-1 0 0,1 0 0,0-1 0,0 1 0,0 0 0,0-1 0,1 1 0,-1 0 0,0-4 0,-29-17 326,26 21-326,0-1-1,0 0 0,0 0 1,1 0-1,-1 0 0,1-1 1,0 1-1,-2-5 0,3 6 25,1-1 0,-1 1 0,0 0 0,1-1 0,-1 1 0,0 0 0,0 0 0,0 0-1,0 1 1,-1-1 0,1 0 0,0 1 0,-1 0 0,1-1 0,-1 1 0,-3-1 0,-18-13 115,19 10-126,5 4-18,-1 0 0,1 1 0,-1-1-1,1 0 1,-1 1 0,0-1 0,1 1 0,-1-1-1,0 1 1,1 0 0,-1-1 0,0 1-1,0-1 1,0 1 0,1 0 0,-1 0-1,0 0 1,0-1 0,0 1 0,1 0 0,-1 0-1,0 0 1,0 0 0,0 0 0,0 1-1,1-1 1,-1 0 0,-1 0 0,-7 1 96,-142 5-124,146-6-320,0 1 0,1 0 1,-1 0-1,1 0 0,-1 1 1,1-1-1,-9 6 0,11-7-135,0 1-1,0 0 1,1 0 0,-1 0-1,0 0 1,1 0-1,-1 1 1,1-1-1,-1 1 1,1-1-1,0 1 1,-1-1-1,1 1 1,0-1-1,0 1 1,0 0-1,0 0 1,0 0 0,1-1-1,-2 5 1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22 832,'0'0'77,"-1"0"-1,1 0 0,0 1 1,0-1-1,-1 0 1,1 0-1,0 0 1,-1 0-1,1 0 1,0 0-1,-1 0 1,1 0-1,0 0 0,0 0 1,-1 0-1,1 0 1,0 0-1,-1 0 1,1 0-1,0 0 1,-1-1-1,1 1 1,0 0-1,0 0 0,-1 0 1,1 0-1,0-1 1,0 1-1,-1 0 1,1 0-1,0 0 1,0-1-1,0 1 1,0 0-1,-1 0 0,1-1 1,0 1-1,0 0 1,0-1-1,0 1 1,0 0-1,0 0 1,0-1-1,-1 1 1,1 0-1,0-1 0,0 1 1,0-1-1,11-14 9385,-20 20-6753,9-5-2677,-1 1 1,1-1-1,-1 0 0,1 1 0,0-1 1,-1 1-1,1-1 0,0 1 1,0-1-1,-1 1 0,1-1 1,0 1-1,0-1 0,0 1 1,0-1-1,0 1 0,0 0 1,0-1-1,0 1 0,0-1 1,0 1-1,0-1 0,0 1 1,0-1-1,0 1 0,0-1 1,0 1-1,1-1 0,-1 1 1,0 0-97,0-1 0,1 0 1,-1 1-1,0-1 0,0 0 1,0 1-1,0-1 0,1 0 1,-1 1-1,0-1 0,0 0 1,0 1-1,0-1 0,0 1 1,0-1-1,0 0 0,0 1 1,0-1-1,0 0 0,0 1 1,0-1-1,-1 1 0,1-1 1,0 0-1,0 1 0,0-1 1,0 0-1,-1 1 0,1-1 1,0 0-1,0 0 0,0 1 1,-1-1-1,1 0 0,0 0 1,-1 1-1,1-1 0,0 0 1,-1 0-1,1 0 0,0 1 1,-1-1-1,1 0 0,0 0 1,-1 0-1,1 0 0,0 0 1,-1 0-1,1 0 0,0 0 1,-1 0-1,0 0 0,-10-5-7874,10 4 7002,-10-5-2446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0:28.9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68 476,'11'-36'4981,"-11"35"-4588,2-11 1216,13 3-2051,-13 2 2597,-10 5 4391,8 51-5566,11 5-640,-22 19 138,11-68-448,0 1 0,0-1 1,0 1-1,1-1 0,0 0 1,0 1-1,1-1 1,2 6-1,-8 11 84,-1-1-27,5 94 187,11-60-240,-1 40 330,-10-85-312,1-6-58,-1 1-1,0 0 0,0 0 0,-1-1 0,1 1 1,-1 0-1,0 0 0,0-1 0,-1 1 1,-2 5-1,3-4 52,-1 0 1,1-1-1,0 1 1,1 0 0,0 0-1,0 0 1,0 0-1,0 0 1,2 6-1,0 9 104,-2 100 363,-11-92-482,11 300 190,-11-299-149,11-28-70,0-1 1,0 1-1,0-1 1,0 1-1,0 0 1,1-1 0,-1 1-1,0-1 1,1 1-1,-1-1 1,1 1-1,0-1 1,0 1 0,0 0-1,-1-2-1,0 1 1,1-1-1,-1 0 0,0 0 0,0 0 0,0 0 1,0 1-1,0-1 0,0 0 0,0 0 1,0 0-1,0 0 0,0 1 0,0-1 0,0 0 1,0 0-1,0 0 0,0 1 0,0-1 0,0 0 1,0 0-1,0 0 0,0 1 0,0-1 0,0 0 1,0 0-1,0 0 0,0 0 0,0 1 1,0-1-1,-1 0 0,1 0 0,0 0 0,0 0 1,0 0-1,0 1 0,0-1 0,-1 0 0,1 0 1,0 0-1,0 0 0,0 0 0,0 0 1,-1 0-1,1 0 0,0 0 0,0 0 0,0 1 1,-1-1-1,1 0 0,0 0 0,0 0 0,0 0 1,0 0-1,-1 0 0,1-1 0,0 1 1,9 17 23,-9-16-34,0 0 4,0 3 0,4 4 9,-3-7-1,-1-1 1,1 1 0,-1 0 0,1 0 0,-1-1 0,1 1 0,-1 0 0,1 0 0,-1 0 0,0-1 0,1 1 0,-1 0-1,0 0 1,0 0 0,0 0 0,1 0 0,-1 0 0,0 0 0,0 1 0,0 56-53,-4-52 28,-3 9-13,7-11 34,-1-3-4,1 0 0,0 0 0,0 0 0,0 0 0,0 0 0,0 0 0,0 0 0,0 0 0,0 0 0,0 0 0,0 0 0,1 0 0,-1 0 0,0 0 0,1 0 0,-1 0 0,1 0 0,-1 0 0,1 0 0,-1 0 0,1 0 0,0-1 0,-1 1 0,1 0 0,0 0 0,1 0-1,0 10-12,-2 8-86,1-15 100,8 2-3,-9-5 17,0 35-79,1-37 70,0 0 0,0 0-1,-1 0 1,1 0-1,0 0 1,0 1-1,0-1 1,0 0 0,0 0-1,0 1 1,0-1-1,1 1 1,-1-1-1,0 1 1,0 0 0,0-1-1,1 1 1,-1 0-1,0 0 1,0 0-1,0 0 1,1 0 0,-1 0-1,0 0 1,0 0-1,2 1 1,-1-1 20,-2-1-16,1 0 1,-1 0-1,1 1 0,0-1 0,-1 0 1,1 0-1,0 1 0,0-1 1,0 1-1,-1-1 0,1 1 0,0-1 1,0 1-1,0 0 0,0-1 0,0 1 1,0 0-1,0 0 0,0-1 0,0 1 1,0 0-1,0 0 0,1 0 1,30-1 76,-17 0-49,-1-1 1,-1 0-1,1 0 1,18-7-1,-19 5 4,0 1-1,1 0 1,-1 1-1,19-1 1,10-2 15,-36 4-54,0-1 0,0 1 0,0 1 0,0-1 0,0 1 0,1 0 0,-1 1 0,11 1 0,-12-1 11,0 0 1,0-1-1,1 0 1,-1 0-1,0 0 1,1-1-1,-1 0 1,0 0-1,10-3 1,20-2 19,5-1 92,-36 6-113,0 0-1,0 0 1,0 0 0,0 0-1,0 0 1,0 1 0,1 0-1,-1 0 1,0 0 0,0 0-1,0 1 1,0-1 0,0 1-1,8 3 1,-5-3 8,1 1 0,-1-2 0,1 1 0,-1-1 0,1 0 0,-1-1 0,0 0 0,14-3 0,5 1 224,147-9 424,-154 13-546,1 1 1,0 1-1,0 0 1,33 12-1,-35-10 9,-4-2-110,0-1 0,0 0 0,0-1-1,20-2 1,-16 1-11,25-6-3,-19 4 20,-17 1 38,0 0 0,1 1 0,-1 0 0,0 0 0,0 0 1,12 3-1,25 3 271,-33-6-334,0-3-9,31 12 5,-36-8 6,-3-5 0,21 2 0,38-10-335,-17 0 403,72-6 44,-113 17-105,-3 0-6,1 0 0,-1 1-1,1-1 1,-1 1 0,1-1 0,0 1-1,-1 0 1,1 0 0,0-1 0,-1 1-1,1 0 1,0 1 0,-1-1 0,1 0-1,0 0 1,-1 1 0,1-1 0,0 1-1,-1-1 1,1 1 0,1 1 0,23 4 2,18-6 8,30-12-18,-42 8 31,-10 0-30,0 2 0,30 0 0,-51 2 11,1-1 1,7-4 3,2 4-8,29 3-3,-23-5-8,34-13 35,-21 9-168,-28 7 79,43 0 295,-6 0-242,-37 0-1,18 7 142,-28-3-948,1-1-1,-1 0 0,0 0 0,0-1 0,-1 0 0,-12 1 0,-61 1-12250,52-4 9289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67 980,'22'-31'6800,"-22"27"-5571,-1-6 5982,-7 12-4861,6-1-903,-5-14-11202,1 8 5711,-3-1 394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56,'5'-2'7427,"9"-8"-6112,-13 10-1276,-1 1-1,0-1 0,0 0 1,0 0-1,1 0 0,-1 0 1,0 1-1,0-1 0,0 0 1,0 0-1,0 1 1,0-1-1,1 0 0,-1 0 1,0 0-1,0 1 0,0-1 1,0 0-1,0 0 0,0 1 1,0-1-1,0 0 0,0 1 1,0-1-1,0 0 1,0 0-1,0 1 0,0-1 1,0 0-1,-1 0 0,1 0 1,0 1-1,0-1 0,0 0 1,0 0-1,0 1 1,0-1-1,-1 0 0,1 0 1,0 0-1,0 0 0,0 1 1,-1-1-1,1 0 0,0 0 1,0 0-1,0 0 1,-1 0-1,1 1 0,0-1 1,0 0-1,-1 0 0,1 0 1,0 0-1,0 0 0,-1 0 1,1 0-1,5 8 1179,4-9-921,-5 20 59,-3-19-351,0 1-1,-1-1 0,1 1 1,0 0-1,0-1 0,-1 1 1,1 0-1,0 0 1,-1-1-1,1 1 0,-1 0 1,1 0-1,-1 0 0,1 0 1,-1 0-1,1 0 0,-1 0 1,0 0-1,0 0 1,0 0-1,1 0 0,-1 0 1,0 0-1,0 0 0,0 0 1,-1 0-1,1 0 1,0 0-1,0 0 0,0 0 1,-1 0-1,0 1 0,1 9 12,0-10-7,0 42 155,0-20-210,0-22 29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27 180,'-2'-12'3462,"2"12"-3414,-1-1-1,1 1 1,0 0-1,-1 0 1,1 0-1,-1 0 1,1 0-1,-1 0 1,1-1-1,0 1 1,-1 0-1,1 0 1,-1-1-1,1 1 1,0 0-1,-1 0 1,1-1-1,0 1 1,-1 0-1,1-1 1,0 1-1,0-1 1,-1 1-1,1 0 1,0-1-1,0 1 1,0-1-1,0 1 1,0-1-1,-1 1 1,1-1-1,0 1 1,0-1-1,1-3 2031,-1 12 4118,2 10-5109,-2-17-1074,0-1 1,0 1 0,0-1-1,0 1 1,0 0 0,0-1 0,0 1-1,0 0 1,0-1 0,0 1 0,0 0-1,0-1 1,0 1 0,1 0-1,-1-1 1,0 1 0,0 0 0,1-1-1,-1 1 1,0-1 0,1 1 0,-1-1-1,1 1 1,-1-1 0,1 1-1,-1-1 1,1 1 0,-1-1 0,1 1-1,0 2 172,0 0-1,0 1 1,-1-1-1,1 0 0,-1 1 1,0-1-1,0 0 1,0 1-1,-1 3 1,0 0-227,23 10 36,-22-16 2,0 0 0,0 0-1,0 0 1,0 0 0,0 0 0,0 0-1,0-1 1,0 1 0,1 0-1,-1 0 1,0 0 0,0-1 0,1 1-1,-1 0 1,1 0 0,-1-1-1,1 1 1,-1 0 0,1 0 0,-1-1-1,1 1 1,0-1 0,-1 1 0,1-1-1,0 1 1,0-1 0,1 1-1,-2 0 7,1-1-1,-1 0 1,1 0-1,0 1 1,-1-1-1,1 0 1,-1 1-1,1-1 1,-1 1-1,0-1 1,1 1-1,-1-1 1,1 1-1,-1-1 1,0 1-1,1-1 1,-1 1-1,0-1 1,0 1-1,1 0 1,-1-1-1,0 1 1,0 0-1,0-1 1,0 1-1,0-1 1,0 2-1,0-1 127,42 5 91,-41-6-198,33 6 82,-16 0-26,-16-6 5,31-5 4,-27-1-71,-11 5 8,34-5 5,-27 6-44,10-6 52,-4 6-35,-7 0-7,3 2 13,1 1 1,-3-15 49,0 8-50,3 3-5,-10 1 2,3 0 361,10-13-249,-6 13-114,-1-1 0,0 0-1,0 0 1,0 0-1,-1 0 1,1 0 0,0 0-1,0 0 1,-1 0-1,1 0 1,0-1 0,-1 1-1,1 0 1,-1 0-1,1-1 1,-1 1 0,0 0-1,0 0 1,1-1-1,-1-1 1,11-19-13,-11 21 3,-9 2-68,13 2 1957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66 392,'0'9'899,"0"-18"720,-11 2 2459,1-15-957,10 21-2470,0-34 2534,-1 36-3184,1 1 0,0-1 0,0 1 0,0 0 0,0-1 0,1 1 0,-1-1 0,0 1-1,1-1 1,-1 1 0,1-1 0,-1 1 0,1-1 0,0 1 0,0-1 0,-1 0 0,1 1 0,2 0 0,7 40 42,1-11-48,0-16-312,-10-13 337,0 0 0,1-1 1,-1 1-1,0 0 1,1-1-1,-1 1 0,1-1 1,-1 0-1,1 1 0,0-1 1,-1 0-1,3 1 1,-1 0 0,-2-2-18,0 0 0,-1 1-1,1-1 1,0 1-1,-1-1 1,1 1-1,0-1 1,-1 1-1,1 0 1,-1-1-1,1 1 1,-1 0 0,1-1-1,-1 1 1,0 0-1,1 0 1,-1-1-1,0 1 1,1 0-1,-1 0 1,0-1 0,0 1-1,0 0 1,0 0-1,0 0 1,0-1-1,0 1 1,0 0-1,0 0 1,0 0 0,0 0-1,-1 0 1,12 13-13,-11-11-10,-1-2 13,1-1 0,0 1 1,0 0-1,0 0 0,0 0 0,-1 0 1,1 0-1,0 0 0,1 0 0,-1 0 1,0-1-1,0 1 0,0 0 0,0 0 1,1 0-1,-1 0 0,0 0 1,1 0-1,-1-1 0,1 1 0,-1 0 1,1 0-1,-1-1 0,1 1 0,0 0 1,-1-1-1,1 1 0,0-1 0,-1 1 1,1 0-1,2 0 0,-9 4-2523,-10-4-7157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1 236,'14'13'1301,"-14"-12"-1212,1 0-1,-1-1 1,0 1 0,1 0-1,-1-1 1,1 1 0,-1-1-1,1 1 1,-1 0 0,1-1-1,-1 0 1,1 1 0,0-1-1,-1 1 1,1-1 0,0 0-1,-1 1 1,1-1 0,0 0-1,-1 0 1,1 1 0,0-1-1,0 0 1,-1 0 0,1 0-1,1 0 1,0 0 754,-2 0-778,0 1 0,-1-1 0,1 1 0,0-1 0,0 1 0,0-1 0,1 1 0,-1-1 0,0 0 0,0 1 0,0-1 0,0 1 0,0-1 0,0 1 0,1-1 0,-1 0 1,0 1-1,0-1 0,1 0 0,-1 1 0,0-1 0,0 0 0,1 1 0,-1-1 0,0 0 0,1 1 0,-1-1 0,1 0 0,-1 0 0,0 1 0,1-1 0,3 5 212,-4-4-112,0 42 826,0-36-882,0-6-86,0 1 1,0-1 0,-1 1-1,1 0 1,0-1 0,0 1-1,1-1 1,-1 1 0,0 0 0,0-1-1,1 1 1,-1-1 0,1 1-1,-1-1 1,1 1 0,0-1-1,0 1 1,-1-1 0,1 0-1,2 3 1,1 10-1,-2-13-21,-1-1 0,-1 0 0,1 1 0,-1-1 0,1 0 0,-1 0 0,0 1 0,1-1 0,-1 1 0,1-1 0,-1 0 0,0 1 0,1-1 0,-1 1 0,0-1 0,1 1 0,-1-1 0,0 0 0,0 1 0,0-1 0,1 1 0,-1 0 0,0-1 0,0 1 0,0-1 0,0 1 0,0-1 0,0 1 0,0-1 0,0 1 0,0-1 0,0 1 0,0-1 0,0 1 0,-1 0 0,1-1-1,0 1-1,0-1 0,0 0 0,0 0 0,0 1 1,0-1-1,-1 0 0,1 0 0,0 0 0,0 1 0,0-1 0,0 0 0,0 0 1,0 1-1,1-1 0,-1 0 0,0 0 0,0 1 0,0-1 0,0 0 0,0 0 0,0 0 1,0 1-1,0-1 0,0 0 0,1 0 0,-1 0 0,0 1 0,0-1 0,0 0 0,0 0 1,1 0-1,-1 0 0,0 0 0,0 1 0,0-1 0,1 0 0,-1 0 0,0 0 1,0 0-1,1 0 0,-1 0 0,0 0 0,0 0 0,1 0 0,-1 0 0,0 0 0,0 0 1,1 0-1,-1 0 0,0 0 0,0 0 0,0 0 0,1 0 0,-1 0 0,0 0 0,0 0 1,1 0-1,-1-1 0,0 1 0,0 0 0,0 0 0,1 0 0,-1 0 0,0-1 0,2 1-26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1 500,'0'24'6891,"0"31"-4906,11-25-857,-11 29-528,0-58-603,21 4-2890,-21-9 2224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0 532,'0'0'112,"9"1"2554,-10 1-942,0-1-1625,1 0 0,-1 0 0,0 0 0,0 0 0,1 0 0,-1 0 0,1 0 0,-1 0 0,1 0 1,-1 0-1,1 1 0,-1-1 0,1 0 0,0 0 0,0 0 0,0 1 0,0 0 0,-11 42 1053,0 15 268,0-28-951,11-28-424,-1-1-42,1-1 1,0 0-1,-1 0 1,1 0 0,0 0-1,0 0 1,0 1-1,0-1 1,0 0-1,0 0 1,0 0-1,0 0 1,0 0-1,1 1 1,-1-1 0,1 0-1,-1 0 1,0 0-1,1 0 1,0 0-1,-1 0 1,1 0-1,0 0 1,-1 0-1,1 0 1,0-1-1,0 1 1,1 1 0,-1-2-130,0 1 0,0-1-1,-1 0 1,1 0 0,0 0 0,0 0 0,0 0 0,0 0 0,-1 0 0,1 0 0,0 0 0,0-1 0,0 1 0,-1 0 0,1 0 0,0-1 0,0 1 0,-1-1 0,1 1 0,0 0 0,-1-1 0,1 1 0,0-1 0,0-1 0,20-19-4087,-19 19 3767,0-4-1622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72 0 372,'8'0'2152,"-16"0"-697,6 11-10,1-10-1369,1-1 0,-1 1 0,1-1-1,-1 0 1,0 1 0,1-1-1,-1 1 1,1-1 0,-1 1 0,1-1-1,-1 1 1,1 0 0,0-1-1,-1 1 1,1 0 0,0-1-1,-1 1 1,1 0 0,0-1 0,0 1-1,0 0 1,0 0 0,-1-1-1,1 1 1,0 0 0,0-1 0,0 1-1,1 0 1,-1 0 0,0 1-1,-1 6 175,-1 0 0,0-1 0,-1 1 0,1 0 0,-1-1 0,-1 1 0,0-1-1,-5 8 1,2 10 155,-1 0-329,7-23-76,0-1 1,0 1-1,0 0 0,0 0 1,0 0-1,0-1 0,1 1 1,-1 0-1,1 0 0,-1 0 1,1 0-1,0 0 1,0 0-1,0 0 0,0 1 1,0 1-1,0-3-29,-7 7-902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85 300,'0'0'4239,"11"-7"-3243,0-16 1296,-11 22-1891,2-23 1026,-2 24-1423,0 0 0,1 0 0,-1 0 0,1 0 0,-1 0 1,0 0-1,1 0 0,-1 0 0,0 0 0,1 0 0,-1 0 0,0-1 0,1 1 0,-1 0 0,0 0 1,1 0-1,-1-1 0,0 1 0,0 0 0,1 0 0,-1-1 0,0 1 0,0 0 0,1 0 0,-1-1 1,0 1-1,0 0 0,0-1 0,1 1 0,-1 0 0,0-1 0,0 1 0,0 0 0,0-1 1,0 1-1,0-1 0,0 1 0,0 0 0,0-1 0,0 1 0,0 0 0,0-1 0,0 1 0,0-1 1,0 0 697,0-16 5875,-4 22-6423,3-5-128,1 1 0,-1-1 1,1 0-1,0 0 0,-1 0 0,1 0 1,-1 1-1,1-1 0,0 0 0,-1 1 0,1-1 1,0 0-1,0 0 0,-1 1 0,1-1 1,0 0-1,0 1 0,-1-1 0,1 1 0,0-1 1,0 0-1,0 1 0,0-1 0,0 1 1,-1-1-1,1 0 0,0 1 0,0-1 0,0 1 1,0-1-1,0 1 0,0-1 0,0 0 1,1 1-1,-1 0 0,0 1-10,0-1-3,0 0-1,0 0 1,1-1-1,-1 1 1,0 0 0,0 0-1,0 0 1,0 0-1,0-1 1,-1 1-1,1 0 1,0 0-1,0 0 1,0-1-1,-1 1 1,1 0-1,0 0 1,-1-1-1,1 1 1,-1 0-1,1-1 1,-1 1-1,1 0 1,-1-1-1,1 1 1,-1-1-1,0 1 1,1-1 0,-2 1-1,2 0-6,-1 0 1,1 0-1,0-1 1,0 1-1,0 0 0,0 0 1,0 0-1,0-1 0,0 1 1,0 0-1,0 0 1,0 0-1,0-1 0,0 1 1,0 0-1,1 0 1,-1 0-1,0-1 0,1 1 1,-1 0-1,1-1 0,-1 1 1,1 1-1,5 15 81,-6 145 1339,11-131-1204,-11 114 334,10-115-574,-10 109 709,11-120-516,-11 118 323,-5-129-457,8-2-23,-1-1-12,-1 0 0,0 0 0,0 0 0,-1 0 1,0 0-1,1 0 0,-2 0 0,1 0 0,-2 7 0,1 4 32,-10 14-7,11 159 159,0-110-229,0 16 124,0-94-76,0 10-26,4-8 30,3 4 19,-7-7-32,0 0 1,0 0-1,0 1 1,0-1-1,-1 0 1,1 1-1,0-1 0,0 0 1,0 0-1,-1 0 1,1 1-1,0-1 1,0 0-1,0 0 1,-1 0-1,1 1 1,0-1-1,-1 0 0,1 0 1,0 0-1,0 0 1,-1 0-1,1 0 1,0 0-1,-1 1 1,1-1-1,0 0 1,-1 0-1,1 0 0,0 0 1,0 0-1,-1 0 1,1-1-1,0 1 1,-1 0-1,1 0 1,0 0-1,-1 0 1,1 0-1,-1-1 0,2 4-121,-1-1-1,0 0 0,0 1 1,0-1-1,0 1 0,-1-1 1,1 0-1,-1 1 0,1-1 1,-1 0-1,0 0 0,0 0 1,0 1-1,0-1 0,0 0 1,0 0-1,-3 3 0,-20 5-4458,-4-10-4444,17-5 5155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0 958 436,'0'0'4986,"17"-9"2762,-12 5-6986,-5 2-621,1 0-1,0-1 1,0 1 0,1 0-1,-1 0 1,0 0 0,1 0-1,-1 0 1,1 0 0,0 0-1,-1 0 1,3-1 0,-1 0-76,0 1 0,0-1 0,0 0 0,-1 0 1,0 0-1,1 0 0,-1 0 0,0-1 0,-1 1 0,1 0 1,1-5-1,12-19 165,38-52 501,-31 37-329,-8 7-88,15-15 139,-15 14-258,-11 33-176,-1 0 0,0-1 0,0 1 0,0 0 0,0-1 0,-1 1 0,0-1 0,1 0 0,-1 0 0,-1 1 0,1-1 0,0 0 0,-1 0 0,0-6 0,11-20 75,-10 26-93,0 1 1,0-1-1,1 0 1,-1 1-1,1 0 0,0-1 1,0 1-1,0 0 1,0 0-1,1 0 0,-1 0 1,1 0-1,4-3 0,5-19 41,4-4 27,0-2-67,-15 28 0,-1 1 0,0-1 0,1 1 0,0-1 0,-1 1-1,1-1 1,0 1 0,0 0 0,1 0 0,1-4 0,-2 4-2,1 0 0,-1 0 1,0-1-1,0 1 0,0-1 1,0 1-1,0-1 0,0 1 1,-1-1-1,1-4 0,0 5-1,-1-1 0,1 1 0,0 0 0,0 0 0,0 0 0,0 0 0,0 0 0,0 0 0,1 0 0,-1 1 0,1-1 0,-1 0 0,1 1 0,2-3 0,6-8 19,12-30 38,-18 27-10,-4 14-45,0 1 0,0-1 0,0 1 0,0-1-1,0 1 1,0-1 0,0 0 0,0 1-1,0-1 1,0 1 0,1-1 0,-1 1-1,0-1 1,0 1 0,1-1 0,-1 1-1,0-1 1,0 1 0,1-1 0,-1 1-1,0-1 1,1 1 0,-1 0 0,1-1-1,-1 1 1,1 0 0,0-1 0,0 0-3,0 0 1,0 0-1,0 1 0,0-1 1,0 0-1,0 0 0,0 0 1,-1 0-1,1 0 0,0-1 1,-1 1-1,1 0 1,-1 0-1,1 0 0,-1-1 1,1 0-1,7-12-30,-7 14 33,-1 0-1,0 0 0,0 0 0,0 0 0,0 0 0,1 0 0,-1 0 0,0 0 1,0 0-1,0 0 0,0 0 0,0 0 0,1-1 0,-1 1 0,0 0 0,0 0 1,0 0-1,0 0 0,0 0 0,0 0 0,0-1 0,0 1 0,1 0 0,-1 0 1,0 0-1,0 0 0,0-1 0,0 1 0,0 0 0,0 0 0,0 0 0,0 0 1,0-1-1,0 1 0,0 0 0,0 0 0,0 0 0,0 0 0,0-1 0,0 1 1,0 0-1,0 0 0,-1 0 0,1 0 0,0-1 0,0 1 0,0 0 0,0 0 1,0 0-1,0-1 0,-1 1 1,1 0 0,0 0 0,0-1-1,0 1 1,0 0 0,-1-1-1,1 1 1,0 0 0,0 0-1,0-1 1,0 1 0,0 0-1,0-1 1,0 1 0,0 0 0,0-1-1,0 1 1,0 0 0,0-1-1,0 1 1,0 0 0,1-1-1,-1 1 1,0 0 0,0 0 0,0-1-1,0 1 1,0 0 0,1 0-1,-1-1 1,0 1 0,0 0-1,1-1 1,-1 1-1,1-1-2,0 1 0,-1-1 0,1 0 0,0 0 0,0 0-1,-1 0 1,1 0 0,-1 0 0,1 0 0,-1 0 0,1 0 0,-1 0 0,0 0 0,1 0 0,-1 0 0,0 0 0,0-1 0,0 1 0,0 0 0,0-2 0,2 1-25,5-3 12,-5 0 22,-2 4 34,10-18-7,12-16-12,-12 29-54,-10 6 33,-1 0-1,1 0 1,0 0 0,0-1-1,-1 1 1,1 0-1,0 0 1,0 0 0,0-1-1,-1 1 1,1 0 0,0 0-1,0 0 1,0-1-1,0 1 1,0 0 0,0 0-1,-1-1 1,1 1 0,0 0-1,0 0 1,0-1-1,0 1 1,0 0 0,0-1-1,0 1 1,0 0 0,0 0-1,0-1 1,0 1 0,0 0-1,0 0 1,1-1-1,-1 1 1,0 0 0,0 0-1,0-1 1,0 1 0,0 0-1,0 0 1,1-1-1,-1 1 1,0 0 0,0 0-1,0 0 1,1-1 0,-1 1-1,0 0 1,0 0 0,1 0-1,-1 0 1,0 0-1,0 0 1,1-1 0,-1 1-1,0 0 1,0 0 0,1 0-1,-1 0 1,1 0-1,-1 0 0,0 0 0,0 0 0,0 0-1,1 0 1,-1 0 0,0 0 0,0 0-1,1 0 1,-1 0 0,0 0-1,0 0 1,0 0 0,1 0 0,-1 0-1,0 0 1,0 0 0,1 0-1,-1 0 1,0 0 0,0 0 0,0 0-1,1-1 1,-1 1 0,0 0 0,0 0-1,0 0 1,0 0 0,0-1-1,1 1 1,-1 0 0,0 0 0,0 0-1,0-1 1,0 1 0,0 0-1,0 0 1,0 0 0,0-1 0,0 1-1,0 0 1,0 0 0,0 0 0,0-1-1,0 1 1,0 0 0,0 0-1,0-1 1,0 1 0,0 0 0,0 0-1,0 0 1,0-1 0,0 1-1,0 0 1,0 0 0,0 0 0,0-1-1,-1 1 1,5-17 532,-10 18-349,10-2-106,-2 1 296,-1-9-199,-2 1-157,4 7-29,-3 1 12,1 0 0,-1 0 0,0 0-1,0 0 1,0 0 0,1 0 0,-1 0-1,0 0 1,0 0 0,0 0 0,1 0-1,-1 0 1,0 0 0,0 0 0,0 0 0,1 0-1,-1 0 1,0 0 0,0 0 0,0 0-1,1 0 1,-1 0 0,0 0 0,0 0-1,0 0 1,1 0 0,-1-1 0,0 1-1,0 0 1,0 0 0,0 0 0,0 0-1,1-1 1,-1 1 0,0 0 0,0 0-1,0 0 1,0 0 0,0-1 0,0 1 0,0 0-1,0 0 1,0 0 0,0-1 0,0 1-1,0 0 1,0 0 0,0 0 0,0-1-1,0 1 1,0 0 0,0-1-4,-19 19-2223,-16-12-8481,25-6 7439,-1 0 115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2:54.6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14 28,'14'-1'3994,"-20"-11"2077,-11 17-2031,15-3-4038,1-1 0,0 1 0,0-1 0,-1 1 0,1 0 1,0 0-1,0-1 0,1 1 0,-1 0 0,0 0 0,1 0 1,-1 0-1,1 0 0,-1 0 0,1 0 0,0 0 0,0 0 1,0 0-1,0 0 0,0 0 0,1 0 0,-1 0 0,0 0 1,1 0-1,0 0 0,-1 0 0,3 3 0,-1-1 47,-1-1 0,0 1 0,1-1 0,-1 1 0,-1 0 0,1 0 0,0-1 0,-1 1 0,0 0 0,0 3 0,0 142 263,0-148-297,0 0-15,0 1 4,-8 12 7,1 4-49,5-14 114,10-4-30,-7 0-22,40-12-30,-38 10 45,0 1 0,1-1 0,-1 1 0,1 0 0,-1 0 0,1 0 0,-1 0 0,1 1 0,0-1 0,-1 1 0,7 0 0,18-2-346,-18-1 298,6-2-5,1 1 0,0 0 0,0 1 0,24-1 0,60 8 72,-32-4-442,-67 0 633,22 0-117,36 0-90,-59 0-32,1 1-3,3 2-6,-3-1-4,1-1-1,-1 0 1,1 0 0,-1 0 0,1 0-1,-1 0 1,1 0 0,0-1 0,0 1-1,-1-1 1,1 0 0,0 1 0,0-1-1,4-1 1,14 1 5,34-14 59,-3 10-75,-51 4 42,40 0 507,11-4-553,-51 4 23,31-5 39,14 1-74,-16-10 53,-23 5 156,-14 14-1655,5-3 666,-1-1-1,1 1 0,0-1 1,-1 0-1,0 0 0,1 0 1,-1 0-1,1-1 0,-1 1 1,-5 0-1,5 0-72,-7-1-2420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72,'6'8'1186,"-3"-5"658,-10-2-912,5-1-608,2 8 3002,0-8-3159,0-1 0,0 1 0,1 0-1,-1-1 1,0 1 0,0-1 0,0 1-1,1 0 1,-1-1 0,0 1 0,0 0-1,1-1 1,-1 1 0,0 0 0,1-1 0,-1 1-1,0 0 1,1 0 0,-1-1 0,0 1-1,6-1 4641,-6 1-4805,0 0 0,0 0 0,0 0 0,0 0 0,0-1 0,0 1 0,0 0 0,0 0 0,0 0 0,0 0-1,0 0 1,0 0 0,0 0 0,0 0 0,0-1 0,0 1 0,0 0 0,0 0 0,0 0 0,0 0-1,0 0 1,1 0 0,-1 0 0,0 0 0,0 0 0,0 0 0,0 0 0,0 0 0,0 0 0,0-1 0,0 1-1,0 0 1,0 0 0,1 0 0,-1 0 0,0 0 0,0 0 0,0 0 0,0 0 0,0 0 0,0 0-1,0 0 1,0 0 0,1 0 0,-1 0 0,0 0 0,0 0 0,0 0 0,0 0 0,0 1 0,0-1 0,0 0-1,0 0 1,0 0 0,1 0 0,-1 0 0,0 0 0,0 0 0,0 0 0,0 0 0,0 0 0,0 0-1,0 0 1,0 0 0,0 1 0,0-1 0,9 9 377,1 6 215,-3-12-513,-7-3-68,1 0 1,0 0 0,-1 1-1,1-1 1,0 0 0,-1 0 0,1 1-1,-1-1 1,1 0 0,0 1-1,-1-1 1,1 1 0,-1-1-1,1 0 1,-1 1 0,1 0-1,-1-1 1,0 1 0,1-1 0,-1 1-1,0-1 1,1 1 0,-1 0-1,0-1 1,0 1 0,1 0-1,-1-1 1,0 1 0,0 0-1,0-1 1,0 1 0,0 0 0,0 0-1,10 17 251,-9-16-255,0-1-1,0 0 0,0 0 0,0 1 1,0-1-1,0 1 0,0-1 1,0 1-1,-1-1 0,1 1 0,-1-1 1,1 1-1,0 2 0,11 21 85,38 54 704,-34-51-595,-16-25-193,1 0 0,1 0 0,-1-1 0,0 1 0,1 0 0,-1-1 0,1 1 0,0-1-1,0 0 1,3 4 0,-2-3-1,0 1 0,1 0 0,-1 0 0,0 0-1,-1 0 1,5 8 0,9 14 11,-2 11 3,-6-27-2,-1 0 0,0 1 0,-1-1 0,0 2-1,6 14 1,-7-15-7,2 20-11,-7-27-3,1-1 0,-1 0 1,1 1-1,0-1 1,0 0-1,0 0 1,1 1-1,-1-1 0,0 0 1,4 4-1,6 15 21,-11-21-18,0 1-1,1 0 1,0-1-1,-1 1 1,1 0-1,0-1 0,0 1 1,0-1-1,0 1 1,0-1-1,0 0 1,0 1-1,0-1 1,2 2-1,-1-2 2,-1 0 0,0 0 0,1 0 0,-1 0 0,0 0 0,0 0 0,0 1 0,0-1 0,0 1 0,0-1 0,0 0 0,-1 1 0,1 0 0,0-1 0,-1 1 0,1 2 0,1 0-3,-1 1 1,1-1-1,0 0 1,0 0-1,0 0 1,1 0-1,0 0 1,3 3-1,15 30-2,12 11-16,-32-46 21,0 0 0,1 0 0,-1 0 0,0 0 0,0 0 0,0 0 0,0 0 0,0 0 0,0 0 0,-1 1 0,1-1 0,-1 0 0,0 0 0,0 1 0,1-1 0,-1 0 0,-1 4 0,3-5-15,5 0 10,-5 3 3,2 4-8,-3-8 8,-1 1-1,1 0 1,0 0-1,-1 0 0,1-1 1,-1 1-1,1 0 0,-1 0 1,0 0-1,1 0 1,-1 0-1,0 0 0,0 0 1,1 0-1,-1 0 0,0 0 1,0 2-1,5 1 26,-5-4-26,0 0 0,1 0 0,-1 0 0,0 0-1,1 0 1,-1 0 0,0 0 0,1 0 0,-1 1 0,0-1 0,1 0 0,-1 0 0,0 0 0,1 1 0,-1-1 0,0 0 0,0 0 0,1 1 0,-1-1 0,0 0 0,0 0-1,0 1 1,1-1 0,-1 0 0,0 1 0,0-1 0,0 0 0,0 1 0,0-1 0,0 0 0,0 1 0,0-1 0,0 0 0,0 1 0,0-1 0,0 0 0,0 1 0,0-1-1,0 1 1,0-1 0,0 0 0,0 1 0,0-1 0,0 0 0,0 1 0,-1-1 0,1 0 0,0 0 0,-1 1 0,2-1 4,-1 0 0,0 0 1,1 0-1,-1 0 0,0 0 1,0 0-1,1 0 0,-1 0 1,0 0-1,0 0 0,1 0 1,-1 0-1,0 0 0,0 0 0,1 1 1,-1-1-1,0 0 0,0 0 1,0 0-1,1 0 0,-1 0 1,0 1-1,0-1 0,0 0 1,1 0-1,-1 0 0,0 1 0,0-1 1,0 0-1,0 0 0,0 1 1,0-1-1,1 0 0,-1 0 1,0 1-1,0-1 0,0 0 1,0 0-1,0 1 0,0-1 1,0 0-1,0 0 0,0 1 0,0-1 1,0 0-1,0 0 0,0 1 1,-1-1-1,5 17 524,-1 4-344,0-10-107,2-13 113,-7 51-922,0-46 1916,-2 4-3509,-20-12-13590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1112,'5'-9'13644,"7"6"-8752,20 7-7084,-15-2 3381,13 6-871,-25-6-253,1 0 0,-1 0 0,1-1 0,-1 0-1,12 1 1,23 14 121,-5 0-140,28 14 22,-56-28-61,0 0 0,-1 1 0,1-1-1,-1 1 1,11 7 0,21 8 10,-6-11-14,-22-5-1,0 0-1,0 1 0,0 0 0,0 0 0,16 9 0,17 6-7,-41-17 6,0 0 1,-1 1-1,1-1 0,-1 0 1,1 1-1,-1-1 0,1 1 1,-1-1-1,0 1 0,0 0 1,0 0-1,0 0 0,0-1 1,0 1-1,0 0 0,0 2 1,22 28-36,-22-32 36,1 1-1,-1-1 0,0 1 1,0 0-1,1 0 0,-1-1 1,0 1-1,0 0 1,0 0-1,0 0 0,0 0 1,0 0-1,-1 1 0,1-1 1,1 1-1,-2 0-1,1-1-1,0 1 1,0-1-1,1 1 1,-1-1-1,0 0 1,0 1-1,1-1 1,-1 0-1,0 0 1,1 0-1,-1 0 1,1 0-1,0 0 1,-1-1-1,4 2 1,-4-2 1,-1 0 1,1 0-1,0-1 1,-1 1-1,1 0 1,0 0-1,-1 0 1,1 1-1,0-1 1,-1 0-1,1 0 1,-1 0-1,1 0 1,0 0-1,-1 1 1,1-1-1,-1 0 1,1 1-1,0-1 1,-1 0-1,1 1 1,-1-1-1,1 1 1,-1-1-1,0 1 1,1-1-1,-1 1 1,1-1-1,0 2 1,10 9 31,0-5-38,-10-2 7,-1-3-2,20 17-119,-18-18 108,-2-1 166,0 2-146,2-1-5,7 3-5,-9 0-2,0-2-1,9 5-16,-10-6 7,0 0-1,0 0 1,0 0-1,0 1 1,1-1-1,-1 0 1,0 1-1,0-1 1,0 1-1,1-1 1,-1 1-1,0 0 1,0-1-1,1 1 1,-1-1-1,1 1 1,-1 0-1,0 1 0,-12 9-3716,-1-14-4629,4-2 4965,-1 4 149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11 562 512,'-5'7'2170,"5"-7"-2092,0 0 1,-1 0-1,1 0 0,0 1 1,-1-1-1,1 0 1,0 0-1,-1 0 1,1 1-1,0-1 1,-3 9 7803,5-20-5124,2 9-2646,-3 2-63,-1 0 0,0-1 1,1 1-1,-1 0 1,0 0-1,1 0 1,-1-1-1,0 1 1,0 0-1,1 0 0,-1-1 1,0 1-1,0 0 1,1 0-1,-1-1 1,0 1-1,0 0 1,0-1-1,0 1 1,1 0-1,-1-1 0,0 1 1,0 0-1,0-1 1,0 1-1,0 0 1,0-1-1,0 1 1,0-1-1,0 1 0,0 0 1,0-1-1,0 1 1,0 0-1,0-1 1,-1 1-1,35-43 351,76-60 237,-49 49-570,-45 37-19,2 0 1,-1 2 0,2 0-1,0 1 1,21-11 0,-34 21 38,-1-1 1,1 1-1,-1-1 1,-1 0-1,1 0 1,4-7-1,3-3 37,21-27 88,-25 26-161,-8 15-47,0 1 0,0-1 0,0 0 0,0 1 1,0-1-1,1 0 0,-1 1 0,0-1 0,1 0 0,-1 1 1,0-1-1,1 1 0,-1-1 0,0 1 0,1-1 1,-1 1-1,1-1 0,-1 1 0,1-1 0,0 1 1,-1-1-1,1 1 0,-1 0 0,1 0 0,0-1 1,-1 1-1,1 0 0,0 0 0,0-1 0,32-17 368,-10 5 98,-23 12-468,1-2-2,18-3 32,-18 5-30,41-17 354,-10-1-128,-30 19-177,5-2-11,-5 2-1,-1 0-1,0-1 1,1 1 0,-1 0 0,0 0 0,0-1-1,1 1 1,-1-1 0,0 1 0,0-1-1,0 0 1,1 0 0,-1 1 0,0-1 0,0 0-1,0 0 1,0 0 0,-1 0 0,1 0-1,1-2 1,31-17 1063,-18 12-869,-11 9-365,-14 6-41,3-3-18,-8 10-1146,13-12 738,0 0-1,0-1 1,-1 1 0,1-1-1,-1 0 1,1 0-1,0 0 1,-1 0-1,0 0 1,1 0 0,-1-1-1,0 0 1,1 1-1,-1-1 1,0 0 0,1 0-1,-1 0 1,0 0-1,-2-1 1,-3 0-988,-5 1-2269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00.8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154 15 756,'0'0'2816,"-15"-8"6147,8 10-4802,1-8-3671,6 4-114,6 4 889,-7 40 73,-1-38-1310,0-1 1,0 0-1,1 1 1,0-1-1,-1 1 1,1 0-1,1-1 1,-1 1-1,0 0 1,1-1-1,0 8 1,2 57 183,0-34-132,-3-29-41,0 0 1,1 0-1,-1 0 0,-1-1 0,1 1 1,-4 7-1,3-7-1,0 0-1,0-1 1,1 1-1,0 0 1,0 0-1,-1 9 1,-9 35 124,0-1-123,11 287 240,-10-263-9,10-70-264,0-1 0,0 1 0,0-1 0,0 1-1,0 0 1,0-1 0,-1 1 0,1-1-1,0 1 1,-1 0 0,1-1 0,-1 1 0,0-1-1,0 0 1,1 1 0,-1-1 0,0 1 0,-1 0-1,0 8 1,1 0 0,0 0-1,1 0 1,0 0 0,1 11-1,0 0 5,-1-11-8,0-9-1,1 0-1,-1 0 1,0 0 0,0 0 0,0 0-1,0 0 1,0 0 0,0-1-1,0 1 1,0 0 0,0 0-1,0 0 1,0 0 0,0 0 0,-1 0-1,1 0 1,0 0 0,-1-1-1,1 1 1,-1 0 0,1 0-1,-1 0 1,1-1 0,-1 1 0,1 0-1,-1-1 1,0 1 0,1 0-1,-1-1 1,-1 2 0,0 26-21,2-27 14,0 0 0,0 4-2,-11 50 28,11-31-4,0-24-16,0 0 0,0 0 0,0 0 0,0 1 0,0-1 0,0 0 0,0 0 1,0 0-1,0 1 0,0-1 0,0 0 0,0 0 0,0 0 0,0 0 0,0 1 1,0-1-1,0 0 0,0 0 0,0 0 0,0 1 0,1-1 0,-1 0 0,0 0 0,0 0 1,0 0-1,0 0 0,0 1 0,0-1 0,1 0 0,-1 0 0,0 0 0,0 0 0,0 0 1,0 0-1,0 0 0,1 1 0,-1-1 0,0 0 0,0 0 0,0 0 0,1 0 0,-1 0 1,0 0-1,0 0 0,0 0 0,0 0 0,1 0 0,-1 0 0,0 0 0,0 0 0,1 0 1,-5 1-28,1 35 267,-8-27 415,3-4-2514,-2-20-1041,8 10 1694,1-1 0,1 1 0,-1-1 0,0 1-1,1-1 1,0 1 0,2-10 0,-1-5-2086,-1-4-403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02.0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 19 232,'0'0'1059,"-1"-13"7282,-5 18-6966,-3 2 2687,9-7-4016,-1 0 0,1 0 0,0 0 0,0 0 0,0 0 0,0 0 0,0 0 0,-1 0 0,1 0 0,0 0 0,0 0 0,0 0 1,0 0-1,0 0 0,-1 0 0,1 0 0,0 0 0,0 0 0,0 0 0,0 0 0,0 0 0,0 0 0,-1 0 0,1 0 0,0 0 1,0 0-1,0 0 0,0-1 0,0 1 0,0 0 0,-1 0 0,1 0 0,0 0 0,0 0 0,0 0 0,0 0 0,0 0 0,0-1 0,0 1 1,0 0-1,0 0 0,0 0 0,0 0 0,0 0 0,0-1 0,0-2 2564,-2 7-1481,2-3-1065,0-1-1,0 0 1,0 1-1,0-1 1,0 0-1,0 1 1,0-1-1,0 0 1,0 1 0,0-1-1,0 0 1,0 0-1,-1 1 1,1-1-1,0 0 1,0 1-1,0-1 1,0 0-1,-1 0 1,1 0-1,0 1 1,0-1-1,-1 0 1,1 0-1,0 0 1,0 1-1,-1-1 1,1 0-1,0 0 1,0 0-1,-1 0 1,1 0-1,0 0 1,-1 0-1,1 1 1,0-1-1,-1 0 1,73 12 754,-6-6-619,150-18-18,-199 10-223,9 3 24,-14 0 18,0 0-1,0 0 1,1-1 0,12-1-1,-2 0 2,-18 1-1,1 0 0,0 0 0,-1 1 0,1 0 0,0 0 1,9 3-1,9 1-16,21 1 54,18-18 167,-61 12-182,-2-1-42,0 1 1,0 0 0,0-1-1,0 1 1,0 0-1,0 0 1,0-1-1,1 1 1,-1 0-1,0-1 1,0 1-1,0 0 1,0 0-1,0-1 1,1 1 0,-1 0-1,0 0 1,0-1-1,1 1 1,-1 0-1,0 0 1,0 0-1,1-1 1,-1 1-1,0 0 1,0 0 0,1 0-1,-1 0 1,0 0-1,1 0 1,-1 0-1,0-1 1,1 1-1,1-1-1010,-9-3 368,-3-2-1650,7 4 1120,-1-1 0,1 1 0,-1 1 0,0-1-1,1 0 1,-1 1 0,0 0 0,0 0 0,0 0 0,0 0 0,0 1 0,-6-1 0,-2 1-2417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02.9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9 664,'-9'-6'16128,"16"3"-15008,-5 8 1000,-2-1-1842,12 8 1787,96-6-550,-75-6-1302,-8 1-152,0-1 1,39-6-1,-50 5-45,-1 0 0,1 1 0,-1 0 0,18 4-1,15-1 5,-42-3-19,6 4 2,-4-1-3,-4 1-1,-2-3-8,-25 3-1820,9-3-2284,14-2 3587,1 1 0,0-1 0,0 0 0,1 0 0,-1 0 0,0 0 0,0 0 0,0 0 0,1 0 0,-1-1 0,0 1 0,1 0 0,-1 0 0,1 0 0,0-1 0,-1 1 0,1 0 0,0 0 0,0-1 0,0 1 0,0 0 0,0-1 0,0-1 0,0-9-3252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05.5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12 412,'17'-6'3806,"-17"6"-3771,0 0 1,0 0 0,0 0-1,-1 1 1,1-1 0,0 0-1,0 0 1,0 0 0,0 0-1,-1 0 1,1 0 0,0 0-1,0 0 1,0 0 0,0 0-1,-1 0 1,1 0 0,0 0-1,0-1 1,0 1 0,0 0-1,-1 0 1,1 0 0,0 0-1,0 0 1,0 0 0,0 0-1,0 0 1,-1 0 0,1-1-1,0 1 1,0 0 0,0 0-1,0 0 1,0 0 0,0 0-1,0-1 1,-1-3 3719,3 11-1173,-2-7-2498,0 1 0,0-1 0,0 0-1,0 1 1,0-1 0,0 0 0,0 0-1,0 1 1,0-1 0,0 0 0,0 0-1,0 1 1,1-1 0,-1 0 0,0 0-1,0 1 1,0-1 0,0 0 0,1 0-1,-1 0 1,0 0 0,0 1 0,0-1 0,1 0-1,-1 0 1,0 0 0,0 0 0,1 0-1,-1 1 1,0-1 0,0 0 0,1 0-1,-1 0 1,0 0 0,1 0 0,-1 0-1,0 0 1,0 0 0,1 0 0,-1 0-1,0 0 1,0 0 0,1 0 0,-1 0-1,0-1 1,1 1 0,-1 0 0,0 0-1,0 0 1,0 0 0,1 0 0,-1-1 0,1 2 186,0 0 0,1-1 0,-1 1 1,0 0-1,0 0 0,-1 0 1,1 0-1,0 0 0,0 0 1,0 0-1,0 0 0,-1 0 1,1 0-1,-1 0 0,1 0 1,-1 0-1,1 1 0,-1-1 0,0 0 1,1 0-1,-1 1 0,0-1 1,0 0-1,0 2 0,4 41 761,7 30-447,-11 308 158,-11-310-728,12-39-9,0-22 1,-1 1 0,0-1 0,0 1 0,-1-1 0,0 0 0,-1 0-1,-5 17 1,5-19-11,0 0-1,1 0 0,0 0 0,1 0 1,0 0-1,0 0 0,2 11 0,0 12-27,-2-16 39,-1-12-2,1-1 0,-1 1-1,1 0 1,0-1 0,1 1 0,-1 0 0,1-1-1,-1 1 1,1 0 0,0-1 0,0 1 0,1-1 0,2 7-1,-3-7-5,0 0 0,0 1 0,0-1 0,-1 0 0,1 1 0,-1-1 0,0 1 0,0-1 0,0 1 0,-2 6 0,1 11-4,1-20 5,0 0-5,0 3 6,0-3 1,0 0-7,0 3-4,4 2-2,-4-5 11,1-1 0,-1 0 0,1 1 1,-1-1-1,1 1 0,-1-1 0,1 0 0,-1 1 0,1-1 0,-1 1 0,0-1 1,1 1-1,-1 0 0,0-1 0,1 1 0,-1-1 0,0 1 0,0 0 0,1-1 0,-1 1 1,0-1-1,0 1 0,0 0 0,0-1 0,0 1 0,0 0 0,0-1 0,0 1 1,0 0-1,0-1 0,-1 1 0,1 1 0,0-2 1,0 0-1,0 0 1,0 0 0,0 0-1,0 1 1,0-1-1,0 0 1,0 0 0,0 0-1,0 0 1,1 0 0,-1 0-1,0 1 1,0-1 0,0 0-1,0 0 1,0 0-1,0 0 1,1 0 0,-1 0-1,0 0 1,0 0 0,0 0-1,0 0 1,0 0 0,1 0-1,-1 1 1,0-1-1,0 0 1,0 0 0,0 0-1,1 0 1,-1 0 0,0 0-1,0-1 1,0 1 0,0 0-1,0 0 1,1 0-1,-1 0 1,0 0 0,0 0-1,0 0 1,0 0 0,0 0-1,1 0 1,-1 0 0,0 0-1,0-1 1,0 1-1,0 0 1,0 0 0,0 0-1,0 0 1,0 0 0,1 0-1,-1-1 1,0 1 0,0 0-1,16-15-11,13-20 9,-2-17-2,12-21-20,-7 12 47,-12 19-7,-11 26-35,15-18-45,30-1 88,-53 34-20,1 0 1,9-5-21,-11 5 16,1 1 0,-1-1 1,0 1-1,1-1 0,-1 1 1,1 0-1,-1-1 0,1 1 1,-1 0-1,1-1 0,-1 1 1,1 0-1,-1-1 0,1 1 1,-1 0-1,1 0 0,-1 0 1,1 0-1,-1-1 1,1 1-1,0 0 0,-1 0 1,1 0-1,-1 0 0,1 0 1,0 0-1,-1 1 0,1-1 1,-1 0-1,1 0 0,-1 0 1,1 0-1,-1 1 0,1-1 1,-1 0-1,2 1 0,7 5-1,-6 5-2,48 56 44,-43-56-46,-7-9 7,0-1 0,0 1-1,1-1 1,-1 1 0,0-1-1,1 0 1,-1 1 0,0-1-1,1 0 1,-1 0 0,1 0-1,0 0 1,-1 0 0,1-1-1,3 2 1,-2 0 0,1-1 1,-1 1-1,0 0 0,0 1 1,0-1-1,0 0 1,0 1-1,3 3 0,17 12-5,-20-15 4,1-1 1,-1 1-1,1 0 0,-1-1 1,0 2-1,0-1 0,0 0 0,0 0 1,-1 1-1,0 0 0,1-1 1,2 8-1,-3-9-6,-1 0 0,1 1 0,0-1 0,0-1 0,1 1 0,-1 0-1,0 0 1,1-1 0,-1 1 0,1-1 0,-1 0 0,1 0 0,0 0 0,-1 0 0,1 0 0,3 0 0,26 11 154,-27-8-145,-4-3-2,1 0 0,-1-1 0,0 1 0,1 0 1,-1 0-1,1-1 0,-1 1 0,1-1 0,-1 1 0,1-1 0,-1 0 1,1 1-1,-1-1 0,1 0 0,0 0 0,2-1 0,-2 5 75,-3-7-36,1 2 101,0-42 1492,11-23-1106,0 13-309,0-9-71,-1-16-66,1-26-2,-11-46 342,11 82 417,-12 41-551,1 17-213,-1 1 1,1-1 0,1 0 0,0 0 0,0 0 0,1 0-1,4-15 1,-1-6 17,-5 28-84,0 1-1,0-1 0,0 1 0,0-1 0,1 1 0,-1-1 1,1 1-1,0-1 0,-1 1 0,3-4 0,18-41 34,-20 46-31,-1 1 0,0 0-1,1-1 1,-1 1 0,0-1 0,0 1 0,1 0-1,-1-1 1,0 1 0,0-1 0,0 1-1,0-1 1,0 1 0,0-1 0,0 1 0,0-1-1,0 1 1,0-1 0,0 1 0,0-1-1,0 1 1,0-1 0,0 1 0,0-1-1,0 1 1,0-1 0,-1 1 0,1 0 0,0-1-1,0 1 1,-1-1 0,1 1 0,0 0-1,-1-1 1,1 1 0,0 0 0,-1-1 0,1 1-1,-1 0 1,1-1 0,0 1 0,-1 0-1,1 0 1,-1-1 0,-4-3 262,5 3-247,0-7-50,0 9 27,-41 18-5676,-58 28-13108,78-40 14136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21.8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154 15 756,'0'0'2816,"-15"-8"6147,8 10-4802,1-8-3671,6 4-114,6 4 889,-7 40 73,-1-38-1310,0-1 1,0 0-1,1 1 1,0-1-1,-1 1 1,1 0-1,1-1 1,-1 1-1,0 0 1,1-1-1,0 8 1,2 57 183,0-34-132,-3-29-41,0 0 1,1 0-1,-1 0 0,-1-1 0,1 1 1,-4 7-1,3-7-1,0 0-1,0-1 1,1 1-1,0 0 1,0 0-1,-1 9 1,-9 35 124,0-1-123,11 287 240,-10-263-9,10-70-264,0-1 0,0 1 0,0-1 0,0 1-1,0 0 1,0-1 0,-1 1 0,1-1-1,0 1 1,-1 0 0,1-1 0,-1 1 0,0-1-1,0 0 1,1 1 0,-1-1 0,0 1 0,-1 0-1,0 8 1,1 0 0,0 0-1,1 0 1,0 0 0,1 11-1,0 0 5,-1-11-8,0-9-1,1 0-1,-1 0 1,0 0 0,0 0 0,0 0-1,0 0 1,0 0 0,0-1-1,0 1 1,0 0 0,0 0-1,0 0 1,0 0 0,0 0 0,-1 0-1,1 0 1,0 0 0,-1-1-1,1 1 1,-1 0 0,1 0-1,-1 0 1,1-1 0,-1 1 0,1 0-1,-1-1 1,0 1 0,1 0-1,-1-1 1,-1 2 0,0 26-21,2-27 14,0 0 0,0 4-2,-11 50 28,11-31-4,0-24-16,0 0 0,0 0 0,0 0 0,0 1 0,0-1 0,0 0 0,0 0 1,0 0-1,0 1 0,0-1 0,0 0 0,0 0 0,0 0 0,0 0 0,0 1 1,0-1-1,0 0 0,0 0 0,0 0 0,0 1 0,1-1 0,-1 0 0,0 0 0,0 0 1,0 0-1,0 0 0,0 1 0,0-1 0,1 0 0,-1 0 0,0 0 0,0 0 0,0 0 1,0 0-1,0 0 0,1 1 0,-1-1 0,0 0 0,0 0 0,0 0 0,1 0 0,-1 0 1,0 0-1,0 0 0,0 0 0,0 0 0,1 0 0,-1 0 0,0 0 0,0 0 0,1 0 1,-5 1-28,1 35 267,-8-27 415,3-4-2514,-2-20-1041,8 10 1694,1-1 0,1 1 0,-1-1 0,0 1-1,1-1 1,0 1 0,2-10 0,-1-5-2086,-1-4-403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21.8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 19 232,'0'0'1059,"-1"-13"7282,-5 18-6966,-3 2 2687,9-7-4016,-1 0 0,1 0 0,0 0 0,0 0 0,0 0 0,0 0 0,0 0 0,-1 0 0,1 0 0,0 0 0,0 0 0,0 0 1,0 0-1,0 0 0,-1 0 0,1 0 0,0 0 0,0 0 0,0 0 0,0 0 0,0 0 0,0 0 0,-1 0 0,1 0 0,0 0 1,0 0-1,0 0 0,0-1 0,0 1 0,0 0 0,-1 0 0,1 0 0,0 0 0,0 0 0,0 0 0,0 0 0,0 0 0,0-1 0,0 1 1,0 0-1,0 0 0,0 0 0,0 0 0,0 0 0,0-1 0,0-2 2564,-2 7-1481,2-3-1065,0-1-1,0 0 1,0 1-1,0-1 1,0 0-1,0 1 1,0-1-1,0 0 1,0 1 0,0-1-1,0 0 1,0 0-1,-1 1 1,1-1-1,0 0 1,0 1-1,0-1 1,0 0-1,-1 0 1,1 0-1,0 1 1,0-1-1,-1 0 1,1 0-1,0 0 1,0 1-1,-1-1 1,1 0-1,0 0 1,0 0-1,-1 0 1,1 0-1,0 0 1,-1 0-1,1 1 1,0-1-1,-1 0 1,73 12 754,-6-6-619,150-18-18,-199 10-223,9 3 24,-14 0 18,0 0-1,0 0 1,1-1 0,12-1-1,-2 0 2,-18 1-1,1 0 0,0 0 0,-1 1 0,1 0 0,0 0 1,9 3-1,9 1-16,21 1 54,18-18 167,-61 12-182,-2-1-42,0 1 1,0 0 0,0-1-1,0 1 1,0 0-1,0 0 1,0-1-1,1 1 1,-1 0-1,0-1 1,0 1-1,0 0 1,0 0-1,0-1 1,1 1 0,-1 0-1,0 0 1,0-1-1,1 1 1,-1 0-1,0 0 1,0 0-1,1-1 1,-1 1-1,0 0 1,0 0 0,1 0-1,-1 0 1,0 0-1,1 0 1,-1 0-1,0-1 1,1 1-1,1-1-1010,-9-3 368,-3-2-1650,7 4 1120,-1-1 0,1 1 0,-1 1 0,0-1-1,1 0 1,-1 1 0,0 0 0,0 0 0,0 0 0,0 0 0,0 1 0,-6-1 0,-2 1-2417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21.8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9 664,'-9'-6'16128,"16"3"-15008,-5 8 1000,-2-1-1842,12 8 1787,96-6-550,-75-6-1302,-8 1-152,0-1 1,39-6-1,-50 5-45,-1 0 0,1 1 0,-1 0 0,18 4-1,15-1 5,-42-3-19,6 4 2,-4-1-3,-4 1-1,-2-3-8,-25 3-1820,9-3-2284,14-2 3587,1 1 0,0-1 0,0 0 0,1 0 0,-1 0 0,0 0 0,0 0 0,0 0 0,1 0 0,-1-1 0,0 1 0,1 0 0,-1 0 0,1 0 0,0-1 0,-1 1 0,1 0 0,0 0 0,0-1 0,0 1 0,0 0 0,0-1 0,0-1 0,0-9-3252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46.3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22 832,'0'0'77,"-1"0"-1,1 0 0,0 1 1,0-1-1,-1 0 1,1 0-1,0 0 1,-1 0-1,1 0 1,0 0-1,-1 0 1,1 0-1,0 0 0,0 0 1,-1 0-1,1 0 1,0 0-1,-1 0 1,1 0-1,0 0 1,-1-1-1,1 1 1,0 0-1,0 0 0,-1 0 1,1 0-1,0-1 1,0 1-1,-1 0 1,1 0-1,0 0 1,0-1-1,0 1 1,0 0-1,-1 0 0,1-1 1,0 1-1,0 0 1,0-1-1,0 1 1,0 0-1,0 0 1,0-1-1,-1 1 1,1 0-1,0-1 0,0 1 1,0-1-1,11-14 9385,-20 20-6753,9-5-2677,-1 1 1,1-1-1,-1 0 0,1 1 0,0-1 1,-1 1-1,1-1 0,0 1 1,0-1-1,-1 1 0,1-1 1,0 1-1,0-1 0,0 1 1,0-1-1,0 1 0,0 0 1,0-1-1,0 1 0,0-1 1,0 1-1,0-1 0,0 1 1,0-1-1,0 1 0,0-1 1,0 1-1,1-1 0,-1 1 1,0 0-97,0-1 0,1 0 1,-1 1-1,0-1 0,0 0 1,0 1-1,0-1 0,1 0 1,-1 1-1,0-1 0,0 0 1,0 1-1,0-1 0,0 1 1,0-1-1,0 0 0,0 1 1,0-1-1,0 0 0,0 1 1,0-1-1,-1 1 0,1-1 1,0 0-1,0 1 0,0-1 1,0 0-1,-1 1 0,1-1 1,0 0-1,0 0 0,0 1 1,-1-1-1,1 0 0,0 0 1,-1 1-1,1-1 0,0 0 1,-1 0-1,1 0 0,0 1 1,-1-1-1,1 0 0,0 0 1,-1 0-1,1 0 0,0 0 1,-1 0-1,1 0 0,0 0 1,-1 0-1,0 0 0,-10-5-7874,10 4 7002,-10-5-2446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0: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 85 136,'1'-15'1624,"-1"15"-1553,1 0-1,-1-1 1,0 1-1,0 0 0,0-1 1,0 1-1,0 0 1,0 0-1,0-1 1,0 1-1,0 0 1,0-1-1,0 1 1,0 0-1,0-1 0,0 1 1,0 0-1,0 0 1,0-1-1,0 1 1,0 0-1,0-1 1,-1 1-1,1 0 1,0 0-1,0-1 0,0 1 1,0 0-1,-1 0 1,1-1-1,0 1 1,0 0-1,-1 0 1,1 0-1,0-1 1,0 1-1,-1 0 0,1 0 1,0 0-1,0 0 1,-1 0-1,1 0 1,0 0-1,-1 0 1,1 0-1,0-1 1,-1 1-1,1 0 0,0 0 1,0 1-1,-1-1 1,1 0-1,0 0 1,-1 0-1,1 0 1,0 0-1,-1 0 1,1 0-1,0 0 0,-1 1 1,0-1 260,-1 2 1292,-6-7 3937,16 8-2480,-6-3-2842,43 13 636,-35-9-651,1-1-1,0 0 0,1 0 0,-1-1 1,1 0-1,-1-1 0,1 0 0,-1-1 1,14-2-1,-2 2-30,108-6 417,-98 6-520,-8 1 23,0-1 0,39-6 0,-40 3 5,1 1-1,-1 1 0,37 4 1,1-1-237,-7 0 709,-33-1-491,0 0-1,1-1 0,-1-1 0,38-7 1,-45 5-73,-1 2 0,1-1 0,0 2 0,-1 0 0,18 3 0,14-1 12,-40-2-37,14 0 7,0 0-1,-1-1 0,1-1 1,25-6-1,-37 5 22,1 1 0,-1 0 1,1 0-1,0 1 0,0 0 0,-1 1 0,1 0 0,0 0 0,10 3 0,-10-2-36,1 0 0,-1 0-1,1-1 1,0 0 0,-1 0-1,18-4 1,18 0-120,97-15 36,-113 19 92,-1-2 0,1 0-1,-1-2 1,39-11-1,-48 12 3,0 1-1,0 1 0,1 0 1,-1 1-1,36 6 0,33 0 43,-85-4-57,-2 1 2,26-2 6,-12 0 15,-10-1-5,0 1-1,0-1 1,-1-1-1,1 1 1,0-1-1,0 0 1,-1 0-1,7-2 1,20 2-27,-29 1 25,-1 0 1,28 0-7,-27 0 10,0 0-2,5 0 1,57 0 6,-62 0-16,40 12 24,-41-12-26,1 0-10,5 0 16,-5 0 3,0 0 0,5 0-3,-5 0-1,-2 1 11,1 2-7,-11-1 33,8-2 69,-30 7 190,28 2-290,3-8-4,0 0-1,1-1 0,-1 1 0,0 0 0,1 0 1,-1-1-1,1 1 0,-1 0 0,1 0 1,-1 0-1,1 0 0,0 0 0,-1 0 1,1-1-1,0 1 0,0 0 0,0 0 0,-1 0 1,1 0-1,0 0 0,0 0 0,0 0 1,1 0-1,-1 0 0,0 0 0,0 0 1,1 2-1,-5 4 6,4-6-5,-1-1-1,0 1 1,1 0-1,-1 0 1,1-1 0,-1 1-1,1 0 1,-1 0-1,1 0 1,0 0-1,-1-1 1,1 1 0,0 0-1,0 0 1,-1 0-1,1 0 1,0 0 0,0 1-1,0 1 1,1-1-2,-1 0 0,0 1 0,0-1 0,0 1 0,0-1 0,-1 0 0,1 1-1,0-1 1,-1 0 0,0 1 0,0-1 0,1 0 0,-1 0 0,-1 0 0,-1 3-1,2-3 3,1 0-1,-1 0 1,0 0-1,1 0 0,-1 0 1,1 0-1,0 0 0,0 1 1,0-1-1,0 0 0,0 0 1,0 0-1,0 0 1,1 3-1,-1 22 3,-18 52-18,16-75 16,1 0-1,0 1 0,0-1 1,1 1-1,-1-1 0,1 1 1,0 5-1,0-5 5,0-1 0,0 0 0,0 1 0,-1-1 0,1 0 0,-1 0 0,-2 6 0,2-4-4,-1 0-1,1 1 1,1-1-1,-1 1 1,1-1-1,1 1 1,-1-1 0,1 1-1,0-1 1,3 11-1,3 32-5,4 18 13,-11 25-12,-11-67-4,11 40 14,-11 39 19,0-43-21,11-46-7,0-12 1,-1 0 0,1 0 0,0 0 0,0 1 0,0-1 0,0 0 0,1 0 0,-1 0 1,1 0-1,0 0 0,0 0 0,0 0 0,0 0 0,3 5 0,0-3 3,-1-1 0,0 1 0,-1 1 0,0-1 0,1 0 0,-1 1 0,-1-1 0,1 1 0,-1-1 0,0 1 0,-1 0 0,1-1 0,-1 1 0,0 0 0,-1 9 0,1-9-1,-11 31-10,11-35 10,0-1-1,-1 1 1,1-1-1,0 1 1,1 0-1,-1-1 1,0 1-1,0-1 1,1 1-1,-1-1 1,1 1 0,-1-1-1,1 0 1,0 1-1,-1-1 1,1 1-1,0-1 1,0 0-1,1 2 1,0 6-2,-1 0-1,0 0 1,-1 0 0,0 0-1,-2 18 1,2-20 0,0 72 28,-1-77-27,11 1-2,-8-2 1,-2 3 0,0-3-2,-1 0 7,1 0-1,0 0 1,0 0 0,0 0 0,0-1 0,0 1-1,0 0 1,0 0 0,0 0 0,0 0-1,0 0 1,0 0 0,1-1 0,-1 1 0,0 0-1,1 0 1,-1 0 0,0-1 0,1 1-1,-1 0 1,1 0 0,0-1 0,-1 1 0,1 0-1,-1-1 1,1 1 0,0-1 0,0 1-1,0 0-6,-1 0 0,1-1 0,-1 1 0,1 0 0,-1-1 0,0 1 0,1 0 0,-1 0 0,0-1 0,0 1-1,1 0 1,-1 0 0,0-1 0,0 1 0,0 0 0,0 0 0,0 0 0,0-1 0,0 1 0,0 0 0,0 0-1,-1 0 1,1 1 0,-2 29 6,2 3-6,0-33 9,11 0-28,-11-2 57,0 2-26,0 3-8,0-3-7,-21-13-10612,-1 5 2832,11 2 3855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21.8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12 412,'17'-6'3806,"-17"6"-3771,0 0 1,0 0 0,0 0-1,-1 1 1,1-1 0,0 0-1,0 0 1,0 0 0,0 0-1,-1 0 1,1 0 0,0 0-1,0 0 1,0 0 0,0 0-1,-1 0 1,1 0 0,0 0-1,0-1 1,0 1 0,0 0-1,-1 0 1,1 0 0,0 0-1,0 0 1,0 0 0,0 0-1,0 0 1,-1 0 0,1-1-1,0 1 1,0 0 0,0 0-1,0 0 1,0 0 0,0 0-1,0-1 1,-1-3 3719,3 11-1173,-2-7-2498,0 1 0,0-1 0,0 0-1,0 1 1,0-1 0,0 0 0,0 0-1,0 1 1,0-1 0,0 0 0,0 0-1,0 1 1,1-1 0,-1 0 0,0 0-1,0 1 1,0-1 0,0 0 0,1 0-1,-1 0 1,0 0 0,0 1 0,0-1 0,1 0-1,-1 0 1,0 0 0,0 0 0,1 0-1,-1 1 1,0-1 0,0 0 0,1 0-1,-1 0 1,0 0 0,1 0 0,-1 0-1,0 0 1,0 0 0,1 0 0,-1 0-1,0 0 1,0 0 0,1 0 0,-1 0-1,0-1 1,1 1 0,-1 0 0,0 0-1,0 0 1,0 0 0,1 0 0,-1-1 0,1 2 186,0 0 0,1-1 0,-1 1 1,0 0-1,0 0 0,-1 0 1,1 0-1,0 0 0,0 0 1,0 0-1,0 0 0,-1 0 1,1 0-1,-1 0 0,1 0 1,-1 0-1,1 1 0,-1-1 0,0 0 1,1 0-1,-1 1 0,0-1 1,0 0-1,0 2 0,4 41 761,7 30-447,-11 308 158,-11-310-728,12-39-9,0-22 1,-1 1 0,0-1 0,0 1 0,-1-1 0,0 0 0,-1 0-1,-5 17 1,5-19-11,0 0-1,1 0 0,0 0 0,1 0 1,0 0-1,0 0 0,2 11 0,0 12-27,-2-16 39,-1-12-2,1-1 0,-1 1-1,1 0 1,0-1 0,1 1 0,-1 0 0,1-1-1,-1 1 1,1 0 0,0-1 0,0 1 0,1-1 0,2 7-1,-3-7-5,0 0 0,0 1 0,0-1 0,-1 0 0,1 1 0,-1-1 0,0 1 0,0-1 0,0 1 0,-2 6 0,1 11-4,1-20 5,0 0-5,0 3 6,0-3 1,0 0-7,0 3-4,4 2-2,-4-5 11,1-1 0,-1 0 0,1 1 1,-1-1-1,1 1 0,-1-1 0,1 0 0,-1 1 0,1-1 0,-1 1 0,0-1 1,1 1-1,-1 0 0,0-1 0,1 1 0,-1-1 0,0 1 0,0 0 0,1-1 0,-1 1 1,0-1-1,0 1 0,0 0 0,0-1 0,0 1 0,0 0 0,0-1 0,0 1 1,0 0-1,0-1 0,-1 1 0,1 1 0,0-2 1,0 0-1,0 0 1,0 0 0,0 0-1,0 1 1,0-1-1,0 0 1,0 0 0,0 0-1,0 0 1,1 0 0,-1 0-1,0 1 1,0-1 0,0 0-1,0 0 1,0 0-1,0 0 1,1 0 0,-1 0-1,0 0 1,0 0 0,0 0-1,0 0 1,0 0 0,1 0-1,-1 1 1,0-1-1,0 0 1,0 0 0,0 0-1,1 0 1,-1 0 0,0 0-1,0-1 1,0 1 0,0 0-1,0 0 1,1 0-1,-1 0 1,0 0 0,0 0-1,0 0 1,0 0 0,0 0-1,1 0 1,-1 0 0,0 0-1,0-1 1,0 1-1,0 0 1,0 0 0,0 0-1,0 0 1,0 0 0,1 0-1,-1-1 1,0 1 0,0 0-1,16-15-11,13-20 9,-2-17-2,12-21-20,-7 12 47,-12 19-7,-11 26-35,15-18-45,30-1 88,-53 34-20,1 0 1,9-5-21,-11 5 16,1 1 0,-1-1 1,0 1-1,1-1 0,-1 1 1,1 0-1,-1-1 0,1 1 1,-1 0-1,1-1 0,-1 1 1,1 0-1,-1-1 0,1 1 1,-1 0-1,1 0 0,-1 0 1,1 0-1,-1-1 1,1 1-1,0 0 0,-1 0 1,1 0-1,-1 0 0,1 0 1,0 0-1,-1 1 0,1-1 1,-1 0-1,1 0 0,-1 0 1,1 0-1,-1 1 0,1-1 1,-1 0-1,2 1 0,7 5-1,-6 5-2,48 56 44,-43-56-46,-7-9 7,0-1 0,0 1-1,1-1 1,-1 1 0,0-1-1,1 0 1,-1 1 0,0-1-1,1 0 1,-1 0 0,1 0-1,0 0 1,-1 0 0,1-1-1,3 2 1,-2 0 0,1-1 1,-1 1-1,0 0 0,0 1 1,0-1-1,0 0 1,0 1-1,3 3 0,17 12-5,-20-15 4,1-1 1,-1 1-1,1 0 0,-1-1 1,0 2-1,0-1 0,0 0 0,0 0 1,-1 1-1,0 0 0,1-1 1,2 8-1,-3-9-6,-1 0 0,1 1 0,0-1 0,0-1 0,1 1 0,-1 0-1,0 0 1,1-1 0,-1 1 0,1-1 0,-1 0 0,1 0 0,0 0 0,-1 0 0,1 0 0,3 0 0,26 11 154,-27-8-145,-4-3-2,1 0 0,-1-1 0,0 1 0,1 0 1,-1 0-1,1-1 0,-1 1 0,1-1 0,-1 1 0,1-1 0,-1 0 1,1 1-1,-1-1 0,1 0 0,0 0 0,2-1 0,-2 5 75,-3-7-36,1 2 101,0-42 1492,11-23-1106,0 13-309,0-9-71,-1-16-66,1-26-2,-11-46 342,11 82 417,-12 41-551,1 17-213,-1 1 1,1-1 0,1 0 0,0 0 0,0 0 0,1 0-1,4-15 1,-1-6 17,-5 28-84,0 1-1,0-1 0,0 1 0,0-1 0,1 1 0,-1-1 1,1 1-1,0-1 0,-1 1 0,3-4 0,18-41 34,-20 46-31,-1 1 0,0 0-1,1-1 1,-1 1 0,0-1 0,0 1 0,1 0-1,-1-1 1,0 1 0,0-1 0,0 1-1,0-1 1,0 1 0,0-1 0,0 1 0,0-1-1,0 1 1,0-1 0,0 1 0,0-1-1,0 1 1,0-1 0,0 1 0,0-1-1,0 1 1,0-1 0,-1 1 0,1 0 0,0-1-1,0 1 1,-1-1 0,1 1 0,0 0-1,-1-1 1,1 1 0,0 0 0,-1-1 0,1 1-1,-1 0 1,1-1 0,0 1 0,-1 0-1,1 0 1,-1-1 0,-4-3 262,5 3-247,0-7-50,0 9 27,-41 18-5676,-58 28-13108,78-40 14136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3.5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36 100,'0'-1'186,"0"1"1,0-1-1,1 0 1,-1 1-1,0-1 1,0 1-1,0-1 0,0 1 1,0-1-1,0 0 1,0 1-1,0-1 1,0 1-1,0-1 0,0 1 1,-1-1-1,1 0 1,0 1-1,0-1 1,-1 1-1,1-1 0,0 1 1,0-1-1,-1 1 1,1-1-1,-1 1 1,1 0-1,0-1 0,-1 1 1,1-1-1,-1 1 1,1 0-1,-1-1 1,0 1-1,-1-2-114,0-9 2274,2 7-1102,0 7 230,7-1 1931,-14-3 2194,5 14-3678,0-3-875,6-10-1231,7 75 796,-11-59-563,0-7-20,1 0 0,-1-1-1,-1 1 1,0 0 0,0-1 0,-1 1 0,-3 10 0,3-11-14,0 0 0,1 1 0,0-1-1,1 0 1,0 0 0,0 1 0,2 12 0,0 9 16,-2-11-18,-1-14-11,1 0 0,-1 1 0,1-1 0,1 0 1,-1 0-1,1 0 0,0 0 0,0 0 0,1 0 0,3 9 0,-4-11 1,0 0 1,0 0-1,-1 0 1,1 0 0,-1 0-1,0 1 1,0-1-1,0 0 1,0 0 0,0 0-1,0 0 1,-1 0-1,0 0 1,0 0 0,0 0-1,-2 4 1,-3 24-18,-5 53 63,11 79-49,11-120 81,-11 89-74,0-131 8,0 16-83,-2 21 126,1-36-57,-1 0 1,1 0-1,0 0 1,0 1 0,0-1-1,0 0 1,0 0 0,1 1-1,-1-1 1,1 1 0,-1-1-1,1 1 1,0-1-1,0 0 1,0 1 0,0-1-1,1 1 1,0 3 0,-3-6-8,-5 0 2,8 1 6,-1-1 0,0 0 0,1 0 0,-1 0 0,0 0-1,1 1 1,-1-1 0,0 0 0,1 0 0,-1 1 0,0-1 0,0 0-1,1 1 1,-1-1 0,0 0 0,0 1 0,0-1 0,1 0 0,-1 1-1,0-1 1,0 0 0,0 1 0,0-1 0,0 1 0,0-1 0,0 0-1,0 1 1,0-1 0,0 0 0,0 1 0,0-1 0,0 1 0,0-1-1,0 0 1,0 1 0,0-1 0,0 1 0,0-1 0,-1 0 0,1 1-1,0-1 1,0 0 0,0 1 0,-1-1 0,1 0 0,0 0 0,0 1-1,-1-1 1,1 0 0,0 0 0,-1 1 0,1-1 0,0 0 0,-1 0-1,0 1 1,1-1 0,0 0 0,-1 1 0,1-1 0,0 1-1,-1-1 1,1 0 0,0 1 0,0-1 0,0 1 0,-1-1-1,1 1 1,0-1 0,0 1 0,0-1 0,0 0 0,0 1-1,0-1 1,0 1 0,0-1 0,0 1 0,0-1 0,0 1-1,0-1 1,0 1 0,1-1 0,-1 1 0,0 0 0,1-1-3,-1 1 1,0-1-1,0 1 1,0-1-1,0 1 1,1-1-1,-1 0 1,0 1-1,0-1 1,0 1-1,0-1 1,0 1-1,0-1 1,0 1-1,0-1 1,-1 1-1,1-1 1,0 1-1,0-1 1,0 0-1,0 1 1,0-1-1,-1 1 1,1-1-1,0 1 1,-1-1-1,1 1 1,-3 0-8,-1 2 28,2 15-31,2-17 8,0 0 1,0 3 3,0-3 23,2-3-7,0 0 0,0 0 0,0-1 0,0 1 0,-1 0 0,1-1 0,0 0 0,-1 1 0,0-1 0,0 0 0,0 0 0,1-3 0,22-43 16,51-72-20,-72 116-9,1 0 0,-1 1 1,1-1-1,0 1 1,0 0-1,0 0 1,9-6-1,9-9-2,64-72-21,-75 77 8,-9 10 11,-2 4 2,0-1 0,0 1 1,0 0-1,0-1 0,0 1 0,0-1 1,1 1-1,-1-1 0,0 1 0,0-1 0,0 1 1,1 0-1,-1-1 0,0 1 0,1 0 1,-1-1-1,0 1 0,1 0 0,-1-1 1,0 1-1,1 0 0,-1-1 0,1 1 0,-1 0 1,1 0-1,-1 0 0,0 0 0,1-1 1,-1 1-1,1 0 0,-1 0 0,1 0 1,-1 0-1,1 0 0,-1 0 0,1 0 0,-1 0 1,1 0-1,-1 0 0,1 0 0,-1 1 1,0-1-1,1 0 0,-1 0 0,1 0 0,-1 0 1,1 1-1,-1-1 0,0 0 0,1 1 1,-1-1-1,0 0 0,1 1 0,-1-1 1,0 0-1,1 1 0,-1-1 0,0 1 0,0-1 1,1 0-1,-1 1 0,0-1 0,0 1 1,0 0 25,13 17 68,50 37 9,-60-52-103,0 0 0,0-1 0,0 1 0,0 1 0,-1-1 0,1 0 0,-1 1 0,0-1 0,3 5 1,11 17-1,-10-18 2,0 1 1,0 0-1,-1 0 0,0 0 0,8 18 0,-13-25-3,0 0-1,1 0 1,-1 0 0,0 0-1,0 0 1,1 0 0,-1 0-1,1 0 1,-1-1 0,1 1-1,-1 0 1,1 0 0,0 0-1,-1-1 1,1 1-1,0 0 1,-1-1 0,1 1-1,1 0 1,-1-1 0,0 1-1,-1-1 1,1 1-1,0 0 1,-1-1 0,1 1-1,0-1 1,-1 1-1,1 0 1,-1 0-1,1-1 1,-1 1 0,1 0-1,-1 0 1,0-1-1,1 1 1,-1 0 0,0 0-1,1 1 1,8 9-6,-9-10 6,1-1 0,0 1 0,0-1 0,0 1 1,-1 0-1,1-1 0,0 1 0,0 0 0,-1-1 1,1 1-1,-1 0 0,1 0 0,-1 0 0,1 0 1,-1-1-1,1 1 0,-1 0 0,0 0 0,0 0 1,1 0-1,-1 0 0,0 1 0,1 0 1,0-1 0,0 1-1,0-1 1,0 1 0,1-1-1,-1 0 1,0 0 0,1 1-1,-1-1 1,1 0 0,-1 0-1,4 1 1,-3-2 47,-2 1-77,0 3 28,0-3 2,1 19 1,7-16-7,-7 28 1,-1-32 5,0 0 0,0 0-1,0 1 1,0-1 0,0 0 0,0 0-1,0 0 1,0 0 0,0 1 0,0-1-1,0 0 1,0 0 0,0 0 0,0 0-1,0 1 1,0-1 0,0 0 0,0 0 0,0 0-1,1 0 1,-1 1 0,0-1 0,0 0-1,0 0 1,0 0 0,0 0 0,0 0-1,0 0 1,1 1 0,-1-1 0,0 0-1,0 0 1,0 0 0,0 0 0,0 0 0,1 0-1,-1 0 1,0 0 0,0 0 0,0 0-1,0 0 1,1 0 0,-1 0 0,0 0-1,0 0 1,0 0 0,0 0 0,1 0 0,-1 0-1,0 0 1,0 0 0,0 0 0,1 0-1,4-13 728,6-18 22,-10 27-714,0 0 0,0 0-1,1 0 1,0 0 0,0 0-1,0 0 1,0 0 0,0 0-1,4-4 1,14-26 102,38-111 262,-8 24-152,-32 74-183,-13 36-61,0 0 0,-1 0 0,-1 0 0,0 0 0,0-1 0,1-13 0,-4 17-5,1 0-1,0 0 1,1 0 0,5-14 0,-5 14 1,0 0 0,0 0 0,0 0 0,0-17 1,9-51 62,0 26-92,0-4 23,-11 53 6,-1 0 1,1 0 0,0 0 0,0 0 0,0 0 0,0 0-1,0 0 1,0 1 0,0-1 0,0 0 0,1 0 0,-1 0-1,0 0 1,1 0 0,-1 0 0,0 1 0,1-1 0,-1 0-1,1 0 1,-1 1 0,1-1 0,-1 0 0,1 0 0,0 1-1,-1-1 1,1 1 0,1-2 0,-1-1-12,0-1-1,-1 0 1,1 0 0,-1 0-1,1 0 1,-1 0 0,-1 0-1,0-7 1,1 4 20,10-23 91,-10 28-100,0 0-1,0 0 1,0-1-1,0 1 1,0 0-1,0 0 0,0 0 1,1 0-1,-1 0 1,1 0-1,0 0 1,-1 1-1,1-1 1,0 0-1,0 0 0,2-3 1,0-18-14,-4 12-7,1 14 91,0-2 260,-16-3-2477,13 2 961,0-1-1,0 1 1,0 0-1,0 0 0,0 0 1,0 0-1,0 0 1,1 1-1,-1-1 0,0 1 1,0 0-1,-4 2 1,-12 12-3068,10-9 143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5.2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11 923 180,'-9'2'17292,"7"-3"-16380,4-6-778,-1-1 0,1 1 0,0 0 0,1 0 0,0 0 0,0 0 1,0 0-1,7-8 0,6-17 216,36-78 502,2-29-260,54-121-360,-80 190-233,-18 42 4,1 1 0,17-31 0,1-13 53,-25 54 79,-4 17-128,0-1-1,0 1 1,0-1 0,0 1 0,0-1-1,0 1 1,0-1 0,0 1-1,0-1 1,0 1 0,0-1-1,0 1 1,1-1 0,-1 1-1,0-1 1,0 1 0,1 0-1,-1-1 1,0 1 0,0-1-1,1 1 1,-1 0 0,1-1 0,-1 1-1,0 0 1,1-1 0,-1 1-1,1 0 1,0-1 0,1 0 1523,-9-7-1155,4 5-256,11-3-108,-6 5 1,8-6 81,-10 8-57,2 17 316,0-16-326,-1 1 1,0-1-1,0 1 0,0-1 1,0 1-1,0 0 1,0-1-1,-1 1 0,1 0 1,-1 0-1,0 4 1,8 25 113,6 15-12,28 45 63,-10-14-120,-25-65-55,-1 0-1,0 1 0,4 15 1,-7-17-10,1 0 1,1 0 0,0-1 0,0 1 0,9 10 0,23 42 4,-29-49-2,0 0 0,1 0 0,15 17 0,3 13-15,-13-18-4,8 16 14,-20-40-2,0 1 0,-1-1 0,1 1 0,-1-1 0,0 1 0,0 0 0,0 0 0,-1-1 0,1 8 0,-1-7 1,0-3-2,0 1 1,0-1-1,0 1 0,-1-1 0,1 0 1,1 1-1,-1-1 0,0 1 1,0-1-1,0 0 0,1 1 1,-1-1-1,1 0 0,-1 1 1,1-1-1,0 0 0,-1 0 0,1 1 1,0-1-1,0 0 0,1 2 1,0-2 6,0 11-9,6-13 24,-15-3-215,-5-2-2077,10 5 1244,-4-2-1230,-1 1 0,1-1-1,-1-1 1,1 1 0,0-1 0,-9-8-1,4 0-1591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5.8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11 96,'0'0'2722,"2"23"9338,4-20-11666,0-1 1,0 1-1,0-2 1,0 1-1,1-1 0,-1 0 1,1 0-1,-1-1 0,1 0 1,10-1-1,77-12 218,-35 3-393,85-1-202,-83 9-3221,-40-8-10204,-21 9 13628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7.1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14 416,'9'-14'7835,"-7"23"-1461,-2-9-6325,-1 1 1,1-1-1,0 0 0,0 1 0,0-1 0,0 1 0,0-1 0,0 0 1,0 1-1,0-1 0,0 0 0,0 1 0,0-1 0,0 0 0,0 1 0,0-1 1,1 0-1,-1 1 0,0-1 0,0 0 0,0 1 0,0-1 0,0 0 1,1 0-1,-1 1 0,0-1 0,0 0 0,1 0 0,-1 1 0,0-1 0,0 0 1,1 0-1,-1 0 0,0 1 0,1-1 0,-1 0 0,0 0 0,1 0 1,-1 0-1,0 0 0,1 0 0,-1 0 0,0 0 0,1 0 0,-1 0 1,0 0-1,1 0 0,0 0 0,0 43 2272,-1-34-1976,0-5-263,0 0 0,0 0 0,0 0 0,0 0 0,1 0 0,-1 0 0,1 0 0,0 0 0,1 0 0,-1 0 0,2 4 0,-2-7-78,-1 0 1,0 0 0,0 0 0,1 0 0,-1 0 0,0-1 0,0 1 0,0 0-1,0 0 1,-1 0 0,1 0 0,0 0 0,0 0 0,0 0 0,-1-1 0,1 1-1,0 0 1,-1 0 0,1 0 0,-2 1 0,2-1 3,-1 0 1,1 0-1,-1 0 1,1 0 0,-1 0-1,1 0 1,0 1-1,-1-1 1,1 0-1,0 0 1,0 0-1,0 0 1,0 1-1,0-1 1,0 0-1,0 2 1,18 96 952,-15-79-828,0 1 1,-2-1-1,-1 1 1,-3 31 0,1 7 30,2 105 462,-11-91-477,11-2 327,0-70-404,0 17 220,0-13-294,0-4 8,0 0-1,0-1-6,0 1-1,-1-1 1,1 1 0,0-1-1,0 1 1,0-1 0,0 1-1,0-1 1,0 1 0,0-1-1,0 1 1,0-1 0,0 1-1,0-1 1,0 1 0,0-1-1,0 1 1,0-1 0,0 1-1,0-1 1,1 1 0,-1-1-1,0 1 1,0-1 0,1 0-1,-1 1 1,0-1 0,1 1-1,-1-1 1,0 0 0,1 1-1,-1-1 1,0 0 0,1 0-1,-1 1 1,1-1 0,-1 0-1,1 0 1,-1 1 0,1-1-1,-1 0 1,0 0 0,1 0-1,0 0 1,1 4-213,-2-7-58,0 2-78,-20-23-8373,19 23 8141,0-1-1,0 1 1,-1-1 0,1 1-1,0-1 1,0 0 0,1 1-1,-1-1 1,0 0 0,1 0-1,-1 0 1,1 1 0,-1-1-1,1 0 1,0 0 0,0-2-1,0-13-2913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7.7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17 1436,'16'14'15479,"-12"-15"-15997,-2 0 1015,2 1-294,0 0 0,0 0 0,1 0 0,-1-1 0,0 0 0,0 0 0,0 0 0,0-1 0,0 1 0,5-4 0,5 0 171,11 1-221,-1 0 0,0 2 1,1 0-1,0 2 0,-1 1 0,26 4 0,46 0 130,-11-11-293,-71 5-291,-52 1-11022,20 1 7778,6-1 20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8.5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37 984,'0'0'3114,"10"7"1370,-10-6-4314,1-1 1,-1 1-1,0-1 1,0 1-1,0 0 0,1-1 1,-1 1-1,0-1 1,0 1-1,1-1 0,-1 1 1,1-1-1,-1 1 0,0-1 1,1 1-1,-1-1 1,1 1-1,-1-1 0,1 0 1,-1 1-1,1-1 0,0 0 1,-1 1-1,1-1 1,-1 0-1,1 0 0,0 0 1,-1 0-1,1 1 0,-1-1 1,1 0-1,0 0 1,-1 0-1,1 0 0,0 0 1,-1-1-1,1 1 0,-1 0 1,1 0-1,0 0 1,0-1-1,33-8 651,-24 6 124,18 5-299,-23-1-538,0 0-1,-1-1 1,1 0-1,0 0 1,0 0 0,0 0-1,8-3 1,-6 2-9,-1 0 0,0 1 0,0-1 1,1 1-1,11 2 0,-14-1-74,1-1 1,-1 1 0,0-1-1,1 0 1,-1 0 0,1-1-1,-1 1 1,0-1 0,1 0-1,-1 0 1,4-2 0,46-9 31,-41 7-252,-13 5 170,1 0 0,-1 0 0,1 0 0,-1 0 0,1 0 0,-1 0 0,0 0 0,1-1 0,-1 1-1,1 0 1,-1 0 0,1-1 0,-1 1 0,0 0 0,1 0 0,-1-1 0,1 1 0,-1 0 0,0-1 0,1 1 0,-1-1 0,0 1 0,0 0 0,1-1 0,-1 1 0,0-1 0,0 1 0,0-1 0,0 1 0,1-1 0,-1 1 0,0-1 0,0 1 0,0-1 0,0 1 0,0-1 0,0 1 0,0-1 0,-22-6-14547,11 7 11100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27.3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78 22 728,'0'0'119,"1"0"0,0 0 0,-1 0 0,1 0-1,-1 0 1,1 0 0,0 0 0,-1 0 0,1 0 0,0 0 0,-1-1-1,1 1 1,-1 0 0,1-1 0,0 1 0,-1 0 0,1-1 0,-1 1-1,1 0 1,-1-1 0,1 1 0,-1-1 0,1 1 0,-1-1 0,0 1-1,1-1 1,-1 1 0,0-1 0,1 0 0,-1 1 0,0-1 0,0 0 0,0 1-1,1-1 1,-1 0 0,0 0 671,0-7 4921,0 16 77,1 26-4073,0-34-1707,-1 0-1,1 0 1,-1 0-1,1 1 1,-1-1 0,0 0-1,1 1 1,-1-1-1,1 0 1,-1 1 0,0-1-1,1 1 1,-1-1-1,0 1 1,1-1 0,-1 1-1,0-1 1,0 0-1,0 1 1,1 0-1,-1-1 1,0 1 0,0-1-1,0 1 1,0-1-1,0 1 1,0-1 0,0 1-1,0-1 1,0 1-1,0 25 266,-1-18-262,1-7-7,0 33 2,1-32-4,-1 0 0,0-1 0,0 1 0,0-1 0,0 1 0,-1 0 0,1-1 0,0 1 0,-1-1 0,1 1 0,-1-1 0,1 1 0,-1-1 0,0 1 0,0-1 0,-1 3 0,1 0 2,0-1 0,0 1 0,1 0 0,-1 0 0,1 0 0,0 0 0,0 0 0,0 0 0,2 6 0,-1 3 31,-1 5-13,1-13-36,-1 1 0,0-1 1,0 0-1,0 1 1,0-1-1,-1 0 0,0 1 1,0-1-1,-4 10 0,3-11 17,1 1-1,0 0 0,1-1 0,-1 1 0,1 0 0,0-1 1,0 1-1,0 0 0,2 5 0,-1 6-23,4 2 15,-5-17 6,1-1 0,-1 1 0,0 0 0,0-1 0,1 1 0,-1 0 0,0-1-1,0 1 1,1 0 0,-1-1 0,0 1 0,0 0 0,0 0 0,0-1 0,0 1 0,0 0 0,0 0 0,-1-1 0,1 1 0,0 0 0,0-1 0,0 1 0,-1 0 0,1-1 0,0 1 0,-1 0-1,1-1 1,-1 1 0,1-1 0,-1 1 0,1-1 0,-1 2 0,-1 3 7,1 0 0,1 0 0,-1 0 0,1 0 0,0 0 0,0 0 0,0 0-1,1 5 1,0 6 6,-1-6-8,1-8-8,-1 1 0,0-1 0,0 0 1,0 1-1,0-1 0,0 0 0,-1 1 0,1-1 0,-1 0 0,1 0 0,-1 1 0,0-1 0,0 0 0,-2 4 0,2-4 2,1 1 0,-1-1-1,1 1 1,-1 0 0,1-1-1,0 1 1,0-1 0,0 1-1,0-1 1,1 5 0,0-5 1,-1 0 0,1 0 1,-1-1-1,0 1 0,0 0 0,0 0 1,0-1-1,0 1 0,0 0 0,-1 0 1,1 0-1,-1-1 0,0 3 0,0-4 1,1 1 0,-1-1 0,0 1-1,1 0 1,-1-1 0,1 1 0,-1 0-1,1-1 1,-1 1 0,1 0 0,-1 0-1,1-1 1,0 1 0,-1 0 0,1 0-1,0 0 1,0 0 0,0-1 0,0 1-1,-1 0 1,1 0 0,0 0 0,0 0-1,1 0 1,-1 0 0,0-1 0,0 3-1,1 6 1,-10 6 43,9-12-39,0-1 0,-1 1 0,1-1 0,-1 0 0,1 1 0,-1-1 0,0 0 0,0 1 0,-2 1 0,2-1-5,0-1-1,-1 1 1,1 0 0,0 0-1,1 0 1,-1-1 0,0 1-1,1 0 1,-1 4-1,-2 1 12,3-7-6,-1 0 1,0 0-1,1 0 0,-1 1 1,0-1-1,1 0 1,0 0-1,-1 1 1,1-1-1,0 0 1,0 0-1,-1 1 0,1-1 1,0 0-1,1 3 1,-1-4-31,0 0 0,-1 0 0,1 0 0,0-1 0,0 1 0,0 0 0,0 0 0,0 0 0,0 0 0,0 0 0,0 0 0,0 0 0,0 0 0,-1 0 0,1-1 0,0 1 0,0 0 0,0 0 0,0 0 0,0 0 1,0 0-1,0 0 0,-1 0 0,1 0 0,0 0 0,0 0 0,0 0 0,0 0 0,0 0 0,0 0 0,-1 0 0,1 0 0,0 0 0,0 0 0,0 0 0,0 0 0,0 0 0,0 0 0,-1 0 0,1 0 0,0 0 0,0 1 0,0-1 0,0 0 0,0 0 0,0 0 0,0 0 0,-1 0 0,1 0 1,0 0-1,0 0 0,0 0 0,0 1 0,0-1 0,0 0 0,0 0 0,0 0 0,0 0 0,0 0 0,0 0 0,0 1 0,-12-17-6088,4 5 398,-1 2 1909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28.7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49 63 520,'5'-1'7719,"-5"1"-7602,0 0 39,1 0 0,-1-1 0,1 1 0,-1-1-1,1 1 1,-1 0 0,1-1 0,0 1 0,-1 0 0,1-1 0,-1 1 0,1 0-1,0 0 1,-1 0 0,1 0 0,0 0 0,0 0 0,0 0 0,0 0 1,0-1 1,0 1-1,0 0 1,0-1-1,0 1 1,0 0-1,0-1 0,0 1 1,0-1-1,0 1 1,0-1-1,-1 0 1,1 1-1,0-1 1,0 0-1,-1 0 1,1 1-1,0-1 1,-1 0-1,1 0 1,0-2-1,0 2-58,-1 0-1,1 0 1,0 0-1,-1 0 1,1 0-1,0 0 1,0 0-1,0 0 1,0 1 0,0-1-1,0 0 1,0 1-1,0-1 1,0 0-1,0 1 1,2-1 0,20-9 1093,-11 5-690,31-4 537,-24 7-878,-12 1-19,-1 0-1,1 1 1,0 0-1,0 0 1,-1 0 0,10 3-1,20 9 10,0 3 0,-1 0-1,39 26 1,-68-37-132,-1 0 0,1 1 1,-1 0-1,0 0 0,0 0 0,0 0 1,-1 1-1,8 12 0,14 12 9,-19-20-8,-5-8-17,0 0 1,-1 0-1,1 1 0,0-1 1,-1 1-1,1 0 0,-1-1 1,0 1-1,2 4 1,-3-5-5,1 1 0,-1-1 1,1 0-1,0 0 0,0 0 0,0 0 1,0 1-1,0-2 0,0 1 1,3 4-1,-2-5 0,-1 2 0,1-1 0,-1 0 0,0 0 0,0 0 0,1 1 1,-2-1-1,1 0 0,0 1 0,0-1 0,0 3 0,7 30-11,-8 38 73,-8-44-1,5-20-27,1 0 0,-1 0 0,-1 0 0,0-1 0,-5 10 0,-2 5 278,9-20-256,1 1 1,-1-1 0,1 1-1,-1-1 1,0 0-1,-1 0 1,1 0 0,-1 0-1,-3 4 1,4-5-16,0 0 0,0 0 0,0 0 0,1 0 0,-1 1 0,1-1 0,-1 0 0,1 1 0,0-1 0,-1 5 0,1-4 11,0-1 0,0 0 0,0 1 0,0-1 0,0 0 0,-1 0-1,1 1 1,-1-1 0,1 0 0,-4 3 0,-23 19 371,13-10-11,-1 0 0,-1-1 1,0 0-1,-1-1 0,0-2 1,-23 11-1,-47 19 409,20-7-248,33-16-477,-25 8-5,59-24-90,-1-1 1,0 0-1,0 1 0,0-1 1,0 0-1,1 0 0,-1 0 1,0 0-1,0-1 0,0 1 1,1-1-1,-4 0 0,-10-2-596,8-11-3032,28-40-10191,-18 36 9847,4 3 73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30.76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14 328,'0'-14'9930,"0"16"-8852,1 7 2642,6-6-3402,-6 30 359,-1 51 422,9-47-550,-9-33-503,0 1 0,0-1 0,0 1 1,1-1-1,0 1 0,0-1 0,3 9 0,-3-7-17,0-1 0,0 1 0,0 0 0,-1 0 0,1 0 0,-1 0 0,-1 0 0,0 6 0,-1 11 22,2-18-45,0 0 1,0 0-1,1 0 1,-1 0-1,1 0 1,0 0-1,3 8 1,-3-9 38,0 0 1,0 0 0,0 0-1,-1 0 1,0 0 0,0 0 0,0 0-1,-1 7 1,0 4-75,-8 9-87,9-16 110,1-7 16,-1 0 0,0 0 0,0 0 0,0 0 0,0 0 0,0 1 0,0-1 0,0 0 1,0 0-1,0 0 0,-1 0 0,1 0 0,0 0 0,-1 0 0,1 0 0,0 0 0,-1 0 0,0 0 0,1 0 0,-1 0 0,0 0 0,1 0 0,-2 0 0,1 3 6,1-1-1,-1 0 1,1 0 0,-1 0 0,1 0-1,0 0 1,0 0 0,1 7-1,0-5 33,-10 19 70,5-5 110,3-18-207,1 1 0,-1 0-1,0-1 1,1 1 0,-1 0-1,1 0 1,0-1 0,-1 1-1,1 0 1,0 0 0,0 3-1,0-4-28,0-1-49,1 2 65,-1 0-1,0 0 1,0-1 0,0 1-1,0 0 1,0-1 0,0 1-1,0 0 1,0 0 0,-1-1-1,1 1 1,-1 0 0,1-1-1,-1 1 1,0-1 0,0 1-1,0-1 1,-1 2-1,1 22 79,1-18-3,0-6-79,1 0 0,-1 0 0,0 0-1,0 0 1,0 1 0,0-1-1,0 0 1,0 0 0,-1 0-1,1 0 1,0 0 0,0 1 0,-1-1-1,1 0 1,-1 0 0,1 0-1,-1 0 1,1 0 0,-1 0-1,0 0 1,1 0 0,-2 1 0,1 0-18,0 1 1,1-1-1,-1 1 1,1 0-1,0-1 1,0 1-1,0 0 1,0 0-1,1 2 1,-1 1 284,0-6-272,0 0-1,1 1 0,-1-1 1,0 0-1,0 0 1,0 1-1,0-1 0,0 0 1,0 0-1,0 1 0,0-1 1,0 0-1,0 0 1,0 0-1,-1 1 0,1-1 1,0 0-1,0 0 1,0 1-1,0-1 0,0 0 1,0 0-1,0 0 1,-1 1-1,1-1 0,0 0 1,0 0-1,0 0 1,0 0-1,-1 1 0,1-1 1,0 0-1,0 0 0,0 0 1,-1 0-1,1 0 1,-1 0-1,1 0 4,0 1-1,-1-1 1,1 0 0,0 0-1,0 0 1,-1 0 0,1 1-1,0-1 1,0 0 0,-1 0-1,1 0 1,0 1 0,0-1-1,-1 0 1,1 0 0,0 1-1,0-1 1,0 0 0,0 1-1,0-1 1,-1 0 0,1 1-1,0-1 1,0 0 0,0 1-1,0-1 1,0 0 0,0 1-1,0-1 1,0 0 0,0 1-1,0-1 1,0 0 0,0 1-1,0-1 1,1 1 0,-1 0 3,0-1-12,0 4 2,0-4-1,-7-3-192,5-3-4434,2 2 2683,-1 0 1,1 0 0,-1 0 0,0 1-1,-3-8 1,3-3-1303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0:40.7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2 560,'-8'-2'14203,"6"3"-14389,2 0 508,-42 17 1021,31-6-1144,10-12-146,-10 17 258,11-16-306,-1-1-4,0 1 0,0-1 0,0 0 0,-1 1 0,1-1 0,0 0 0,0 1 0,0-1 0,0 1 0,0 0 0,1-1 0,-1 1 0,0 0 0,0 0 0,0-1 0,1 1 0,-1 0 0,0 0 0,0 0 0,1 0 0,-1 0 0,0 2 0,-12 12 158,10-14-156,-2 5 37,4 17 51,1-18-75,0 56 62,5-55-88,-5-5 9,0-1-1,1 0 0,-1 0 1,0 0-1,1 1 0,-1-1 0,0 0 1,1 0-1,-1 1 0,0-1 1,0 0-1,1 0 0,-1 1 1,0-1-1,0 0 0,1 1 0,-1-1 1,0 0-1,0 1 0,0-1 1,0 1-1,0-1 0,1 0 0,-1 1 1,0-1-1,0 1 0,0-1 1,0 0-1,0 1 0,0 0 1,34 30 40,-30-27-38,1-1 1,0 1-1,0-1 1,0-1 0,0 1-1,1-1 1,-1 1-1,1-2 1,-1 1-1,1 0 1,0-1-1,0 0 1,-1-1-1,1 1 1,0-1-1,0 0 1,8-2-1,-1 3-14,-8-1 14,-1 1-1,1-1 1,-1 0-1,1 0 1,-1 0-1,1-1 1,-1 0-1,1 0 1,-1 0-1,1 0 1,-1-1-1,0 1 1,0-1-1,0 0 1,0 0-1,0-1 1,0 1-1,0-1 1,-1 0-1,5-4 1,-5 2 0,0-1 0,0 0 1,0 0-1,0 0 1,-1 0-1,0-1 1,0 1-1,-1-1 0,0 1 1,0-1-1,0 1 1,-1-1-1,0 1 1,-2-14-1,2 5 19,-4 11-19,4 4-2,-1 0-1,1 0 1,0 0 0,-1 0-1,1 0 1,0 0 0,-1 0-1,1 0 1,0 0 0,-1-1-1,1 1 1,0 0 0,-1 0-1,1 0 1,0-1 0,0 1-1,-1 0 1,1 0 0,0-1-1,0 1 1,-1 0 0,1 0-1,0-1 1,0 1 0,0 0-1,0-1 1,-1 1 0,1 0-1,0-1 1,0 1 0,0 0-1,0-1 1,0 1 0,0 0-1,0-1 1,0 1 0,0 0 0,0-1-1,0 1 1,0 0 0,0-1-1,0 1 1,0 0 0,0-1-1,1 1 1,-1 0 0,0-1-1,-1 1 12,0-1-7,-1 0-1,0 0 1,0 0 0,1 0-1,-1 1 1,0-1 0,0 1-1,0-1 1,0 1-1,0-1 1,0 1 0,0 0-1,0 0 1,-3 1 0,-27-7-5,30 5-270,0 1 0,0-1 0,0 0 0,1 1 0,-1-1 0,0 0 0,0 0 1,1 0-1,-1 0 0,1-1 0,-1 1 0,1 0 0,0 0 0,-1-1 0,1 1 0,0-1 0,0 1 0,0-1 0,0 0 0,0 1 0,-1-5 0,-21-25-7945,14 25 6169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32.0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44 620,'0'0'9224,"0"-2"-9128,1-5 6604,0 7-6686,-1 0 0,1 0 0,-1 0 1,0-1-1,1 1 0,-1 0 0,0 0 1,1 0-1,-1 0 0,0 0 0,0 0 1,1-1-1,-1 1 0,0 0 1,1 0-1,-1 0 0,0-1 0,0 1 1,1 0-1,-1 0 0,0-1 0,0 1 1,0 0-1,1-1 0,-1 1 0,0 0 1,0-1-1,0 1 0,0 0 1,0-1-1,0 1 0,0 0 0,1-1 1,-1 1-1,0 0 0,0-1 0,0 1 1,-1 0-1,1-1 0,0 1 0,0 0 1,0-1-1,0 1 0,0 0 1,0-1-1,0-1 30,17-9 500,-17 10-541,1 0-1,-1 1 1,1-1-1,0 1 0,-1-1 1,1 1-1,0-1 1,-1 1-1,1-1 0,0 1 1,0 0-1,0-1 1,-1 1-1,1 0 1,0 0-1,0 0 0,0-1 1,-1 1-1,1 0 1,0 0-1,1 0 0,24-1 57,-13 0 8,-1 1 0,1 1 0,0 0 0,0 1 0,-1 0 0,1 1 0,-1 0-1,24 10 1,-26-6-45,0-1 0,0 2 0,-1 0 0,0 0 0,10 13 0,-16-18-19,-1-1-1,0 1 0,0 0 1,-1 0-1,1 0 0,-1 0 1,1 0-1,-1 1 0,0-1 1,0 0-1,0 4 0,2 3 34,3 12 165,-7-17-163,0-1 0,1 0-1,-1 0 1,-1 0 0,1 0 0,-1 0 0,1-1-1,-1 1 1,-3 4 0,-4 22 67,-1-3-62,0-7 188,1-9 116,5-6-230,0 0 0,0-1 0,0 1 0,-1-1 0,1 0 0,-1 0 0,-6 3 0,-49 41 457,-59 9 893,85-38-1019,32-18-431,-16 0-476,18-1 323,-1 0 0,1-1 0,0 1 0,-1 0-1,1-1 1,0 1 0,-1 0 0,1-1 0,0 1 0,0 0-1,0-1 1,-1 1 0,1 0 0,0-1 0,0 1 0,0-1 0,0 1-1,0 0 1,0-1 0,0 1 0,0-1 0,0 1 0,0 0 0,0-1-1,0 1 1,0-1 0,0 1 0,0 0 0,0-1 0,0 1-1,0-1 1,0 1 0,1-1 0,9-18-5493,0 2-532,-9 7 2550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44.4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264 7 76,'-8'-5'11326,"7"3"-9997,-6 4 999,6-2-1867,8 0 2437,-10 0-2882,8 5-67,3-9 94,-8 7-37,25 9 66,-21-7 48,-4-4-125,1 0 1,-1-1-1,0 1 1,1 0-1,-1-1 1,0 1-1,1 0 0,-1-1 1,1 1-1,-1-1 1,1 1-1,-1 0 1,1-1-1,-1 0 1,1 1-1,0-1 1,-1 1-1,1-1 1,0 0-1,-1 1 1,1-1-1,1 0 1,1 10 49,2-7 26,-4-3-57,-1 0 0,1 0 0,-1 1 0,1-1 0,0 0 0,-1 0 0,1 1 0,-1-1 0,1 1 0,-1-1 1,0 0-1,1 1 0,-1-1 0,1 1 0,-1-1 0,0 1 0,1-1 0,-1 1 0,0-1 0,1 1 0,-1-1 0,0 1 0,0 0 0,0-1 0,0 1 0,1-1 0,-1 1 0,0 0 0,0-1 1,0 1-1,0 0 0,0-1 0,-1 1 0,8 7-12,-7-8-1,1 0-1,0 1 1,-1-1-1,1 1 1,0-1-1,-1 1 1,1-1 0,-1 1-1,1-1 1,0 1-1,-1 0 1,1-1 0,-1 1-1,0 0 1,1-1-1,-1 1 1,0 0-1,1 0 1,-1 0 0,0-1-1,0 1 1,0 0-1,0 0 1,1 1-1,-1-2 0,0 0 0,0 1 0,0-1 0,0 1 0,0-1-1,0 1 1,1-1 0,-1 0 0,0 1 0,0-1 0,1 0 0,-1 1-1,0-1 1,1 0 0,-1 1 0,0-1 0,1 0 0,-1 0-1,0 1 1,1-1 0,-1 0 0,0 0 0,1 1 0,0-1-1,0 0 1,-1 0-1,1 1 1,-1-1-1,1 0 0,-1 0 1,1 1-1,-1-1 0,1 0 1,-1 1-1,1-1 1,-1 1-1,0-1 0,1 1 1,-1-1-1,1 1 1,-1-1-1,0 1 0,0-1 1,1 1-1,-1-1 0,0 1 1,0-1-1,0 1 1,1 0-1,-1-1 0,0 2 1,5 6 143,-4-7-129,0 0-1,0 0 1,0 0 0,0 0-1,0 1 1,0-1-1,0 0 1,-1 0-1,1 1 1,-1-1 0,1 0-1,-1 0 1,1 1-1,-1-1 1,0 1-1,1-1 1,-1 0 0,0 2-1,0 0 49,0-3-56,0 0 0,-1 1 1,1-1-1,0 0 0,0 1 0,0-1 0,0 0 1,0 1-1,0-1 0,0 0 0,0 1 0,0-1 1,0 0-1,0 1 0,0-1 0,0 0 1,0 1-1,0-1 0,0 0 0,1 0 0,-1 1 1,0-1-1,0 0 0,0 1 0,0-1 1,1 0-1,-1 0 0,0 1 0,0-1 0,1 0 1,-1 0-1,0 1 0,0-1 0,1 0 1,-1 0-1,0 0 0,1 0 0,-1 1 0,0-1 1,1 0-1,-1 0 0,0 0 0,0 0 0,1 0 1,-1 0-1,1 0 0,2 23 142,-2-21-109,0-1 0,0 1-1,0-1 1,-1 1 0,1 0-1,0-1 1,-1 1 0,1 0 0,-1-1-1,1 1 1,-1 0 0,0 0-1,0 0 1,0-1 0,0 1 0,0 0-1,0 0 1,-1-1 0,1 1 0,0 0-1,-1 0 1,1-1 0,-1 1-1,0 0 1,0-1 0,0 1 0,-1 1-1,1-2-23,0 0 0,1 0 0,-1 1 0,0-1 0,1 0 0,-1 0 0,1 0 0,-1 0 0,1 0 0,0 1 0,-1-1 0,1 0 0,0 0-1,0 1 1,0-1 0,0 2 0,-3 14 110,2-15-50,-1 0 0,1 0 0,-1 0 1,1 0-1,-1 0 0,0 0 0,1-1 0,-1 1 1,0 0-1,0-1 0,-4 2 0,4-2-23,-25 23 147,21-19-186,-4 6 52,-14 6 589,-2 3 481,25-19-1020,-35 8 318,34-9-394,-1 0 0,1 0 0,0 1 0,0-1 0,0 0 0,-1 1 0,1-1 0,0 1 0,0 0 0,0 0 0,0 0 0,-4 2 0,5-2-6,-35 13 696,-13 5-546,48-18-129,-23 3 810,18-7-659,4 1-152,0 1 0,0 0 0,0 0-1,0 0 1,0 0 0,0 0 0,0 0 0,-1 1-1,1-1 1,0 1 0,-4-1 0,5 1 39,-26-5-10,17 2-548,6-5-4839,4 6 3944,1 0 0,-1 0-1,0 0 1,1 0 0,-1 1 0,1-1 0,0 0 0,-1 0 0,1 0 0,2-2-1,4-5-2721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46.2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267 21 448,'0'0'2082,"7"-5"5431,-38-5-2249,30 10-4932,-1 0-189,0-1 0,0 0 0,1 0-1,-1 1 1,0-1 0,0 1 0,0-1 0,1 1 0,-1 0 0,0 0 0,0 0 0,0 0 0,0 0 0,0 0 0,-3 1 0,-30 17 803,33-17-836,1 0 0,-1 0 0,0 0-1,1 0 1,-1 1 0,1-1-1,-1 1 1,1-1 0,-1 1-1,0 1 1,-4 5 50,5-7-141,0 0-1,0 0 1,0 0-1,0 0 1,0-1-1,1 1 1,-1 0-1,0 1 1,1-1-1,-1 0 1,1 0-1,-1 0 1,1 0-1,-1 0 1,1 0-1,-1 3 1,1-4 10,-1 0 0,1 0 1,-1 1-1,1-1 0,-1 0 0,1 0 0,0 1 1,-1-1-1,1 1 0,-1-1 0,1 0 1,0 1-1,-1-1 0,1 1 0,0-1 1,-1 1-1,1-1 0,0 1 0,0-1 0,-1 1 1,1-1-1,0 1 0,0-1 0,0 2 1,-9 21 464,5-10-275,3-12-216,1-1-1,-1 0 1,1 1-1,0-1 1,-1 1-1,1-1 1,0 1-1,0-1 1,-1 1-1,1-1 1,0 1-1,0-1 1,0 1 0,-1-1-1,1 1 1,0 0-1,0-1 1,0 1-1,0-1 1,0 1-1,0-1 1,0 1-1,0 0 1,1-1-1,-1 1 1,0-1-1,0 1 1,0-1-1,1 1 1,-1-1-1,0 1 1,0-1 0,1 1-1,-1-1 1,0 1-1,1-1 1,-1 0-1,1 1 1,-1-1-1,1 0 1,-1 1-1,0-1 1,2 1-1,9 22-42,32 16 61,6-10-44,-39-23 31,-9-5-7,0-1-1,0 0 1,0 1 0,0-1 0,0 1 0,0-1 0,0 1-1,0 0 1,-1-1 0,1 1 0,0 0 0,0-1 0,-1 1-1,1 0 1,0 0 0,-1 0 0,1 0 0,-1 0 0,1 0-1,-1 0 1,0-1 0,1 3 0,3 4-3,-2-4 6,0-1-1,-1 1 0,1 0 1,-1 0-1,0-1 0,0 1 1,0 0-1,0 0 1,0 4-1,-9 22 140,7-28-81,0 1 1,1 0 0,-1-1-1,0 1 1,0-1 0,0 1 0,0-1-1,-1 1 1,1-1 0,0 0-1,-1 1 1,1-1 0,-1 0-1,1 0 1,-1 0 0,-3 1-1,-16 16 394,16-11-261,-1 0 0,-1 0 0,1-1 1,-1 0-1,-10 6 0,-2 3 84,8-3-73,9-10-164,1-1-1,0 0 1,0 1 0,-1-1-1,1 0 1,0 1-1,-1-1 1,1 0-1,-1 0 1,0 0 0,1 0-1,-1-1 1,-2 2-1,-9 3 279,11-4-299,0 1-1,-1-1 1,1 0 0,0-1-1,0 1 1,-1 0-1,1-1 1,0 1 0,-1-1-1,1 0 1,0 1-1,-1-1 1,1 0-1,-5-1 1,-1-2-219,1 1 0,-1-2 0,1 1-1,-9-6 1,12 7-259,3 2 162,1-1 0,-1 1 0,0-1-1,1 0 1,-1 1 0,0-1 0,1 0 0,-1 1 0,1-1 0,-1 0 0,1 0-1,-1 0 1,1 1 0,0-1 0,-1 0 0,1 0 0,0-1 0,-1-28-11913,1 20 8255,0 1 301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2.1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19 80,'0'0'3282,"10"-18"6491,-9 18-9654,-1 0 0,1 0-1,-1 0 1,0 0 0,1 0-1,-1 0 1,1 0 0,-1 0-1,1 0 1,-1 0 0,0 0-1,1 0 1,-1 0 0,1 0-1,-1 1 1,0-1 0,1 0-1,-1 0 1,0 1 0,1-1-1,-1 0 1,0 0 0,1 1-1,-1-1 1,0 0 0,0 1 0,1-1-1,-1 1 1,0 73 1350,-11-44-1339,11 61-51,-10-60-28,10 331 858,-2-360-902,1-2 0,0 1-1,0 0 0,0 0 1,0 0-1,1-1 0,-1 1 0,0 0 1,1 0-1,-1 0 0,0 0 1,1 0-1,0 0 0,-1 0 0,1 0 1,-1 0-1,1 0 0,0 1 1,0-1-1,0 0 0,-1 0 0,1 0 1,0 0-1,0 0 0,1 1 1,-1-1-1,0 0 0,0 0 0,0 0 1,1 1-1,0 1 113,-1-2 42,-2 11 144,-7-11-135,16 1 491,17 1-189,-23-3-462,3-2 22,0 1 1,0-1-1,0 0 0,0 1 0,1 0 0,-1 0 0,0 0 0,6 0 1,36 4 261,-35-2-228,-1 0-1,0 0 0,0-1 1,0 0-1,0-1 0,13-3 1,-6 1 7,-1 1 1,1 0-1,34 2 0,-35 0-82,-6-6 77,-10 6-66,0 0 0,1-1 1,-1 1-1,0 0 0,1 0 0,-1 0 0,0 0 0,0-1 0,1 1 0,-1 0 0,0 0 0,1 0 0,-1 0 0,0 0 1,1 0-1,-1 0 0,1 0 0,-1 0 0,0 0 0,1 0 0,-1 0 0,0 0 0,1 0 0,-1 1 0,0-1 0,1 0 1,-1 0-1,0 0 0,0 0 0,1 1 0,-1-1 0,0 0 0,0 0 0,1 0 0,-1 1 0,0-1 0,0 0 0,1 1 1,-1-1-1,0 0 0,0 0 0,0 1 0,0-1 0,1 0 0,-1 1 0,0-1 0,0 0 0,0 1 0,-7 0-1236,12-1-39,-3-24-11699,-2 12 8606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3.3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2 768,'0'-1'7856,"0"2"-6841,10 30 4481,1 6-3801,-11-32-1627,0-1-1,0 1 0,0-1 1,1 1-1,-1-1 1,1 0-1,0 1 0,0-1 1,4 9-1,-3-8 13,-1 1-1,0 0 1,0 0-1,-1 0 0,1 0 1,-1 0-1,0 0 1,-3 11-1,2 4 70,1-7-60,0 0 0,-1 0 0,0-1 0,-6 23 0,5-27-29,1 0 1,0 0-1,0-1 0,0 1 0,2 10 1,0-11-15,-1 0 0,0-1 1,-1 1-1,0 0 0,0-1 1,-3 11-1,2-11-9,1 1-1,0 0 1,0-1-1,1 1 1,0 0-1,2 15 1,-1 11 84,7-30-114,-7 0-6,-8-6-3,5-2 0,2 3-9,0 0-115,-1 0 16,0 0 0,0 0 0,0 0 0,1 0 0,-1 0 0,0 0 0,1 0 0,-1 0 0,1 0 0,0-1 0,-1 1 0,1 0 0,-1-2 0,3 1-268,-1 0-1,0 0 1,-1 1 0,1-1-1,0 0 1,0 0 0,-1 0-1,1 0 1,-1 0 0,0 0-1,1 0 1,-1 0 0,0 0-1,0 0 1,-1-3 0,4-21-5381,6 13 2244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3.9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73 7 1260,'1'0'225,"-1"0"0,0-1 0,0 1-1,0 0 1,0-1 0,1 1 0,-1-1 0,0 1 0,0 0-1,1-1 1,-1 1 0,0 0 0,1 0 0,-1-1 0,0 1 0,1 0-1,-1 0 1,1-1 0,-1 1 0,0 0 0,1 0 0,-1 0-1,1 0 1,-1 0 0,0 0 0,1 0 0,-1 0 0,1 0-1,-1 0 1,1 0 0,-1 0 0,0 0 0,1 0 0,-1 0-1,1 0 1,-1 0 0,1 0 0,-1 1 0,27 5 2688,-24-6-2498,65 24 3064,-50-17-3233,1 2 1,-1 0-1,29 20 1,7 20-57,-48-44-178,0 0 0,0 0 0,-1 1 0,0 0 0,0 0 0,0 0 0,-1 0 0,1 1 0,-2 0 0,1 0 0,-1 0 0,0 0 0,3 15 0,1 9-4,-6-28-5,0 0 1,0 0-1,0 0 0,-1 0 0,1 0 0,-1 0 1,1 0-1,-1 0 0,0 0 0,-1 0 1,1 1-1,0-1 0,-1 0 0,-1 4 0,-2 5 35,0 2 82,-1 0-1,0 0 1,-1 0 0,0-1-1,-2 0 1,1 0 0,-1-1 0,-1 0-1,-11 12 1,-7 6 222,24-25-285,-1 0 0,0-1 0,0 1 0,-1-1-1,1 0 1,-10 6 0,0-2 30,0-1-1,-1 0 1,1-1-1,-18 5 1,24-9-95,0-1-1,1 0 1,-1 0 0,0-1 0,0 0-1,0 0 1,0 0 0,1-1 0,-1-1-1,-10-2 1,2 0-898,0-1-1,-29-15 1,38 19 210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5.3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11 569 516,'-11'-7'5833,"13"2"-5531,-1 1 0,1-1 1,0 0-1,0 1 0,1-1 1,-1 1-1,1 0 0,0 0 1,0 0-1,0 0 0,0 0 1,8-5-1,14-21 741,0-10-229,13-16 22,16-22 178,-15 19-246,-34 50-621,0-1 1,1 1 0,0 0 0,1 1 0,13-15 0,-18 22-106,0-1-1,-1 0 1,1 1 0,0-1 0,-1 0 0,0 0 0,1 0-1,-1 0 1,0 0 0,0 0 0,0-1 0,0 1 0,0 0-1,0-1 1,-1 1 0,1 0 0,-1-1 0,0-3 0,11-23 662,-11 27-130,11-15-24,-7 12-471,-4 5-68,1-1 0,-1 1 0,1-1 0,-1 1 0,1-1 0,-1 1 0,1-1 0,-1 0 0,0 1 0,1-1 0,-1 0 0,0 1 0,1-1 0,-1 0 1,0 1-1,0-1 0,0 0 0,1 1 0,-1-1 0,0 0 0,0-1 0,9-4 6,-6 4 1,0 0 0,-1-1-1,1 1 1,0-1 0,-1 1-1,0-1 1,1 0 0,-1 0 0,0 0-1,0 0 1,-1 0 0,1-1 0,-1 1-1,2-4 1,-3 6 11,0 0-20,0 1 0,0 0 0,0 0 0,0-1 0,0 1 0,0 0 0,0 0 0,0-1 0,0 1 0,0 0 0,1 0-1,-1 0 1,0-1 0,0 1 0,0 0 0,0 0 0,0 0 0,1 0 0,-1-1 0,0 1 0,0 0 0,0 0 0,1 0 0,-1 0 0,0 0 0,0 0 0,0-1 0,1 1 0,-1 0 0,0 0 0,0 0 0,1 0 0,-1 0 0,0 0 0,0 0 0,0 0 0,1 0 0,-1 0 0,0 0 0,0 0 0,1 0 0,-1 0 0,0 0 0,0 1 0,1-1 0,-1 0 0,0 0 0,0 0 0,0 0 0,1 0 0,-1 0 0,0 1 0,0-1 0,0 0 0,0 0 0,1 0 0,-1 0 0,0 1 0,0-1 0,0 0 0,0 0 0,0 0-1,0 1 1,0-1 0,1 1 0,-1 0 107,7 5 60,-7-6-174,-1 0 0,1 0 0,0 0 1,0 0-1,-1 0 0,1 0 0,0 0 1,0 0-1,0 0 0,-1 0 0,1 0 1,0 0-1,0 0 0,0 0 0,-1 1 0,1-1 1,0 0-1,0 0 0,0 0 0,0 0 1,-1 0-1,1 1 0,0-1 0,0 0 1,0 0-1,0 0 0,0 1 0,0-1 0,0 0 1,0 0-1,-1 0 0,1 1 0,0-1 1,0 0-1,0 0 0,0 1 0,0-1 0,0 0 1,0 0-1,0 1 0,11 13 101,-2 1 0,0 1 0,0 0 0,-2 0 0,0 0 0,7 25 0,-8-23-103,19 79 113,-19-83-99,-3-7-5,-1-1 1,0 1 0,0-1 0,0 1 0,1 11 0,-3-15-6,1-1 0,-1 1 0,1 0 0,-1-1 0,1 1 0,0-1 1,0 1-1,0-1 0,1 1 0,1 3 0,-1-4-1,-1 0 1,0 0-1,0 1 0,0-1 1,0 0-1,0 1 0,0-1 1,-1 1-1,1-1 1,0 5-1,1 0 15,1 1 0,0-1 0,1 1 1,-1-1-1,1 0 0,1 0 0,-1-1 0,9 9 0,0 4-108,-6-14 81,-13-12-232,-6-29-9347,12 35 9186,0-1 0,-1 1-1,1-1 1,0 1 0,-1 0 0,1-1 0,-1 1-1,1-1 1,-1 1 0,0 0 0,1 0 0,-1-1-1,0 1 1,0 0 0,0 0 0,-1-1 0,-9-10-2942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5.6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36 1108,'10'-4'1729,"0"-1"1,1 1-1,-1 1 0,12-3 1,1 1-1008,1 1 1,-1 2-1,28-1 0,-42 4-1175,0 1 0,0 0 0,0 0-1,16 6 1,0 0-3810,-14-6 1745,-1 3-123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6.5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32 736,'0'-2'251,"1"2"-51,-1-1 1,0 0-1,0 0 0,0 0 0,0 0 0,0 1 0,0-1 0,0 0 0,0 0 0,0 0 1,0 0-1,0 0 0,0 1 0,-1-1 0,1 0 0,0 0 0,0 0 0,-1 1 0,1-1 0,-1 0 1,1 0-1,-1 1 0,1-1 0,-1 0 0,1 1 0,-1-1 0,0 1 0,1-1 0,-1 1 1,-1-1-1,-1-5 4601,5 19-1366,-3-4-3171,1-1 0,1 1 0,-1 0-1,2 0 1,-1 0 0,5 11 0,-3-5-113,0-1 1,0 0 0,-1 1 0,-1-1 0,-1 27-1,0-40-147,11 66 270,-11 66 120,6-120-364,-6-13-30,0 0 1,-1 0-1,1-1 1,0 1-1,-1 0 1,1 0-1,0 1 1,0-1-1,-1 0 1,1 0-1,0 0 1,-1 0-1,1 0 1,0 0-1,0 0 1,-1 0-1,1 0 1,0 1-1,0-1 1,-1 0-1,1 0 1,0 0-1,0 0 1,0 1-1,-1-1 1,1 0-1,0 0 1,0 1-1,0-1 1,0 0-1,0 0 1,-1 1-1,1-1 1,0 0-1,0 0 1,0 1-1,0-1 0,0 0 1,0 1-1,0-1 1,0 0-1,0 0 1,0 1-1,0-1 1,0 0-1,0 0 1,0 1-1,0-1 1,0 0-1,0 1 1,1-1-1,-1 0 1,0 0-1,0 1 1,0-1-1,0 0 1,1 0-1,-1 0 1,0 1-1,0-1 1,0 0-1,1 0 1,-1 0-1,0 1 1,1-1-1,-3 0-26,4-25-7926,7 2 1958,-9 16 2856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7.1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97 744,'1'-4'580,"0"0"0,0 0 0,0 0 0,1 0 0,0 0 0,0 0 0,0 0 0,0 1 0,0-1 0,1 1 0,-1-1 0,1 1 0,0 0 0,0 0 0,0 0 0,1 1 0,-1-1 0,0 1 0,1-1 0,4-1 0,-2 1-305,-1 0-1,1 0 1,0 0 0,0 0-1,1 1 1,-1 0-1,0 1 1,1-1-1,-1 1 1,1 0 0,0 1-1,-1-1 1,11 2-1,-10 0-245,1 1 0,0 0 0,-1 0-1,0 1 1,1 0 0,-1 0 0,0 0 0,0 1-1,-1 0 1,1 1 0,6 5 0,-10-6-6,1 0 0,-1 0 1,0 0-1,0 0 0,0 0 1,-1 1-1,1 0 0,-1-1 1,0 1-1,0 0 0,-1 0 1,0 0-1,0 0 0,0 0 1,0 0-1,-1 1 0,0 6 1,0-8 41,-1 1 1,0 0-1,0-1 1,0 1 0,0-1-1,-1 1 1,0-1 0,0 0-1,0 1 1,0-1-1,-1 0 1,0 0 0,0-1-1,0 1 1,0-1 0,0 1-1,-7 4 1,4-3 84,-1 0 1,0 0-1,-1 0 1,1-1 0,-1 0-1,0-1 1,0 0-1,0 0 1,-13 3 0,-106 18-698,108-20-600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0:42.16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54 61 96,'0'0'5276,"-10"8"-2722,9-8-2490,1 0 0,-1 0 0,1 0 1,-1 0-1,1 0 0,-1 0 0,1 0 0,-1 0 0,1 1 0,-1-1 1,1 0-1,-1 0 0,1 1 0,0-1 0,-1 0 0,1 1 0,-1-1 1,1 0-1,0 1 0,-1-1 0,1 0 0,0 1 0,-1-1 0,1 1 1,0-1-1,0 1 0,0-1 0,-1 1 0,1-1 0,0 1 0,0-1 1,0 1-1,0-1 0,0 1 0,0-1 0,0 1 0,0-1 0,0 1 1,0-1-1,0 1 0,0-1 0,0 1 0,1 0 0,-23 25 1782,15-8-1226,7-18-596,0 1-1,-1-1 0,1 0 1,0 1-1,0-1 0,-1 0 0,1 1 1,0-1-1,0 1 0,-1-1 1,1 0-1,0 1 0,0-1 0,0 1 1,0-1-1,0 0 0,0 1 1,0-1-1,0 1 0,0-1 0,0 1 1,0-1-1,0 1 0,0-1 1,0 0-1,0 1 0,0-1 0,0 1 1,0-1-1,1 1 0,-1-1 1,0 0-1,0 1 0,0-1 0,1 0 1,-1 1-1,0-1 0,1 0 1,-1 1-1,0-1 0,1 0 0,-1 1 1,0-1-1,1 0 0,-1 0 1,1 0-1,-1 1 0,0-1 0,1 0 1,-1 0-1,1 0 0,14 30 137,-12-27-159,0 1 0,1-1 0,-1 0 0,1 0-1,0 0 1,0 0 0,0 0 0,8 3 0,10 5-1,-21-11 1,1 1-1,0-1 1,0 0-1,-1 1 0,1-1 1,0 1-1,-1 0 0,1-1 1,-1 1-1,1 0 1,-1 0-1,1 0 0,-1 0 1,1 1-1,0 0 1,-1-1-1,0 1 1,0-1 0,1 0 0,-1 0 0,0 0-1,1 0 1,-1 0 0,0-1 0,1 1 0,-1 0-1,1-1 1,-1 1 0,1-1 0,-1 1 0,1-1-1,0 0 1,-1 0 0,1 1 0,-1-1 0,1 0-1,0 0 1,-1-1 0,1 1 0,-1 0 0,1-1-1,-1 1 1,1 0 0,0-1 0,-1 0 0,0 1-1,1-1 1,2-2 0,5 1-8,-6 1 4,1 0 0,-1 0 1,1 0-1,-1-1 1,0 0-1,0 1 0,1-1 1,-1-1-1,-1 1 1,1 0-1,0-1 0,0 1 1,-1-1-1,0 0 1,1 1-1,-1-1 0,3-6 1,6-7 93,-6 10-79,-3 5-11,-1 0 0,0 0-1,0-1 1,0 1 0,1 0 0,-2-1-1,1 1 1,0 0 0,0-1 0,0 0-1,-1 1 1,1-1 0,0 1 0,-1-1-1,0 0 1,1 1 0,-1-1 0,0-2-1,4 0-72,-3 3 82,-1 1 1,1 0-1,-1 0 0,0 0 0,1-1 1,-1 1-1,1 0 0,-1-1 1,1 1-1,-1 0 0,0-1 1,1 1-1,-1 0 0,0-1 0,1 1 1,-1-1-1,0 1 0,0-1 1,1 1-1,-1-1 0,0 1 1,0-1-1,0 1 0,0-1 0,0 1 1,0-1-1,0 1 0,0-1 1,0 1-1,0-1 0,0 1 1,0-1-1,0 1 0,0-1 0,0 1 1,0-1-1,0 1 0,-1-1 1,1 1-1,0 0 0,0-1 1,-1 1-1,1-1 0,0 1 0,-1-1 1,-2-3 111,1 0-1,0 0 1,0-1 0,0 1 0,0 0 0,0-1 0,1 1-1,0-1 1,0 0 0,0 1 0,0-9 0,-11-11 460,-17 6-303,27 17-246,-43-11 418,39 12-746,0 1 0,-1 0 0,1 0 1,0 0-1,-1 1 0,1 0 0,0 0 1,1 1-1,-1-1 0,0 1 0,1 1 1,-6 3-1,-12 6-4322,4 5-1187,17-11 3499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29.5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141 19 824,'21'-12'15402,"-21"12"-15360,0 0-1,0 0 0,0-1 1,0 1-1,0 0 1,0 0-1,0 0 0,0 0 1,-1 0-1,1-1 1,0 1-1,0 0 0,0 0 1,0 0-1,0 0 1,0-1-1,0 1 0,0 0 1,0 0-1,1 0 1,-1-1-1,0 1 0,0 0 1,0 0-1,0 0 1,0 0-1,0 0 0,0-1 1,0 1-1,0 0 1,0 0-1,1 0 0,-1 0 1,0 0-1,0 0 1,0-1-1,0 1 0,0 0 1,1 0-1,-1 0 1,5 0 66,-6 0-29,1 0 0,0 0 0,-1 1 1,1-1-1,-1 0 0,1 0 1,0 1-1,-1-1 0,1 0 1,0 1-1,-1-1 0,1 0 1,0 1-1,0-1 0,-1 0 1,1 1-1,0-1 0,0 1 1,0-1-1,0 0 0,-1 1 1,1-1-1,0 1 0,0-1 1,0 1-1,0-1 0,0 1 1,0-1-1,0 1 0,0 0 365,0 0-421,0 0 0,0 0 0,0 0 0,-1 0 0,1 0 0,0 0 0,-1 0 0,1 0 1,-1 0-1,1 0 0,-1-1 0,1 1 0,-1 0 0,1 0 0,-1 0 0,0-1 0,0 1 0,1 0 1,-3 0-1,3 5-10,1-5-7,-1 0 0,0 0 1,0 0-1,0 0 0,0 0 0,0 0 0,0 0 0,0 0 0,0 0 0,0 0 0,0 0 0,0 0 0,-1 0 1,1 0-1,0 0 0,-1 0 0,1 0 0,-1-1 0,1 1 0,-1 0 0,0 0 0,1 0 0,-1 0 0,0-1 0,1 1 1,-3 1-1,0 32-100,1-32 105,1 1 0,0-1-1,0 1 1,0-1 0,0 1-1,1-1 1,-1 1 0,0 0-1,1-1 1,0 1 0,0 0-1,0 2 1,-11 33 87,11-35-93,1 0 1,-1 0-1,-1 0 1,1 0-1,0 0 1,-1 0-1,1 0 0,-1 0 1,0 0-1,0 0 1,0 0-1,-3 4 1,3-4-5,0 0 1,0 0-1,0 1 1,1-1-1,-1 0 1,1 0 0,-1 1-1,1-1 1,1 7-1,-1-7 0,1 0-1,-1 1 1,-1-1-1,1 1 1,0-1-1,-1 0 1,1 1-1,-1-1 1,0 0-1,-2 4 1,2-3-7,0-1 1,0 1-1,0 0 1,0 0-1,0 0 1,1 0-1,0 0 1,0 0-1,0 0 1,1 6-1,-1-6 3,1 0-1,-1 0 1,0 0-1,0-1 1,0 1-1,-1 0 1,0 0-1,1 0 1,-1 0-1,-2 5 1,-8 44 181,6-43-174,2 0 1,-1 1 0,1-1 0,0 0-1,1 1 1,1 0 0,-2 19 0,-7 13-1,-1-1 13,11 36-73,0-77 9,0 8 167,0-17-722,0 7 98,-1 1-31,-1-1 0,1 1 0,0-1 0,0 1 0,0-1 1,0 0-1,-1 1 0,1-1 0,0 0 0,0 0 0,1 0 0,-1 0 0,0 0 0,0 0 0,0 0 0,1 0 0,-1 0 0,0-1 0,1 1 0,-2-2 0,0-2-2329,-7-6-1065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30.3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61 1068,'0'-17'18477,"0"15"-18416,24-10 602,60 0-633,-45 14-26,-26-1-2,-1 0 0,1-1 0,-1 0 0,1-1 0,14-3 0,-10-1-14,-8 2 8,0 1-1,0 0 1,1 0-1,-1 1 1,13-1 0,-20 2-32,-35 1-10095,12 4 3671,10-5 3286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30.9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37 136,'0'0'1055,"5"-2"-67,14-7 11322,-13 8-11920,0 0 1,1 0-1,-1 1 0,1 0 0,-1 0 0,1 1 0,-1-1 0,0 1 1,13 4-1,32 2-340,-39-8-8,0 0 0,-1-1-1,1-1 1,-1 0 0,12-5 0,-12 4-700,0 0 0,0 1 0,0 1 0,0 0 1,13-1-1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31.8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54 1 392,'0'0'5119,"11"0"1446,-13 24-2286,-1-19-4142,0 0 0,1 0 0,0 0-1,0 1 1,0-1 0,1 1-1,0-1 1,-1 9 0,-9 27 259,8-30-295,0 0 0,0 0 0,1 0 1,1 0-1,0 0 0,0 1 0,2 19 0,0-7-69,-6-14-30,5-10 1,-1 1-1,0 0 0,1-1 0,-1 1 0,1 0 0,-1 0 1,1-1-1,-1 1 0,1 0 0,0 0 0,-1 0 0,1 0 1,0 0-1,0 0 0,0-1 0,-1 1 0,1 0 0,0 0 1,0 0-1,0 0 0,1 2 0,-1-3-18,-1 0 0,1 0 0,0 0 0,-1 0 0,1 0-1,0 1 1,0-1 0,-1 0 0,1 0 0,0 0 0,-1 0 0,1 0 0,0 0 0,-1 0-1,1 0 1,0 0 0,0 0 0,-1 0 0,1 0 0,0-1 0,-1 1 0,1 0 0,0 0-1,0 0 1,-1 0 0,1 0 0,0-1 0,0 1 0,-1 0 0,1 0 0,0 0 0,0-1-1,0 1 1,-1 0 0,1 0 0,0-1 0,0 1 0,0 0 0,0 0 0,-1-1 0,1 1-1,0 0 1,0-1 0,0 1 0,0 0 0,0 0 0,0-1 0,0 1 0,0-54-14544,0 42 11148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32.3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1 728,'0'0'8336,"9"6"-2253,-9-6-6000,-1-1 1,1 1-1,0 0 0,-1 0 0,1 0 0,-1 0 0,1 0 0,0 0 0,-1 0 0,1 1 0,0-1 0,-1 0 0,1 0 0,0 0 0,-1 0 1,1 0-1,0 0 0,-1 1 0,1-1 0,0 0 0,-1 0 0,1 1 0,0-1 0,-1 0 0,1 0 0,0 1 0,0-1 0,0 0 1,-1 1-1,1-1 0,0 0 0,0 1 0,0-1 0,0 0 0,0 1 0,-1-1 0,1 0 0,0 1 0,0-1 0,0 0 0,0 1 0,0-1 1,0 1-1,7 19-250,-1-1-5798,1-18 414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38.3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131 18 108,'0'0'801,"0"-17"3416,0 17-4147,0 0-1,0 1 1,0-1-1,0 0 0,0 1 1,0-1-1,0 0 0,0 1 1,0-1-1,0 0 1,0 1-1,0-1 0,0 0 1,0 1-1,0-1 0,0 0 1,0 1-1,0-1 0,0 0 1,1 1-1,-1-1 1,0 0-1,0 1 0,0-1 1,1 0-1,-1 0 0,0 1 1,0-1-1,1 0 0,-1 0 1,0 0-1,0 1 1,1-1-1,-1 0 0,0 0 1,1 0-1,-1 0 0,0 1 1,1-1-1,-1 0 1,0 0-1,1 0 0,-1 0 1,4 0 3399,-3 16-671,-1-12-2662,1 0 1,-1-1 0,0 1 0,0-1-1,0 1 1,-1-1 0,1 1 0,-1 0-1,0-1 1,0 1 0,0-1 0,0 0-1,0 1 1,-3 2 0,-8 25 520,1-2-546,0 21 72,6-40-191,-1 5-56,-15 33 383,10-11-180,0-1 61,0 19-130,1-14-32,-1 1-66,11-37 44,0-3-26,0 0-1,0 0 1,0 1 0,0-1-1,0 0 1,0 0 0,0 0-1,-1 0 1,1 0 0,-1 0-1,1 0 1,-1 0 0,0 0-1,0 0 1,0 0 0,-2 3-1,0 24 134,3 58 1,1-57-147,-1-29 22,-1 1-1,1-1 0,0 0 0,-1 0 1,1 0-1,0 0 0,0 1 0,0-1 1,0 0-1,0 0 0,0 0 0,1 0 1,-1 1-1,0-1 0,1 0 0,-1 0 1,0 0-1,2 2 0,5 2-1,-5-4-2,50-1 74,-9-19-113,-41 19-8,-2 0-26,1 0 0,-1 0-1,1 0 1,-1 0 0,1 0 0,-1 0-1,1-1 1,-1 1 0,1 0-1,-1 0 1,0-1 0,1 1-1,-1 0 1,1-1 0,-1 1 0,0 0-1,1-1 1,-1 1 0,0 0-1,1-1 1,-1 1 0,0-1-1,0 1 1,1-1 0,-1 1 0,0-1-1,0 1 1,0-1 0,0 1-1,0-1 1,0 1 0,1-1-1,-1 0 1,-11-35-10833,11 24 7566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41.2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45 134 420,'0'-6'10527,"-7"13"-7855,14-8-765,14 2-1796,8-8-18,-19 5-42,0-1 1,-1 0-1,1 0 0,-1-1 0,11-5 0,43-33 59,-62 40-43,-1-1 0,1 0 1,-1 1-1,0-1 0,1 0 1,-1 0-1,0 0 0,-1 1 0,1-1 1,0 0-1,-2-3 0,-9-2 156,9 6-192,1 1 1,-1-1 0,0 1 0,0-1 0,1 1 0,-1 0-1,0 0 1,0 0 0,0 0 0,0 0 0,0 0-1,0 1 1,0-1 0,-1 1 0,1-1 0,0 1 0,0 0-1,0 0 1,-1 0 0,1 0 0,0 0 0,0 0 0,0 1-1,-1-1 1,1 1 0,0-1 0,-4 3 0,-27 9 94,30-11-113,-1 0 0,0 0 0,1 1 0,-1-1 0,0 1 0,1-1-1,0 1 1,-1 0 0,1 0 0,0 1 0,-5 4 0,-18 9 265,24-15-252,0-1-1,0 1 1,-1 0-1,1 0 1,0 0-1,0 0 1,0 0-1,1 1 1,-1-1-1,0 0 1,0 1-1,1-1 1,-1 1-1,1 0 1,-1 0-1,1 0 1,0-1-1,0 1 0,0 0 1,-2 4-1,-8 30 84,11-24-108,0-1 1,0 1-1,1-1 0,1 1 0,0-1 1,3 12-1,-3-19 0,0 0 0,0 0 0,1 0 0,-1 0 1,1 0-1,0-1 0,0 0 0,0 1 0,0-1 0,1 0 1,-1-1-1,1 1 0,0 0 0,-1-1 0,1 0 0,0 0 0,1 0 1,6 2-1,2 0 25,1 0-1,0-1 1,0-1 0,0 0 0,1-1 0,23 0-1,86-13-2388,-117 9 876,1 0 0,-1 0-1,0-1 1,0 0 0,0 0 0,13-11 0,-8 3-2066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44.0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378 29 320,'11'-5'2820,"-11"5"-2549,0-1 0,0 1 0,1-1 0,-1 1 0,0-1 0,0 1 0,0-1 0,1 1 0,-1-1 1,0 1-1,0-1 0,0 1 0,0-1 0,0 1 0,0-1 0,0 1 0,0-1 0,-1 1 0,1-1 0,0 1 0,0-1 0,0 1 0,0-1 0,-1 1 1,1-1-1,-1-1-34,-1 1 0,1 0 1,0 1-1,0-1 1,-1 0-1,1 0 0,-1 0 1,1 1-1,0-1 1,-1 1-1,1-1 1,-1 1-1,0 0 0,1-1 1,-1 1-1,1 0 1,-1 0-1,1 0 0,-1 0 1,1 1-1,-1-1 1,0 0-1,1 0 0,-1 1 1,1-1-1,0 1 1,-3 1-1,-40 16 515,39-14-697,-1 0 0,0 0 1,1 1-1,0 0 0,-6 8 0,-15 13 149,20-20-97,0 0 1,1 0 0,0 0-1,0 0 1,1 1 0,0 0-1,-4 8 1,2-7 60,3-4-135,10 2-9,16 26 24,20 17-90,-38-44 39,0 0-1,0 1 1,-1 0-1,1 0 1,-1 0-1,-1 0 1,5 11-1,5 9 4,-11-23 9,-2 1 1,1-1-1,0 1 0,-1-1 1,1 1-1,-1-1 1,0 1-1,0 0 1,-1-1-1,1 1 0,-1-1 1,0 1-1,1-1 1,-2 1-1,1-1 0,0 0 1,-1 1-1,1-1 1,-1 0-1,0 0 1,0 0-1,0 0 0,-4 4 1,-26 24-102,27-24 173,-1-1 0,0 1 0,0-2 1,-1 1-1,1-1 0,-1 0 0,0 0 0,-1 0 1,-12 4-1,13-5-2,0-2 0,0 1 1,-1-1-1,1 0 0,-1-1 1,0 0-1,1 0 0,-1-1 0,0 1 1,1-2-1,-1 1 0,-8-2 1,-13-4-44,23 5-129,1 1 1,0-1-1,0-1 0,0 1 0,0-1 0,-8-4 0,12 6-74,1-1 1,-1 0-1,1 0 0,0 0 0,0 0 1,-1 0-1,1 0 0,0 0 0,0 0 1,0 0-1,0 0 0,0 0 0,0 0 1,1 0-1,-1 0 0,0 0 0,0 1 1,1-1-1,-1 0 0,0 0 0,1 0 0,-1 0 1,1 0-1,-1 1 0,1-1 0,0 0 1,-1 0-1,1 1 0,0-1 0,-1 0 1,3 0-1,-1-3-1504,41-43-6144,-23 28 4776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44.9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140 0 1008,'-11'1'13429,"3"36"-12160,7-34-1223,0 0-1,0 0 0,0 0 1,1 0-1,-1 0 1,1 0-1,0 0 1,0 1-1,0-1 1,0 0-1,2 5 1,-1-3 2,-1-1 1,1 0-1,-1 0 1,0 1-1,0-1 1,-1 0 0,-1 9-1,-16 67 553,17-66-500,-2 0 0,1 0 0,-2 0-1,0 0 1,-1 0 0,-10 21 0,-6 13 225,18-40-244,0 1 0,-1-1 0,0 0 0,0-1-1,-9 14 1,10-9 102,3-12-182,0 0 1,0 0 0,0 1-1,0-1 1,0 0 0,0 0 0,0 0-1,0 1 1,0-1 0,0 0 0,0 0-1,0 1 1,0-1 0,0 0-1,0 0 1,-1 0 0,1 1 0,0-1-1,0 0 1,0 0 0,0 0-1,0 1 1,0-1 0,-1 0 0,1 0-1,0 0 1,0 0 0,0 1-1,0-1 1,-1 0 0,1 0 0,0 0-1,0 0 1,0 0 0,-1 0-1,1 0 1,0 0 0,0 1 0,0-1-1,-1 0 1,1 0 0,0 0 0,0 0-1,-1 0 1,1 0 0,0 0-1,0 0 1,-1 0 0,1-1 0,0 1-1,0 0 1,0 0 0,-1 0-1,-1 0 1009,15-24-719,-6 12-290,0 1 1,0 1-1,1-1 1,1 1-1,0 1 1,0-1-1,1 2 1,0-1 0,1 1-1,0 1 1,0 0-1,16-8 1,-22 13-6,-1-1-1,1 1 1,0 0 0,0 0 0,0 0-1,0 0 1,0 1 0,0 0 0,0 0 0,1 0-1,-1 1 1,0 0 0,0 0 0,1 0-1,-1 1 1,0 0 0,0-1 0,0 2-1,7 1 1,-10 0 4,-1-1 1,0 0-1,0 0 0,0 1 0,0-1 0,0 1 0,0-1 1,0 1-1,-1-1 0,0 1 0,1-1 0,-1 5 1,-61 144-45,59-146 37,-1 1-1,2-1 1,-1 0 0,1 1 0,-1-1 0,2 1-1,-1-1 1,0 8 0,-5-7-1060,9-7-1393,-2 0 2323,14-35-9612,-8 24 6503,-5 0 129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49.8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175 18 428,'0'0'4384,"-11"-18"6806,11 19-11123,-1 1 1,0-1-1,1 0 0,-1 0 1,0 0-1,0 0 0,1 0 0,-1 0 1,0 0-1,0 0 0,0 0 1,0 0-1,0-1 0,0 1 0,0 0 1,-1-1-1,1 1 0,0-1 1,0 1-1,0-1 0,-2 1 0,-31 11 273,32-12-307,0 0 0,-1 1 0,1 0 0,0 0 0,0-1 0,0 1 0,-1 1 0,1-1 0,0 0 0,1 0 0,-1 1 0,0-1 0,0 1 0,-3 3 0,-27 34 202,16-19-139,12-15-86,1 1 0,1-1 0,-1 0 0,1 1 0,0-1 0,0 1 0,0 0 0,1 0 0,0 0 0,-1 10 0,2 1-15,-1-13 8,1-1-1,0 1 1,0 0 0,0-1 0,0 1 0,0 0 0,1-1 0,-1 1 0,1 0 0,0-1 0,0 1 0,1-1 0,2 7 0,3-1 19,-6-8-29,-1 0 0,1 0 0,-1 0 0,1 0 0,0 0 0,0 0-1,-1 0 1,1 0 0,0-1 0,0 1 0,0 0 0,0-1 0,0 1 0,0-1 0,0 1 0,0-1 0,0 1 0,0-1 0,0 0 0,0 1 0,0-1 0,0 0 0,0 0 0,0 0 0,0 0-1,1 0 1,0 0 0,13 1 19,-1-1-1,0-1 1,1 0-1,-1-1 0,0-1 1,0 0-1,0 0 0,-1-2 1,1 0-1,-1 0 1,0-1-1,-1-1 0,1 0 1,22-18-1,-23 16-24,10-14 47,-14 11 1,-6 10-32,-1 1 1,0-1 0,0 0-1,0 0 1,0 1 0,0-1-1,0 0 1,-1 0 0,1 0-1,-1 0 1,1 0 0,-1 0-1,0 0 1,1 0 0,-1 0-1,0-2 1,0 2 4,0-1-1,-1 1 1,1 0 0,0 0-1,-1 0 1,1 0-1,-1 0 1,1 0 0,-1 1-1,0-1 1,0 0 0,0 0-1,0 0 1,0 1 0,0-1-1,-1 0 1,1 1-1,-1 0 1,1-1 0,-1 1-1,1 0 1,-3-2 0,0 1-23,-1 0 0,1 0 0,-1 0 0,1 0 0,-1 1 0,0 0 0,1 0 0,-1 0 0,-6 0 0,1 1 5,0-1 0,1 2 0,-1 0 0,0 0 0,1 0 0,-1 1 0,1 1 0,0-1 0,-14 7 0,-7 11-765,-2 2-7295,28-15 2416,-5-1 2744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3:01.3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2 118 488,'0'0'489,"6"-8"1301,-13-6 373,7 10-252,1 8-68,6-51 2400,-7 46-4201,-3-6 1557,0 4-922,8 5-794,7 1 207,0-1 0,1 0 1,-1-1-1,0 0 0,19-2 0,-21 1 28,0-1-86,1 0 1,0 0-1,-1-1 1,12-4-1,-12 3-23,0 0 0,0 1-1,0 1 1,12-1-1,15-9-49,-34 9 45,1 0-1,0 0 1,0 1 0,0-1 0,0 1 0,0 0-1,1 0 1,-1 0 0,0 0 0,1 1 0,-1 0-1,0 0 1,1 0 0,-1 1 0,0-1-1,0 1 1,1 0 0,7 3 0,-8-3-10,1 0 1,-1 0-1,1-1 1,0 1-1,0-1 1,-1 0-1,1 0 1,0 0-1,6-2 1,7 0 46,11 1-60,13 2-11,-41 0 18,2 0 16,0 1-1,0-1 1,0-1-1,0 1 1,0 0-1,0-1 1,1 1-1,-1-1 1,0 0-1,0 0 1,0-1-1,1 1 1,3-1-1,29 0-2,-30 4 0,-4-2-2,0-1 1,0 0-1,1 1 0,-1-1 1,0 0-1,0 0 0,0 0 1,0 0-1,0 0 1,0-1-1,1 1 0,-1-1 1,0 1-1,3-3 0,47-2 563,-51 2-568,2 2 6,-1 1 0,1 0 0,-1 0 0,1 0 1,-1 0-1,1 1 0,-1-1 0,1 0 0,-1 1 0,3 1 1,-2-2-14,57 0-6,-60 0 18,0 0 1,0 0-1,1 0 0,-1 0 1,0 0-1,1 0 1,-1 0-1,0 0 0,0 0 1,1 0-1,-1 0 0,0 0 1,1 0-1,-1 1 1,0-1-1,0 0 0,1 0 1,-1 0-1,0 0 0,0 0 1,0 1-1,1-1 1,-1 0-1,0 0 0,0 0 1,0 1-1,1-1 1,-1 0-1,0 0 0,0 0 1,0 1-1,0-1 0,0 0 1,0 0-1,1 1 1,-1-1-1,0 0 0,0 1 1,0-1-1,0 0 0,0 1 1,0-1 1,0 0 0,0 1-1,0-1 1,0 0 0,0 1 0,0-1 0,0 0 0,0 0 0,0 1 0,0-1-1,1 0 1,-1 1 0,0-1 0,0 0 0,0 0 0,0 0 0,1 1 0,-1-1-1,0 0 1,0 0 0,1 0 0,-1 1 0,0-1 0,0 0 0,1 0 0,-1 0-1,0 0 1,0 0 0,1 1 0,-1-1 0,0 0 0,0 0 0,1 0 0,-1 0-1,0 0 1,1 0 0,-1 0 0,0 0 0,1 0 0,-1 0 0,1 0 0,21-4-8,-21 3 18,21 6-18,-21-5 8,9 0-37,-12 0 88,4 52-122,0-50 69,-2-2 1,1 1 1,-1-1-1,0 0 0,1 1 1,-1-1-1,0 0 1,1 1-1,-1-1 1,0 1-1,1-1 1,-1 0-1,0 1 1,0-1-1,0 1 0,1-1 1,-1 1-1,0-1 1,0 1-1,0-1 1,0 1-1,0-1 1,0 1-1,0-1 1,0 1-1,0-1 1,0 1-1,0-1 0,0 0 1,0 1-1,-1-1 1,1 1-1,0-1 1,0 1-1,0-1 1,-1 1-1,1-1 1,0 0-1,0 1 0,-1-1 1,1 1-1,0-1 1,-1 0-1,1 1 1,-1-1-1,1 0 1,0 0-1,-1 1 1,1-1-1,-1 0 1,-1 5-8,1-1 1,1 1-1,-1-1 1,0 1-1,1-1 1,0 1-1,0-1 1,1 1-1,0 5 1,0 6 4,-1 0 33,-1-12-32,1 0 0,-1-1 1,1 1-1,0 0 0,0-1 0,1 1 0,-1 0 1,1-1-1,0 1 0,0-1 0,0 1 0,3 5 1,-2 10 43,-3-7-66,1-12 30,0 14-740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50.5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0 1208,'0'0'9200,"0"38"-5543,-11 10-2497,11 90-808,4-126-248,3 8-2689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51.4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1204,'0'-3'12018,"0"16"-9343,0-10-2691,0 0 0,1-1 0,-1 1-1,1 0 1,-1 0 0,1-1 0,0 1-1,0 0 1,3 4 0,-3-4 46,-1-1-1,1 0 1,-1 0 0,1 1 0,-1-1 0,0 0 0,0 1-1,0-1 1,0 0 0,-1 1 0,1-1 0,0 0 0,-1 0-1,0 1 1,1-1 0,-1 0 0,-2 3 0,-2 18 218,5 110 1416,2-136-1348,7-12 186,-10 0-351,1 11-141,-1 0 0,1 0 1,0 1-1,0-1 0,0 0 0,1 0 1,-1 0-1,1 0 0,0 1 0,0-1 1,0 0-1,1 1 0,2-6 0,-4 9-10,1-1-1,-1 1 1,1-1-1,-1 0 0,0 0 1,1 1-1,-1-1 1,0 0-1,1 0 0,-1 1 1,0-1-1,0 0 1,0 0-1,1 1 0,-1-1 1,0 0-1,0 0 1,0 0-1,-1 0 0,1-1 1,0 2-1,0-1 0,0 1 0,0-1 0,0 1 0,-1-1 0,1 1 0,0-1 0,0 1 0,1-1-1,-1 1 1,0-1 0,0 1 0,0-1 0,0 1 0,0-1 0,0 1 0,1 0 0,-1-1 0,0 1 0,0-1 0,1 1 0,-1-1 0,0 1 0,1 0 0,-1-1 0,0 1 0,1 0 0,-1-1 0,1 1 0,-1 0 0,0 0 0,1-1 0,7-4-15,0-1 0,0-1 0,-1 1 1,0-1-1,0 0 0,6-9 0,-10 12-53,0 1 0,0-1 0,0 1 0,1 0-1,-1 0 1,1 1 0,0-1 0,0 1 0,0 0 0,0 0 0,0 0 0,1 1 0,3-2-1,-2 1-737,-1 0-1,0 0 1,0 0 0,0-1-1,0 0 1,0 0-1,-1 0 1,8-6-1,7-2-4440,-8 10 2284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52.4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22 104 420,'0'0'3150,"34"5"1044,51-34-1010,-22-13-1972,-63 42-1167,0 0 0,1-1 0,-1 1 0,1-1 0,-1 1 0,0 0-1,1-1 1,-1 1 0,0-1 0,0 1 0,1-1 0,-1 1 0,0-1-1,0 1 1,0-1 0,0 1 0,0-1 0,1 0 0,-1 1 0,0-1-1,0 1 1,0-1 0,0 1 0,-1-1 0,1 1 0,0-1 0,0 1-1,0-1 1,0 1 0,-1-1 0,1 1 0,0-1 0,0 1 0,-1-1 0,1 1-1,-1-1 1,-11-12 890,2 10-757,10 3-159,-1-1 1,1 1 0,-1 0 0,0-1 0,1 1 0,-1 0-1,0 0 1,0-1 0,1 1 0,-1 0 0,0 0 0,0 0-1,1 0 1,-1 0 0,0 0 0,0 0 0,1 0 0,-1 0 0,0 1-1,0-1 1,1 0 0,-1 0 0,0 1 0,1-1 0,-1 0-1,0 1 1,1-1 0,-1 0 0,1 1 0,-1-1 0,0 2-1,-2 0 49,0 0-1,-1 0 1,1 0 0,0 0-1,0-1 1,-1 1-1,1-1 1,-5 1-1,4-1-12,0 1 0,1-1 0,-1 1 0,0 0 0,0 0 0,1 0 0,-1 0 0,-4 4 0,-50 43 753,51-42-736,6-6-66,0-1-1,0 1 0,0 0 1,0 0-1,0-1 0,1 1 1,-1 0-1,0 0 0,1 0 1,-1 0-1,0 0 0,1 0 1,-1 0-1,1 0 0,0 0 1,-1 1-1,1-1 0,0 0 1,0 0-1,-1 2 0,-9 40 42,10-39-48,0-1 1,0 1-1,0-1 0,1 0 1,0 1-1,-1-1 0,1 0 1,1 0-1,-1 1 0,0-1 1,1 0-1,-1 0 0,1 0 1,0-1-1,0 1 0,0 0 1,0-1-1,1 1 1,-1-1-1,1 0 0,-1 0 1,1 0-1,5 3 0,-1-2-3,0 0 0,1 0 0,-1 0 0,1-1-1,-1 0 1,1-1 0,0 0 0,0 0 0,12-1 0,-4 0-169,1 0 0,-1-2 0,1 0 0,16-5 1,12-11-3624,-39 14 2234,0 1 1,-1-1-1,0 0 1,0 0-1,7-8 0,-1 0-1604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40.9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43 68,'0'0'1721,"11"-17"1953,-11 16-3139,1 0-468,0 1 1,0-1-1,-1 1 0,1-1 1,0 1-1,-1-1 0,1 1 1,0-1-1,-1 0 0,1 0 1,-1 1-1,1-1 0,-1 0 1,0 0-1,1 1 0,-1-1 1,0 0-1,1 0 0,-1 0 1,0 0-1,0 0 0,0 0 1,1 1-1,-1-1 0,0 0 1,-1 0-1,1 0 0,0-2 1686,-11 3 779,11 0-2459,0 0-1,0 0 0,0 0 1,-1 0-1,1 0 0,0 0 0,0 0 1,0 1-1,0-1 0,0 0 1,0 0-1,-1 0 0,1 0 0,0 1 1,0-1-1,0 0 0,0 0 1,0 0-1,0 0 0,0 1 0,0-1 1,0 0-1,0 0 0,0 0 1,0 1-1,0-1 0,0 0 0,0 0 1,0 0-1,0 1 0,0-1 1,0 0-1,0 0 0,0 0 0,0 0 1,0 1-1,1-1 0,-1 0 1,0 0-1,0 0 0,0 0 0,0 0 1,0 1-1,0-1 0,1 0 1,-1 0-1,0 0 0,0 0 0,0 0 1,0 0-1,1 0 0,-1 0 1,0 0-1,0 1 0,0-1 0,0 0 1,1 0-1,-1 0 0,0 0-63,0 0-1,0 0 1,0 1 0,1-1-1,-1 0 1,0 0-1,0 0 1,0 1 0,0-1-1,0 0 1,1 0-1,-1 0 1,0 1-1,0-1 1,0 0 0,1 0-1,-1 0 1,0 0-1,0 0 1,0 0 0,1 1-1,-1-1 1,0 0-1,0 0 1,1 0-1,-1 0 1,0 0 0,0 0-1,0 0 1,1 0-1,-1 0 1,0 0-1,0 0 1,1 0 0,-1 0-1,0 0 1,0 0-1,1-1 1,-1 1 0,0 0-1,0 0 1,0 0-1,1 0 1,0 2 32,7 3 49,-6-5 8,-3 0-84,1 0 1,-1 0-1,1 0 1,-1 0-1,1 1 0,-1-1 1,1 0-1,-1 0 1,1 1-1,-1-1 1,1 0-1,-1 1 1,1-1-1,0 0 1,-1 1-1,1-1 1,-1 1-1,1-1 1,0 1-1,0-1 1,-1 0-1,1 1 1,0-1-1,0 1 1,-1 0-1,1-1 1,0 1-1,0-1 1,0 1-1,0-1 1,0 1-1,0 0 1,0 34 120,11-3 21,-11 159 217,0-190-369,11 17-37,-11-17 77,6-1-55,-12-5 81,6 4-38,-1-4-3007,1 3 2085,-1 0 1,0 0-1,1 0 0,-1 0 0,0 0 0,0 0 0,0 0 1,-1-2-1,-2-8-2827,-5 0 209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3:23.1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11 159 260,'0'0'2232,"9"0"-1703,-9 0-497,-1 0 0,1 1 0,0-1 1,0 0-1,0 0 0,-1 0 0,1 0 0,0 0 1,-1 0-1,1 0 0,0 0 0,0 0 0,-1 0 0,1 0 1,0 0-1,0 0 0,-1 0 0,1 0 0,0 0 0,0 0 1,-1 0-1,1-1 0,0 1 0,0 0 0,0 0 0,-1 0 1,1 0-1,0 0 0,0-1 0,0 1 0,-1 0 1,1 0-1,0 0 0,0-1 0,0 1 0,0 0 0,0 0 1,-1-1-1,1 1 0,0 0 0,0 0 0,0-1 0,6-7 2678,-1 2 1172,-7 0 1161,4 6-5039,-3 1-29,0 2 19,24-1 22,19-8-25,-41 6 19,1-1 10,5-4-16,47 11 22,-52-6-38,0 0 8,16-6 24,-16 6-19,4 0 10,-11 0 23,4 0-4,22-13-82,-21-46 105,0 58-64,0 1 14,1 0 0,-1-1 0,0 1 0,0 0-1,1-1 1,-1 1 0,0 0 0,0-1 0,0 1-1,1 0 1,-1-1 0,0 1 0,0 0-1,0-1 1,0 1 0,0-1 0,0 1 0,0 0-1,0-1 1,0 1 0,0-1 0,0 1 0,0 0-1,0-1 1,0 1 0,0-1 0,0 1-1,0 0 1,-1-1 0,1 0 0,0 1 3,-1 0 0,1 0 0,0-1 1,0 1-1,0 0 0,0-1 0,-1 1 0,1 0 1,0-1-1,0 1 0,0 0 0,0-1 0,0 1 1,0 0-1,0-1 0,0 1 0,0 0 0,0 0 1,0-1-1,0 1 0,0 0 0,0-1 0,0 1 1,0 0-1,1-1 0,-1 1 0,0 0 0,0-1 1,0 1-1,0 0 0,1 0 0,-1-1 0,0 1 1,0 0-1,1 0 0,-1-1 0,0 1 0,0 0 1,1 0-1,-1 0 0,0 0 0,1-1 0,-1 1 0,0 0 1,0 0-1,1 0 0,-1 0 0,0 0 0,1 0 1,-1 0-1,0 0 0,1 0 0,-1 0 0,0 0 1,1 0-1,1 0 59,-33-18 836,30 18-783,-19-1-119,16-1 25,2 1 14,0-1 1,-1 1-1,1 0 0,0 0 1,0 0-1,0 0 0,-1 1 1,1-1-1,-1 1 0,1-1 0,0 1 1,-1 0-1,1 0 0,-1 0 1,-3 1-1,4-2-31,-1 1-1,1 0 1,0 0 0,0 1-1,-1-1 1,1 0 0,0 1-1,0-1 1,-1 1 0,1 0-1,0 0 1,-3 2 0,0-3 528,8-1-411,-1 1-132,-24 19 66,20-15-59,-5-3 5,5 0-2,-8 17 4,6-12-7,3-5 0,1-1 1,-1 1-1,0 0 0,1-1 0,-1 1 1,1 0-1,-1 0 0,1-1 0,0 1 0,-1 0 1,1 0-1,0 0 0,-1 0 0,1 0 1,0-1-1,0 1 0,0 0 0,0 0 1,0 0-1,0 1 0,-3 6 9,2-5-7,-1-1 1,1 1 0,0 0 0,0 0-1,1 0 1,-1-1 0,0 1 0,1 0-1,0 0 1,0 0 0,0 5 0,0-7-11,0 0-1,0 1 10,1 0 1,-1 0-1,0 1 0,0-1 0,0 0 0,0 0 1,0 0-1,0 1 0,-1-1 0,1 0 0,-1 0 1,1 0-1,-1 0 0,0 0 0,0 0 0,0 0 1,0 0-1,-2 2 0,1 1-8,2 0 7,0-4 5,0 0 0,0 3 3,0-3-4,0 19 30,0-16-34,11 16-89,-11-13 84,-1-6 7,1-1 0,0 1 0,0-1 1,0 1-1,-1 0 0,1 0 0,0-1 0,0 1 1,0 0-1,0-1 0,0 1 0,0 0 0,0-1 0,0 1 1,1 0-1,-1-1 0,0 1 0,0 0 0,0-1 1,1 1-1,-1 0 0,0-1 0,1 1 0,-1 0 1,1-1-1,-1 1 0,1-1 0,-1 1 0,1-1 0,-1 1 1,1-1-1,-1 0 0,1 1 0,-1-1 0,1 0 1,1 1-1,2 17-10,2-15 20,5 8 5,-6-10-19,15 20-9,-19-20 12,29 22 19,-30-22-23,2-1-2,5 0-1,6 3 37,-1-5 31,-8 1-62,-1-1 0,0 1 0,1 0 0,-1 1 0,0-1 0,1 0-1,-1 1 1,1 0 0,5 0 0,-7 0-30,18 8-1165,-11-5-2224,5-3-7468,-4-5 7750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18.0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15 152,'-7'-14'18099,"3"16"-17292,3 2-706,1 0-1,-1-1 0,1 1 1,0 0-1,0 0 0,0 0 1,0-1-1,1 5 0,0 3 184,-1 134-80,11-120-174,-11-21-26,0 0 3,0 0-1,0 0 0,0 0 1,0 0-1,-1 0 1,1 0-1,-1 0 1,0 0-1,-1 0 0,-2 7 1,-1 9-21,-1 1-25,6-20 40,-1 0 1,1-1-1,-1 1 0,1 0 0,-1-1 0,1 1 1,0 0-1,-1 0 0,1-1 0,0 1 0,0 0 1,-1 0-1,1 0 0,0 0 0,0-1 1,0 1-1,0 0 0,0 0 0,0 0 0,1 1 1,-1-2-1,0 1 1,0-1-1,0 1 1,0-1-1,0 1 1,0-1-1,0 1 1,0-1-1,0 1 1,0-1-1,0 1 1,0-1-1,0 1 1,0-1-1,-1 0 1,1 1-1,0-1 1,0 1-1,-1-1 1,1 1 0,0-1-1,0 0 1,-1 1-1,1-1 1,0 1-1,-1-1 1,1 0-1,-1 1 1,1-1-1,0 0 1,-2 1-1,-10 34 3,1 20 0,6-41 74,-1 8-80,6-11-9,1-9 7,-1-1 1,0 1 0,1 0-1,-1 0 1,0 0-1,0 0 1,0-1-1,-1 1 1,1 0-1,0 0 1,-1 0-1,1 0 1,-1-1-1,0 1 1,1 0 0,-1-1-1,0 1 1,0-1-1,0 1 1,-2 1-1,1 26 46,2-28-29,1-1-13,-1 0 1,1 0-1,-1 0 1,1 0-1,-1 0 1,1 1-1,-1-1 1,1 0-1,-1 0 1,1 1-1,-1-1 1,1 0-1,-1 0 1,0 1-1,1-1 1,-1 0-1,0 1 1,1-1-1,-1 1 0,0-1 1,1 1-1,-1-1 1,0 0-1,0 1 1,0-1-1,1 1 1,-1-1-1,0 1 1,0-1-1,0 1 1,0-1-1,0 2 1,1 20 34,-2-15-64,1-6 2,0 31 0,0-28 30,0 38 51,0-41-26,-11 3-52,11 3-1569,0-24-3554,0-31-4825,0 29 6493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19.8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115 122 548,'-1'0'61,"1"0"0,-1 0 0,1 0 0,0 0 1,-1 0-1,1 0 0,-1 0 0,1 0 0,0 0 0,-1 0 0,1 0 0,-1 0 1,1 0-1,0 0 0,-1-1 0,1 1 0,0 0 0,-1 0 0,1 0 0,0-1 0,-1 1 1,1 0-1,0 0 0,-1-1 0,1 1 0,0 0 0,0-1 0,-1 1 0,1 0 0,0-1 1,0 1-1,0 0 0,0-1 0,-1 1 0,1-1 0,0 1 0,0 0 0,0-1 0,0 1 1,0-1-1,0 1 0,0 0 0,0-1 0,0 1 0,0-1 0,0 1 0,0 0 0,0-1 1,1 0-1,-1-3 686,0 3-475,-11-6 1499,7 1-950,3 6-718,1 0 0,0 0 0,-1 0 0,1-1 0,0 1 0,-1 0 0,1 0 0,0 0 0,-1-1 0,1 1 0,0 0 0,-1 0-1,1-1 1,0 1 0,0 0 0,0-1 0,-1 1 0,1 0 0,0-1 0,0 1 0,0 0 0,0-1 0,-1 1 0,1 0 0,0-1 0,0 1 0,0-1 0,0 1 0,0 0 0,0-1 0,0 1 0,0 0 0,0-2 1504,2-18 874,38-16-1136,-32 32-1249,0 0-1,0 1 1,0 0 0,1 1-1,0-1 1,-1 2 0,1-1-1,0 1 1,0 1 0,15 0-1,-8 2-66,-1 0 0,1 2-1,22 7 1,-37-10-21,2 0-9,0 0 0,-1 0 0,1 1 0,-1-1 0,1 1-1,-1-1 1,0 1 0,0 0 0,0 0 0,0 0 0,0 0 0,0 0 0,0 1-1,-1-1 1,1 0 0,-1 1 0,1 0 0,-1-1 0,0 1 0,0-1 0,0 1-1,-1 0 1,2 4 0,21 39-7,-21-45 6,-2-1 1,1 1 1,0-1-1,-1 0 1,1 1-1,-1-1 1,1 1-1,-1-1 1,0 0-1,1 1 1,-1-1-1,1 1 1,-1-1-1,0 1 1,1-1-1,-1 1 1,0 0-1,0-1 1,1 1-1,-1-1 1,0 1-1,0 0 0,0-1 1,0 1-1,0 0 1,0-1-1,0 1 1,0-1-1,0 1 1,0 0-1,0-1 1,0 1-1,0-1 1,-1 2-1,4 4-6,-2-6 8,0 1 1,-1 0 0,1 0 0,-1-1 0,1 1 0,0 0-1,-1 0 1,0 0 0,1 0 0,-1 0 0,1 0 0,-1-1 0,0 1-1,0 0 1,0 0 0,1 0 0,-1 0 0,0 1 0,0 1 23,0-1 1,0 0 0,0 0 0,0 0 0,0 0-1,0 0 1,-1 0 0,1 0 0,-1 0 0,1 0-1,-1 0 1,0 0 0,0 0 0,0 0 0,0 0-1,-1 2 1,1 14 122,1-17-144,0-1-1,0 1 1,1 0-1,-1 0 0,0 0 1,0 0-1,0 0 1,0 0-1,0 0 0,0 0 1,0 0-1,-1 0 0,1-1 1,0 1-1,0 0 1,-1 0-1,1 0 0,0 0 1,-1 0-1,0 0 1,-38 40 392,30-35-130,-6 1-136,-39 17 131,47-23-195,0 0 0,0 0 0,0 1 0,1 0 0,-10 4 0,-29 5 283,43-11-291,-1 2-16,0 0 0,-1-1 0,1 1 0,-1-1 1,1 0-1,-1 0 0,-6 1 0,6-2-32,4 0-9,-1 0 0,1-1 0,-1 1 1,1 0-1,-1 0 0,1 0 1,0 0-1,-1 0 0,1 0 1,-1 0-1,1 0 0,-1 0 1,1 0-1,-1 0 0,1 0 1,-1 0-1,1 0 0,-1 0 1,1 0-1,-1 1 0,1-1 0,0 0 1,-1 0-1,1 1 0,-1-1 1,1 0-1,0 0 0,-1 1 1,1-1-1,0 0 0,-1 1 1,1-1-1,0 1 0,0-1 1,-1 0-1,1 1 0,0-1 1,-1 1-1,-20 11 615,26-14-599,1 0-1,0 1 1,-1 0 0,1 1 0,0-1 0,0 1-1,0 0 1,9 1 0,-10-1-1,91 13-39,-84-11 10,1 0-1,-1 1 1,1 1 0,-1 0 0,21 10 0,-32-13 11,1 0-1,-1-1 1,1 1 0,-1 0 0,1 1 0,-1-1 0,0 0 0,0 0 0,1 1 0,-1-1 0,0 0 0,0 1 0,0-1 0,0 1 0,-1 0 0,1-1 0,0 1 0,-1 0 0,1-1 0,-1 1-1,0 0 1,1-1 0,-1 1 0,0 2 0,11 27 41,-11 73-12,-3-99-43,2-4 16,0-1 0,0 1 0,1 0 1,-1 0-1,1 0 0,-1-1 0,1 1 0,-1 0 1,1 0-1,-1 0 0,1 0 0,0 0 0,0 0 0,-1 0 1,1 0-1,0 0 0,0 0 0,0 0 0,0 1 1,-3 4 13,0-1 0,0 1 0,0 0 0,-1-1 0,0 0 1,0 0-1,-6 5 0,-16 13 331,-13 9 1074,33-30-1231,-1 0 0,0 0 0,0-1 0,0 0 1,0 0-1,0-1 0,0 0 0,0 0 0,-12-2 0,-27 0-154,38 2-109,0-1 0,0 0-1,0-1 1,0 0 0,0 0 0,-10-4 0,10 2-709,-1 1 0,0 1 1,0 0-1,0 0 0,0 0 1,-14 1-1,16 2-867,-2 2-2296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0.8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4 548,'21'-3'9498,"-29"6"-8200,6-3-879,-19 31 3079,10 9-2802,11-25-641,-1-8-39,1 0 1,0 1 0,1-1-1,-1 0 1,2 0 0,-1 1-1,5 12 1,5 23 135,-6-22-17,-5-19-124,1 0-1,-1-1 1,0 1 0,0 0-1,1 0 1,-1-1 0,1 1-1,0 0 1,-1-1 0,1 1-1,0-1 1,0 1 0,0-1-1,0 1 1,0-1 0,0 1-1,1-1 1,-1 0 0,3 2 0,11 7 27,-13-8-28,0-1 0,-1 1 0,1-1 1,0 0-1,-1 0 0,1 0 1,0 0-1,0 0 0,0 0 1,0 0-1,0-1 0,0 1 0,0-1 1,0 1-1,0-1 0,0 0 1,0 0-1,1 0 0,-1 0 1,0 0-1,0 0 0,0-1 0,0 1 1,0-1-1,0 1 0,0-1 1,0 0-1,3-1 0,2-2 40,-1 1 1,1-1-1,-1 0 0,0 0 0,-1-1 0,1 0 1,-1 0-1,0 0 0,9-12 0,18-42 234,-18 31-13,-11 24-193,-1 1 0,0-1-1,-1 1 1,1-1 0,-1 0 0,1 0 0,-1 1 0,0-1 0,-1 0-1,1 0 1,0-7 0,-1 9-61,0 0 1,0 1-1,0-1 1,0 0-1,0 1 1,-1-1-1,1 1 0,0-1 1,-1 1-1,1-1 1,-1 0-1,1 1 0,-1 0 1,0-1-1,0 1 1,0-1-1,-1-1 0,-3-8 123,5 11-139,0-1 0,0 1 1,0-1-1,0 1 0,0-1 0,0 1 0,0-1 1,0 1-1,0-1 0,0 1 0,0-1 0,-1 1 0,1-1 1,0 1-1,0-1 0,0 1 0,-1 0 0,1-1 0,0 1 1,-1-1-1,1 1 0,0 0 0,-1-1 0,1 1 0,0 0 1,-1-1-1,1 1 0,-1 0 0,1 0 0,-1-1 0,1 1 1,-1 0-1,1 0 0,0 0 0,-1 0 0,1 0 0,-1 0 1,1 0-1,-1 0 0,1 0 0,-1 0 0,1 0 0,-1 0 1,1 0-1,-1 0 0,1 0 0,-1 0 0,1 0 0,-1 1 1,0-1-1,0 1-77,0-1 1,1 1 0,-1-1-1,0 1 1,0 0-1,1-1 1,-1 1 0,0 0-1,1 0 1,-1 0-1,0-1 1,1 1 0,-1 0-1,1 0 1,0 0-1,-1 0 1,1 0 0,0 0-1,-1 0 1,1 0-1,0 0 1,0 0 0,0 0-1,0 0 1,0 0-1,0 0 1,0 0 0,0 0-1,1 0 1,-1 0-1,0 0 1,0 0 0,1 0-1,-1 0 1,1 0-1,-1 0 1,1 0 0,-1 0-1,2 0 1,2 15-3268,7-2-8484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1.6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200 5 916,'-7'-4'9026,"-10"7"-6319,-15 11-414,10-3-1704,15-7-434,-1 0-1,1 0 1,-1 0 0,2 1-1,-1 0 1,-11 11 0,17-15-142,0 0 0,0 0 0,0 0 0,1 1 0,-1-1 0,0 0 0,0 0 0,1 1 0,-1-1 0,1 0 0,-1 1 0,1-1 0,-1 0 0,1 1 0,0-1 0,0 1 0,0-1 1,0 1-1,0-1 0,0 0 0,0 1 0,0-1 0,1 1 0,-1 1 0,2-1-10,-1 1 0,0-1 0,1 1 0,0-1 0,0 1 0,0-1-1,0 0 1,0 0 0,0 0 0,0 0 0,4 2 0,7 4-7,1 0 0,0-1-1,25 9 1,35 16 84,-51-18-67,-23-14-1,0 1-1,1-1 1,-1 0 0,1 1-1,-1-1 1,0 1-1,1-1 1,-1 1-1,0-1 1,0 0 0,1 1-1,-1-1 1,0 1-1,0-1 1,0 1 0,1-1-1,-1 1 1,0 0-1,0-1 1,0 1-1,0-1 1,0 1 0,0-1-1,0 1 1,0-1-1,0 1 1,0-1 0,-1 1-1,1-1 1,0 1-1,0-1 1,0 1 0,-1-1-1,1 1 1,0-1-1,-1 1 1,1-1-1,0 1 1,-1-1 0,1 0-1,0 1 1,-1-1-1,1 0 1,-1 1 0,1-1-1,-1 0 1,1 0-1,-1 1 1,-11 5 82,0-1 0,0 0 0,-1 0 0,1-2 0,-1 1 0,0-2 0,0 0-1,0 0 1,-23-1 0,-60 5-268,97-5 137,-1-1 0,0 0 0,0 0 0,0 0 1,0 0-1,0 1 0,1-1 0,-1 0 0,0 0 0,0 0 0,0 1 0,0-1 0,0 0 0,0 0 0,0 1 0,0-1 0,0 0 0,0 0 0,0 1 0,0-1 0,0 0 0,0 0 0,0 0 0,0 1 0,0-1 0,0 0 0,0 0 0,0 1 0,-1-1 0,1 0 0,0 0 0,0 0 0,0 1 0,0-1 0,0 0 0,-1 0 0,1 0 1,0 0-1,0 1 0,0-1 0,0 0 0,-1 0 0,1 0 0,0 0 0,0 0 0,-1 0 0,1 0 0,0 0 0,0 0 0,0 1 0,-1-1 0,1 0 0,0 0 0,0 0 0,-1 0 0,1 0 0,0 0 0,0-1 0,-1 1 0,1 0 0,0 0 0,0 0 0,0 0 0,-1 0 0,1 0 0,0 0 0,-1-1 0,3 2-449,-1 0-1,0-1 1,0 1-1,1-1 0,-1 1 1,0-1-1,0 1 0,1-1 1,-1 0-1,0 0 1,1 0-1,-1 0 0,0 0 1,1 0-1,-1 0 0,0 0 1,1-1-1,1 0 1,8-4-2401,0-1 25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1.9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7 944,'41'-6'9005,"-39"6"-8384,-2 0-376,1 0-169,-1 0 1,0 0 0,1 0 0,-1 0 0,0 0 0,1 0-1,-1 0 1,0 0 0,1 0 0,-1 0 0,0 0 0,1 0 0,-1 0-1,0 0 1,1 0 0,-1 1 0,0-1 0,1 0 0,-1 0-1,0 0 1,0 0 0,1 1 0,-1-1 0,0 0 0,0 0 0,1 1-1,-1-1 1,0 0 0,0 0 0,0 1 0,1-1 0,-1 0 0,0 1-1,0-1 1,0 0 0,0 1 0,0-1 0,0 0 0,0 1-1,1-1 1,5 15 1244,-6-14-1288,1-1-1,0 1 1,-1 0-1,1 0 1,-1 0-1,1-1 1,-1 1-1,1 0 1,-1 0-1,0 0 1,0 0-1,1 0 1,-1 0-1,0 0 1,0 0-1,0 0 1,0 0-1,0 0 1,0 0-1,0 0 1,0 0-1,0-1 1,-1 1-1,1 0 1,0 0-1,-1 0 1,1 0-1,0 0 1,-1 1-1,-1 2 21,0 1 0,0-1 0,1 1-1,0-1 1,0 1 0,0 0 0,1 9-1,-8 30 10,7-41-64,0 0 0,0 0 0,0 1 0,1-1 1,0 0-1,-1 1 0,1-1 0,0 1 0,1-1 0,-1 0 0,1 1 1,-1-1-1,1 0 0,0 0 0,1 1 0,-1-1 0,0 0 0,3 3 1,-1 13 12,5-4-787,-7 0-3267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05.1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78 31 784,'0'0'761,"-9"-30"13513,11 32-13430,-2-2-824,0 1-1,0-1 1,-1 1-1,1-1 1,0 1-1,0-1 1,0 1-1,0-1 1,0 1-1,0 0 1,0-1-1,0 1 1,0-1-1,0 1 1,0-1-1,0 1 1,1-1-1,-1 1 1,0-1-1,0 1 1,1-1-1,-1 1 1,0-1-1,0 1 1,1-1-1,-1 1 1,1-1-1,-1 0 1,0 1-1,2 0 1,-2 0 2,1 1 1,0-1-1,-1 1 1,1-1-1,-1 1 1,1-1-1,-1 1 1,0 0-1,0-1 1,0 1-1,0-1 1,0 1-1,0 0 1,0-1-1,0 1 1,-1-1-1,1 1 1,-1 1-1,0-1-8,1-1 1,-1 1-1,1-1 0,0 1 1,0-1-1,-1 1 0,1-1 0,0 1 1,0-1-1,0 1 0,1-1 1,-1 1-1,0-1 0,1 1 0,-1-1 1,1 1-1,0 1 0,1 0-11,-1-1-1,0 1 0,1-1 1,-1 1-1,-1-1 0,1 1 1,0 0-1,0 0 0,-1-1 1,0 1-1,1 4 1,6 25 17,-5-24-15,-1-1 1,0 1-1,0-1 1,0 1-1,-1-1 1,-1 1-1,-1 11 1,1 4 72,1-18-60,0-1-1,0 1 1,0 0-1,0 0 1,1-1-1,0 1 1,0-1-1,0 1 1,4 8-1,-3-8 13,-1 1-1,0-1 1,0 1-1,-1-1 0,1 1 1,-1-1-1,0 1 1,-1 0-1,-1 7 0,1 11 53,1 253 815,-11-233-828,0 20 14,11 168 328,-10-189-411,10 59 67,10-58-34,-10 100-44,-10-113 3,10-16 6,0-11 3,1 0-1,-1 0 0,0-1 1,0 1-1,0 0 0,0 0 1,-1-1-1,0 1 0,0 0 1,0-1-1,0 1 0,0-1 1,-3 6-1,2-4 4,1 0-1,0 0 1,0 1 0,1-1 0,0 0-1,0 0 1,0 1 0,0-1-1,2 6 1,-1 3 24,-1 169-72,-11-148 32,11-33 12,0-1 0,1 1 1,-1-1-1,0 1 0,0-1 1,-1 1-1,1 0 0,0-1 1,0 1-1,-1-1 1,1 1-1,-1-1 0,0 1 1,1-1-1,-1 0 0,0 1 1,0-1-1,0 0 0,-1 2 1,1 0 0,0-1 0,0 1 0,0 0 0,1-1 0,-1 1 0,1-1 0,0 1 0,0 0 0,-1 0 0,2-1 0,-1 1 0,0 0 0,1 3 0,1 26 5,-13 11 9,12-24-42,-1-16 27,1 0-1,-1-1 1,0 1 0,0 0-1,0-1 1,0 1 0,0-1-1,-1 1 1,1 0-1,-1-1 1,0 1 0,0-1-1,0 1 1,0-1 0,0 0-1,-3 4 1,4-4-4,-1-1 0,0 1 0,0-1 1,1 1-1,-1 0 0,1-1 0,-1 1 0,1 0 0,0-1 1,0 1-1,-1 0 0,1-1 0,1 1 0,-1 3 0,0-4 4,0 1-1,1 0 0,-1-1 1,0 1-1,-1 0 0,1 0 1,0-1-1,0 1 0,-1 0 1,1-1-1,-1 1 0,0-1 1,1 1-1,-2 2 1,0 6-9,1 0 1,0 0 0,0 0 0,1 0 0,2 18 0,-1-21 14,-1 89-20,6-79 12,-6-17 1,1 1 1,-1-1-1,0 0 0,0 0 0,1 1 0,-1-1 0,0 0 1,0 1-1,0-1 0,1 0 0,-1 1 0,0-1 0,0 0 1,0 1-1,0-1 0,0 0 0,0 1 0,0-1 1,0 0-1,0 1 0,0-1 0,0 0 0,0 1 0,0-1 1,0 1-1,0-1 0,0 0 0,0 1 0,0-1 0,0 0 1,-1 1-1,1-1 0,0 0 0,0 1 0,0-1 1,-1 0-1,1 0 0,0 1 0,0-1 0,-1 0 0,1 0 1,0 1-1,-1-1 0,1 0 0,0 0 0,-1 0 0,1 0 1,0 1-1,-1-1 0,1 0 0,0 0 0,-1 0 1,0 3 3,0-1 0,0 1 1,1 0-1,-1 0 1,1 0-1,0 0 1,0 0-1,0 0 1,1 5-1,0 17 9,-1-24-15,0 11-6,0-1-33,0-9 49,1-1 0,-1 1 1,0 0-1,0 0 0,0 0 0,0-1 0,0 1 0,0 0 0,0 0 0,-1 0 0,1-1 1,-1 1-1,1 0 0,-1-1 0,1 1 0,-1 0 0,0-1 0,0 1 0,0-1 0,-2 3 1,2 2-26,0 0 0,0 0 0,1 0 1,0 0-1,1 12 0,-1-7 57,0-10 181,2-4-1232,-1-1 0,0 1 0,0-1 0,0 1 0,0-1 0,0 1 0,-1-1 0,1-6 0,-8-8-2786,5-5-137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2.3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 1340,'0'-7'13007,"0"8"-12276,-1 3-546,1 1-1,0 0 1,0-1 0,1 1-1,0-1 1,-1 1-1,2-1 1,-1 1 0,4 7-1,8 15-4115,-1-5-3541,-3-15 4003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3.2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14 428,'2'-6'1741,"13"-2"7674,-11 10-8191,-4 151 1723,-10-82-2192,-1 7 41,11-77-635,0-6 1134,0-5-1207,2 0 0,-1 0 0,1 0-1,1 0 1,0 0 0,0 0 0,8-16 0,9-24-75,-16 41-24,1 1 0,0 0 0,1 0 0,0 0 0,0 1 0,0 0 0,1 0 0,0 1 0,1 0 0,-1 0 0,10-5 0,-11 7 0,0 1 0,0 0 0,0 1-1,0-1 1,0 1 0,1 1 0,-1-1 0,13-1-1,-16 3 19,-1 0 0,0 0 0,1 1 0,-1-1 0,0 0-1,0 1 1,1 0 0,-1-1 0,0 1 0,0 0 0,0 0 0,0 0-1,0 0 1,0 1 0,0-1 0,0 0 0,-1 1 0,1 0-1,0-1 1,-1 1 0,1 0 0,-1 0 0,0-1 0,0 1 0,1 0-1,-1 1 1,0 1 0,2 4 0,-1 1-1,0-1 1,0 1-1,-1 0 1,0-1-1,-1 1 1,-1 17-1,0-2-31,-9 30-179,-1-6-3181,11-34 1282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4.5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205 0 1904,'-67'5'7501,"55"-3"-6828,0 1 0,0 0 0,1 0 0,-1 1 0,1 1 1,-12 6-1,23-11-662,-1 1 0,1-1 1,-1 1-1,1 0 0,-1 0 1,1-1-1,0 1 0,0 0 1,-1 0-1,1-1 0,0 1 1,0 0-1,0 0 0,0 0 1,0-1-1,0 1 0,0 0 1,0 0-1,0 0 0,0-1 1,0 1-1,1 0 0,-1 0 1,0-1-1,0 1 0,1 0 1,-1-1-1,1 2 0,11 19-21,11 12 17,-18-24 0,1-1 1,0 0-1,0 0 1,11 10-1,-14-16 111,0 1 1,-1 0-1,1 0 0,-1 0 0,1 0 0,-1 0 0,0 1 0,0-1 0,0 1 1,-1-1-1,1 1 0,-1 0 0,0 0 0,0-1 0,0 1 0,-1 0 0,1 8 1,-2-11-46,1 1 0,-1-1 1,0 1-1,0-1 1,0 1-1,0-1 1,0 1-1,0-1 0,0 0 1,0 1-1,-1-1 1,1 0-1,0 0 1,-1 0-1,1 0 0,-3 1 1,-36 21 413,26-16-338,10-5-131,0 0 0,0 0 0,0 0 0,0 0 0,0-1 0,-1 0 0,1 0 0,0 0 0,0 0 1,-1-1-1,1 0 0,-1 0 0,1 0 0,0 0 0,-7-2 0,9 1-49,33-29-13169,-29 24 10060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8.7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212 25 584,'0'6'14709,"0"-6"-14686,0 1 1,1-1 0,-1 0 0,0 0-1,0 0 1,0 1 0,0-1-1,0 0 1,0 1 0,0-1-1,0 0 1,0 0 0,0 1 0,0-1-1,0 0 1,0 0 0,0 1-1,0-1 1,0 0 0,0 0-1,0 1 1,0-1 0,0 0 0,-1 0-1,1 1 1,0-1 0,0 0-1,0 0 1,0 0 0,0 1 0,-1-1-1,1 0 1,0 0 0,0 0-1,0 0 1,-1 1 0,1-1-1,0 0 1,0 0 0,-1 0 0,1 0-1,-1 0 1,-7-8 763,0 1-99,-6-11 749,-15 12 80,26 9-1414,3-2-104,0-1 0,-1 1-1,1-1 1,0 1 0,-1-1-1,1 1 1,0-1 0,-1 1-1,1-1 1,-1 1 0,1-1-1,0 0 1,-1 1 0,1-1-1,-1 0 1,0 1 0,1-1-1,-1 0 1,1 0 0,-1 0 0,1 1-1,-2-1 1,0 0 2,0 1-1,0 0 1,0 0 0,0 0 0,0 0-1,1 0 1,-1 0 0,0 0 0,0 0-1,1 1 1,-1-1 0,1 1 0,-1-1-1,1 1 1,0 0 0,0-1-1,-2 3 1,-6 8-30,8-11 31,1-1-1,-1 1 1,0-1-1,0 1 1,0-1-1,1 1 1,-1 0-1,0 0 1,1-1-1,-1 1 1,1 0-1,-1 0 1,1 0 0,-1-1-1,1 1 1,-1 0-1,1 0 1,0 0-1,0 0 1,-1 0-1,1 0 1,0 1-1,-11 17-8,11-17 3,1 0-1,-1-1 1,1 1-1,-1 0 1,1 0 0,0 0-1,0 0 1,0-1 0,0 1-1,0 0 1,0-1-1,0 1 1,3 2 0,5 9 1,-8-12 4,-1-1 0,0 1 0,0 0-1,0-1 1,1 1 0,-1-1 0,0 1 0,1 0 0,-1-1 0,0 1-1,1-1 1,-1 1 0,1-1 0,-1 1 0,0-1 0,1 0 0,0 1 0,-1-1-1,1 0 1,-1 1 0,1-1 0,-1 0 0,1 1 0,0-1 0,-1 0 0,1 0-1,-1 0 1,1 0 0,0 1 0,0-1 0,2 0 5,51 49-152,-21-20 174,-33-22-49,1-5 21,-1 0-1,1-1 0,-1 1 1,0 0-1,1 0 0,-1-1 1,0 1-1,0 0 0,0 0 0,-1-1 1,1 1-1,0 0 0,-1 0 1,0 2-1,-3-3 2,4-1-1,0 0 0,-1 0 0,1 0 0,0 0 0,-1 0 0,1 0 0,0 1 0,-1-1 0,1 0 0,0 0 0,-1 0 0,1 0 0,0 1 0,0-1 0,-1 0 0,1 0 0,0 1 0,0-1 0,0 0 0,-1 0 0,1 1 0,0-1 0,0 0 0,0 1 0,0-1 0,-1 0 0,1 1 0,0-1 0,0 0 0,0 1 0,0-1 0,0 0 0,0 1 0,0-1 0,0 0 0,0 1 0,0-1 0,0 0 0,0 1 0,0-1 0,0 0 0,1 1 0,-1-1 0,0 0 0,0 1 0,0-1 0,1 0 0,-3 3 4,0-1 1,0 0 0,0 0 0,0 0 0,-1 0-1,1 0 1,-1-1 0,1 1 0,-1-1 0,1 1-1,-1-1 1,0 0 0,1 0 0,-5 0 0,-20 12 7,20-9-12,-49 22 14,34-11 9,21-14-22,-1 1 0,1-1 0,0 0 0,0 0 0,-1 0 0,1 0 0,0 0 0,-1 0-1,1 0 1,-1-1 0,0 1 0,1-1 0,-1 1 0,1-1 0,-1 1 0,0-1 0,-3 0 0,3 0-15,-5-7-893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1.4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109 49 1004,'4'-11'3755,"2"-9"905,-6 19-4589,0 1-1,0-1 1,0 1 0,0-1 0,0 0 0,0 1-1,0-1 1,0 1 0,0-1 0,1 0-1,-1 1 1,0-1 0,0 1 0,1-1 0,-1 1-1,0-1 1,0 0 0,1 1 0,-1-1-1,1 1 1,-1 0 0,0-1 0,1 1 0,-1-1-1,1 1 1,-1 0 0,1-1 0,-1 1-1,1 0 1,0-1 0,-1 1 0,1 0 0,-1 0-1,2-1 1,6 1 4809,-6 0-4656,-13 17 852,11-16-974,1 1-73,-1 0 0,1 0 0,-1 0-1,0 0 1,1 0 0,-1 0 0,0 0-1,0 0 1,0 0 0,0 0 0,-1 0 0,1 0-1,-1 0 1,1 0 0,-1-1 0,0 1-1,1 0 1,-1 0 0,0 0 0,-2 3 0,-2 6 93,5-8-108,1 0 0,-2 0 0,1 1 1,0-1-1,-1 0 0,1 0 0,-1 0 0,0 0 0,0 0 0,0 0 0,-3 4 0,4-6-10,-1 1 0,1-1-1,-1 1 1,1-1 0,-1 1 0,1-1-1,0 1 1,0-1 0,0 1-1,0-1 1,0 1 0,0 0-1,1 2 1,-2 16 28,-17 52 51,13-42 23,-1 0-39,-5 18-135,1-20 29,10-26 21,0 1 0,-1-1 0,0 1 0,0-1 0,0 1-1,0-1 1,0 1 0,0-1 0,-3 4 0,0-1 22,1 1 1,0 0 0,1 0-1,-1 0 1,1 0 0,0 0-1,1 0 1,-1 1 0,0 12-1,-8 3 224,-1 4-219,11-5-17,3-7-3,-3-14 11,0 0 0,0 1 0,0-1 0,0 0 1,0 0-1,0 0 0,0 0 0,0 0 1,0 0-1,0 1 0,0-1 0,0 0 0,1 0 1,-1 0-1,0 0 0,0 0 0,0 0 1,0 0-1,0 1 0,0-1 0,0 0 1,0 0-1,1 0 0,-1 0 0,0 0 0,0 0 1,0 0-1,0 0 0,0 0 0,0 0 1,1 0-1,-1 0 0,0 0 0,0 0 0,0 0 1,0 0-1,0 0 0,0 0 0,1 0 1,-1 0-1,0 0 0,0 0 0,0 0 1,0 0-1,0 0 0,0 0 0,1 0 0,-1 0 1,0 0-1,0 0 0,0-1 0,0 1 1,0 0-1,0 0 0,0 0 0,0 0 0,1 0 1,-1 0-1,0 0 0,10-3 7,1 1 0,-1 1 1,1 0-1,20 1 0,-27 0-8,16 2 5,14-3-22,-24 0 2,1 0 0,-1 0 0,1 1 0,-1 0 0,1 1-1,-1 0 1,0 0 0,20 6 0,38 4 91,-3 1-273,-57-9-1174,5-24-12741,-11 8 10638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2.5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149 13 712,'0'0'2924,"-1"-12"1897,-46 17 106,37-1-4364,-1 0 0,1 0 0,-18 11 0,24-12-536,1 1 1,0-1-1,0 1 1,0-1-1,1 1 0,-1 0 1,1 0-1,0 0 1,0 0-1,1 0 0,-1 1 1,1-1-1,-1 5 1,-7 15-9,10-18-16,-1 0 0,1 0-1,0 0 1,1-1-1,-1 1 1,1 0-1,1-1 1,-1 1-1,1-1 1,3 6-1,-4-7-9,1 0 0,0-1 0,0 1 0,0 0 0,0-1 0,1 0 0,-1 0-1,1 0 1,0 0 0,0-1 0,0 1 0,0-1 0,0 0 0,0 0-1,1 0 1,-1-1 0,1 0 0,-1 0 0,8 1 0,-6-1 23,-1-1 0,1 1 0,-1-1 0,0-1 0,1 1 0,-1-1 1,1 0-1,-1 0 0,0 0 0,0-1 0,0 0 0,0 0 0,0 0 0,0-1 0,0 1 0,8-8 1,2-2 85,0-1 0,-1 0 0,14-19 0,-22 26-72,-5 3-3,1 0 0,0 0 0,-1 0 0,0 0 0,0-1 0,0 1 0,0 0 0,0-1 0,-1 1 0,1-1 0,-1 1 0,0-1 0,0 1 0,0-1 0,-1-3 0,0-7 120,0 11-119,0 1 1,0 1-1,-1-1 1,1 0 0,-1 0-1,1 0 1,-1 1-1,0-1 1,1 1 0,-1-1-1,0 1 1,0 0-1,0 0 1,-3-2 0,-34-14 244,32 16-277,0-1 1,-1 2 0,1-1 0,0 1-1,-1 0 1,1 0 0,0 1 0,0 0 0,-1 0-1,1 1 1,0 0 0,0 0 0,1 1-1,-1 0 1,-11 6 0,10-3-536,1-1 0,-1 1-1,2 0 1,-11 11 0,0 1-2702,0 0-3817,8-12 3819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4.6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214 12 760,'1'-1'121,"-1"1"0,0 0 0,0-1 0,0 1 0,0-1 0,0 1 0,0 0 0,0-1 1,0 1-1,0 0 0,0-1 0,0 1 0,0-1 0,0 1 0,-1 0 0,1-1 0,0 1 0,0 0 0,0-1 0,0 1 0,-1 0 0,1-1 0,0 1 0,0 0 0,-1 0 0,1-1 1,0 1-1,0 0 0,-1 0 0,1-1 0,0 1 0,-1 0 0,1 0 0,0 0 0,-1 0 0,1-1 0,0 1 0,-1 0 0,1 0 0,-1 0 0,1 0 0,0 0 0,-1 0 0,1 0 0,0 0 1,-1 0-1,1 0 0,0 0 0,-1 0 0,1 0 0,-1 1 0,1-1 0,0 0 0,-1 0 0,1 0 0,0 0 0,-1 1 0,1-1 0,0 0 0,0 0 0,-1 1 0,1-1 0,0 0 0,0 0 1,-1 1-1,1-1 0,0 0 0,0 1 0,-1 0 0,1-1-62,-1 0 0,1 1 0,-1-1 0,1 1 0,-1-1 0,1 0 0,-1 1 0,1-1 0,0 1 0,-1 0 1,1-1-1,-1 1 0,1-1 0,0 1 0,0-1 0,-1 1 0,1 0 0,0-1 0,0 1 0,0 0 0,0-1 0,0 1 0,0 0 0,0-1 0,0 1 0,0 0 1,0-1-1,0 1 0,0-1 0,0 1 0,1 0 0,-1-1 0,0 1 0,0 0 0,1-1 0,-1 1 0,0-1 0,1 1 0,0 0 0,0 0 6,0 1 0,0-1 0,0 1 0,0 0 0,0 0 0,0-1 0,0 1 0,-1 0 0,1 0 0,0 0 0,-1 0 0,0 0 0,1-1 0,-1 4 0,7 20 385,-6-20-334,0 0 0,0 0-1,0 0 1,0 1 0,-1-1 0,0 0-1,0 0 1,0 0 0,-2 8-1,0 9 459,-8 37 365,-1-17-26,11-40-872,-1 0 0,1-1 1,0 1-1,-1 0 0,1-1 1,-1 1-1,0-1 0,1 1 1,-1-1-1,0 1 0,0-1 1,0 1-1,0-1 0,0 0 1,-1 0-1,1 1 0,0-1 1,0 0-1,-2 1 0,-31 17 169,23-13-132,7-5-66,0 0 0,0 0 0,0-1 1,0 1-1,0-1 0,0 0 0,0 0 0,-1 0 1,1 0-1,0-1 0,0 0 0,0 1 1,-4-3-1,-19-1 27,1-2 1058,10 1-4742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7.6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24 676,'1'-11'4807,"9"-2"2845,-11 32-4534,1 151-854,11-127-2216,-14-29-2544,-3-27-5200,3 5 5438,-6-5-1317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8.0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 1 620,'-18'5'13687,"23"-4"-13188,10 29-2346,-13-27 1915,5 11-9449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8.6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303 38 1052,'10'-7'5115,"-10"5"-4705,1 1-171,-1 0 0,0 0 0,0 0 0,0 1 0,0-1 0,0 0 1,0 0-1,0 0 0,0 0 0,0 1 0,0-1 0,-1 0 0,1 0 0,0 0 0,0 1 0,-1-1 0,1 0 0,0 1 0,-1-1 0,1 0 0,-1 1 0,1-1 0,-1 0 0,0 1 0,1-1 0,-1 1 0,1-1 1,-1 1-1,-1-1 0,1 0-93,0 0 1,-1 0 0,1 1-1,0-1 1,-1 0 0,1 1 0,0-1-1,-1 1 1,1 0 0,-1-1-1,1 1 1,-1 0 0,1 0 0,-1 0-1,1 0 1,-1 0 0,1 1 0,-1-1-1,1 0 1,-1 1 0,1-1-1,-1 1 1,-1 0 0,-6 2 266,-7 2-24,1 1 1,-1 1-1,1 1 1,1 0-1,-1 1 1,1 0-1,-21 19 1,-6 14 308,11-7-454,4-4-182,24-30-62,0 1 0,1 0 0,-1 0 0,0 0 1,1 0-1,-1 0 0,1 0 0,-1 1 0,1-1 0,0 0 0,0 1 0,0-1 0,0 1 0,1-1 0,-1 1 0,1-1 0,-1 1 0,1 0 0,0-1 0,0 1 0,0-1 0,0 1 0,1 0 0,-1-1 0,1 1 0,0-1 0,1 5 0,0-3-1,0 1 0,0-1 0,0 0 0,1 1-1,0-1 1,0-1 0,0 1 0,0 0-1,1-1 1,-1 1 0,1-1 0,0 0 0,6 4-1,2-1-70,0-1-1,0 0 1,0 0-1,1-1 1,0-1-1,0 0 1,0-1 0,0 0-1,0-1 1,0-1-1,1 0 1,-1 0-1,25-6 1,30-12-3131,-4-11-3603,-45 17 3143,-6-1-110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08.8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3 153 68,'0'-8'1956,"-1"7"-1817,1 0-1,0 1 1,0-1-1,-1 0 1,1 1-1,0-1 1,0 0-1,0 1 1,0-1-1,0 0 1,0 1-1,0-1 1,0 0-1,0 1 1,0-1-1,0 0 1,1 1-1,-1-1 1,0 0-1,0 1 1,12-9 9610,11 2-8573,-17 3-854,-6 3-282,1 1 0,-1-1 1,1 0-1,0 1 0,-1-1 0,1 1 0,0 0 1,-1-1-1,1 1 0,0 0 0,0-1 0,0 1 1,-1 0-1,1 0 0,0-1 0,0 1 1,0 0-1,0 0 0,1 0 0,48-12 992,38-6-566,-70 18-432,-12 1-30,0-1 1,-1 1 0,1-2 0,0 1-1,-1 0 1,1-1 0,0 0 0,7-3-1,59-14 37,-61 14-33,0 1 0,0 1 0,0 0 0,1 1 1,20 0-1,52-6 42,-28-5-5,-25 7 180,-27 3-190,0 1 1,0 0 0,0 0 0,0 0-1,0 0 1,0 1 0,0 0 0,1 0-1,-1 0 1,0 0 0,0 1 0,0-1-1,0 1 1,7 2 0,50 11 50,-58-12-82,0-1-1,1 0 0,-1-1 0,0 1 0,1-1 0,-1 1 0,1-1 0,-1 0 0,0 0 0,1-1 1,-1 1-1,1-1 0,3-1 0,17-1 155,-20 4-144,5 3-4,-8-3-10,0-1 0,0 1 0,0-1-1,0 0 1,1 0 0,-1 0 0,0 1 0,0-1 0,0 0 0,0-1 0,1 1 0,-1 0 0,0 0 0,0 0 0,0-1-1,0 1 1,0 0 0,1-1 0,-1 1 0,1-2 0,5-1 0,112 9 76,-56-18-23,-62 12-42,12 0 3,-6 0-16,-3 0-2,14 0 8,-17 0 0,1 0 3,7 0-3,0 0-4,81 6 33,-88-4-32,0 1 0,14-2 1,-7-2 2,-8-3 0,-1 3 0,20 1 1,-18 0 26,30-7-68,-31 7 39,1-1-1,-1 0 0,0 1 1,0-1-1,0 1 0,0-1 1,1 1-1,-1 0 0,0-1 1,0 1-1,1 0 0,-1 0 1,0 0-1,1 0 1,-1 0-1,2 0 0,-2 0-2,3 1 0,1-7 1,-5 5-4,1 1 1,21-6 25,-18 6-27,-10 5 114,6-4-111,-2 16-86,2-16 90,-1 0 1,0 0 0,0 0 0,0 0-1,0 0 1,1 0 0,-1 0 0,1 1 0,-1-1-1,1 0 1,-1 0 0,1 0 0,0 1-1,-1-1 1,1 0 0,0 0 0,0 1 0,0 1-1,0-1 1,0 0 0,-1 0 0,1 0 0,0 0 0,-1 0 0,0 0 0,1 0 0,-1 0 0,0 0 0,0 0 0,-2 2 0,-7 49-24,-1-4-2,10-46 20,0 0 1,0 1-1,0-1 1,1 0-1,-1 1 1,1-1-1,0 1 1,0-1-1,0 0 1,0 1 0,1-1-1,0 1 1,-1-1-1,1 0 1,0 0-1,2 5 1,4 23 56,4 53 16,-11-68-72,-1-2 13,1 1 0,1 0 0,0 0 0,7 26 0,2 8 229,-6-22-65,-4-24-164,0 0 1,1 1 0,-1-1 0,0 0-1,1 0 1,0 0 0,0 0-1,0 0 1,1 3 0,0 1-10,0 1 0,-1-1 0,0 1 0,-1-1 0,0 1 1,0 0-1,0-1 0,-2 9 0,0 10 34,2-8 69,0 0 0,1-1 0,1 1 0,4 18 1,-3-22-44,-2-1 1,1 1-1,-1-1 0,-1 1 1,-3 24-1,1 3 6,1-38-68,1 0 0,0 0-1,0 0 1,1 0 0,-1 0 0,0 0-1,1 0 1,0 0 0,0 0-1,0 0 1,0 0 0,0 0 0,2 2-1,-2-3 0,0 1-1,-1-1 1,1 1-1,-1-1 1,1 1 0,-1-1-1,0 1 1,0 0-1,0-1 1,0 1-1,0-1 1,-2 4-1,2-2 24,-1-1 0,1 1 0,0-1 0,0 1 0,0-1 0,0 1 0,1 0 0,0 4 0,2-1 26,-1 0 1,-1 0-1,1 1 0,-1-1 0,0 0 1,-1 1-1,0-1 0,0 1 1,-1-1-1,1 0 0,-2 1 0,1-1 1,-5 12-1,5-13-45,0 1 0,0-1-1,0 0 1,1 1 0,0-1 0,0 1-1,1-1 1,-1 1 0,1-1-1,4 12 1,1 26 28,-6 217-3,-10-193 28,9-59-54,0 1-1,-1-1 1,0 1-1,-1-1 1,-4 13-1,3-13 4,1 1 1,0 0-1,1 1 0,0-1 0,-1 16 0,3-17-1,0-1 1,-1 1 0,0-1-1,0 1 1,-5 14 0,4-11-4,0 0 0,1 1 1,0-1-1,1 1 0,0-1 0,2 16 1,0 9 3,-12-6-30,-1 18 25,0-18-4,11 228 54,0-258-66,0 0 11,0 13 10,1-13-4,-1 0 1,0 0 0,0 0-1,1 0 1,-1 0 0,0 0 0,0 0-1,0 0 1,0 0 0,0 0 0,-1 0-1,1 0 1,0 0 0,0 1 0,-1-1-1,1 0 1,-1 0 0,1-1 0,-1 1-1,1 0 1,-1 0 0,1 0 0,-1 0-1,0 0 1,1-1 0,-1 1 0,0 0-1,-1 0 1,-9 35-49,8-15 63,3-20-14,0 0-1,1 0 1,-1 1-1,0-1 1,0 0 0,0 0-1,0 0 1,-1 1-1,1-1 1,0 0-1,0 0 1,-1 0-1,1 0 1,0 0 0,-1 1-1,0-1 1,1 0-1,-1 0 1,1 0-1,-1 0 1,-1 1-1,1-1-1,1 0-1,-1-1 1,1 1-1,-1 0 0,1 0 1,0 0-1,0-1 0,-1 1 1,1 0-1,0 0 0,0 0 1,0 0-1,0-1 0,0 1 1,0 0-1,0 0 1,0 0-1,0 0 0,0 0 1,1-1-1,-1 3 0,1-3 1,-1 1 0,0 0 0,0 0-1,1-1 1,-1 1 0,0 0 0,0 0-1,0-1 1,0 1 0,0 0 0,0 0-1,0 0 1,0-1 0,-1 1 0,1 0-1,0 0 1,0-1 0,-1 1 0,1 0-1,-1 0 1,0 0 0,1-1 0,-1 1-1,0-1 1,1 1 0,-1-1 0,0 1-1,1 0 1,-1-1 0,1 1 0,-1 0 0,1-1-1,0 1 1,-1 0 0,1 0 0,0-1-1,-1 1 1,1 0 0,0 0 0,0-1-1,-1 3 1,1 26-11,1 6 7,-5-29 17,4-5-12,-1-1 0,1 0 0,-1 1 0,1-1 0,-1 0 0,1 1 0,-1-1 0,1 1 0,-1-1 0,1 0 0,0 1 0,-1-1 0,1 1 0,0-1-1,-1 1 1,1 0 0,0-1 0,0 1 0,0-1 0,-1 1 0,1-1 0,0 1 0,0 0 0,0-1 0,0 1 0,0-1 0,0 1 0,0 0 0,0-1 0,0 1 0,1-1 0,-1 1 0,0 1-1,0 7 2,1-4-4,-1-1 0,0 0 0,0 0 0,0 1-1,0-1 1,-1 0 0,0 0 0,0 0-1,0 1 1,0-1 0,-4 6 0,3 16 8,2-16-6,4-5 11,-3-5-38,-1 1-1,1-1 1,-1 1-1,1-1 0,-1 1 1,1-1-1,-1 1 0,1 0 1,-1-1-1,0 1 1,1-1-1,-1 1 0,0 0 1,1-1-1,-1 1 0,0 0 1,0 0-1,0-1 1,0 1-1,0 0 0,0 1 1,0-2-135,0 0 1,0 1-1,0-1 1,0 0-1,0 0 1,0 0-1,0 1 1,0-1-1,0 0 1,0 0-1,-1 0 1,1 1-1,0-1 1,0 0-1,-2 1-1291,2 0 1291,0-1 1,0 0-1,-1 0 1,1 0-1,0 0 1,0 0-1,-1 0 1,1 0-1,0 0 1,0 0-1,0 0 1,-1 0-1,1 0 1,0 0-1,0 0 1,-1 0 0,1 0-1,0 0 1,0 0-1,-1-1 1,1 1-1,0 0 1,0 0-1,0 0 1,-1 0-1,1 0 1,-1-1-647,-12-9-8627,4 4 5649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3:58.24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66 0 476,'0'0'7309,"-39"6"-243,40-7-6263,-6 1-11,5 0-779,-1 0 0,1 1 0,-1-1 0,0 0 0,1 0 0,0 0-1,-1 0 1,1 1 0,-1-1 0,1 0 0,-1 1 0,1-1-1,-1 0 1,1 1 0,0-1 0,-1 0 0,1 1 0,0-1 0,-1 1-1,1-1 1,0 0 0,0 1 0,-1-1 0,1 1 0,0-1-1,0 1 1,0-1 0,-1 1 0,1-1 0,0 1 0,0 0 0,0 0-16,-1 0 2,0 0 1,0 0-1,0 0 1,1 0-1,-1 0 0,0 0 1,0 0-1,1 0 1,-1 0-1,0 0 1,1 0-1,-1 0 0,1 1 1,0-1-1,-1 0 1,1 0-1,0 1 1,0-1-1,0 0 0,0 2 1,0 35-19,0-21 15,22 13-9,-21-28 9,1 1 1,0-1-1,0-1 0,-1 1 1,1 0-1,0 0 0,0-1 1,1 1-1,-1-1 0,0 0 1,0 1-1,1-1 0,-1 0 1,1 0-1,2 0 1,15 9-10,1-4 24,-20-6-9,0 1 1,1-1 0,-1 1-1,0-1 1,0 0-1,0 1 1,1-1 0,-1 0-1,0 0 1,0 0-1,1 0 1,-1 0-1,0 0 1,0 0 0,1 0-1,-1-1 1,0 1-1,0 0 1,3-2 0,30-3-21,-30 4 28,71-42 141,-73 42-153,0 0 0,-1 0-1,1 0 1,0-1-1,-1 1 1,0-1 0,1 1-1,-1-1 1,0 1 0,0-1-1,0 0 1,2-3 0,-3 5 3,1-1-1,-1 0 1,0 0 0,0 1 0,0-1 0,1 0 0,-1 0 0,0 0-1,0 1 1,0-1 0,0 0 0,0 0 0,0 0 0,-1 1 0,1-1-1,0 0 1,0 0 0,-1 1 0,1-1 0,0 0 0,-1 0-1,1 1 1,0-1 0,-1 0 0,1 1 0,-1-1 0,1 1 0,-1-1-1,0 1 1,1-1 0,-1 1 0,1-1 0,-1 1 0,-1-1 0,-2-11-13,-15-8 6,17 19 6,1-1 1,0 1-1,-1-1 0,1 1 0,-1-1 1,1 1-1,-1 0 0,0 0 0,0 0 0,0 0 1,1 0-1,-1 0 0,0 0 0,0 0 1,0 1-1,0-1 0,0 1 0,-1 0 0,1 0 1,-3-1-1,1 0-2,-1 1 0,0-1 0,1 1-1,-1-1 1,1 1 0,-1 1 0,1-1 0,-1 1 0,0 0 0,-5 1 0,-7 9-361,-10 5-2724,8-12-4279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5:25.2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137 49 4,'0'0'134,"0"-1"-1,0 1 1,0-1-1,0 1 1,-1-1-1,1 1 1,0-1-1,0 0 1,0 1 0,0-1-1,0 1 1,0-1-1,0 0 1,1 1-1,-1-1 1,0 1 0,0-1-1,0 1 1,0-1-1,1 1 1,-1-1-1,0 1 1,1-1-1,-1 1 1,0-1 0,1 1-1,-1-1 1,1 1-1,-1 0 1,0-1-1,1 1 1,-1 0-1,1-1 1,0 1 0,1-2-143,-1 2 38,-1 0 0,1-1 0,-1 1 0,0 0 0,1-1 0,-1 1 0,0 0 0,1-1 0,-1 1 0,0-1 0,1 1 0,-1-1 0,0 1 0,0 0 0,0-1 0,1 1 0,-1-1 0,0 1 0,0-1 0,0 1 0,0-1 0,0 1 0,0-1 0,0 1 0,0-1 0,0 1 0,0-1 0,0 1 0,0-1 0,-1 1 1,1-1-1,0 1 0,0-1 0,0 1 0,-1-1 0,1 1 0,0-1 0,0 1 0,-1 0 0,1-1 0,-1 1 0,1 0 0,0-1 0,-1 1 0,1 0 0,-1-1 0,1 1 0,0 0 0,-1 0 0,1-1-4,0 1 0,0 0 0,0 0 1,1 0-1,-1 0 0,0 0 0,0 0 0,0 0 0,1 0 1,-1 0-1,0 0 0,0 0 0,0 0 0,0-1 0,0 1 0,1 0 1,-1 0-1,0 0 0,0 0 0,0-1 0,0 1 0,0 0 1,0 0-1,0 0 0,1 0 0,-1-1 0,0 1 0,0 0 1,0 0-1,0 0 0,0-1 0,0 1 0,0 0 0,0 0 0,0 0 1,0-1-1,0 1 0,0 0 0,0 0 0,0 0 0,0 0 1,0-1-1,-1-1 2018,1 4-2289,0-2 361,0 0-1,1 1 0,-1-1 0,0 0 0,0 1 0,0-1 0,0 1 1,0-1-1,0 0 0,0 1 0,0-1 0,0 0 0,0 1 0,0-1 1,-1 0-1,1 1 0,0-1 0,0 0 0,0 1 0,0-1 0,0 0 1,-1 0-1,1 1 0,0-1 0,0 0 0,-1 1 0,1-1 0,0 0 1,0 0-1,-1 0 0,1 1 0,0-1 0,0 0 0,-1 0 0,1 0 1,0 0-1,-1 0 0,1 1 0,0-1 0,-1 0 0,1 0 0,0 0 1,-1 0-1,1 0 0,-1 0 0,1 0 0,-3 0 2147,3-1-1820,-1 37 1103,-1-32-1486,0-1 0,0 1 0,1-1 0,0 1-1,-1 0 1,1 0 0,1-1 0,-1 1 0,0 0 0,1 0 0,0 7-1,2 59 384,0-34-215,-2-30-185,-1 1 19,1 0 0,0 0-1,1 0 1,0 0 0,0-1 0,0 1-1,5 12 1,-4-11-35,-1 0-1,0 0 1,0 0-1,0 1 1,-1-1-1,0 0 1,-3 14-1,1 8 87,-8 50 263,10-69-295,-1 0 0,1 0 1,-2 1-1,-4 20 0,4-27-54,1 0 0,0 1-1,0 0 1,0-1 0,1 1 0,1 11 0,-1-13-10,0 1 0,0-1 0,0 1 1,0-1-1,-1 1 0,0-1 0,1 1 0,-4 6 1,-7 61 214,9-62-206,0 0-1,1 0 1,0 0-1,1 0 0,0 0 1,2 17-1,0 8-7,-1-11 28,0-17-38,-1 0 0,0 0 0,0 0 0,0 0 0,-1 0 0,0 0 0,0-1 0,-1 1 0,-4 12 0,5-15-3,0 0 0,0 0 0,0 0 0,0 1 0,0-1 0,1 1 0,0-1 0,0 8 0,1-7 1,-1 0-1,0 0 1,-1 0-1,1 1 1,-1-1-1,-2 7 1,1-6-3,0-1 0,1 1 0,0-1 1,0 1-1,1 0 0,0-1 0,0 1 1,1 11-1,0-12 20,-1 1 1,1-1 0,-1 1-1,-1-1 1,1 1-1,-1-1 1,0 1 0,-3 10-1,-1 17 99,5-30-113,0-1-1,0 1 1,0 0 0,0 0-1,-1-1 1,1 1 0,-1 0-1,0 0 1,-2 4 0,2-2-9,0 0 0,0 0 1,0 0-1,0-1 0,1 1 1,0 0-1,0 0 0,0 0 1,2 7-1,-1 6-7,-1 267 1205,-11-231-1129,12-39-60,-1-10-7,1 1 1,-1-1 0,-1 0-1,1 1 1,-1-1-1,0 0 1,0 0 0,0 1-1,0-1 1,-3 5 0,2-7-2,1 0 1,0 0 0,1 1-1,-1-1 1,1 0 0,-1 0-1,1 0 1,0 1 0,0-1 0,0 0-1,1 0 1,-1 1 0,1-1-1,-1 0 1,1 0 0,0 0-1,3 5 1,2 22-15,5 115 399,-11 85 16,11-187-389,-11-38-10,0-1 0,0 1-1,0-1 1,0 1 0,1-1 0,0 1-1,0-1 1,0 0 0,0 1 0,3 4-1,-3-7 1,0 0 0,-1 1 0,1-1 0,-1 0 0,1 1 0,-1-1 0,0 0 1,0 1-1,0-1 0,0 0 0,0 1 0,0-1 0,-1 0 0,1 1 0,-1-1 0,0 0 0,0 0 0,-1 4 0,-5 22 147,7 202 701,11-188-810,-11 1-9,1-12-52,-1 1 1,-2 0 0,-6 36 0,6-52 19,0 1 1,1-1-1,3 32 0,-1-7 4,-12 16 18,0 7-63,12-19 47,0-14-16,-1 0 0,-2 1 0,-6 36 0,6-57 30,0 0 0,1-1-1,1 1 1,0 0 0,1 0 0,0-1 0,0 1-1,1 0 1,5 15 0,-7-23-15,1 1 0,-1-1 0,0 1 1,0-1-1,0 1 0,0-1 0,0 1 0,-1-1 0,0 1 0,-2 5 1,-2 24-5,6-17 2,0 1 0,7 27 0,-4-28 12,-1 1-1,1 30 0,2 1 18,-5-42-24,0 0 0,0 0 0,0 0 0,0 0 0,-1 1 0,0-1 0,-1 0 0,1 0 0,-1 0 0,0 0 0,-1 0-1,-2 7 1,2-6-4,1-1 1,0 0-1,0 1 0,1-1 0,0 1 0,0-1 0,0 1 0,1-1 0,0 1 0,0-1 0,3 9 0,3 33 8,-7 171 64,11-99-47,-11-100-20,1-14-1,-1 0 0,1-1 0,-2 1 0,1 0 0,0-1 0,-1 1 0,0 0 0,-1-1 0,1 1 0,-4 7-1,3-7-5,1-1 0,0 1 0,0 0-1,0 0 1,1 0 0,0-1-1,0 1 1,1 0 0,1 7-1,-1 9-12,0 7-9,-1-15 21,1 0-1,-2 0 1,1 0-1,-2 0 1,-6 26-1,6-34 3,1 1 0,0-1-1,0 0 1,1 1 0,0 9 0,0-9-1,0-1-1,0 1 1,-1-1 0,0 1 0,-3 9-1,3-10 0,1-1 0,-1 0 0,1 1-1,0-1 1,0 0 0,0 1 0,1-1-1,0 0 1,2 10 0,3 24 13,-6-18-2,-1-9-13,1 0 1,1-1-1,0 1 0,0 0 0,1-1 0,3 12 0,-3-15 4,-1-1 0,0 0 0,0 1 0,-1-1 0,0 0 1,-2 15-1,1 4-45,-10 35 18,12-53 30,-2 0-1,1 0 0,-1 0 0,0-1 0,0 1 0,-5 13 0,5-15-3,-1 0 0,1 1 0,1-1 0,-1 1 0,1-1 0,1 10 0,-1-10 2,1 0 1,-1 0 0,0 0-1,-1 0 1,0 0 0,0-1-1,0 1 1,-2 7 0,1-9-1,1 0 1,0 1-1,1-1 1,-1 1-1,1-1 1,0 1 0,0-1-1,0 1 1,2 6-1,-2-6-1,1 0-1,-1 1 1,1-1-1,-2 0 0,1 1 1,-2 8-1,-2-2 4,0 0 3,1 0 0,0 0 0,-3 25 0,17 23-25,-11 214 62,-11-239-75,11 73 32,0-107-1,0-1 0,0 1 0,0-1 0,0 0 0,0 1 0,0-1 1,0 0-1,0 1 0,0-1 0,-1 0 0,1 0 0,0 1 0,0-1 0,0 0 0,0 1 1,-1-1-1,1 0 0,0 0 0,0 1 0,-1-1 0,1 0 0,0 0 0,0 1 0,-1-1 1,1 0-1,0 0 0,-1 0 0,1 0 0,0 0 0,-1 1 0,1-1 0,0 0 0,-1 0 1,6 6-15,-3-5 13,-1 0 0,0 1 0,0 0 0,0-1 0,1 1 0,-2 0 0,1-1 0,0 1-1,0 0 1,-1 0 0,1 0 0,-1 0 0,1-1 0,-1 1 0,0 0 0,1 3 0,7 22-23,-7-22 24,0-1 1,0 1-1,0-1 1,0 1-1,-1 0 1,0-1-1,0 1 0,0 0 1,-2 8-1,1 16 2,1 129 6,0-157-10,-22-32-26114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5:30.2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36 180,'0'-9'1564,"1"8"-1448,-1 0-1,0 0 1,1 1 0,-1-1-1,0 0 1,0 0 0,0 0-1,0 1 1,1-1 0,-1 0-1,0 0 1,0 0 0,-1 0-1,1 1 1,0-1 0,0 0-1,-13-12 11285,13 14-11359,0-1-1,0 1 0,1-1 1,-1 1-1,0 0 1,0-1-1,1 1 1,-1-1-1,0 1 1,1-1-1,-1 1 1,0-1-1,1 1 1,-1-1-1,1 0 1,-1 1-1,1-1 1,-1 1-1,1-1 1,-1 0-1,1 0 1,-1 1-1,1-1 1,-1 0-1,1 0 1,0 1-1,-1-1 0,1 0 1,-1 0-1,1 0 1,0 0-1,-1 0 1,2 0-1,33 4 606,-11-1-441,203 51 1796,-193-46-1848,1-1-1,1-2 0,-1-2 0,1 0 0,43-4 0,178-27 198,-241 26-342,33-2 2,0 2 0,51 4 0,-9 1 12,61 3-22,-111-7-11,-25-1 14,0 2 0,0 0 0,0 1 0,30 6 0,-31-4-5,-1-1 1,1 0-1,16-1 0,24 3-9,50 9 169,124-1-1,-57 6-74,-160-17-66,0 0 1,-1 1 0,23 6 0,-23-4-32,1-1 0,0-1 0,24 2 0,147 8 73,-39 0-100,3 0-130,-123-12 203,52 0-1,94 11 0,-115-7-30,0-2 0,0-3 0,0-2 0,86-16 0,-104 14 1,191-25 153,-181 31-150,-7 3-30,130 2 4,-116-7 48,0-3-1,77-15 1,-96 15-44,-1 2 0,44 1 0,-43 1 8,29-6 9,-10 0 68,77 0-88,-120 6 6,-8 1 13,1-1 1,-1 0-1,0 0 1,0 0-1,0 0 1,1-1-1,-1 1 1,0-1-1,0 0 0,4-2 1,0 2-11,-1-1 1,0 1-1,1 1 1,-1-1-1,1 1 1,-1 0-1,1 1 1,7 1-1,10-1 34,235-7-36,-185 12 19,218-24 83,-188 12-141,-79 9 31,-21-2 24,-1 0-1,1 0 1,0-1-1,-1 1 0,1-1 1,-1 0-1,1 0 1,-1 0-1,1-1 1,4 0-1,22-9 5,-28 9-5,0 1 1,0-1-1,-1 1 1,1 0 0,0 0-1,0 0 1,0 0-1,0 0 1,-1 0 0,1 0-1,0 1 1,0-1 0,0 0-1,-1 1 1,1 0-1,0-1 1,0 1 0,-1 0-1,3 1 1,12 4 31,661-18-679,-638 20 609,-31-6 37,-1 0 0,1 0 1,-1-1-1,1 1 0,14-1 1,-2-4 56,-17 2-58,1 0 0,0 0 0,-1 1 0,1-1 0,0 1 0,0 0 0,-1 0 0,1 1 0,0-1 0,0 1-1,-1 0 1,1-1 0,3 3 0,4-2-1,162 0 18,199-4-14,-197 5-35,-161-2 28,0-1-8,0 1 0,1 0 0,-1 1 0,1 1 0,-1 0 0,0 1 0,23 7 1,-33-9 7,24 2 4,-27-3 1,1 1 0,-1-1 0,0 0 0,0 0 0,0 0-1,1 0 1,-1 0 0,0 0 0,0 0 0,0 0 0,1 0 0,-1 0-1,0-1 1,0 1 0,0 0 0,2-2 0,1-1 10,-3 2-11,1 1 1,-1-1 0,1 0-1,-1 1 1,1-1 0,0 1 0,-1-1-1,1 1 1,0 0 0,-1 0-1,1 0 1,-1 0 0,1 0-1,0 0 1,-1 0 0,4 1 0,1-2-11,-2 0 11,0 0 0,1 0-1,-1 1 1,0-1 0,1 1-1,-1 0 1,0 1 0,1-1-1,-1 1 1,0 0 0,1 0-1,-1 0 1,0 0 0,6 3-1,-9-3 1,0-1-1,1 0 0,-1 0 1,0 1-1,1-1 1,-1 0-1,0 0 0,1 0 1,-1 0-1,0-1 1,1 1-1,-1 0 1,0-1-1,1 1 0,-1-1 1,0 1-1,0-1 1,1 1-1,-1-1 0,0 0 1,0 0-1,0 1 1,0-1-1,2-2 0,-2 2-13,15-2 33,1 1-1,0 1 1,19 0 0,113-11-153,-94 13 118,-41 0 24,1 0-1,0-2 1,-1 1-1,1-2 0,15-3 1,-28 4-6,-1 1 1,1-1-1,-1 0 0,1 1 1,0 0-1,-1-1 0,1 1 1,0 0-1,-1 0 0,1 0 1,0 0-1,-1 0 0,1 1 1,-1-1-1,1 0 0,2 2 1,1-1 4,0 1 1,0-1-1,0 0 1,0-1 0,1 1-1,-1-1 1,6 0-1,-1-1-14,0 0 0,-1 0 0,1-1 0,11-4 0,-14 4 24,8-1 48,0 1 0,0 0 0,0 2 0,27 1 0,-4 0 2,-29 2-60,-9-3-7,0 1-1,0-1 0,1 0 1,-1 0-1,0 1 1,0-1-1,0 0 0,0 0 1,1 0-1,-1 0 0,0 1 1,0-1-1,1 0 0,-1 0 1,0 0-1,0 0 0,1 0 1,-1 1-1,0-1 1,0 0-1,1 0 0,-1 0 1,0 0-1,1 0 0,-1 0 1,0 0-1,0 0 0,1 0 1,-1 0-1,0 0 1,1 0-1,-1 0 0,0-1 1,0 1-1,1 0 0,-1 0 1,0 0-1,0 0 0,1 0 1,-1 0-1,0-1 0,0 1 1,0 0-1,1 0 1,-1 0-1,0-1 0,0 1 1,0 0-1,0 0 0,1-1 1,-1 1-1,0 0 0,0 0 1,0-1-1,0 1 0,0 0 1,0 0-1,0-1 1,3 0-3,-2 1 1,1 0 0,-1-1 0,0 1 0,0 0 0,0-1 0,0 1 0,0 0 0,1 0 0,-1 0 0,0 0 0,0 0 0,0 0 1,0 1-1,0-1 0,1 0 0,-1 1 0,0-1 0,0 0 0,0 1 0,0-1 0,0 1 0,0 0 0,0-1 0,0 1 0,1 1 1,-3 1-3,11-7 10,-7 0 30,17 3 78,-7 7 523,26-12 593,-37 6-1215,0 0-11,5 0-5,-5 0-3,39 6 49,-39-6-37,28 0 20,-28 0-22,-2 1-3,0 3-4,0-3-6,0-2 5,0-3 5,0 3 7,-2 2-366,0 0 0,0 0 0,0 0 0,0-1 0,0 1 0,0 0 0,0-1 0,0 1 0,-1-1-1,1 0 1,0 0 0,0 0 0,0 0 0,-3 0 0,-47-2-11540,30-3 7495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5:34.8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79 40,'11'-30'937,"-11"29"-898,0 0 0,0 1 0,0-1-1,0 1 1,0-1 0,0 0-1,0 1 1,0-1 0,0 1-1,0-1 1,1 1 0,-1-1-1,0 0 1,0 1 0,1-1 0,-1 1-1,0-1 1,1 1 0,-1 0-1,1-1 1,-1 1 0,1-1-1,-1 1 1,1-1 0,0-1 388,-6-2-226,1 2 85,3 2-24,-1 0-1,1-1 1,0 1-1,0-1 1,0 0-1,0 1 1,0-1-1,0 0 1,0 0-1,0 1 0,0-1 1,0 0-1,1 0 1,-1 0-1,0 0 1,0 0-1,1 0 1,-1 0-1,1 0 1,-1-1-1,0-2 1763,35-2 735,-21 7-2485,0 1 0,0 0 1,0 1-1,14 4 0,-14-3-105,0-1-1,0 0 1,0 0-1,16-1 1,208 17 1048,-12-1-895,23-6 42,-163-8-327,0 4-1,115 25 0,-179-29-155,2 0 233,1 0 0,-1-2-1,1-2 1,-1 0 0,31-4-1,127-20 405,-139 17-476,1 1 0,55 0 0,33 12-245,126-18 498,-238 13-368,0 1 0,29 6 1,-35-5 83,1 0 0,0-2 1,0 1-1,0-1 0,27-3 1,207-16 88,-205 15-101,0 2 1,0 2-1,0 2 0,0 1 1,56 14-1,-72-15-6,0-1-1,0-2 1,49-5-1,13 0-36,-15-2 64,-59 4-15,-1 1 1,1 1-1,0 0 1,25 2 0,1 3-2,47-1 0,9 3 86,-62-3-109,16-1 15,167-22 20,-91 10 107,-113 9-108,241-15-120,-30 4 99,-137 9 24,-44 1 13,75 6 0,-86-2-60,44-3-1,-50-1 25,0 2 0,-1 1 0,28 5 0,40 5 44,-63-8-50,-1 1 0,33 8 1,-45-8 8,0-1 0,32 2 0,13 1-1,48 0 18,-26 1 24,-66-7-22,1 1 0,-1 1-1,30 6 1,50 5-29,-53-12 6,-38-1-19,1 0-1,-1 0 1,1 0 0,0 1 0,8 3-1,91 8-427,-94-10 470,-1-1-1,1 0 1,0 0-1,23-4 1,0 2-58,35-2 18,-39 1 39,1 2 0,43 4 0,-26 0-25,103-5 0,-58-1 35,-18-4-26,-17 9 2,3-1-10,-29-7 2,0 3 1,70 2 0,-43 2 17,16 4-58,-24 0 84,-1 0-21,77 6 32,-112-9-37,-16-3-11,-1 0 0,0 1-1,1-1 1,-1 0 0,1 0 0,-1 1 0,1-1-1,-1 0 1,0-1 0,1 1 0,-1 0 0,1 0-1,-1-1 1,0 1 0,1 0 0,2-2 0,71 13 20,33-17-57,140 6 677,-216 6-764,-23-5 124,16 7 23,4-5-31,-20-3 7,-6 1 13,6 3-9,0-3-11,78 17 291,33 1-805,-79-13 692,-39-6-124,2 1 1,0 0 0,0 0 0,0 0 0,0 0 0,0 0 0,0-1 0,0 0 0,5 0 0,-7 0-23,1 0-52,-1-1-1,1 1 1,0 0-1,-1 1 1,1-1-1,-1 0 1,1 1 0,-1 0-1,1-1 1,-1 1-1,4 2 1,5-6-10,15-4 274,-25 7-242,-1 0 0,1 0-1,-1 0 1,1-1 0,-1 1 0,1 0 0,-1 0 0,1 0 0,-1 0 0,1 0 0,-1 0 0,1 0-1,-1 0 1,1 0 0,-1 0 0,1 0 0,-1 0 0,1 0 0,-1 0 0,1 1 0,-1-1 0,1 0 0,-1 0-1,1 0 1,-1 1 0,0-1 0,1 0 0,-1 1 0,1-1 0,-1 1 0,34-17 21,-31 14-19,-3 2 2,0 0 1,0-1-1,0 1 1,1-1-1,-1 1 1,0 0 0,0-1-1,1 1 1,-1 0-1,0 0 1,1-1-1,-1 1 1,0 0-1,1 0 1,-1-1-1,1 1 1,-1 0-1,0 0 1,1 0-1,-1 0 1,1 0-1,-1 0 1,0-1-1,1 1 1,-1 0-1,1 0 1,-1 0 0,1 0-1,-1 1 1,0-1-1,1 0 1,-1 0-1,1 0 1,-1 0-1,0 0 1,1 0-1,-1 1 1,1-1-1,-1 0 1,0 0-1,1 1 1,-1-1-1,0 0 1,1 0-1,-1 1 1,0-1-1,0 0 1,1 1 0,-1 0-1,2 0-3,5-1-3,-5 0-1,28 6 72,-28-4-81,6 5-31,-5-15 38,-3 7 23,9-5 151,-20 5-49,10 0-145,-1 1-1,0 0 0,1 0 1,-1 0-1,0 0 0,0 0 1,1 0-1,-1 1 0,1-1 0,-1 1 1,0-1-1,1 1 0,-1-1 1,1 1-1,-1 0 0,1 0 1,-2 1-1,-45 21-3969,-3-3-3788,20-9 3949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5:42.8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279 92 60,'0'0'330,"-10"-18"708,10 17-675,-9 1-50,7-3-221,2 0 0,-1-1 0,0 1 0,1-1 0,-1 1 0,1 0 0,0-1 0,0 1 0,1-1 0,0-4 0,0-3 711,-1 10-622,11-17 4186,-13 31-2584,0-12-1710,1 1 1,0 0-1,0 0 1,0-1-1,0 1 1,0 0 0,0 0-1,1 0 1,-1 0-1,0 0 1,1 0-1,0 0 1,-1 0-1,1 0 1,0 1 0,1 3-1,0 49 1276,0-33-601,10 20 24,-1 68 387,-10-97-1062,0 3 25,0-1 0,1 1 0,0 0 0,6 23 0,-5-29-35,0 0-1,-1 0 1,-1 1 0,0-1 0,0 1-1,-3 17 1,1-18-16,1 1-1,1-1 1,-1 1-1,2-1 1,-1 1-1,5 17 1,-3-19-32,3 4 40,-1 1 0,-1-1 0,-1 1 0,2 14 0,6 45 52,1 7-92,0-8 273,0-24 132,-1-6-287,1 0-81,0 15 181,0 82 438,-11 162 1191,11-233-1830,-11-62-51,1 0 0,0 1 0,1-1 0,-1 0 0,1 0 0,0 1 0,4 5 0,-3-6 6,0 1 0,-1 0-1,0 0 1,0 0 0,0 0-1,-1 0 1,1 10 0,-2-12-20,0 0 0,0 1 0,0-1 1,-1 0-1,0 0 0,0 0 0,0 0 1,-4 8-1,3-6 9,1-1 0,0 0 0,0 0-1,1 1 1,0-1 0,0 0 0,2 12 0,-1 6 94,-1 19 287,-9 65-1,5-34-42,-3 8-165,4-59-158,1 0 0,1 42 0,2-41-3,-1 0 1,-5 31-1,1-27 7,3 1 0,2 53 1,1-21 14,9-6-28,-11 4 27,1-11-5,-1 0 0,-10 63 1,-1-15 100,6-42-65,6-47-59,-1 0 1,-1 0-1,1 0 0,-1-1 1,-1 1-1,-1 7 1,1-7-8,1 1 0,0-1 0,1 1 1,-1 0-1,1-1 0,1 1 1,-1-1-1,1 1 0,4 14 0,2 27 36,-7-26-21,-1-11 11,1 0 0,0-1 0,1 1 0,1 0 0,0 0 0,3 12 1,-4-19-39,0 1 0,0 0 0,0-1 0,-1 1 0,0 0 0,0 0 0,0 0 0,-1 0 0,0-1 0,-3 12 0,-3 29 31,-4 38 8,12-47-18,-1-8 12,0 0-1,-2 0 1,-6 35 0,5-43-18,1-1 1,1 1-1,4 39 0,-2-6-27,-11 8 14,10 282 136,-11-266-81,0-9-12,0 26-33,1-34 84,-1 127-67,11-18 70,4-157-93,-4-12 8,0-1 0,0 0 0,0 1 0,0-1 0,1 0 0,-1 1 0,0-1 0,0 0 0,0 1 0,0-1 0,0 0 0,0 1 0,0-1 0,0 1 0,0-1 0,0 0 0,0 1 0,0-1 0,0 0 0,0 1 0,0-1 0,0 1 0,-1-1-1,1 0 1,0 1 0,0-1 0,0 0 0,-1 0 0,1 1 0,0-1 0,0 0 0,-1 1 0,1-1 0,-3 6 19,1 0 0,0-1 1,0 1-1,1 0 0,0 0 0,0 0 0,0 0 0,0 9 0,-7 38-16,6-44-16,0-1 0,1 1 0,0-1-1,0 1 1,1-1 0,0 1 0,3 14 0,-1 33-14,-2-55 28,1 3 0,-1-1 0,0 1-1,0-1 1,-1 1-1,1 0 1,-1-1 0,1 1-1,-1-1 1,0 1-1,-1-1 1,-2 6 0,3-6-5,0 0 0,1 1 0,-1-1 1,1 0-1,-1 0 0,1 0 1,0 0-1,0 1 0,0-1 1,1 4-1,-1 25 11,-3-20-7,0 0 1,1 0-1,0 0 0,1 0 0,0 0 0,1 0 0,2 12 0,-1 21 8,-5-38-6,3-6-1,1-1 0,-1 1 0,0 0-1,1-1 1,-1 1 0,1 0 0,-1 0-1,1 0 1,0-1 0,-1 1 0,1 0-1,0 0 1,-1 0 0,1 0 0,0 0-1,0 0 1,0 0 0,0 1 0,0-1-1,0 0 0,-1 0 0,1-1 0,0 1 0,0 0 0,0 0 0,0 0 0,0 0 0,0 0 0,1 0 0,-1 0 0,0 0 0,0-1 1,1 1-1,-1 0 0,0 0 0,1 0 0,-1 0 0,1-1 0,-1 1 0,1 0 0,0-1 0,-1 1 0,1 0 0,0-1 0,-1 1 1,2 0-1,-2 0-1,1-1 0,-1 0 1,1 1-1,-1-1 1,0 1-1,1-1 0,-1 1 1,0-1-1,1 1 1,-1-1-1,0 1 0,0-1 1,1 1-1,-1 0 1,0-1-1,0 1 0,0-1 1,0 1-1,0 0 1,0-1-1,0 1 0,0-1 1,0 1-1,0 0 1,0-1-1,0 1 1,-1-1-1,1 1 0,0 0 1,-1 0-1,-8 19 34,6-14-35,3-5-1,0 1 0,-1-1 1,1 1-1,0-1 0,1 1 0,-1-1 0,0 1 0,0-1 0,1 1 1,-1 0-1,1-1 0,-1 0 0,1 1 0,0-1 0,-1 1 0,1-1 0,0 0 1,0 0-1,1 2 0,-2-2 1,0 0 1,0 0 0,1 0-1,-1 1 1,0-1 0,-1 0-1,1 0 1,0 0-1,0 0 1,0 1 0,-1-1-1,1 0 1,0 0-1,-1 0 1,1 0 0,-1 0-1,0 1 1,-4 12 11,5 423-43,0-436 68,0 10-236,0-10 208,0 4 1,0-4-18,0-2 5,0-8-2,0 12 4,0-2 4,-2-7 39,-5 5-44,5-3-2,2 3 4,-1 1 1,1-1-1,-1 1 0,1 0 0,0-1 0,-1 1 0,0 0 0,1 0 1,-1-1-1,1 1 0,-1 0 0,1 0 0,-1 0 0,1-1 0,-1 1 1,0 0-1,1 0 0,-1 0 0,1 0 0,-1 0 0,1 0 1,-1 0-1,0 0 0,1 1 0,-1-1 0,1 0 0,-1 0 0,1 0 1,-1 1-1,1-1 0,-1 0 0,1 1 0,-1-1 0,-1 1 3,1-1-3,-41 18 96,41-18-98,-2-1-2,3 0 7,-1 1-1,1 0 1,-1 0 0,0-1-1,1 1 1,-1 0 0,1 0 0,-1 0-1,0 0 1,1 0 0,-1 0 0,1 0-1,-1 0 1,0 0 0,1 0-1,-1 0 1,1 0 0,-1 0 0,0 0-1,1 1 1,-1-1 0,1 0 0,-1 0-1,1 1 1,-1-1 0,1 0-1,-1 1 1,0 0 0,-1 3 1,-32 2 74,33-6-75,0 1 1,0-1-1,0 1 0,0-1 1,1 0-1,-1 1 1,0-1-1,0 0 0,0 0 1,0 0-1,0 0 0,0 0 1,0 0-1,0 0 1,0 0-1,0 0 0,0 0 1,0 0-1,0-1 0,0 1 1,0 0-1,0-1 1,0 0-1,-26-4 37,26 4-42,-34-16-40,20 23-5631,8-1 1396,0-4-1332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26.8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160 52 644,'0'-9'16692,"-2"6"-16420,-3 5-113,-1 1-1,1-1 1,0 1-1,0 0 0,0 0 1,0 0-1,1 1 1,-1-1-1,1 1 1,-8 9-1,7-8-56,4-3-99,-1-1 1,1 1 0,-1-1 0,1 1-1,-1 0 1,1 0 0,0 0 0,0-1 0,0 1-1,0 0 1,0 0 0,0 1 0,1-1-1,-1 0 1,1 0 0,-1 0 0,1 3-1,-4 2 67,4-6-49,-1 0 0,0-1 0,1 1 0,-1 0 0,1 0 0,-1-1 0,1 1 0,-1 0 0,1 0-1,-1 0 1,1 0 0,0 0 0,0-1 0,-1 1 0,1 0 0,0 0 0,0 0 0,0 0 0,0 1 0,-9 19 81,8-19-89,-1 0-1,1 1 1,-1-1 0,1 1 0,0-1 0,0 1 0,0-1 0,1 1 0,-1 0-1,0-1 1,1 4 0,-11 37 392,11-33-374,0-7-22,1 0 1,-1-1 0,0 1-1,0 0 1,0-1 0,-1 1-1,1 0 1,-1-1 0,1 1-1,-1-1 1,0 1 0,0-1-1,0 1 1,0-1 0,-2 3-1,1 0 3,1 1 0,0-1 0,1 0-1,-1 1 1,1-1 0,0 1 0,0-1 0,2 10-1,-1 0 25,5 11-10,-1-4 9,-4-17-29,1-1 0,0 0 0,0 0 1,0 0-1,1 0 0,-1 0 0,1-1 0,0 1 0,0-1 1,0 1-1,5 3 0,46 35 470,-46-38-467,0 0 0,0-1 0,0 0 0,0 0-1,1-1 1,-1 0 0,1-1 0,-1 0 0,1 0 0,0-1 0,-1 0 0,1 0 0,0-1 0,-1 0-1,1 0 1,0-1 0,-1-1 0,0 1 0,13-7 0,3-2 5,-18 8-9,0 1-1,0-1 1,-1 0 0,1-1 0,-1 1-1,0-1 1,6-5 0,7-4 6,-15 12-9,-1-1 1,1 1-1,-1-1 1,0 1-1,1-1 1,-1 0-1,0 0 1,0 0-1,0 0 1,-1 0-1,4-4 1,17-15-7,-20 19 3,1 1 1,-1-1-1,0 1 0,0-1 0,0 0 1,0 0-1,0 0 0,0 0 0,-1 0 1,1-1-1,-1 1 0,1 0 1,-1-1-1,0 1 0,2-5 0,-3 3 1,1 1 0,0-1 0,0 1 0,0 0 0,0 0-1,1-1 1,-1 1 0,1 0 0,0 0 0,0 0 0,0 0 0,4-3-1,-4 4 1,0-1 0,0 0 0,0 1 0,0-1-1,0 0 1,-1 0 0,1 0 0,-1 0 0,0 0-1,0 0 1,0 0 0,1-4 0,-2-3-6,1 0 0,1-1 0,0 1 1,3-11-1,-2 11 4,0-1-1,-1 0 1,-1 1 0,1-14 0,-23-29 298,19 49-251,-1 0-1,1 1 1,-1-1-1,0 1 0,0-1 1,0 1-1,0 0 1,0 0-1,-1 0 1,-4-2-1,2 0 118,-6-5 81,0 0 1,-1 1-1,0 1 0,-18-9 0,25 14-176,0 1 0,0 0-1,-1 0 1,1 0-1,-1 0 1,0 1 0,0 1-1,1-1 1,-1 1-1,0 0 1,0 0 0,-8 2-1,-2-1 8,14-1-63,0-1 0,1 1 0,-1 1 0,0-1 0,1 0 0,-1 1 1,0-1-1,1 1 0,-1 0 0,1 0 0,-5 2 0,-22 13 35,9-6-98,0 1 1,1 1-1,-33 28 0,42-31-83,-44 45-1856,24-14-2347,26-26-17,4-14 4194,0 1-1,0-1 1,0 1-1,0-1 1,0 1-1,0-1 1,0 0-1,-1 1 1,1-1-1,0 1 1,0-1-1,0 0 1,0 1-1,-1-1 1,1 1-1,0-1 1,-1 0-1,1 1 1,0-1-1,0 0 1,-1 1-1,1-1 1,0 0 0,-1 0-1,1 1 1,-1-1-1,0 0 1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27.8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11 444,'-2'4'7430,"-7"11"-4941,-12 40 2219,11-23-3658,8-29-978,0 1 0,1 0 0,-1 0 0,1-1 0,0 1 0,0 0 0,0 0 0,0 7 1,1 9 112,-1-8-136,1-1-1,1 0 1,-1 0 0,2 0-1,3 15 1,-4-23-42,0 1 0,1-1 0,-1 0 0,1 0-1,-1 0 1,1 0 0,0-1 0,0 1 0,1 0-1,-1-1 1,0 0 0,1 1 0,0-1 0,-1 0 0,1 0-1,0 0 1,0-1 0,0 1 0,0-1 0,0 0 0,1 0-1,3 1 1,0-2 51,0-1-1,0-1 0,1 1 1,-1-1-1,-1-1 0,1 1 1,0-1-1,10-7 0,-6 4-10,0 0-1,-1-1 0,0 0 1,0-1-1,-1 0 0,0-1 0,-1 0 1,0 0-1,0-1 0,8-13 1,-1 2-12,-12 18-32,-1 0 0,0 0 0,0 0 1,0 0-1,0 0 0,0-1 0,-1 1 0,2-5 1,11-22 3,-11 26-9,-1 1 1,0 0-1,-1-1 1,1 1-1,-1-1 0,0 0 1,1 1-1,-1-1 1,-1 0-1,1 0 0,0-6 1,-1 0-2,0 9 1,1 0-1,-1-1 1,0 1-1,0-1 1,0 1 0,0-1-1,0 1 1,0-1-1,0 1 1,-1 0 0,1-1-1,0 1 1,-1-1-1,1 1 1,-1 0-1,1-1 1,-1 1 0,0 0-1,0 0 1,0 0-1,1-1 1,-3-1 0,-15-4-675,7 4-3279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28.5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1184,'2'-12'12013,"2"13"-10302,-4-1-1656,-1 0 0,1 0 1,0 1-1,0-1 0,0 0 1,0 1-1,-1-1 0,1 0 1,0 0-1,0 1 0,0-1 1,0 0-1,0 1 0,0-1 1,0 0-1,0 1 0,0-1 1,0 0-1,0 1 0,0-1 1,0 0-1,0 1 0,1-1 1,-1 0-1,0 1 0,0-1 1,0 0-1,0 0 0,0 1 1,1-1-1,-1 0 0,0 0 1,0 1-1,1-1 0,-1 0 1,0 0-1,0 0 0,1 1 1,-1-1-1,0 0 0,1 0 1,0 2-18,-1-1 0,1 0 0,-1 1 0,1-1 1,-1 1-1,1-1 0,-1 0 0,0 1 0,0-1 1,0 1-1,0-1 0,0 1 0,0-1 0,0 1 1,0-1-1,-1 3 0,2 18 287,1-14-229,0 0 0,0 0 0,0 0 0,-1 0 0,0 0 0,-1 9 0,8 39 303,-6-45-310,0-1 0,-1 1 0,0 0-1,-1 14 1,4 33 209,7 4-123,0 4-116,-10-62-54,0-1 0,-1 1 0,1 0 0,-1 0 0,1 1 0,-1-1 0,-1 6 0,0-7-3,1-1 1,0 0 0,-1 0 0,1 1 0,0-1 0,1 0-1,-1 0 1,0 1 0,1-1 0,-1 0 0,1 0-1,-1 0 1,1 0 0,0 0 0,0 0 0,0 0-1,2 2 1,-4-4-72,1 0 0,0 0 0,0 0 0,-1 0 0,1 0 0,0 0 0,0 0 0,-1 0 0,1 0 0,0 0 0,-1 0 1,1 0-1,0 0 0,0 0 0,-1 0 0,1 0 0,0 0 0,0 0 0,-1 0 0,1 1 0,0-1 0,0 0 0,-1 0 0,1 0 0,0 0 0,0 0 0,-1 1 0,1-1 0,0 0 0,0 0 0,0 0 0,0 1 0,-1-1 0,1 0 0,0 0 0,0 1 0,0-1 0,0 0 0,0 0 0,0 1 0,0-1 0,-20-4-14685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28.9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43 228,'0'0'6034,"12"-13"-484,71-5 81,-41 19-5914,1 2 0,48 10 0,-69-14-1385,28-20-8678,-38 14 6986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0.0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1 140 1008,'0'-6'8307,"3"13"-5843,-2-6-2389,0-1 0,-1 1 0,1 0-1,-1-1 1,1 1 0,-1 0 0,1 0 0,-1-1-1,1 1 1,-1 0 0,0 0 0,1 0 0,-1 0-1,0-1 1,0 1 0,0 0 0,0 0 0,0 0-1,0 0 1,0 1 0,11 56 1954,0-7-1481,-1-12-283,-8-34-233,0 0 0,0 0-1,-1 0 1,1 0 0,-1 1 0,0 9 0,10 57 338,0-13 165,-12-46-372,1-12-156,0-1 0,-1 1 0,1 0 0,0 0 0,-1 0 1,1 0-1,0 0 0,0 0 0,0 0 0,0 0 0,0 0 0,0 1 0,0-1 1,0 0-1,1 0 0,-1 0 0,0-1 0,0 1 0,1 0 0,-1 0 0,1 0 0,-1 0 1,1 0-1,-1 0 0,1 0 0,0-1 0,-1 1 0,1 0 0,0 0 0,0-1 1,-1 1-1,1-1 0,1 2 0,0-1 506,-2-8-265,-11-43 190,11 35-401,0 0-1,-2-1 1,1 1 0,-5-15 0,3 12-27,1-1 0,1 0 1,1 0-1,2-25 0,0-5 38,-1 39-32,1 1 0,0-1-1,0 0 1,1 0 0,0 1-1,1 0 1,0-1 0,7-11-1,-5 13-10,0-1-1,0 1 0,0 0 0,1 0 0,0 1 0,1 0 0,-1 0 0,1 1 0,1 0 0,-1 0 0,1 1 0,0 0 0,0 1 0,1 0 0,-1 0 1,1 1-1,0 0 0,0 1 0,20-3 0,-29 5-11,0 1 0,1-1 0,-1 0 0,1 0 0,-1 1 0,0-1 0,0 1 1,1 0-1,-1-1 0,0 1 0,0 0 0,0-1 0,1 1 0,-1 0 0,0 0 0,0 0 1,0 0-1,-1 0 0,1 0 0,0 0 0,0 1 0,0-1 0,-1 0 0,1 0 0,-1 1 0,1-1 1,-1 0-1,1 1 0,-1-1 0,0 0 0,0 2 0,1 0 2,-1 0 1,1 0-1,-1 0 0,0-1 1,0 1-1,0 0 0,-1 0 1,1 0-1,-1 0 0,0-1 1,1 1-1,-1 0 0,0-1 1,-1 1-1,-1 3 0,-5 5-136,0-1 0,-1 0 0,-1 0-1,0-1 1,0-1 0,-1 1 0,-21 12 0,25-17-455,1-1 0,-1 0 0,0 0 1,0 0-1,0-1 0,0 0 1,0 0-1,-1-1 0,1 0 1,0 0-1,-1-1 0,1 0 1,-1 0-1,1 0 0,-14-4 0,8-7-3375,4 5 1673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10.5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86 1024,'-6'-7'5563,"10"8"-2428,-2-1-1597,-1-2-1284,0 1 0,1-1 0,-1 1 0,1-1-1,0 1 1,-1 0 0,1-1 0,0 1 0,0 0 0,-1 0-1,1 1 1,0-1 0,0 0 0,0 1 0,3-1-1,31-6 1938,92-5 121,23-6-1345,-44 6-447,-41 6-298,-54 3-167,0 1 0,1 1-1,-1 0 1,1 1 0,-1 1 0,1-1 0,18 5-1,-21-3 4,0 0 0,0 0 0,0-1 0,0-1 0,1 1 0,-1-2-1,0 0 1,0 0 0,17-4 0,-11 3 4,-1 0 0,1 1-1,0 1 1,-1 0 0,17 3 0,20 0 5,-44-3-25,11 0-51,1 0 0,30 5 0,-9 2 17,-39-7-2,32 6 22,-21-3-28,-10-1-2,22-1 1,18 9 43,-40-9-39,1 1 0,-1-1 0,1 0 0,-1 0-1,1-1 1,-1 1 0,1-1 0,-1 1-1,8-2 1,-9 0-7,-1 0-1,2 0 1,-1-1-1,0 1 1,0 1-1,0-1 0,0 0 1,1 0-1,-1 1 1,0-1-1,0 1 1,1 0-1,-1 0 1,1 0-1,-1 0 1,0 0-1,1 0 1,-1 1-1,0-1 1,0 1-1,1-1 1,1 2-1,-2-1 10,31 4 7,-33-4-11,10 4 14,-8-4-17,5-1 3,-5 0 28,75-12-283,-46 12 511,-31-1-245,0-2-11,9 1 9,-7 2-18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0.9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97 5 168,'0'0'1223,"-23"-5"5041,19 7-5906,1 1 0,-1 0 1,1-1-1,-1 1 0,1 0 0,0 1 1,1-1-1,-1 0 0,0 1 0,1 0 1,0 0-1,0-1 0,-2 6 1,-16 59 1798,10-29-1548,9-34-572,1-1-1,-1 1 0,1 0 1,1 0-1,-1 0 1,0 0-1,1 0 0,0 0 1,0 0-1,1 0 0,0-1 1,-1 1-1,1-1 0,1 1 1,-1-1-1,1 1 1,-1-1-1,1 0 0,1-1 1,-1 1-1,0 0 0,1-1 1,0 0-1,0 1 0,0-2 1,0 1-1,0 0 0,0-1 1,10 4-1,-8-5 8,1 0 0,-1 0 0,1-1-1,-1 0 1,1 0 0,-1-1 0,1 0 0,-1 0 0,1 0-1,-1-1 1,1 0 0,-1 0 0,0 0 0,0-1-1,0 0 1,-1-1 0,1 1 0,-1-1 0,1 0 0,-1 0-1,6-7 1,-1 2 19,-1 0 1,0-1-1,-1-1 0,0 1 0,-1-1 0,0-1 0,-1 1 0,0-1 1,8-23-1,-3-7 351,-11 39-400,1 1 0,-1 0-1,0-1 1,0 1 0,0 0-1,0-1 1,-1 1 0,1-1-1,0 1 1,-1 0 0,0 0-1,1-1 1,-1 1 0,0 0-1,0 0 1,-1 0 0,1 0-1,0 0 1,-1 0-1,1 0 1,-1 0 0,1 1-1,-1-1 1,0 1 0,0-1-1,0 1 1,0-1 0,-2 0-1,2 1-19,-15 15-2297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1.6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1316,'0'0'249,"0"0"0,1 0-1,-1 0 1,1 0 0,-1 0-1,0 0 1,1-1 0,-1 1-1,1 0 1,-1 0 0,0 0-1,1 0 1,-1 1 0,0-1 0,1 0-1,-1 0 1,1 0 0,-1 0-1,0 0 1,1 0 0,-1 1-1,0-1 1,1 0 0,-1 0-1,0 0 1,1 1 0,-1-1 0,0 0-1,1 0 1,-1 1 0,0-1-1,0 0 1,1 1 0,-1-1-1,0 0 1,0 1 0,0-1 0,0 1-1,1-1 1,-1 0 0,0 1-1,0-1 1,0 0 0,0 1-1,0-1 1,0 1 0,0-1-1,0 0 1,0 1 0,0-1 0,0 1-1,0-1 1,0 0 0,-1 1-1,1-1 1,0 1 0,0-1-1,-1 1 1,0 17 215,12 42 1097,-11-17-918,-2-16-314,2-1 0,2 1 0,7 48 0,-6-61-230,-2 0 1,0 0 0,0 1 0,-3 27 0,0 0 56,13 13-79,-11-45-79,-1-7 0,1-1-1,0 1 1,0 0-1,0-1 1,0 1-1,0 0 1,1-1-1,-1 1 0,1 0 1,0-1-1,0 1 1,0-1-1,0 1 1,0-1-1,2 3 1,0 9-431,-15-52-14886,12 26 12404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2.0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 53 512,'-9'0'7921,"72"-30"418,-56 26-8168,0 1 1,1 0 0,-1 0 0,0 1 0,1 0 0,0 0 0,0 0 0,-1 1 0,1 1 0,10-1 0,5 3-578,-1 0 0,27 7 1,-33-6-197,30-1-5470,-25-3-204,-11 1 2916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4.4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368 16 568,'-8'-3'17957,"2"2"-16304,-2-1-3593,-5-4 2457,12 6-481,1-1 0,-1 1 1,0-1-1,1 1 0,-1 0 0,0-1 1,0 1-1,1 0 0,-1 0 1,0-1-1,0 1 0,1 0 0,-1 0 1,0 0-1,0 0 0,0 0 1,1 0-1,-1 0 0,0 0 0,0 0 1,1 1-1,-1-1 0,0 0 1,0 0-1,1 1 0,-2 0 0,-1 0 78,1-1-1,-1 1 1,1-1-1,-1 1 1,1-1-1,-1 0 1,1 0-1,-1 0 0,1 0 1,-5-1-1,4 1-51,0 0 0,-1-1 0,1 1 0,0 0 0,-1 1 0,1-1 0,0 1 0,-1-1 0,1 1-1,0 0 1,-5 2 0,-14 8 224,17-10-239,0 2 0,0-1 1,0 0-1,1 1 0,-1 0 0,1 0 1,-1 0-1,1 1 0,0 0 0,0-1 0,1 1 1,-1 1-1,-3 4 0,-32 40 74,37-46-122,1 0 0,-1-1 0,1 1 0,0 0 0,0 0 0,0 1 0,0-1 0,1 0 0,-1 0 0,1 0 0,0 1 0,0-1 0,0 0 1,0 0-1,0 0 0,1 1 0,0-1 0,-1 0 0,1 0 0,0 0 0,1 0 0,-1 0 0,1 0 0,-1 0 0,1-1 0,0 1 0,0 0 0,0-1 0,0 0 0,0 1 0,0-1 0,6 4 0,9 7-10,0-1 0,1 0 0,0-2 0,23 10 0,-4-1-89,-4-3-18,26 17-19,-57-31 135,0-1 0,0 1 0,0 0 0,0-1 0,0 1 0,0 0 0,-1 1 0,1-1 0,-1 0 0,1 0 0,-1 1 0,0-1 0,0 1 0,0-1 0,0 1 0,0-1 0,0 1 0,-1-1 0,1 6 0,-3-4 4,-1 0 0,1 0 1,-1 0-1,0 0 0,0 0 1,0-1-1,0 1 1,-1-1-1,0 0 0,1 0 1,-1 0-1,-8 4 0,-4 4 28,0-1 32,0-2 0,-1 0 0,0-1 0,0-1 0,0 0 0,-1-2 0,-36 6 0,36-8-197,1-1-1,-1-1 0,0-1 0,1 0 0,-1-1 0,-27-7 1,44 9-5,1-1 0,-1 1 1,0 0-1,1 0 1,-1-1-1,1 1 1,-1 0-1,1-1 0,-1 1 1,1-1-1,-1 1 1,1 0-1,-1-1 0,1 1 1,-1-1-1,1 0 1,0 1-1,-1-1 0,1 1 1,0-1-1,0 0 1,-1 1-1,1-1 0,0 1 1,0-1-1,0 0 1,0 1-1,0-1 1,0 0-1,0 1 0,0-1 1,0 0-1,0 1 1,0-1-1,0 0 0,0 1 1,1-1-1,-1 1 1,0-1-1,0 0 0,1 1 1,-1-1-1,0 1 1,1-1-1,-1 1 0,1-1 1,-1 1-1,1-1 1,0 0-1,28-33-7804,-23 27 6615,7-11-2063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5.4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7 1252,'-33'30'6413,"24"-9"-5185,8-19-1137,-1-1 1,1 1-1,0 0 1,0-1-1,0 1 1,0 0-1,0 0 0,0 0 1,1 0-1,-1 0 1,1 0-1,-1 0 1,1 2-1,0 5-21,0 1 0,0-1 0,1 0 0,0 0 0,0 0 0,1 0 0,1-1 0,3 11 0,-4-15-45,1-1 0,-1 1-1,1 0 1,0-1 0,0 1-1,0-1 1,0 0 0,1 0-1,-1 0 1,1-1-1,0 1 1,0-1 0,0 0-1,0 0 1,0 0 0,0 0-1,0-1 1,7 2 0,-5-2-24,0 1 0,0-1-1,0 0 1,0-1 0,0 0 0,0 0 0,0 0 0,0 0 0,0-1 0,0 0 0,-1 0 0,1-1 0,0 0 0,0 0 0,-1 0-1,1-1 1,-1 1 0,0-1 0,0-1 0,9-6 0,5-4 74,-17 13-53,0 0 0,0 0 0,0 0-1,-1 0 1,1-1 0,0 1 0,-1-1 0,1 1 0,-1-1-1,0 0 1,1 1 0,-1-1 0,0 0 0,0 0 0,0 0-1,0 0 1,0-3 0,12-25 489,-10 24-191,0 0-1,-1 0 1,0 0 0,0 0-1,0-1 1,-1 1-1,0-1 1,0 0 0,0-8-1,-1 13-243,-1 0 0,1 0 0,-1-1 0,0 1 0,1 0-1,-1 0 1,0 0 0,0 0 0,0 0 0,-1 1 0,1-1 0,0 0 0,-1 0 0,1 1-1,-1-1 1,1 1 0,-1-1 0,0 1 0,0 0 0,0 0 0,0-1 0,0 1 0,0 1-1,0-1 1,0 0 0,-4-1 0,-3 0 146,0-1 0,0 1 0,0 1 1,0 0-1,-13 0 0,13 2-143,0 0 0,0 2 0,0-1 1,0 1-1,0 0 0,1 1 0,-1 0 1,1 0-1,-8 6 0,14-9-79,-2 3-8,-1-1 0,1 2-1,0-1 1,0 0 0,1 1 0,-1 0 0,1-1 0,0 1 0,-2 6 0,-1-1-43,-11 25-460,17-33 335,-1 0 0,1-1 0,0 1 0,-1 0 0,1-1-1,0 1 1,0 0 0,0-1 0,0 1 0,0 0 0,0-1 0,1 1-1,-1 0 1,1-1 0,-1 1 0,1-1 0,-1 1 0,1-1-1,0 1 1,0-1 0,1 3 0,2 4-2405,-4-7 2412,0-1 0,0 1 0,0-1 0,0 1 0,0-1 0,0 0 0,0 1 0,0-1 0,0 1 0,0-1 0,1 0-1,-1 1 1,0-1 0,0 0 0,1 1 0,-1-1 0,0 0 0,0 1 0,1-1 0,-1 0 0,0 1 0,1-1 0,-1 0 0,0 0 0,1 0 0,-1 1 0,0-1 0,1 0-1,-1 0 1,1 0 0,-1 0 0,1 0 0,-1 0 0,0 1 0,1-1 0,-1 0 0,1 0 0,0-1 0,8 1-2895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6.1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1 764,'17'3'11733,"-16"-2"-11537,-1-1 1,1 1 0,-1-1-1,0 1 1,1 0 0,-1-1-1,0 1 1,0 0 0,1-1-1,-1 1 1,0 0 0,0 0-1,0-1 1,0 1 0,0 0-1,0-1 1,0 1 0,0 0-1,0 0 1,0-1 0,0 1-1,-1 1 1,1 0-151,0 0 0,-1 0 0,1 0 0,0 1 0,0-1 1,1 0-1,-1 0 0,0 0 0,1 1 0,-1-1 0,2 2 0,0 3 42,1 1 0,-2 0 1,1-1-1,-1 1 0,0 0 0,-1 0 0,0 9 1,0-9-71,0 0 1,1 0 0,-1 0 0,2 1 0,-1-1-1,1 0 1,3 10 0,-2-12-11,1 0-1,-1 0 1,1 0 0,0 0 0,0-1-1,1 0 1,0 1 0,8 6-1,-11-11-175,0 1-1,0-1 1,0 0 0,0 0-1,0 0 1,0 0-1,0 0 1,1 0-1,-1-1 1,0 1 0,1-1-1,2 1 1,-3-1-216,0 0 1,0 0-1,0-1 1,-1 1-1,1-1 0,0 1 1,-1-1-1,1 1 1,0-1-1,-1 0 1,1 0-1,-1 0 1,1 0-1,-1 0 1,1 0-1,-1 0 1,0-1-1,2-1 0,6-4-2673,2-4-111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6.9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8 616,'7'6'10463,"7"7"-7000,-3 15-1632,0 2-971,-10 0-351,0-22-379,-1 0 0,1 0 0,-2 0 0,1 0 0,-1-1 0,0 1 0,0 0 0,-1 0 0,-4 13 0,5-20-100,0 1-1,0 0 1,1-1-1,-1 1 0,1 0 1,-1 0-1,1 0 1,0 0-1,0-1 1,0 1-1,0 0 0,0 2 1,0-2-10,0-1-1,0 0 1,0 0 0,0 1 0,0-1-1,0 0 1,0 1 0,0-1 0,-1 0-1,1 1 1,-1-1 0,1 0 0,-1 0-1,1 0 1,-1 1 0,1-1 0,-2 1-1,-2 12 1052,6-29-255,-1 6-765,0 0 1,0 0 0,1 1-1,0-1 1,1 0 0,0 1-1,0 0 1,6-11-1,42-63-46,-46 75-7,0 0 0,1 0-1,0 0 1,0 1 0,1-1 0,0 2 0,0-1-1,0 1 1,1 0 0,0 0 0,10-4 0,-13 7-2,1 1 0,-1-1 0,1 1 1,-1 0-1,1 0 0,0 1 0,-1 0 0,1 0 1,0 0-1,-1 0 0,1 1 0,-1 0 1,1 0-1,-1 1 0,1 0 0,-1 0 1,0 0-1,10 6 0,-13-7-8,0-1 0,0 2 0,0-1 0,0 0 0,-1 0 0,1 0 1,0 1-1,-1-1 0,1 1 0,-1 0 0,1-1 0,-1 1 0,0 0 0,0 0 0,0 0 0,0 0 0,0-1 0,0 2 0,0-1 0,-1 0 0,1 0 1,-1 0-1,0 0 0,1 0 0,-1 0 0,0 0 0,0 1 0,0-1 0,-1 0 0,1 0 0,0 0 0,-1 0 0,1 0 0,-1 0 0,0 0 0,0 0 1,-1 3-1,-9 38-1669,10-42 1435,0 0 0,0 0-1,0 0 1,0 0-1,1 1 1,-1-1 0,0 0-1,1 1 1,-1-1-1,1 0 1,-1 1 0,1-1-1,0 0 1,-1 1-1,1-1 1,0 1 0,0-1-1,0 1 1,0-1-1,0 0 1,1 1-1,-1-1 1,0 1 0,1-1-1,-1 0 1,1 1-1,-1-1 1,1 0 0,0 1-1,0 0 1,3 10-8680,5-11 5874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7.4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 1824,'0'1'365,"0"0"-1,0 0 1,-1 0-1,1 0 0,0 0 1,0 1-1,-1-1 1,1 0-1,-1 0 1,1 0-1,-1 0 1,0 0-1,1 0 1,-1 0-1,0-1 1,0 1-1,1 0 0,-3 1 1,3-1 157,-1-1 0,0 1 1,0 0-1,0 0 0,0 0 0,1 0 1,-1 0-1,0 0 0,1 0 0,-1 0 1,1 0-1,-1 0 0,1 0 0,0 1 1,-1-1-1,1 5 4792,20-12-3879,1 1-9326,2-8-6992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5:54.1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68 56,'0'-1'16,"0"1"1,0 0-1,0 0 0,0 0 1,0 0-1,0 0 0,0 0 1,0-1-1,0 1 0,0 0 1,0 0-1,0 0 0,0 0 1,0 0-1,0 0 0,0 0 0,0-1 1,0 1-1,0 0 0,0 0 1,0 0-1,0 0 0,0 0 1,0 0-1,0 0 0,0-1 1,0 1-1,0 0 0,0 0 1,1 0-1,-1 0 0,0 0 1,0 0-1,0 0 0,0 0 1,0 0-1,0 0 0,0 0 1,0 0-1,1 0 0,-1 0 0,0-1 1,0 1-1,0 0 0,0 0 1,0 0-1,0 0 0,0 0 1,1 0-1,-1 0 0,0 0 1,0 1-1,0-1 0,0 0 1,0 0-1,0 0 0,1 0 1,-1 0-1,0 0 0,0 0 1,0 0-1,0 0 0,0 0 12,1 0 0,-1 0 0,0 0 0,0 0 0,1 1 0,-1-1 0,0 0 0,0 0 0,1 0 0,-1 0 0,0 0 0,0-1 0,1 1 0,-1 0 0,0 0 0,0 0 0,1 0 0,-1 0 0,0 0 0,0 0 0,1 0 0,-1-1 0,0 1 0,0 0 0,0 0 0,1 0 0,-1 0 0,0-1 0,0 1 0,0 0 0,0 0 0,1 0 0,-1-1 0,0 1 0,0 0 0,0 0 0,0-1 0,0 1 0,0 0 0,0 0 0,0-1 0,0 1 0,0 0 0,0 0 0,0-1 0,0 1 0,0 0 0,0 0 0,0-1 0,0 1 0,0 0 0,0 0 0,0-1 0,0 1 0,0 0 0,0 0 0,-1-1 0,1 1 0,0 0 0,0-1 0,1-2 78,1 0 0,-1 0 0,1-1-1,0 1 1,0 1 0,0-1 0,1 0-1,-1 0 1,1 1 0,-1-1 0,1 1-1,6-4 1,30-6 437,-37 11-241,-1 1-224,0 0 0,0 0 0,0 0-1,0 1 1,0-1 0,0 0-1,0 1 1,-1-1 0,1 0-1,0 1 1,0-1 0,0 1 0,-1 0-1,1-1 1,0 1 0,0 0-1,-1-1 1,1 2 0,0-2-35,-1 1 0,1 0 0,-1-1 1,1 1-1,-1-1 0,1 1 0,-1-1 1,1 1-1,0-1 0,-1 0 0,1 1 0,0-1 1,-1 0-1,1 1 0,0-1 0,-1 0 1,1 0-1,0 0 0,-1 1 0,1-1 0,0 0 1,0 0-1,-1 0 0,1 0 0,0 0 1,0-1-1,-1 1 0,1 0 0,0 0 0,0 0 1,-1-1-1,1 1 0,0 0 0,-1-1 1,1 1-1,0-1 0,6 0 221,-1 0-1,1 0 1,-1 1-1,0-1 1,1 2 0,-1-1-1,1 1 1,-1 0-1,0 0 1,9 3 0,-5-1-188,0 0 1,0 0 0,-1-1 0,21 2-1,-5-1 64,255 52 1493,-211-46-1556,1-2 0,98-4 0,-139-3-93,143 13-14,-127-4 3,-37-6 45,-1-1-1,1-1 0,-1 1 0,1-2 0,0 1 1,0-1-1,0 0 0,13-2 0,35-6-22,0 3 0,69 1-1,-81 0 17,-37 2-6,-1 1 0,1 0 0,0 1 1,0 0-1,12 1 0,-10 0-2,1 0 1,0-1-1,-1 0 0,1 0 1,0-1-1,18-4 0,28-2-20,62-5 61,-32 6-35,11-6 23,-72 10-38,-15 1 3,0 0 0,0 0 0,0 1 0,0 1-1,12 2 1,-16-2 5,-1 0-1,0 0 0,0-1 1,1 1-1,-1-1 0,0 0 1,0-1-1,7 0 0,1 0 3,39-5 0,-34 4-8,-10 1 3,0 0-1,-1 1 1,1 0 0,0 0 0,10 2 0,12 6 365,-4 3-623,-24-11 253,1 1 1,-1-1 0,1 1 0,-1-1 0,1 0 0,-1 0 0,1 0 0,-1 0 0,1 0-1,-1-1 1,0 1 0,1-1 0,-1 1 0,4-2 0,-3 1 3,0 0 0,0 0 0,0 0-1,0 1 1,0-1 0,0 1 0,0 0 0,0 0 0,4 1 0,122 19-54,-61-4 86,1-2 0,0-4 1,1-2-1,94-3 1,-131-5-67,-20-1 24,-1 1 0,0 0 0,1 1 0,-1 0 0,13 3 0,-15-2 12,-1 0-1,1-1 1,-1-1 0,1 1-1,10-2 1,40 2-2,-49 1 2,0-2 1,0 0-1,22-2 0,-27 1 0,1 0 0,0 0 0,0 1 0,0 0-1,-1 0 1,1 1 0,0 0 0,0 0 0,0 0 0,10 5 0,-10-4-2,1-1 1,0 1 0,0-1-1,0 0 1,-1-1 0,10 0-1,-14 0 12,191 0 35,-179 0-43,-12 1 1,-1-1 0,1 0 0,-1 0 0,1 0 0,0 0 0,-1-1 0,1 1 0,-1 0 0,1-1 0,0 0 0,-1 0 0,4-1 0,20 7-2,-7 1-18,58 0 31,-70-6-23,21-1-2,0 2 0,35 6 0,-45-5 114,0-1 0,0-1 0,-1-1-1,26-3 1,28-1-351,-48 5 171,26 0 43,1-1 0,53-9 0,-51 7 11,-43 4 19,-1-1-1,1 0 1,-1-1 0,15-2-1,-12 0 4,0 1-1,1 1 0,-1 0 1,15 1-1,-15 1 1,0-1 1,0-1-1,1 0 1,12-4 0,-14 4-8,0-1 0,1 1 0,-1 1 0,0 0 0,17 2 0,35-2 17,-22-3 31,55 1 0,-55 3-30,55-7 1,-78 5-15,0 0 0,0 2 0,23 2 1,20 0 4,175-3 65,-29 12 638,-10-5-590,-135-8-117,104 13-394,-142-10 283,-1 0-1,44-3 1,-40 0 223,51 5 0,-44-1-68,0-2 0,34-3 0,-6 1 10,-18-2 128,-1-1 0,57-13 0,-69 11-108,50-4-16,1 2 0,139 6 0,-104 3 7,-81 1-64,-26-1 9,1 0 0,0-1 1,-1 0-1,17-3 0,0 1-7,-1 0 1,1 1-1,0 2 0,41 6 0,41 1 83,-87-7-72,-16 0 12,1-1 1,0 1 0,-1-1 0,1-1-1,0 1 1,0-1 0,-1 0-1,1 0 1,9-4 0,-13 4-8,0 0 0,1 0 0,-1 0 0,1 0 0,-1 0 0,1 1 0,-1-1 0,1 1 0,-1 0 0,1-1 0,0 1 0,-1 0 0,1 1 0,-1-1 0,1 0 0,0 1 0,4 1 0,-2-1 4,0 0 0,0 0 0,1 0-1,-1-1 1,0 0 0,0 0 0,1 0 0,-1 0 0,0-1 0,0 0 0,6-2 0,13-1-15,-1 0-1,1 1 1,0 2-1,0 1 1,33 3-1,24-1 6,30-8 629,-95 8-661,-15-1 15,1-1 1,-1 0-1,1 0 1,-1 1-1,0-1 1,1 0 0,-1 0-1,1 0 1,-1 0-1,1-1 1,-1 1-1,1 0 1,-1-1-1,3 0 1,1 0 12,0 0 0,0 0 0,0 0 0,0 1 0,1-1 0,-1 1 0,0 1 0,0-1 0,6 2 0,11-1-51,71-7 63,-37 0 2,-2 0 22,-48 5 27,1 0 0,-1-1 1,1 0-1,-1 0 1,0-1-1,8-3 1,-12 5-4,32-5 124,-20 5-155,-8 1-48,1-1-1,-1 1 1,1 0 0,-1 1 0,0 0 0,1 0 0,9 3 0,-11-3 28,-1 0 1,1 0-1,0-1 1,-1 1 0,1-1-1,0 0 1,0-1-1,-1 1 1,1-1 0,8-2-1,24-1 67,3-2 591,-39 6-659,1 0-9,5 0-5,-3 0-4,3 0-3,-5 0 2,-2 1-6,2 3 9,10-3 8,-6-1-2,-4 0 0,28 0 40,-28 0 1,0 1-42,0 1 0,0-1-1,0 0 1,0 0 0,1 0 0,-1 0-1,0 0 1,1 0 0,-1-1 0,1 1 0,2 0-1,-3-1 331,-36-6-122,26 5-868,1 1 1,-1-2 0,1 1 0,-1-1-1,-11-4 1,-39-18-7084,44 17 5416,-17-5-1730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6:00.1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0 236,'0'0'6105,"-9"0"-4966,9 0-1065,1 1 0,-1-1 0,0 0 0,0 0-1,1 0 1,-1 0 0,0 0 0,0 0 0,1 0 0,-1 0 0,0 0 0,0 1 0,1-1-1,-1 0 1,0 0 0,0 0 0,0 0 0,1 1 0,-1-1 0,0 0 0,0 0 0,0 0 0,0 1-1,0-1 1,0 0 0,1 0 0,-1 1 0,0-1 0,0 0 0,0 0 0,0 1 0,0-1-1,0 0 1,0 0 0,0 1 0,0-1 0,0 0 0,0 1 0,0-1 0,-3 19 583,-2 10 480,11-7-153,-6-20-939,1-1 0,-1 0 0,1 1 1,-1-1-1,1 0 0,-1 1 0,0-1 1,0 1-1,0-1 0,0 1 0,0-1 1,0 0-1,0 1 0,0-1 0,0 1 1,-1-1-1,1 1 0,0-1 0,-1 0 0,0 1 1,1-1-1,-1 0 0,0 0 0,-1 3 1,2-3-17,-1 1 0,1-1 0,-1 0 0,1 1 0,0-1 0,0 1 0,0-1 0,0 1 1,0 0-1,0-1 0,0 1 0,0-1 0,1 1 0,-1-1 0,0 0 0,1 1 0,-1-1 1,1 1-1,1 1 0,4 20 63,5 28 578,0 25-301,-1-43-308,-10-15-22,-1-12-4,1 0 0,0 0 0,0 0 0,0 0 0,1 0 0,0 0 0,0 0 0,1 0 0,3 11 0,-4-15-24,0 1 0,0 0 0,0 0 0,-1 0 0,1 0 0,-1-1 0,0 1 0,0 0 0,0 0 0,0 0 0,-1 0 0,1 0 0,-2 3 0,2-3-9,-1 0 1,1-1-1,-1 1 1,1 0-1,0 0 1,0 0-1,0-1 1,0 1-1,0 0 1,1 0-1,-1-1 1,1 1-1,1 3 1,0-2 0,-1 0 0,0 0 0,0 0 0,0 1 0,0-1 0,0 0 0,-1 8 0,0-8-2,0-1-1,0 1 1,0-1 0,1 1-1,-1-1 1,1 0-1,0 1 1,0-1-1,0 0 1,0 0 0,3 4-1,-3-2 3,0-1-1,0 1 1,0-1-1,-1 1 1,1 0-1,-1-1 1,0 1-1,-1 0 0,0 6 1,0 4 59,1 179 1425,11-123-1139,-11-67-343,0 0 0,0-1 0,0 1 0,-1 0 0,1 0 0,-1 0 0,0 0-1,0-1 1,0 1 0,-3 6 0,2-4-2,1-1 0,0 1 0,0-1-1,0 1 1,1-1 0,0 1-1,0 0 1,0-1 0,2 9 0,0 9 12,-2-22-15,-1 34 198,3 1 1,6 42-1,-5-50 137,0 0-1,-2 1 1,-4 41-1,1 0-276,12-28-76,-4-22-34,-5-19 55,0 1 1,0-1-1,-1 1 1,1-1 0,-1 1-1,1-1 1,-1 1 0,1-1-1,-1 1 1,0 0 0,0-1-1,0 1 1,0-1-1,0 1 1,0 0 0,0-1-1,0 1 1,-1-1 0,1 1-1,-2 2 1,-1 7 32,0 1 0,0-1 0,1 1 0,1 0-1,0 0 1,1-1 0,0 15 0,1-10 112,-2 1 0,-4 31 0,2-24-113,1 1 0,0-1 0,2 1 0,3 24 0,0 16 196,-3 99-151,-11-111-71,11 38-44,-11-59 30,11-15 28,1 5-29,-2 0 0,0-1 0,-7 35 0,-3 0 88,10-50-74,-1-1 1,1 0 0,0 0 0,1 1-1,-1-1 1,1 0 0,0 1 0,2 9-1,0 49-13,-2 324 91,-10-342-240,10-44 159,0-1-1,0 1 1,0-1-1,0 1 1,0-1-1,0 1 1,0-1 0,0 1-1,-1-1 1,1 1-1,-1-1 1,1 1-1,-1-1 1,1 1 0,-1-1-1,0 0 1,0 1-1,0-1 1,-1 2-1,0 2 2,1-1-1,0 1 0,1-1 0,-1 1 1,1-1-1,0 1 0,0 0 0,0-1 1,2 8-1,-1 2-2,-12 89 13,5-83-8,5-19-9,1 0 0,-1-1 0,1 1 0,-1 0 0,1-1 0,0 1 1,-1 0-1,1-1 0,0 1 0,-1 0 0,1 0 0,0-1 0,0 1 1,0 0-1,0 0 0,0 0 0,0-1 0,0 1 0,0 0 0,0 0 1,0 0-1,0-1 0,0 1 0,1 0 0,-1 0 0,0 0 0,0-1 1,1 1-1,-1 0 0,1-1 0,-1 1 0,1 0 0,-1-1 0,1 1 1,-1-1-1,1 1 0,-1 0 0,1-1 0,0 0 0,0 2 0,1 27 11,-2 80 20,-4-100-37,3-8 6,1 0 0,-1-1 1,0 1-1,1 0 0,-1 0 1,1 0-1,-1-1 0,1 1 1,0 0-1,-1 0 1,1 0-1,0 0 0,-1 0 1,1 0-1,0 0 0,0 0 1,0 0-1,0 0 0,0 0 1,0 0-1,0 1 0,4 5-9,-3-6 9,0 0 0,-1-1 0,1 1 0,-1 0 0,1 0 0,-1-1 0,1 1 0,-1 0 1,1 0-1,-1 0 0,0 0 0,0 0 0,1-1 0,-1 1 0,0 0 0,0 0 0,0 0 0,0 2 0,0 87-9,11-66 70,-22 49 76,11-62-155,0-9 7,-1 0 0,1 0 0,0 1 0,0-1 0,0 0 0,0 0 0,1 0 0,-1 0 0,1 0 0,-1 0 0,1 0 0,0-1 0,-1 1 0,1 0 1,0 0-1,0 0 0,2 2 0,5 1 33,-11 1-7,-9 7-1,10-6-12,1 1-1,0-1 1,1 0-1,0 1 1,0-1 0,1 12-1,0-2-30,-1-6 121,-1-9-96,1-1 0,0 1 0,-1-1 0,1 1 0,0-1 0,0 1-1,0-1 1,0 1 0,1-1 0,-1 1 0,0-1 0,0 1 0,1-1 0,-1 0 0,1 1 0,0-1 0,-1 1 0,1-1 0,0 0 0,0 0 0,0 1 0,0-1 0,1 1 0,-1 3-2,0-1-1,0 1 0,-1 0 1,1-1-1,-1 1 0,0-1 1,-2 9-1,2-7-231,-11 5 411,11-2-129,-1-8-45,1-1 1,0 1 0,-1 0 0,1 0 0,0 0-1,0 0 1,0 0 0,0 0 0,0 0-1,0-1 1,0 1 0,0 0 0,0 0 0,0 0-1,0 0 1,1 0 0,-1 0 0,0 0-1,1-1 1,-1 1 0,0 0 0,1 0-1,-1 0 1,1-1 0,-1 1 0,1 0 0,0-1-1,-1 1 1,1 0 0,0-1 0,-1 1-1,1-1 1,1 1 0,0 0-7,-2 3 2,0-3 9,0 17 15,-7-7 4,12-9-15,-3-2-12,-2 1-111,0 0 9,0 0 1,-1 0-1,1 0 1,0 0-1,0 0 0,-1 0 1,1 0-1,-1 0 1,1 0-1,-1 0 1,1 0-1,-1 0 0,0 0 1,1-1-1,-1 1 1,-1 1-1,0 8-1104,1-5-2348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15.2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 94 120,'11'-6'3890,"-12"6"-3791,1 0-1,-1 0 0,1 0 1,0 0-1,-1 0 0,1 0 1,-1 0-1,1 0 1,0 0-1,-1 0 0,1 0 1,-1 0-1,1-1 0,0 1 1,-1 0-1,1 0 0,-1 0 1,1-1-1,0 1 0,-1 0 1,1 0-1,0-1 1,-1 1-1,1 0 0,0-1 1,0 1-1,-1 0 0,1-1 1,-17 7 8143,9-5-4485,11-3-4734,12 6 1801,15-7-788,-27 2-25,0 0-1,0 0 1,0 1-1,0-1 1,0 1-1,0 0 1,0 0 0,0 0-1,3 1 1,26-4 99,-29 2-98,1 0 1,-1 0-1,0 1 0,1-1 0,-1 1 1,1 0-1,-1 0 0,6 1 1,-5 0-4,-1-1 0,1 0 1,0 0-1,-1 0 0,1 0 1,-1-1-1,1 0 0,6-1 1,-5 0 14,-1 1 0,1 1 0,-1-1 1,0 0-1,1 1 0,0 0 0,-1 0 0,1 0 1,-1 1-1,0 0 0,1-1 0,5 3 1,22 2 220,56-17 94,-85 10-327,0-1-1,21 2 20,93 7 450,-115-6-448,32 0 176,38 0 96,-71 0-245,3-2-46,0 0 1,1 0 0,-1 1 0,0-1-1,0 1 1,1 0 0,-1 1 0,7-1-1,40 1 653,-50 0-649,42 0 35,-32-1-50,-5-1 4,-1 1 0,1 0 0,0 0 0,-1 0 0,1 1-1,7 0 1,-11 0-2,0 1-1,0-1 0,-1 0 0,1 0 1,0-1-1,0 1 0,0 0 0,0-1 0,0 1 1,0-1-1,-1 1 0,4-3 0,49-9 160,-52 11-140,39-5-16,-39 6-14,-1 0 2,28 1 32,-25 0-14,1-1 0,0 0 0,-1 0 0,1 0 0,-1 0 1,1-1-1,-1 0 0,1 0 0,-1 0 0,5-2 0,-7 2-1,1 2 0,14-7 5,-16 5-25,12 1-67,-6 0 59,51-6 84,-51 2-78,-6 4 9,-1-1 0,0 1 1,1 0-1,-1-1 0,0 1 0,1 0 0,-1-1 0,1 1 1,-1 0-1,1 0 0,-1 0 0,0-1 0,1 1 0,-1 0 0,1 0 1,-1 0-1,1 0 0,-1 0 0,1 0 0,-1 0 0,1 0 1,-1 0-1,1 0 0,-1 0 0,1 0 0,-1 0 0,1 0 0,-1 0 1,1 1-1,0-1-3,10 6-3,-7-5 11,0-1-1,-1 0 0,1 0 0,0 0 0,0-1 0,0 1 1,0-1-1,5-2 0,0 2 0,24 1 99,-32 0-43,-9 6-3204,-20 6-6052,12-5 5627,4 4-365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6:21.8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77 116 212,'-2'12'1268,"-27"0"1629,27-12-2442,-41 1 1053,43-1-1421,0 1 0,0-1 0,0 0 0,0 1 0,0-1 0,0 0 0,0 1 0,0-1 0,0 0 0,0 1 0,0-1 0,0 0 0,0 1 0,0-1 0,0 0-1,0 1 1,0-1 0,0 0 0,0 1 0,1-1 0,-1 0 0,0 1 0,0-1 0,0 0 0,1 0 0,-1 1 0,0-1 0,0 0 0,1 0 0,-1 1 0,0-1 0,0 0 0,1 0 0,-1 0 0,0 1 0,1-1 0,-1 0 0,0 0 0,1 0 0,-1 0 0,0 0 0,1 0 0,-1 0 0,0 0 0,1 0 0,-1 0 0,0 0 0,1 0 0,1 0 626,32 12 1796,40-6-617,-23 2-1444,-44-6-403,-1-1 1,0 1-1,1-1 0,-1 0 1,1-1-1,-1 0 0,1 0 0,0 0 1,-1 0-1,1-1 0,-1 0 1,0-1-1,8-2 0,-11 3-27,-1 0 1,1 0-1,0 0 0,0 1 0,0-1 0,0 1 1,0-1-1,0 1 0,4 0 0,16-2 12,-1-2 23,1 1 1,0 1-1,0 1 1,0 1 0,23 3-1,22-1 368,-16-2-326,32 0 339,-82 0-441,0 0 3,52 6-4,-39-7 50,-9 1-33,0-1 1,0 1-1,0 1 1,0-1-1,0 1 1,0 0-1,10 3 1,9-5 96,-24 1-110,1-1 0,-1 1 1,1-1-1,-1 1 1,1 0-1,-1 0 0,1 0 1,-1 0-1,1 0 1,-1 0-1,1 0 0,-1 0 1,0 1-1,1-1 1,-1 1-1,3 0 0,2 1-25,-1-1 0,1 0-1,0 0 1,-1-1 0,1 1-1,0-1 1,-1 0-1,1-1 1,7-1 0,13 0 312,50-4-252,-14 0-1,-36 7-47,-14-1 38,1 0 0,-1 0 0,1-1 0,19-4-1,-15 0 9,0 1 0,0 0 0,0 1 0,0 1 0,1 1 0,19 1 0,80-18 4,-42 12 281,-57 9-289,-16-2-22,-1-1 1,1 1-1,0-1 1,0 1 0,0-1-1,0 0 1,0 0 0,0 0-1,0 0 1,0 0-1,0 0 1,2-1 0,24-4 10,-1 2 1,46 0 0,-7-3 49,42-1-133,-34 1 30,-29 0 179,-29 6-143,1-2 0,-1 0 0,1 0 0,24-9 0,67-7 98,-86 15-108,0 0 0,42 2-1,65-11 0,-43 6 93,-77 4-75,-4-1-4,24 2-3,58-5 35,236-6-32,-301 15-13,-19-2 13,1 0 0,-1-1 0,1 1 0,-1-1 0,1 0 0,-1 0 0,1 0 0,0 0 0,-1-1 0,1 1 0,-1-1 0,0 0-1,5-1 1,3 1 0,259 1 37,-227 6-126,181 12 114,-113-12-30,-48 0 27,121 0-87,-34 0 128,-53 0-21,13 0-67,-95-6 34,0 0 0,-1 1 1,17 3-1,-20-1 3,0-2 0,0 1 0,0-1 0,17-1 0,145 6-48,-172-6 8,3 1 14,-1-1 14,0 0 1,0-1 0,0 1-1,1 0 1,-1-1 0,0 0-1,6-2 1,0 5-16,-9-2 15,0 0 0,1 0-1,-1 0 1,0 0 0,0 1 0,1-1 0,-1 0 0,0 0-1,0 0 1,1 0 0,-1 0 0,0 0 0,0 0-1,1 0 1,-1 1 0,0-1 0,0 0 0,1 0 0,-1 0-1,0 0 1,1 0 0,-1-1 0,0 1 0,0 0 0,1 0-1,-1 0 1,0 0 0,0 0 0,1 0 0,-1 0-1,0 0 1,0-1 0,1 1 0,-1 0 0,0 0 0,0 0-1,0-1 1,1 1 0,-1 0 0,0 0 0,0 0-1,0-1 1,0 1 0,0 0 0,1 0 0,-1-1 0,0 1-1,0 0 1,0 0 0,0-1 0,0 1 0,0 0 0,0-1-1,0 1 1,0 0 0,0 0 0,0-1 0,0 1-1,0 0 1,0 0 0,0-1 0,0 1 0,0 0 0,-1-1-1,1 0 7,13-4 12,-12 4-17,0 1 0,0-1 0,0 0 0,1 1-1,-1-1 1,0 1 0,0-1 0,1 1 0,-1 0 0,0-1 0,1 1 0,-1 0 0,0 0 0,1 0 0,-1 0 0,2 0 0,3 0-3,29-6 11,-4 0-19,25-1 671,-44 6-678,-8 1 19,0-1-1,-1 1 1,1 0 0,0 0 0,-1 0-1,1 0 1,0 1 0,4 1 0,-6 2-9,-2-3 21,-5-1-67,0 1 1,0 0 0,1 0-1,-1 0 1,0 0 0,1 1-1,-8 3 1,9-3-276,-1 0 1,0-1-1,0 1 1,0-1-1,0 0 1,0 0-1,0-1 1,0 1-1,0-1 1,0 0-1,-5 0 1,-47-11-9821,36 5 6283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17.8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50 798 1048,'0'1'197,"0"0"0,0 0 0,0 0 0,1 0-1,-1-1 1,0 1 0,-1 0 0,1 0 0,0 0 0,0 0-1,0 0 1,0 0 0,-1 0 0,1-1 0,0 1 0,-1 0 0,1 0-1,-9 7 7593,4-8-6001,4 0-1673,1 0 1,-1 0-1,1 0 0,-1-1 1,1 1-1,-1 0 1,1 0-1,-1 0 1,1 0-1,-1 0 0,1 0 1,-1 0-1,1 0 1,-1 0-1,1 0 1,-1 0-1,1 1 0,-1-1 1,1 0-1,-1 0 1,1 0-1,-1 1 1,1-1-1,-1 0 0,1 0 1,-1 1-1,1-1 1,0 1-1,-1-1 1,1 0-1,0 1 0,-1-1 1,0 1-1,1 0 454,-10 4 497,4-10 337,10 5-1185,-2 0 207,-1-11-129,4 7-282,-1 0 0,0-1 0,-1 0 0,1 0 0,5-11 0,15-18-10,19-33-11,0-12-15,0 0 12,-13 25-9,-19 22-26,-4 17 27,-6 13 16,-1 0 1,1 0 0,0-1 0,0 1 0,0 0 0,0 0-1,1 0 1,-1 0 0,1 0 0,2-2 0,14-22-7,-15 20 4,-2 5 3,-1 1 1,1 0 0,-1-1-1,0 1 1,1 0 0,-1-1-1,0 1 1,1-1 0,-1 1-1,0 0 1,0-1 0,1 1-1,-1-1 1,0 1 0,0-1-1,0 1 1,1-1 0,-1 1-1,0-1 1,0 1-1,0-1 1,0 1 0,0-1-1,0 1 1,0-1 0,0 1-1,0-1 1,-1 1 0,1-1-1,0 1 1,0-1 0,0 1-1,-1-1 1,1 1 0,0-1-1,-1 0 1,2-5-3,5 1 1,-5 4 3,0 0-1,0 0 0,0 0 1,0 0-1,0 0 0,0 0 1,0 0-1,-1 0 0,1 0 1,0-1-1,-1 1 0,1 0 1,0-1-1,-1 1 0,0 0 1,1-1-1,-1 1 0,0 0 1,1-3-1,2-1-16,-2 4 15,-1 0 0,1 1-1,0-1 1,-1 0 0,1 0 0,-1 0 0,1 1 0,-1-1 0,1 0 0,-1 0-1,0 0 1,1 0 0,-1 0 0,0 0 0,0 0 0,0 0 0,0 0 0,0 0-1,0-1 1,9-19 6,-7 19-6,-1 0-1,1-1 1,-1 1-1,0 0 1,0-1-1,0 0 1,0 1-1,0-1 0,0 0 1,0-5-1,29-34-1,-8 7-4,-15 27 7,-7 6-1,1 1 0,-1-1 0,1 0 0,0 1 0,0-1 0,-1 0 0,1 1 0,0-1 1,0 1-1,0-1 0,1 1 0,-1 0 0,3-3 0,-4-2 1,0 6 0,0 0 0,0-1 0,-1 1 0,1-1-1,0 1 1,0 0 0,0-1 0,0 1 0,0-1 0,0 1-1,0 0 1,0-1 0,0 1 0,0-1 0,0 1-1,0 0 1,0-1 0,1 1 0,-1-1 0,0 1 0,0 0-1,0-1 1,0 1 0,1 0 0,-1-1 0,0 1 0,0 0-1,1-1 1,-1 1 0,0 0 0,1-1 0,1-2-1,1 1 1,-1-1-1,-1 0 1,1 0 0,0-1-1,-1 1 1,1 0-1,-1 0 1,0-1 0,0 1-1,0-1 1,0-5-1,11-16 35,2 5-39,-10 12-3,-2 17 49,1-6-41,5 12 22,-8-13-20,-1 0-1,1 0 0,0 0 1,0 0-1,1 1 0,-1-1 1,0 0-1,0 0 0,1 0 1,0-1-1,-1 1 0,1 0 1,0 0-1,0 0 0,0 0 1,2 3-1,-2-4 1,0 0-1,-1 1 1,1-1 0,0 1-1,-1-1 1,0 1 0,1-1-1,-1 1 1,0 0 0,1-1 0,-1 1-1,0-1 1,-1 4 0,1-3-3,0-1 1,0 1 0,0-1 0,0 1 0,0 0 0,1-1-1,-1 1 1,0-1 0,1 1 0,-1-1 0,1 1 0,0-1 0,1 3-1,9 32 25,26 46-77,-21-42 112,-6-20-25,-3-7-21,-1 0-1,-1 0 1,0 0-1,-1 0 1,4 21-1,3 5 12,0 4-15,0-2 22,-1-17-65,-9-22 31,0 0 0,1 1 0,-1-1-1,0 0 1,0 0 0,0 1 0,0-1-1,0 1 1,-1-1 0,1 5 0,-1-6 6,1 1 0,-1-1 0,0 1 0,1 0 0,-1-1 0,1 1 0,-1-1 0,1 0 0,0 1 0,0-1 0,0 1 0,0-1 0,0 0 0,1 2 0,-1-2-2,0 0 1,0 0-1,0 0 0,0 1 0,0-1 0,0 0 0,-1 0 0,1 1 0,0-1 0,-1 1 0,1-1 0,-1 0 1,0 1-1,1 1 0,11 26 35,6 1 9,-14-17-76,-4-13 32,0 0-1,0 0 0,1 0 1,-1-1-1,0 1 0,0 0 0,0 0 1,0 0-1,1 0 0,-1 0 1,0 0-1,0 0 0,0 0 1,1 0-1,-1 0 0,0 0 0,0 0 1,0 0-1,1 0 0,-1 0 1,0 0-1,0 0 0,0 0 1,1 1-1,-1-1 0,0 0 0,0 0 1,0 0-1,0 0 0,1 0 1,-1 0-1,0 1 0,0-1 1,0 0-1,0 0 0,0 0 1,0 0-1,1 0 0,-1 1 0,0-1 1,0 0-1,0 0 0,0 0 1,0 1-1,0-1 0,0 0 1,0 0-1,0 0 0,0 1 0,0-1 1,0 0-1,0 0 0,0 1 2,0 0-1,0-1 1,0 1-1,0 0 0,0-1 1,0 1-1,1-1 1,-1 1-1,0 0 0,0-1 1,1 1-1,-1-1 1,0 1-1,1-1 0,-1 1 1,0-1-1,1 1 1,-1-1-1,1 1 0,-1-1 1,1 1-1,-1-1 1,1 0-1,-1 1 0,1-1 1,-1 0-1,1 0 1,-1 1-1,2-1 0,9 18 250,-28-3-3542,16-14 2425,0 1 0,-1 0 0,1-1 1,-1 1-1,1-1 0,-1 1 0,0-1 1,0 0-1,0 0 0,0 0 1,0 0-1,0 0 0,0 0 0,0 0 1,0-1-1,-4 2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18.5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35 208,'0'0'2070,"-21"-19"10371,21 18-12369,0 1 1,-1 0 0,1-1 0,0 1 0,0 0-1,0-1 1,0 1 0,0 0 0,0-1 0,0 1-1,0 0 1,0-1 0,0 1 0,0 0-1,0-1 1,1 1 0,-1 0 0,0-1 0,0 1-1,0 0 1,0-1 0,0 1 0,1 0-1,-1 0 1,0-1 0,0 1 0,1 0 0,-1 0-1,0-1 1,0 1 0,1 0 0,-1 0-1,0 0 1,1-1 0,-1 1 0,0 0 0,0 0-1,1 0 1,-1 0 0,0 0 0,1 0 0,-1 0-1,1 0 1,-1 0 0,0-1 0,1 2-1,-1-1 1,1 0 0,9-2 44,-9 1-112,0 1 1,0 0-1,0-1 1,0 1-1,0 0 1,0 0-1,1 0 0,-1 0 1,0 0-1,0 0 1,0 0-1,0 0 1,0 0-1,0 0 0,0 1 1,0-1-1,0 0 1,2 2-1,42 10 238,-29-8-130,0-1 1,0 0 0,1-1-1,-1-1 1,1-1 0,-1 0-1,1-1 1,-1 0 0,31-8-1,-46 8-110,1 1-1,-1-1 1,1 1-1,-1 0 0,1-1 1,-1 1-1,1 0 0,-1 0 1,1 0-1,-1 0 1,1 0-1,-1 0 0,1 1 1,-1-1-1,0 0 0,1 1 1,-1-1-1,1 1 1,-1-1-1,0 1 0,3 2 1,-3-3-55,-1 1 0,1 0-1,-1 0 1,1-1 0,-1 1 0,0 0 0,1 0 0,-1 0 0,0 0 0,0 0 0,1 0 0,-1 0 0,0-1 0,0 1 0,0 0 0,0 0 0,0 0 0,0 0 0,-1 0 0,1 0-1,0 0 1,0 0 0,-1 0 0,1-1 0,0 1 0,-1 0 0,1 0 0,-2 1 0,-3 15-2632,1-1-1455,-1-7-1780,-4-3 2262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19.6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0 28,'-8'0'11951,"5"1"-11014,-27 53 2835,23-40-3609,2 1 1,-1 0-1,2 0 1,0 0 0,1 1-1,1 0 1,-1 28-1,4-35-110,1 1 0,0-1 0,0 0 0,1 0-1,0 0 1,1-1 0,0 1 0,9 12 0,-12-18-33,1-1 0,-1 0 0,1 0 1,0 1-1,-1-1 0,1 0 0,0 0 1,1-1-1,-1 1 0,0 0 0,0-1 1,1 1-1,-1-1 0,1 0 0,-1 0 1,1 0-1,-1 0 0,1 0 0,5 0 1,-3 0 60,1-1 0,-1 0 0,1-1 0,-1 0 0,1 1-1,-1-2 1,1 1 0,-1-1 0,8-3 0,9-6 187,0-1-1,-1 0 0,31-26 0,-46 34-292,48-52 166,-48 50-95,-1 1 1,0-2 0,0 1 0,-1 0 0,1-1 0,-1 0 0,-1 0 0,1 0-1,-1-1 1,-1 1 0,1-1 0,-1 1 0,-1-1 0,1 0 0,-1 0-1,0-13 1,-1 20-47,0 1 0,0-1 0,0 1 0,-1-1-1,1 1 1,0-1 0,0 1 0,0-1 0,-1 1 0,1 0-1,0-1 1,0 1 0,-1-1 0,1 1 0,0 0 0,-1-1-1,1 1 1,0-1 0,-1 1 0,1 0 0,0 0-1,-1-1 1,1 1 0,-1 0 0,1 0 0,-1 0 0,1-1-1,-1 1 1,1 0 0,-1 0 0,1 0 0,-1 0 0,1 0-1,-1 0 1,-25 4-100,24-4-156,0 1-1,0 0 1,0-1-1,0 1 0,0 0 1,0 0-1,0 0 1,0 1-1,1-1 1,-1 0-1,0 1 0,1-1 1,-1 1-1,1-1 1,-1 1-1,1 0 0,0 0 1,0 0-1,0 0 1,0 0-1,0-1 0,0 2 1,0-1-1,0 2 1,1 4-3690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20.6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6 852,'0'0'4265,"21"-5"6740,-27 13-10016,3-5-459,11 4-204,-5 28 691,0-27-875,-1-1 0,0 1 0,-1 0 0,1 0-1,-1 10 1,6 28 254,-4-32-285,-1 0 1,-1 0-1,-1 0 1,0 0-1,-2 19 1,0 9 107,2-32-172,0 1 0,-1-1 0,0 1 0,-1-1 0,-3 12 0,2-8-17,1 1 0,1 0 0,0 0 0,1 0 0,3 22 0,-1 10 75,-13 38 142,1-13 217,-1-19-152,11-52-307,-2 16-8,-5-16 5,14-1-2,-5 0-5,0-13-3463,-1 12 2810,1 0 0,-1 0 0,1-1 0,-1 1 1,1-1-1,-1 1 0,0-1 0,0 0 0,0 1 0,0-1 1,0 0-1,0 0 0,0 1 0,-1-1 0,1 0 1,0 0-1,-1 0 0,0 0 0,0 0 0,1 0 0,-1 0 1,-1-3-1,1-12-2640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21.2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1220,'2'12'16700,"125"-6"-13929,-43 6-2655,-73-8-1658,-10-4 1209,-1 1-1,1-1 1,-1 0-1,1 1 0,-1-1 1,1 0-1,-1 1 1,1-1-1,0 0 0,-1 0 1,1 0-1,-1 0 1,1 0-1,-1 1 0,1-1 1,0 0-1,-1 0 1,1 0-1,-1-1 0,1 1 1,0 0-1,-1 0 1,1 0-1,-1 0 0,1 0 1,-1-1-1,1 1 1,-1 0-1,1-1 0,-1 1 1,1 0-1,-1-1 1,1 1-1,-1 0 0,1-1 1,-1 1-1,0-1 1,1 1-1,-1-1 0,1 0 1,1-5-3231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22.4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109 1 780,'0'34'12764,"0"5"-6532,0 8-4472,0 66-4210,0-75 4335,-11 29-1595,1 32 264,-12 8-295,22-103-254,-1 0 0,1 0 1,-1 0-1,0-1 0,0 1 0,0 0 0,-1-1 1,-2 6-1,2-6-2,1 0 0,-1 1 0,1-1 1,0 1-1,0-1 0,0 1 1,0 0-1,1 4 0,-22 70 43,11-35-29,0-15 631,11-41-471,0 10-147,-1-1 0,1 1 0,0 0 0,0-1 0,0 1 1,1-1-1,-1 1 0,1 0 0,0-1 0,0 1 1,0 0-1,0 0 0,3-6 0,-1-10 13,-2 2-33,2 12-9,0 0-1,0-1 0,-1 1 0,1-1 0,-1 0 1,2-9-1,-3 12 6,0 0 1,0 0 0,0 0-1,0 0 1,1 0-1,-1 1 1,1-1-1,0 0 1,0 1 0,0 0-1,4-5 1,13-18-2,-11 13-22,0 1 1,0 0-1,1 0 1,0 1-1,1 0 1,1 1-1,-1 0 0,1 0 1,1 1-1,12-7 1,-21 13 18,0 1 0,0 0 0,0-1 0,0 1 0,0 0 1,0 0-1,0 1 0,0-1 0,0 1 0,0-1 0,0 1 0,0 0 0,1 0 1,-1 1-1,0-1 0,0 1 0,0-1 0,0 1 0,0 0 0,0 0 0,0 0 1,0 0-1,0 1 0,-1-1 0,1 1 0,4 3 0,7 26-69,-11-23 71,-1-1 0,0 1 0,0-1 0,-1 1 0,0-1 0,-1 1 0,1 0 0,-1 0 0,-2 11 1,1 7 21,-10 29 7,12-35-43,0-14 17,-1 0 0,0-1 0,0 1 0,0 0-1,-1-1 1,0 1 0,0 0 0,0-1 0,-1 1-1,-3 7 1,5-11 9,-1 0 1,0 0-1,1 0 1,-1 1-1,1-1 0,-1 0 1,1 0-1,0 1 0,0-1 1,0 0-1,0 0 0,1 4 1,9-13-8184,-8 2 6545,1-1-1,-1 1 0,0-1 1,0 1-1,2-11 1,5-7-2301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33.9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34 412,'0'0'1675,"10"-6"3023,-10 6-4573,0-1 1,0 1 0,0-1 0,-1 0 0,1 1 0,0-1 0,0 1 0,0-1-1,0 1 1,0-1 0,0 0 0,0 1 0,0-1 0,0 1 0,1-1-1,-1 1 1,0-1 0,0 0 0,0 1 0,1-1 0,-1 1 0,0-1 0,0 1-1,1-1 1,-1 1 0,1-1 0,-1 1 0,0 0 0,1-1 0,-1 1-1,1 0 1,-1-1 0,1 1 0,0-1 0,1 0-165,1-7 5303,-4 16-4581,1-7-647,0-1-33,1 0 0,-1 0 1,0 0-1,0-1 1,0 1-1,1 0 0,-1 0 1,0 0-1,0 0 1,0 0-1,1 0 1,-1 0-1,0 0 0,0 0 1,1 0-1,-1 0 1,0 0-1,0 0 0,1 0 1,-1 0-1,0 0 1,0 1-1,0-1 1,1 0-1,-1 0 0,0 0 1,0 0-1,0 0 1,1 0-1,-1 1 0,0-1 1,0 0-1,0 0 1,0 0-1,1 0 0,-1 1 1,0-1-1,0 0 1,0 0-1,0 0 1,0 1-1,0-1 0,0 0 1,0 0-1,0 1 1,0-1-1,0 0 0,0 0 1,0 0-1,0 1 1,0-1-1,0 0 1,0 0-1,0 1 0,0-1 1,0 0-1,0 0 1,0 1-1,0-1 0,2 27 89,1-6-15,-2-18-63,1 0 0,0 0 0,-1 0 0,0 0 0,0 1 1,0-1-1,0 0 0,0 1 0,-1-1 0,1 1 0,-1-1 0,0 4 0,-2 57 266,1-28-202,1 156 22,5-180-98,-4-11-2,-1-1 0,1 1 0,-1-1 0,1 1 0,-1-1 0,0 1 0,1-1 1,-1 1-1,0-1 0,1 1 0,-1 0 0,0-1 0,0 1 0,0 0 0,0-1 0,1 1 0,-1-1 1,0 1-1,0 0 0,0-1 0,0 1 0,0 0 0,-1-1 0,1 1 0,0 0 0,0-1 1,0 1-1,0 0 0,-1-1 0,1 1 0,-2 2 4,1 0 1,0 0-1,0-1 0,0 1 1,0 0-1,0 0 0,1 0 1,-1 0-1,1 0 0,0 0 1,0 0-1,0 0 0,0 0 1,1 0-1,-1 0 0,1 0 1,-1 0-1,1 0 0,0 0 1,1 0-1,1 3 0,-2 0 2,1 0-1,-1 1 0,0-1 1,-1 1-1,1-1 0,-1 1 1,-1-1-1,-1 12 0,0 9 61,-8 41 400,10-15-423,0-51-42,0-1-2,-9 3 0,7 0 5,3 9-128,-1 8 424,0-20-339,-1-1 0,1 1 0,0-1 1,0 1-1,0-1 0,0 0 0,0 1 0,-1-1 0,1 1 0,0-1 0,0 0 1,-1 1-1,1-1 0,0 1 0,-1-1 0,1 0 0,0 0 0,-1 1 0,1-1 1,-1 0-1,1 0 0,0 1 0,-1-1 0,1 0 0,-1 0 0,1 0 0,-1 0 1,1 1-1,0-1 0,-1 0 0,1 0 0,-1 0 0,0 0 0,-20-31-11444,10 19 7986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35.3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68 96,'1'-1'153,"0"1"1,0 0-1,-1 0 1,1-1-1,0 1 1,-1 0-1,1-1 0,0 1 1,-1-1-1,1 1 1,0-1-1,-1 0 1,1 1-1,-1-1 0,1 1 1,-1-1-1,0 0 1,1 1-1,-1-1 1,1 0-1,-1 0 0,0 1 1,0-1-1,1 0 1,-1 0-1,0 1 1,0-1-1,0 0 0,0 0 1,0 0-1,0 1 1,0-1-1,0 0 1,0 0-1,-1 0 0,1 1 1,0-1-1,0 0 1,-1 0-1,1 0 0,-1-9 1020,3-8 622,-2 18-1763,1 0-1,-1 0 1,0 0 0,1 0-1,-1 0 1,1 0-1,-1-1 1,0 1 0,1 0-1,-1 0 1,0 0 0,1-1-1,-1 1 1,0 0-1,1 0 1,-1-1 0,0 1-1,0 0 1,1-1-1,-1 1 1,0 0 0,0-1-1,1 1 1,-1 0-1,0-1 1,0 1 0,1-7 5812,-1 8-5814,0 0-7,0 0 0,1 0 0,-1 0 0,0 0 0,1 0 0,-1 1 1,1-1-1,-1-1 0,1 1 0,0 0 0,-1 0 0,1 0 0,0 0 0,0 0 0,-1-1 0,1 1 0,0 0 0,1 0 0,2 1 14,-1 0 1,0 0-1,1 0 0,-1 0 1,0 1-1,-1-1 0,1 1 0,0 0 1,-1 0-1,1 0 0,-1 0 0,2 4 1,33 48 150,-25-33-147,-6-10-4,1 0-1,0-1 1,1 1 0,15 16 0,-19-23-21,1 1 0,-1 0-1,0 0 1,0 0 0,0 0 0,2 8 0,8 10-6,3 1 1,7 15 20,-16-25-31,-6-13 1,-1-1 0,0 1 0,1 0 0,-1 0 1,0 0-1,0 0 0,0 0 0,0 0 0,-1 0 0,1 0 0,-1 0 0,1 3 1,3 3 6,-1-1 0,1 1 0,1-1 1,-1 0-1,11 10 0,24 44-9,-33-40 42,-6-20-42,0-1 0,-1 1 0,1 0 1,0 0-1,1 0 0,-1 0 0,0 0 0,0 0 1,0 0-1,0 0 0,1 0 0,-1-1 0,0 1 1,1 0-1,-1 0 0,1 0 0,-1-1 0,1 1 1,-1 0-1,1 0 0,0-1 0,-1 1 0,2 1 1,-1-2-2,0 0 2,-1 0-1,1 1 1,-1-1-1,1 0 1,-1 1 0,1-1-1,-1 0 1,1 1-1,-1-1 1,1 0 0,-1 1-1,0-1 1,1 1-1,-1-1 1,0 1-1,1-1 1,-1 1 0,0-1-1,0 1 1,1 0-1,-1-1 1,0 1 0,0-1-1,0 1 1,0 0-1,0-1 1,0 1 0,0-1-1,0 1 1,0 0-1,0-1 1,0 1-1,0-1 1,-1 2 0,4 0 19,-3 0-17,1-1-1,0 0 1,-1 0-1,1 0 1,0 0 0,0 0-1,0 0 1,-1 0 0,1 0-1,0-1 1,0 1 0,0 0-1,1 0 1,-1-1 0,0 1-1,0-1 1,0 1 0,2 0-1,-3 0 9,-6 8 9,6-9-20,0 0 1,0 0 0,0 0 0,0 0-1,0-1 1,0 1 0,0 0-1,0 0 1,0 0 0,0 0 0,0 0-1,0 0 1,0-1 0,0 1-1,0 0 1,0 0 0,-1 0 0,1 0-1,0 0 1,0 0 0,0 0 0,0-1-1,0 1 1,0 0 0,0 0-1,0 0 1,0 0 0,0 0 0,-1 0-1,1 0 1,0 0 0,0 0-1,0 0 1,0 0 0,0 0 0,0 0-1,0-1 1,-1 1 0,1 0-1,0 0 1,0 0 0,0 0 0,0 0-1,0 0 1,0 0 0,-1 0-1,1 0 1,0 0 0,0 1 0,0-1-1,0 0 1,0 0 0,0 0 0,-1 0-1,1 0 1,0-1-15,17 10-28,-17-9 42,0 0 1,-1 0 0,1 0 0,0 0-1,0 0 1,0 0 0,-1-1-1,1 1 1,0 0 0,0 0 0,-1 0-1,1 0 1,0 1 0,0-1-1,-1 0 1,1 0 0,0 0 0,0 0-1,-1 0 1,1 0 0,0 0-1,0 0 1,0 0 0,-1 0 0,1 1-1,0-1 1,0 0 0,0 0-1,-1 0 1,1 0 0,0 1 0,0-1-1,0 0 1,0 0 0,0 0-1,0 1 1,-1-1 0,1 0 0,0 0-1,0 1 1,0-1 0,0 0-1,0 0 1,0 1 0,0-1 0,0 0-1,0 0 1,0 1 0,0-1-1,0 0 1,0 0 0,0 0 0,0 1-1,0-1 1,1 0 0,-1 0 0,0 1-1,0-1 1,0 0 0,0 0-1,0 0 1,0 1 0,1-1 0,-1 0-1,-5 3-1483,5-3 1324,-1 0-1,1 1 0,0-1 0,-1 0 0,1 0 1,-1 1-1,1-1 0,-1 0 0,1 0 0,-1 0 1,1 1-1,-1-1 0,1 0 0,-1 0 0,1 0 1,-1 0-1,1 0 0,-1 0 0,1 0 0,-1 0 1,1 0-1,-1 0 0,1 0 0,-1 0 0,1-1 1,-1 1-1,1 0 0,0 0 0,-1 0 0,1-1 1,-1 1-1,1 0 0,-1-1 0,1 1 0,0 0 1,-1-1-1,1 1 0,0 0 0,-1-1 0,1 0 1,-20-11-5736,9 6 2936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36.6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50 196,'10'-30'5236,"-9"30"-5227,-1 0 0,0 0-1,0 0 1,1 1 0,-1-1-1,0 0 1,0 0 0,1 0-1,-1 0 1,0 0-1,0 0 1,1 0 0,-1 0-1,0 0 1,0 0 0,1 0-1,-1 0 1,0 0-1,0 0 1,1 0 0,-1 0-1,0 0 1,0 0 0,1 0-1,-1-1 1,0 1-1,0 0 1,1 0 0,-1 0-1,0 0 1,0 0 0,0-1-1,1 1 1,-1 0-1,0 0 1,0 0 0,0-1-1,0 1 1,0 0 0,1 0-1,-1 0 1,0-1-1,0 1 1,0 0 0,0 0-1,0-1 1,0 1 0,0 0-1,0-1 1,0 1 0,0 0-1,0 0 1,0-1-1,0 1 1,0 0 0,0-1-1,1-10 2310,6 10-572,-12 2-916,3-1-518,2 3 27,-1-1 1,0 1 0,1 0-1,0 0 1,0 0-1,0 0 1,0 0 0,0 0-1,1 0 1,-1 0 0,1 0-1,0 0 1,0 0 0,1 2-1,5 28 137,-7 82 232,-11-62-466,0 15-209,11 193 1361,-10-219-1364,10 5 71,0-46-92,10 17-63,-10-17 107,0 28-1435,-12-45-10973,3 9 8844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17.7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33 147 144,'0'0'882,"-2"-18"1464,-9 18-426,-9 0 2948,42 0 1434,-16-4-5668,-5 3-604,-1 0 0,1 1 0,0-1 0,0 0 0,0 1 0,0-1 0,-1 1 1,1-1-1,0 1 0,0-1 0,0 1 0,0 0 0,0-1 0,0 1 0,0 0 0,3 0 1,80-13 1093,-51 14-764,-19 0-307,1-1-1,-1 0 1,0-1 0,25-5-1,-27 3-23,-1 0 1,1 1-1,0 0 0,18-1 0,120-15 184,-43 6-325,-33 0 173,-69 11-54,-1 1-1,1-1 1,0 0 0,-1 0-1,1 0 1,0-1 0,-1 1-1,0-1 1,7-4 0,-7 4 10,0 0 0,0 0 1,0 0-1,0 1 0,0-1 1,0 1-1,0 0 0,0 1 1,7-2-1,109-10 751,-113 12-751,4 0-3,-1-1 1,1 2-1,0-1 0,0 2 0,11 1 0,-20-2-6,0 0 0,0 0-1,1 0 1,-1-1 0,0 1-1,1-1 1,-1 0 0,1 1-1,-1-1 1,1 0 0,-1-1-1,0 1 1,4-1 0,-1 0-1,1 1 0,-1-1 1,0 1-1,1 0 0,-1 1 1,0 0-1,10 1 0,-15-1-6,1-1 0,-1 0 0,1 0-1,0 0 1,-1 0 0,1 0 0,-1 0 0,1 0 0,0 0-1,-1 0 1,1 0 0,0 0 0,-1 0 0,1 0-1,-1-1 1,1 1 0,-1 0 0,1 0 0,0-1-1,-1 1 1,1 0 0,-1-1 0,1 0 0,1 0-1,-1 0 1,0 0 0,1 1 0,-1-1 0,1 0-1,0 1 1,-1-1 0,1 1 0,-1-1 0,1 1-1,0 0 1,-1-1 0,1 1 0,3 0 0,-1 1 5,3 3 9,19-2 13,-26-3-28,1 1 1,-1 0-1,1 0 0,-1-1 0,1 1 1,-1 0-1,1 0 0,-1 0 0,1 0 1,-1 0-1,1-1 0,0 1 0,-1 0 1,1 0-1,-1 0 0,1 1 1,-1-1-1,1 0 0,-1 0 0,1 0 1,0 0-1,-1 0 0,1 1 0,-1-1 1,1 0-1,-1 0 0,1 1 1,-1-1-1,0 0 0,1 1 0,-1-1 1,1 1-1,-1-1 0,0 1 0,1-1 1,0 1-1,-1 0 1,1-1-1,0 0 1,0 0 0,0 1 0,0-1-1,0 0 1,-1 0 0,1 0 0,0 0-1,0 0 1,0 0 0,0 0 0,0-1-1,0 1 1,-1 0 0,1 0 0,0-1-1,0 1 1,0 0 0,-1-1 0,1 1-1,0-1 1,0 1 0,0-2 0,-1 3-5,6 5 44,33-1-181,1 1 296,-39-6-101,1 0-90,5 0 35,-5 0 15,-1 0-17,1-1 3,1 1-1,-1-1 0,1 1 1,0 0-1,-1 0 0,1 0 1,0 0-1,-1 0 0,1 1 1,0 0-1,-1-1 0,1 1 1,-1 0-1,4 2 0,-6-2 36,2-1-42,5-2-5,-14 3 20,5 0-4,-21 4-2997,12-2-2060,-5-4 2447,2 0-1906,3 1 699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43.4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0 913 84,'0'-1'9720,"0"2"-9138,2-32 1738,0 29-2200,0 0 0,0 0-1,-1 0 1,1 0-1,0 0 1,-1 0-1,0 0 1,1-1-1,-1 1 1,0-1-1,0 1 1,0-1-1,-1 1 1,2-4-1,9-24 207,-6 22-258,-1 3-40,-1 0-1,0 0 1,0-1 0,0 1 0,-1-1 0,0 0 0,0 1 0,2-10-1,-3 10-18,1-1 0,0 0-1,0 0 1,0 1 0,0-1-1,1 1 1,0 0 0,5-6 0,8-18 29,-2 6-13,-12 19-20,1 0 0,-1 1 0,0-1-1,0 0 1,0 0 0,0 0 0,-1 0 0,0 0-1,0-1 1,1-4 0,-1 6-4,-1 0 0,1 1-1,-1-1 1,1 1 0,0-1-1,0 0 1,0 1 0,1-1 0,-1 1-1,2-3 1,7-19-3,-9 17 15,1 0-1,0-1 1,1 1 0,0 0-1,0 0 1,6-10 0,-2 6 17,-5 9-24,-1 0 0,0 0 1,1 0-1,-1-1 0,0 1 0,0 0 0,0-1 0,0 1 0,-1-1 0,1 1 0,-1-1 0,1 1 0,-1-1 0,0-4 0,10-23 17,-8 27-21,-1 0 0,1 0 0,-1 0 0,0 0 0,0 0 0,0-1 0,0 1 0,0-6 0,10-17 33,-10 24-31,0 0 0,1 0 0,-1 0 0,0 0 0,0-1 0,0 1 0,0 0 0,-1-1 0,1 1 0,-1-1 0,1-2-1,-1 4-2,0 0-1,0 0 0,0 0 1,0 0-1,0 0 0,0 0 1,0-1-1,0 1 0,0 0 1,1 0-1,-1 0 1,1 0-1,-1 0 0,0 0 1,1 0-1,0 0 0,-1 1 1,2-2-1,3-16 11,-5 17-10,0 0 0,-1 0-1,1 0 1,0 0-1,0 0 1,1 0-1,-1 0 1,0 1-1,0-1 1,0 0-1,1 0 1,-1 0-1,0 0 1,1 0-1,-1 1 1,1-1-1,-1 0 1,1 0 0,-1 1-1,1-1 1,-1 0-1,1 1 1,0-1-1,1-1 1,-2 2 1,1-1 0,-1 0 0,0 1 0,1-1 0,-1 0 0,0 1 1,1-1-1,-1 0 0,0 0 0,0 1 0,0-1 0,0 0 0,0 0 0,0 1 0,0-1 0,0 0 1,0 0-1,0 0 0,0 1 0,-1-2 0,2-13-2,2 11 3,0 1 1,-1-1 0,0 0-1,0-1 1,0 1-1,-1 0 1,1 0 0,-1-1-1,1-6 1,2 3 1,-3 8-5,-1-1 1,1 0 0,0 1 0,-1-1-1,1 0 1,-1 0 0,1 1 0,-1-1-1,0 0 1,1 0 0,-1 0 0,0 0 0,0 1-1,1-1 1,-1 0 0,0 0 0,0 0-1,0-2 1,5-3-9,-5 5 8,0 1-1,1 0 0,-1 0 1,0 0-1,1-1 0,-1 1 1,0 0-1,1 0 0,-1-1 0,0 1 1,1 0-1,-1-1 0,0 1 1,0 0-1,1-1 0,-1 1 1,0-1-1,0 1 0,0 0 0,0-1 1,1 1-1,-1-1 0,0 1 1,0-1-1,0 1 0,0 0 1,0-1-1,0 0 0,0 0 10,1-10 151,3 9-117,-3 2-36,-1 0 0,0 0 0,1 0 1,-1 0-1,0-1 0,1 1 1,-1 0-1,0 0 0,0-1 0,1 1 1,-1 0-1,0 0 0,0-1 0,1 1 1,-1 0-1,0-1 0,0 1 1,0 0-1,1-1 0,-1 1 0,0 0 1,0-1-1,0 1 0,0 0 1,0-1-1,0 1 0,0 0 0,0-1 1,0 1-1,0-1 0,0 1 0,0 0 1,0-1-1,0 1 0,0 0 1,-1-1-1,7-5 86,-5 5-87,0 1 1,1-1 0,-1 0-1,0 0 1,0 0 0,0 0-1,0 0 1,-1 0 0,1 0-1,0 0 1,0 0 0,-1 0-1,1-1 1,0 1 0,-1 0-1,1-1 1,-1 1 0,0 0-1,1-1 1,-1 0 0,11-18 9,-6 13 18,-5 7-38,0-1 0,1 1-1,-1 0 1,0 0 0,1 0 0,-1 0 0,0 0 0,1-1 0,-1 1 0,0 0 0,0 0-1,1-1 1,-1 1 0,0 0 0,0 0 0,1-1 0,-1 1 0,0 0 0,0 0-1,0-1 1,0 1 0,1 0 0,-1-1 0,0 1 0,0 0 0,0-1 0,0 1 0,0 0-1,0-1 1,0 1 0,0-1 0,0 1 0,0 0 0,0-1 0,0 1 0,0-1-1,10-16 144,-9 16-139,-1 1 0,0-1 0,0 0 0,1 1 0,-1-1-1,1 0 1,-1 1 0,0-1 0,1 0 0,-1 1 0,1-1 0,0 1 0,-1-1 0,1 1-1,-1-1 1,1 1 0,0 0 0,-1-1 0,1 1 0,0 0 0,-1-1 0,1 1-1,0 0 1,0 0 0,-1 0 0,1-1 0,0 1 0,0 0 0,-1 0 0,1 0 0,0 0-1,0 1 1,1-1 0,-2-4 62,0 7-48,0-2-31,0 0 18,-1-1 0,1 1 0,0-1 0,-1 1 0,1 0 1,0-1-1,0 1 0,0 0 0,0-1 0,0 1 0,0 0 0,0-1 0,0 1 0,0 0 1,0-1-1,0 1 0,0 0 0,0-1 0,0 1 0,1 0 0,-1-1 0,0 1 1,0-1-1,1 1 0,-1 0 0,0-1 0,1 1 0,0 0 0,8 16 171,10 26 147,14 40-67,31 82 50,-54-130-208,-9-29-51,1 0 0,-1 0 0,1 0 0,0-1 0,6 11 0,8 24 199,-14-33-214,0-1-1,0 1 1,1-1-1,0 0 0,1 0 1,3 6-1,-5-8-21,0 0 0,0 0 0,-1 0 0,1 0 0,-1 0 0,0 0 0,-1 0 0,2 5 0,8 53 256,-10-49-205,0-10-51,-1 0-1,1 0 0,0 0 0,0 0 1,0 0-1,1-1 0,-1 1 0,0 0 0,1 0 1,0 0-1,0-1 0,0 1 0,0 0 1,0-1-1,2 4 0,10 25 60,-2-13-48,-11-5-45,2-7-52,5-8 28,-16-27-9776,7 21 6518,-7-3-35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44.1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17 376,'5'-16'16248,"65"20"-14572,-48-2-1584,0 0-1,0 1 1,31 10-1,-12 5-123,-39-16 5,0-1 0,0 0 0,0 0 0,1 0 0,-1 0 0,0 0 0,0 0 0,0-1 0,1 1 0,-1-1 0,0 0 0,4 1 0,11 1-1200,-8-1-2690,10-10-8142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54.8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70 18 884,'11'-18'14639,"-11"24"-13985,-7-6-16,12 0-429,-3 0-78,-22 6 95,18-6-217,-11 20 241,11-18-238,0 0 0,0 1-1,0-1 1,1 0 0,-1 1 0,1-1-1,-1 1 1,1 0 0,0-1 0,0 1-1,-1 4 1,-9 23 115,12-26-119,-8 10 1,4-8-7,1-1 38,1 0 0,0 1-1,0-1 1,1 1 0,-1-1 0,1 1 0,0-1 0,0 1-1,3 9 1,-2 8 71,23 18-89,47 44-24,-67-82 3,-1 0 1,0-1-1,1 0 1,0 1-1,-1-1 1,1 0-1,0-1 1,0 1-1,0-1 0,0 0 1,1 0-1,-1 0 1,0 0-1,6 0 1,-7-1-1,0 0-1,0 0 1,1 0 0,-1 0-1,0-1 1,0 1 0,0-1 0,0 1-1,0-1 1,0 0 0,0-1-1,0 1 1,0 0 0,-1-1 0,1 1-1,0-1 1,-1 0 0,0 0-1,1 0 1,-1 0 0,0-1 0,0 1-1,3-5 1,46-96 437,-49 99-412,0 0 1,-1 0-1,1 0 1,-1 0-1,0 0 0,0-1 1,0 1-1,0 0 1,-1-1-1,0 1 0,0-5 1,-20-14 20,19 23-54,-3 8-53,3-8 33,0 1-1,1-1 1,-1 1 0,1 0 0,-1 0-1,1-1 1,-1 1 0,1 0-1,-1 0 1,1 0 0,0-1 0,0 1-1,-1 0 1,1 0 0,0 0-1,0 0 1,0 0 0,0-1 0,0 1-1,0 1 1,8 18-2596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55.9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32 940,'1'0'68,"-1"1"-1,0-1 1,1 0-1,-1 0 0,1 0 1,-1 0-1,0 0 1,1 0-1,-1 0 1,1-1-1,-1 1 1,0 0-1,1 0 1,-1 0-1,1 0 1,-1 0-1,0-1 1,1 1-1,-1 0 1,0 0-1,1-1 1,-1 1-1,0 0 0,0 0 1,1-1-1,-1 1 1,0 0-1,0-1 1,1 1-1,-1 0 1,0-1-1,0 1 1,0 0-1,0-1 1,1 1-1,-1-1 1,0 1-1,0 0 1,0-1-1,0 1 1,0-1-1,0 1 1,0 0-1,0-1 0,0 1 1,0-1-1,0 1 1,-1 0-1,1-2 1,0-3 1748,3-6 1609,2 8-2000,-2 12 3936,-3-4-5199,0 0 1,0 0-1,1 0 1,0 0-1,0-1 1,0 1-1,4 9 1,-4-10-120,0 1 0,0 0 1,0-1-1,-1 1 0,1 0 0,-1 0 1,0-1-1,0 1 0,-2 8 0,1-7 4,0 0-1,1 0 0,0 1 1,0-1-1,2 12 1,16 125 493,-13-92-316,-6-44-190,1 0 1,1 0 0,-1-1-1,1 1 1,1 0 0,1 6-1,3 36 147,-1-3 54,-4-39-187,1-1 0,-1 1-1,0 0 1,-1-1-1,1 1 1,-1 0-1,-2 7 1,2-9-27,-1 1 1,1 0-1,0 0 0,1 0 1,-1-1-1,1 1 0,0 0 1,4 9-1,-2 40 248,-4-34-187,0-29-207,1 7 26,-1 1-655,1-1 634,-1 1-1,0 0 0,1 0 1,-1-1-1,1 1 0,-1 0 1,1-1-1,-1 1 0,1-1 0,-1 1 1,1 0-1,-1-1 0,1 1 1,0-1-1,-1 0 0,1 1 1,0-1-1,0 1 0,-1-1 1,1 1-1,0-1 0,0 0 0,0 1 1,-1-1-1,1 1 0,0-1 1,0 0-1,0 1 0,0-2 1,0-28-4657,-1 10 539,-6 6 893,5-3 165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56.3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37 1168,'0'0'3080,"41"0"5284,-22 1-7378,1 1 0,29 6 0,-36-4-1059,0-2-1,1 0 1,-1 0 0,0-1 0,1-1-1,-1 0 1,14-3 0,44-13-3075,-5-12-4718,-53 17 5224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57.8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 0 288,'0'0'14193,"0"9"-11564,0 25-2124,0-25-475,0-2 10,0 0 0,0 1 0,0-1 0,-1 0 0,-1 1 0,1-1 1,-4 11-1,3-12 1,1 0 1,1-1 0,-1 1 0,1 0 0,0-1-1,0 1 1,0 0 0,1 0 0,0-1 0,0 1-1,2 5 1,4 32 181,-7-38-207,0 1 0,0 0 0,1-1 0,0 1 0,0 0 0,0-1 0,4 9 0,-3-6-14,-1-1-1,0 1 0,0 0 0,0 0 0,-1 0 0,0-1 0,-1 1 0,-1 8 0,0 16 16,2 81 68,-10-93-65,-1 34 14,11-2 246,0-48-68,0-6-23,0-28-44,0 26-152,-1-1 0,1 1-1,1-1 1,-1 1 0,1-1 0,0 1 0,0-1 0,0 1-1,0 0 1,3-5 0,17-46-30,-13 36 56,-8 18-17,0 0-1,0-1 0,1 1 1,-1-1-1,1 1 0,-1 0 0,1-1 1,0 1-1,-1 0 0,1 0 1,0 0-1,0-1 0,0 1 0,0 0 1,0 0-1,0 0 0,0 0 1,3-1-1,-2 0-1,0 1 0,-1-1 0,1 1 0,0-1 0,-1 0 0,1 0 1,-1 0-1,1 0 0,-1 0 0,0 0 0,2-4 0,-2 4-2,0-1 1,0 1-1,1 0 0,-1-1 0,1 1 1,-1 0-1,1 0 0,0 0 1,0 0-1,0 0 0,4-3 0,9-10-7,-13 14 9,-1-1 0,0 0 1,0 1-1,1-1 0,-1 1 1,1-1-1,0 1 0,-1 0 0,1 0 1,0 0-1,-1 0 0,1 0 1,0 0-1,4-1 0,4-1 2,34-1-11,-39 5 13,1 0 0,-1 1-1,0 0 1,1 0 0,-1 0-1,0 0 1,0 1 0,-1 0-1,1 0 1,7 6-1,-10-4 0,0-1-1,0 1 0,0-1 0,0 1 0,-1 0 0,0-1 0,0 1 0,0 0 0,-1 0 0,1 0 0,-1 0 0,0 0 1,-1 0-1,0 5 0,0 9 13,-10 43 48,12-57-60,-1 0 0,0 0 0,-1 1-1,0-1 1,1 0 0,-2 0 0,1 0-1,-3 8 1,0 17-20,4-28 16,0-1 0,1 1-1,-1 0 1,0-1 0,0 1-1,-1 0 1,1 0 0,0-1-1,-1 1 1,1 0 0,-1-1-1,1 1 1,-1-1 0,0 1-1,1 0 1,-1-1 0,-1 2-1,-2 22-2602,5-19 448,0-18 407,-12-13-8180,11 13 6539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06.5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 5 144,'0'0'1698,"-11"5"-1103,11-6-596,-1-4 614,-7 13-170,5-11 1327,4 4-1040,2 0-677,-3-1 151,1 0-1,-1 0 1,0 0-1,0 0 1,1 0-1,-1 0 1,0 0 0,1 0-1,-1 0 1,0 0-1,0 0 1,1 0-1,-1 0 1,2 2 1832,-1-2-1833,-1 1 1,0-1-1,0 0 1,0 0 0,0 1-1,0-1 1,1 0-1,-1 1 1,0-1 0,0 0-1,0 0 1,0 1-1,0-1 1,0 0-1,0 1 1,0 0 153,0 0-317,0-1 0,0 0 1,0 1-1,0-1 0,0 0 0,0 1 1,0-1-1,0 0 0,0 1 0,0-1 1,0 0-1,0 1 0,0-1 0,0 0 1,0 1-1,0-1 0,1 0 0,-1 0 1,0 1-1,0-1 0,0 0 1,0 1-1,1-1 0,-1 0 0,0 0 1,0 1-1,1-1 0,-1 0 0,0 0 1,1 0-1,-1 0 0,0 1 0,0-1 1,1 0-1,-1 0 0,0 0 0,1 0 1,-1 0-1,0 0 0,1 0 1,-1 0-1,0 0 0,1 0 0,-1 0 1,1 0-1,1 0 65,39 11 865,-33-9-936,-1 0 0,1-1 0,0 0 0,-1 0 0,9-1 0,14-1 95,-1-2 0,0-1 1,0-2-1,45-14 1,-69 19-113,-1-1-16,0 0 1,1 1-1,-1-1 1,1 1-1,0 0 1,-1 0-1,1 0 1,0 1-1,0 0 1,-1 0-1,1 0 1,0 0 0,8 3-1,-4-1 15,-1 0 0,1-1 1,0 1-1,0-2 0,-1 1 0,11-2 0,-12 1-15,59 6 78,-64-6-78,0 1 0,0 0 0,0-1 0,0 1 0,-1 0 0,1 0-1,0 0 1,0 0 0,-1 0 0,1 1 0,-1-1 0,1 0 0,1 3-1,-2-3 1,1 0 0,-1 1 0,0-1 0,1 0 0,-1 0 0,1 0-1,0 0 1,-1 0 0,1 0 0,0 0 0,0 0 0,3 0 0,28 19 11,-42-4 442,9-15-410,-2 0-35,0 0-1,1 0 1,0 1 0,-1-1-1,1 0 1,-1 1-1,1-1 1,0 1-1,0 0 1,0-1-1,0 1 1,0 0-1,1 0 1,-1 0-1,0-1 1,1 1 0,-1 0-1,1 0 1,-1 2-1,-12 28 38,-4-3-31,16-25-12,-1 1 0,-1-1-1,1 0 1,0 0 0,-1 0-1,0 0 1,-6 6 0,2-3-10,0 1 0,1-1 0,-1 2 0,2-1 0,-6 9 0,-21 29 19,-1 3 62,-20 29-133,24-46 80,2 1 1,-27 43-1,11-24-18,34-45-7,8-7 4,1 1-1,-1-1 1,1 0-1,-1 0 1,0 1 0,1-1-1,-1 0 1,1 1-1,-1-1 1,1 0 0,-1 1-1,1-1 1,0 1-1,-1-1 1,1 1 0,-1-1-1,1 1 1,0-1-1,0 1 1,-1 0 0,1-1-1,0 1 1,0-1-1,0 1 1,-1 0 0,1 1-1,-5 8-2,0 0-1,0 0 1,-1 0 0,-1 0-1,-10 11 1,-22 28 10,15-18 3,15-25 3,8-2-8,1-3 766,0-2-765,0-3-1,0 3-7,32-6-20,128-29-6,-74 11 19,67-11 151,-150 35-157,15-3-170,-18 3 181,0 1 1,1 0-1,-1 0 0,0 0 0,1 0 0,-1 0 0,0 0 0,1 0 0,-1 0 1,0 0-1,1 0 0,-1 0 0,0 0 0,1 0 0,-1 0 0,0 0 0,1 0 1,-1 0-1,0 0 0,1 0 0,-1 1 0,0-1 0,1 0 0,-1 0 0,0 0 1,0 1-1,1-1 0,-1 0 0,0 0 0,0 1 0,1-1 0,-1 0 0,0 0 1,0 1-1,0-1 0,0 0 0,1 1 0,-1-1 0,0 0 0,0 1 1,0-1-54,1 0 39,0 1 1,-1-1 0,1 0-1,-1 1 1,1-1 0,0 0 0,-1 1-1,1-1 1,-1 1 0,1-1 0,-1 0-1,0 1 1,1-1 0,-1 1 0,1 0-1,-1-1 1,0 1 0,0-1-1,1 1 1,-1-1 0,0 1 0,0 0-1,1-1 1,-1 2 0,0 6-472,-1-7 271,1 0 0,0-1 0,0 1 0,-1-1 0,1 1 0,0 0 0,0-1 0,0 1 0,0 0 0,0 0 0,0-1 0,0 1 0,0 0 0,0-1 0,0 1 0,0 0 0,1-1 0,-1 1 0,0 0-1,0-1 1,1 1 0,-1-1 0,0 1 0,1 0 0,-1-1 0,0 1 0,1-1 0,-1 1 0,1-1 0,-1 1 0,1-1 0,0 0 0,-1 1 0,1-1 0,-1 0 0,1 1 0,1-1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07.2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25 996,'0'0'15817,"24"11"-15468,-21-11-296,1 0 1,0 0 0,0 0 0,0-1 0,0 0 0,0 1 0,-1-1 0,5-2 0,15-2 204,14 3 208,52-8-1,-53 4-358,53 0 0,-45 12-42,-44-6-91,1 1 1,0-1-1,-1 0 0,1 0 0,-1 1 0,1-1 1,-1 0-1,1 1 0,-1-1 0,1 1 1,-1-1-1,1 1 0,-1-1 0,1 0 1,-1 1-1,0 0 0,1-1 0,-1 1 0,0-1 1,0 1-1,1-1 0,-1 1 0,0 1 1,0-1-86,0 0 1,-1 0 0,1 0 0,0 0 0,-1 1 0,1-1 0,-1 0 0,1 0-1,-1 0 1,0 0 0,1 0 0,-1 0 0,0 0 0,0-1 0,0 1-1,0 0 1,-2 1 0,-2 2-417,0 1-1152,0-1 0,0 0 0,-1 0 0,1 0 0,-1-1 0,-9 4 0,3-1-1975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2.0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108 18 168,'0'-18'16417,"0"71"-14556,-10-34-1490,10-4-232,0-10-92,1 1 0,-1-1-1,0 0 1,-1 0-1,1 0 1,-1 0 0,0 1-1,0-1 1,-1 0 0,-2 6-1,3-9-46,0 0-1,0 1 1,1-1 0,0 1-1,-1-1 1,1 0 0,0 1-1,0-1 1,0 1-1,0-1 1,0 1 0,1-1-1,1 5 1,-2-6 14,1 1-1,-1 0 1,1 0 0,-1 0 0,0-1-1,0 1 1,0 0 0,0 0-1,0 0 1,0 0 0,0 0-1,0-1 1,-1 1 0,1 0-1,-1 0 1,0 0 0,-1 3-1,1-3 0,-1 1-1,1 0 1,0-1-1,-1 1 1,2 0-1,-1 0 1,0 0-1,0 0 1,1 0-1,0 0 1,-1 5-1,-6 26 74,6-30-72,-1 0 0,1 0 0,0 0-1,1 0 1,-1-1 0,1 1-1,0 0 1,-1 0 0,2 0-1,0 7 1,-1-7-3,1 0 0,-1 0 0,0 1-1,0-1 1,0 0 0,-1 0 0,1 0 0,-1 0 0,0-1 0,-3 8 0,3-4-13,-1 0 1,1 0-1,0 0 1,0 0-1,1 1 1,0-1-1,1 0 1,1 11 0,0 5 36,-2 80 65,-1-102-99,0 2 2,-1-1 1,1 1 0,0 0 0,0-1 0,0 1 0,0 0-1,0 0 1,1 0 0,-1 3 0,1 119 105,0-124-98,0 16-11,0-15 3,0 2-1,0-3 16,-11-8-932,0-5-4770,-1-12-4354,3 13 6589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3.2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 50 744,'0'-2'8935,"0"3"-9404,0 0 1089,2 18 1386,-1-18-1933,-1 0 1,1 0-1,0-1 1,0 1-1,0 0 1,-1 0-1,1 0 1,-1 0-1,1 1 1,-1-1-1,1 0 1,-1 0-1,1 0 1,-1 0-1,0 0 1,0 1-1,1-1 1,-1 0-1,0 0 1,0 0-1,0 1 1,-1-1 0,1 0-1,0 0 1,0 0-1,-1 0 1,1 1-1,0-1 1,-1 0-1,1 0 1,-1 0-1,0 0 1,1 0-1,-1 0 1,0 0-1,0 0 1,1 0-1,-2 1 1,0 4 160,1 0 1,1 0-1,-1 1 1,1-1-1,0 0 1,1 12-1,0-7-62,-1 4 1,1-11-130,-1 1 0,0 0-1,0-1 1,0 1-1,-1-1 1,0 1-1,0-1 1,0 0 0,0 1-1,0-1 1,-3 5-1,0 17 487,5-24 237,0-20-390,-12-24-82,11 40-298,0-1 8,0 1-1,0 0 1,0-1 0,0 1-1,0-1 1,0 1-1,1-1 1,-1 1 0,1 0-1,0-1 1,0 1 0,0 0-1,0 0 1,0-1-1,1-1 1,13-31 4,-10 26-11,0 0-1,0 1 1,1-1-1,1 1 1,-1 1-1,1-1 1,1 1-1,-1 0 1,1 1 0,12-8-1,4-2-6,-21 13 9,1 0 1,0 1 0,0-1-1,0 1 1,0 0 0,0-1-1,1 2 1,-1-1 0,1 1-1,-1-1 1,1 1 0,7-1-1,-2-1 8,-9 3-7,0-1 0,1 1 0,-1-1 0,0 1 0,0 0 0,0-1 0,1 1 0,-1 0 0,0 0 0,0 0 0,1 0 1,-1 0-1,0 0 0,1 0 0,-1 0 0,0 0 0,0 1 0,1-1 0,-1 0 0,0 1 0,0-1 0,0 1 0,0 0 0,0-1 0,2 2 0,1 0 5,-1 0-1,0 0 0,0 0 0,1 0 1,-1 1-1,-1-1 0,1 1 0,0-1 1,-1 1-1,1 0 0,-1 0 0,0 0 1,0 1-1,0-1 0,2 7 0,0-2 44,-1-1-1,0 1 0,-1 0 0,0 0 0,0 0 0,0 0 0,-1 0 0,-1 1 1,1-1-1,-1 0 0,-1 1 0,1-1 0,-2 0 0,1 0 0,-4 11 0,-16 95 488,10-71-399,8-38-134,1 0 1,0 0 0,1 0 0,-1 0-1,1 1 1,-1 5 0,0-5-2,-5 0 3,5-5-12,4-39-10938,5 21 7296,-5-1-65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19.6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84 60,'0'0'16572,"10"1"-15770,21-9 801,-25 5-1437,1 1 0,0 1 0,0-1 0,-1 1 0,1 0 0,8 0 0,29-5-58,182-48-292,-211 52 204,0 0 0,0 1 0,0 0 0,0 1 0,15 3 0,16-1 50,62 4 432,10 6-280,-32-6-170,96 12-22,-169-16-14,29 2 30,-31-1-55,-10-1 8,20-1-5,24-1 62,-17 0-78,-26 0 20,43 0 27,-38-2-18,15-2-9,-20 4 16,2 0-1196,12-4 3878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4.62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13 140 556,'0'-7'13571,"1"23"-12643,-1-11-847,1 1 0,-1-1 1,-1 0-1,1 0 0,-1 0 0,1 1 0,-1-1 1,-1 0-1,1 0 0,-4 6 0,4-7-35,0 1 1,0-1-1,1 1 1,-1-1-1,1 1 0,0-1 1,0 0-1,2 10 0,-1-2 87,9 80 343,-10-20-163,0-42 47,0-25 191,0-8 369,0 2-896,0-41-11,0 34 21,0 0 0,1 0 0,0 0 0,0 0 0,0 0 0,4-10 0,17-62-1,-15 53-18,-4 15 0,0 0-1,1 1 1,0-1 0,1 1-1,0 0 1,9-13 0,10-15 0,17-20 6,-37 53-23,2 0-1,-1 1 0,1 0 0,0 0 0,0 1 0,0-1 0,1 1 1,-1 0-1,1 1 0,0 0 0,0 0 0,0 1 0,10-3 0,-16 5 3,0-1 0,0 1 0,1 0-1,-1 0 1,0 0 0,0-1 0,1 1-1,-1 0 1,0 1 0,1-1 0,-1 0-1,0 0 1,0 1 0,1-1-1,-1 0 1,0 1 0,0-1 0,0 1-1,0 0 1,0-1 0,1 1 0,-1 0-1,0 0 1,0-1 0,-1 1 0,1 0-1,1 2 1,-1-3-7,13 13-21,-13-12 27,0-1-1,0 1 1,0-1-1,-1 1 1,1 0-1,0 0 1,0-1-1,0 1 0,-1 0 1,1 0-1,0 0 1,-1 0-1,1-1 1,-1 1-1,1 0 1,-1 0-1,1 0 0,-1 0 1,0 0-1,1 1 1,-1-1-1,0 0 1,0 0-1,0 0 1,0 0-1,0 0 0,0 0 1,0 0-1,0 0 1,0 0-1,0 0 1,-1 1-1,1-1 1,0 0-1,-1 0 0,1 0 1,-1 0-1,1-1 1,-1 1-1,0 0 1,-1 2-1,-10 28 10,-9 1 50,19-27-55,-1 0 0,1 0 1,-1-1-1,-1 1 0,1-1 0,0 1 1,-1-1-1,-7 6 0,-18 12-21,14-9-3,0-1 1,-1-1-1,0 0 0,-1-1 0,0-1 0,-29 11 0,42-19-133,0 0 1,0 0-1,0-1 1,0 1-1,0-1 0,0 0 1,0 0-1,-5-1 1,-8-7-3999,11-10-5873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5.5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59 12 292,'-2'-12'7097,"0"12"-6906,1 1 1,0-1-1,0 0 0,-1 1 0,1-1 0,0 1 0,0-1 0,0 1 1,-1 0-1,1-1 0,0 1 0,0 0 0,0 0 0,0 0 0,0 0 1,0 0-1,1 0 0,-1 0 0,0 0 0,-1 2 0,-14 31 828,5-13-222,10-15-653,0 0 1,0 0-1,0 0 1,0 0-1,1 0 1,0 0 0,0 0-1,2 12 1,0 1 164,-2-10-165,-1 4-25,1 0 1,1 0-1,0 0 1,4 16-1,-4-26-110,0 1-1,1 0 1,0-1 0,-1 1 0,1-1-1,0 0 1,0 0 0,1 1-1,-1-1 1,1-1 0,0 1 0,-1 0-1,1-1 1,0 1 0,1-1-1,-1 0 1,4 2 0,-5-3 41,0 0 0,1-1 0,-1 1 0,1-1 0,-1 1 1,0-1-1,1 0 0,-1 0 0,1 0 0,-1 0 0,0-1 0,1 1 1,-1-1-1,1 1 0,-1-1 0,0 0 0,0 0 0,1 0 0,-1 0 0,0 0 1,0 0-1,0-1 0,0 1 0,0-1 0,0 1 0,-1-1 0,3-2 1,5-5 43,1-1 0,-1-1 0,8-12 0,-17 22-91,17-21-61,-12 16 52,1 0 1,-2 0-1,1 0 1,-1-1-1,0 1 0,0-1 1,-1 0-1,0-1 1,0 1-1,-1 0 0,3-13 1,0 2 142,-4 18-135,-1-1-1,0 1 1,1-1-1,-1 1 1,0-1 0,0 1-1,0-1 1,1 1 0,-1-1-1,0 1 1,0-1-1,0 1 1,0-1 0,0 0-1,0 1 1,0-1 0,0 1-1,0-1 1,0 1-1,0-1 1,0 0 0,-1 1-1,1-1 1,0 1 0,0-1-1,0 1 1,-1-1-1,1 1 1,0-1 0,-1 1-1,1-1 1,0 1 0,-1 0-1,1-1 1,-1 1-1,1 0 1,-1-1 0,-3-11-1,5 12-1,-1-1 0,0 1 0,0 0 0,0 0 0,0 0 0,0-1 0,0 1 0,0 0 0,0 0 0,0-1 0,0 1 0,0 0 0,0 0 0,0 0 0,-1-1 0,1 1 0,0 0 0,0 0 0,0 0 0,0-1 0,0 1 0,0 0 0,0 0 0,-1 0 0,1-1 0,0 1 0,0 0 0,0 0 0,0 0 0,-1 0 0,1 0 0,0 0 0,0-1 0,0 1 0,-1 0 0,1 0 0,0 0 0,0 0 0,-1 0 0,1 0 0,0 0 0,0 0 0,0 0 0,-1 0 0,1 0 0,0 0 0,0 0 0,-1 0 0,1 0 0,0 0 1,0 0-1,0 0 0,-1 1 0,-1-1-17,2 11-1023,0-6-2670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6.4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25 220,'0'0'1432,"1"-12"2693,2 10-4432,8-7 6443,-11 9-6078,0 0 1,0 0-1,0 0 0,0-1 0,0 1 0,1 0 0,-1 0 0,0 0 0,0 0 0,0 0 0,0 0 0,0 0 0,1 0 0,-1 0 0,0 0 0,0 0 0,0 0 0,0 0 0,1 0 0,-1 0 0,0 0 0,0 0 0,0 0 0,0 0 0,0 0 0,1 0 0,-1 0 0,0 0 0,0 0 1,0 0-1,0 0 0,0 0 0,1 0 0,-1 0 0,0 0 0,0 0 0,0 0 0,0 1 0,0-1 0,0 0 0,1 0 0,-1 0 0,0 0 0,0 0 0,0 0 0,0 1 0,0-1 0,0 0 0,0 0 0,0 0 0,0 0 0,0 0 0,0 1 0,0-1 0,0 0 0,0 0 1,0 0-1,0 0 0,0 1 0,0-1 0,0 0 0,0 0 0,0 0 0,0 1 385,-1 12 1845,2-9-2411,-1-8 466,0 3-300,11 20 212,-11-16-222,0 0 0,0 0 1,0 0-1,0 0 0,1 0 0,-1 0 1,1 0-1,0 0 0,0 0 1,0 0-1,0 0 0,2 2 0,-2 0-14,1 1 0,-1-1-1,0 0 1,-1 1-1,1-1 1,-1 1-1,0-1 1,0 1 0,-3 9-1,2 8 66,1 333 981,0-355-1073,-1 0-11,1 1 14,0 0-1,-1-1 1,1 1 0,-1-1 0,0 1-1,0 0 1,1-1 0,-1 0 0,0 1-1,0-1 1,-1 1 0,-1 1-1,3-3-4,-1 1 0,0 0 0,0 0-1,1 0 1,-1 0 0,0 0-1,1 0 1,-1 0 0,1 0 0,-1 0-1,1 0 1,-1 0 0,1 0-1,0 0 1,-1 0 0,1 2 0,0-2-70,-11-25-17187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6.8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25 992,'-7'-23'13149,"25"22"-11078,-1 1-1983,-1 2 0,1 0 1,-1 0-1,26 9 0,36 7-719,-72-17-36,-1 0 0,1-1 0,-1 0-1,0 0 1,1 0 0,9-2 0,10-4-7543,-15 1 5324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8.8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 1156,'0'-7'15133,"0"8"-15083,1-1-1,-1 0 0,1 0 0,-1 0 0,1 0 0,-1 1 0,1-1 0,-1 0 0,1 0 0,-1 1 0,1-1 0,-1 0 0,0 1 0,1-1 0,-1 0 0,0 1 0,1-1 0,-1 1 0,0-1 0,1 1 0,-1-1 0,0 1 0,0-1 0,1 1 0,-1-1 0,0 1 0,0-1 0,0 1 1,0-1-1,0 1 0,0-1 0,0 2 0,11 68 691,0-19-462,0 51 144,-11 140 118,10-192-434,-20 34-21,10-25 279,0-58 130,0-2-472,-2 2-12,-5-1-16,5 31 10,23-51 70,-20 18-70,0-1 1,0 0 0,0 0 0,0 0-1,1 1 1,-1-1 0,1 1-1,0-1 1,-1 1 0,1 0 0,0 0-1,3-3 1,-3 3-1,0 0-1,0 0 1,0 0-1,0-1 1,0 1-1,-1-1 1,1 1-1,-1-1 1,0 0-1,1 1 1,-1-1-1,1-3 1,-2 1-3,1 1 0,0 0 0,1 0 0,-1 0 0,1 0 0,0 1 0,0-1 0,0 0 0,0 1 0,1-1 0,2-3 0,16-29 34,-17 27-33,0 0-1,1 0 0,0 0 0,0 1 0,1 0 1,0 0-1,0 0 0,8-7 0,27-36-42,-36 42 37,0-1 0,1 1 0,1 0 0,0 0 0,0 1 0,0 0 0,1 0 0,1 1 0,16-13 0,20-11-166,-26 22-754,-40-5-15121,10 8 12699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30.3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43 168,'7'-9'3438,"-4"6"-1364,-11-4-1069,-11 2 2201,19 5-3164,-1-1-1,1 1 0,0 0 0,-1 0 0,1 0 0,-1 0 1,1 0-1,-1 0 0,1-1 0,-1 1 0,1 0 1,-1 0-1,1 0 0,-1 1 0,1-1 0,0 0 0,-1 0 1,1 0-1,-1 0 0,1 0 0,-1 1 0,1-1 1,-1 0-1,1 0 0,0 0 0,-1 1 0,1-1 0,0 0 1,-1 1-1,1-1 0,0 0 0,-1 1 0,1-1 0,0 1 1,0-1-1,-1 1 0,1 0 272,-23 17 818,20-15-1070,1 0 0,0 0 0,0 0 0,0 0 0,1 0 0,-1 1 0,1-1 0,0 1 0,0-1 0,0 0 0,0 1 0,0 0 0,1-1 0,0 1 0,0-1 0,0 1 0,0 0 0,0-1 0,1 1 0,-1-1 0,1 1 0,0-1 0,0 1 0,0-1 0,3 4 0,5 17-46,-8-22-14,-1 0 0,1 0 0,0 1 0,-1-1 0,1 0-1,0 0 1,1 0 0,-1 0 0,0 0 0,0 0 0,1 0 0,-1-1 0,1 1 0,0 0 0,-1-1 0,1 1 0,3 1 0,-2-1 73,0 0 1,0-1-1,0 1 1,0-1-1,1 0 1,-1 0 0,0 0-1,1 0 1,-1 0-1,1-1 1,-1 1-1,4-1 1,-1-1 25,0-1-1,-1 1 1,0-1-1,1 0 1,-1 0 0,0-1-1,8-4 1,3-5 23,0 0 1,-1-1 0,0 0-1,18-22 1,-32 33-80,-1 0 0,1 0 1,0 1-1,-1-1 0,0 0 0,1 0 1,-1 0-1,0 0 0,0 0 0,0 0 1,0 0-1,-1 0 0,1 0 0,-1 0 1,1 0-1,-1 0 0,1 0 0,-1 1 1,0-1-1,0 0 0,0 0 0,0 1 1,-2-3-1,-1-11 296,2 14-303,1 0 0,-1 0 0,0 0 0,1 0 0,-1 0 0,0-1 0,1 1 0,0-1 0,-1 1-1,1-1 1,-1-2 0,-1 2 13,0-1 0,0 1-1,0 0 1,0 0-1,0 0 1,-1 0-1,1 1 1,-1-1-1,1 1 1,-1 0 0,1 0-1,-1 0 1,0 1-1,-3-1 1,4 1-77,1 0 1,-1 0-1,0 1 0,1-1 1,-1 1-1,1-1 1,0 1-1,-1 0 0,1 0 1,0 0-1,-1 0 1,1 0-1,0 1 0,0-1 1,0 1-1,0 0 0,0-1 1,0 1-1,-2 4 1,-26 17-2988,10-10-1124,10-6-2726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54.2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 1 472,'0'0'937,"11"0"4273,-11-1-4469,0 2-576,-21 31 1696,21-31-1854,0 0 9,0 0 0,0 0 1,0 0-1,1 0 1,-1 1-1,0-1 0,-1 0 1,1 0-1,0 0 1,0 0-1,0 0 0,-1 0 1,1 1-1,-1-1 0,1 0 1,-1 0-1,1 0 1,-1 0-1,1 0 0,-1 0 1,0-1-1,1 1 0,-1 0 1,-1 1-1,0 0 0,2 2-12,0 2 8,0-5-6,0 0 0,1 0 0,-1 0 0,0 0 0,0 0 0,0 0 0,0 0 0,0 0 0,0 0 0,0 0 0,0 0 0,-1 0 0,1 0-1,0 0 1,-1 0 0,1 0 0,-1 0 0,1 0 0,-1-1 0,1 1 0,-1 0 0,1 0 0,-1 0 0,0-1 0,1 1 0,-1 0 0,-1 0 0,1 3 48,0 0 0,1-1 1,-1 1-1,1 0 0,0-1 0,0 1 1,0 0-1,1 4 0,-1 1 183,0-8-120,0 42 532,0-34-648,1-9 3,-1 1 1,0 0 0,1 0 0,-1 0 0,0 0 0,0 0-1,0 0 1,0-1 0,0 1 0,0 0 0,0 0 0,0 0-1,0 0 1,0 0 0,0 0 0,-1-1 0,1 1 0,0 0-1,-1 0 1,1 0 0,0 0 0,-1-1 0,1 1 0,-1 0 0,0-1-1,1 1 1,-1 0 0,1-1 0,-1 1 0,0 0 0,0-1-1,1 1 1,-2 0 0,0 42 1873,2-1-1765,8-34-119,-6-5-20,-10-3 21,6 0 9,5 4-8,-2-4 4,0 0 0,-1 1 1,1-1-1,-1 0 0,1 1 1,-1-1-1,1 1 1,-1-1-1,0 1 0,1-1 1,-1 1-1,0-1 1,1 1-1,-1 0 0,0-1 1,1 1-1,-1-1 0,0 1 1,0 0-1,0-1 1,0 1-1,0 0 0,0-1 1,0 1-1,0-1 0,0 1 1,0 1-1,0 68 51,-8-64-27,8-6-23,0 0-1,-1 0 0,1 0 1,0 0-1,-1 0 1,1 0-1,0 0 0,-1 0 1,1 0-1,0 0 1,-1 0-1,1 0 0,0 0 1,-1 1-1,1-1 1,0 0-1,0 0 0,-1 0 1,1 0-1,0 1 1,-1-1-1,1 0 0,0 0 1,0 0-1,0 1 1,-1-1-1,1 0 0,0 0 1,0 1-1,0-1 1,-1 0-1,1 1 0,0-1 1,0 0-1,0 1 1,0-1-1,0 0 0,0 1 1,0-1-1,0 0 1,0 1-1,0-1 0,0 0 1,0 0-1,0 1 1,0-1-1,0 0 0,0 1 1,0-1-1,0 0 1,0 1-1,1-1 0,-1 0 1,0 1-1,0-1 0,0 0 1,0 0-1,1 1 1,-1-1-1,0 0 0,0 0 1,1 1-1,-1-1 1,0 0-1,0 0 0,1 0 1,0 1-1,1 12 333,-3 8 337,1-20-668,0 16-23,0-16 41,0 0-4,0 3-13,0-3 1,0 0 2,0 28 34,0-28-43,0 22 1,0-22-26,0-1 27,0 1-1,1-1 0,-1 1 1,0 0-1,0-1 0,0 1 0,0-1 1,0 1-1,1-1 0,-1 1 1,0-1-1,1 1 0,-1-1 0,0 1 1,1-1-1,-1 0 0,0 1 1,1-1-1,-1 1 0,1-1 1,-1 0-1,1 1 0,-1-1 0,1 0 1,-1 0-1,1 1 0,1-1 30,-2 7 44,0-3-79,0-2 4,0 2 9,0-3 2,0 0-4,0 3-4,0-3-4,0 0 5,1 1 0,-1-1 0,0 0 0,1 1 0,-1-1 0,1 0 0,0 0 0,-1 1-1,1-1 1,0 0 0,0 0 0,0 0 0,-1 0 0,1 0 0,0 0 0,0 0 0,1-1 0,-1 1-1,0 0 1,0 0 0,0-1 0,2 1 0,-1-1 6,-2 1 2,0 3 2,0-3-2,0 0-2,0 3-12,0-3 5,2-1-9,5 0 8,-6 0 370,0 1-346,0-1 0,-1 1 0,1-1 0,0 0 0,-1 1 0,1-1 1,0 0-1,-1 0 0,1 1 0,0-1 0,0 0 0,-1 0 0,1 0 1,0 0-1,0 0 0,-1 0 0,1 0 0,0 0 0,0 0 0,-1 0 0,1-1 1,0 1-1,1-1 0,21-1 46,-21 1-61,-2-3 2,41 3 12,-39 1-32,28-1-557,-21 3-425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55.2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19 1756,'-1'0'-90,"-19"-6"12157,20 5-11729,0 1 1,0-1-1,0 1 1,0-1-1,-1-7-260,1 7 128,26 18-358,-10-10-2862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6:25.3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11 158 88,'0'0'8,"1"1"1,-1-1-1,0 0 1,0 0-1,0 0 0,0 1 1,0-1-1,0 0 1,0 0-1,0 0 0,0 1 1,0-1-1,0 0 1,0 0-1,0 0 0,0 0 1,0 1-1,0-1 1,0 0-1,0 0 0,-1 0 1,1 1-1,0-1 1,0 0-1,0 0 0,0 0 1,0 0-1,0 1 1,-1-1-1,1 0 0,0 0 1,0 0-1,0 0 1,0 0-1,0 0 0,-1 0 1,1 1-1,0-1 1,0 0-1,0 0 0,-1 0 1,1 0-1,0 0 1,0 0-1,0 0 0,-1 0 1,1 0-1,0 0 1,0 0-1,0 0 0,-1 0 1,1 0-1,0 0 1,0 0-1,0-1 0,4 2 474,-13 29 11589,21-36-9988,297 6 708,-269 2-2791,-29-1 19,1-1 0,-1 1 1,1-2-1,13-1 0,-6-1 33,-1 2 0,29 1-1,29-3 116,-36 0-122,0 1 0,51 4 0,-1 0 15,-36 2-68,-40-2 16,0-1 1,1 0 0,-1-1 0,0-1 0,0 0-1,17-4 1,3-2 12,50-5 0,-10 1-4,-25 5 116,0 1 0,58 3 0,-38-7-107,-53 6-39,-1 0 0,29 0 0,51-9 0,-7 0-57,-67 11 84,-1 0 0,23-4 0,-22 1-6,0 0 0,1 2 0,-1 1 1,0 1-1,30 3 0,30-1 40,46-14-22,-19 6 8,-64 8-30,-29-1 22,1-1-1,-1 0 1,1-1 0,-1 0 0,16-5-1,-16 4-19,0 0-1,-1 1 1,1 0-1,0 1 1,18 3-1,11-1 1,183-2 93,-129-6-133,-59 6 66,-13-1-45,1 1 0,43 6 0,-52-4-13,0 0 0,0-2 0,35-3 0,-35 2 64,0 0 1,-1 0-1,35 5 0,-32 0-24,-10-1-17,0-1 1,1-1 0,-1 0-1,0 0 1,1-1-1,16-2 1,79-9-49,4 5-29,-2 0 70,-78 7 65,-17 0-47,0-1-1,0 0 1,0-1-1,23-5 0,61 0 75,-54 2-153,-34 4 69,0 0 0,0-1 0,0 0 1,0 0-1,11-4 0,77-1-16,-69 4 65,-23 3-35,0-1 0,0 0 0,0 0-1,0-1 1,0 1 0,0-1 0,7-2 0,75-3-24,-71 4 32,0 1 0,32 2-1,-12 0-8,-34-1-22,22-6-4,-17 6 14,-2 1-2,4-1-3,56-1 38,32 1-264,-58 6 272,-37-6 15,32 6-186,-18-6 306,-32 0-155,14 0-23,-30 0-87,-4 4-1010,30-2 92,1-1-1,0 0 0,-1-1 1,1 1-1,0-1 0,-1 0 0,1 0 1,0-1-1,-8-1 0,-9-3-2944,1 4 65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08.3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22 892 268,'-11'13'10218,"11"-13"-10104,0-1 0,0 1 1,0 0-1,0 0 0,1-1 1,-1 1-1,0 0 0,0 0 1,0-1-1,0 1 0,0 0 1,0-1-1,0 1 0,0 0 1,0 0-1,0-1 0,-1 1 1,1 0-1,0 0 0,0-1 1,0 1-1,0 0 0,0 0 1,0-1-1,-1 1 1,1 0-1,0 0 0,0 0 1,0-1-1,0 1 0,-1 0 1,1 0-1,0 0 0,0 0 1,-1-1-1,1 1 0,0 0 1,0 0-1,-1 0 0,1 0 1,0 0-1,0 0 0,-1 0 1,1 0-1,0 0 0,0 0 1,-1 0-1,1 0 0,0 0 1,0 0-1,-1 0 0,1 0 1,0 0-1,0 0 1,-1 0-1,1 0 0,0 0 1,0 1-1,-1-1 0,1 0 1,0 0-1,0 0 0,-1 0 1,1 0-1,0 1 0,0-1 1,0 0-1,0 0 0,-1 1 1,1-2-64,0 0-44,0 0 1,0 0-1,0 0 0,0 0 0,0 0 1,0 0-1,1 1 0,-1-1 1,0 0-1,0 0 0,1 0 1,-1 0-1,1 0 0,-1 1 0,1-1 1,-1 0-1,1 0 0,-1 1 1,1-1-1,-1 0 0,2 0 0,1-3-11,-3 3 9,31-31 333,-16 7-137,1 1 0,30-35 1,-14 4-146,-19 29-23,6-8 0,24-38-309,-15 23 174,-23 38 143,1 0-1,0 1 0,14-19 1,-15 23-42,0-1 0,-1 1 1,0-1-1,-1 0 0,4-8 1,17-28 9,-9 13 18,4 0-22,1-6-4,-13 27 2,-1-7 6,-6 15-8,0 0-1,0 0 0,1 0 1,-1 0-1,0 1 0,1-1 1,-1 0-1,1 0 0,-1 0 1,1 1-1,-1-1 0,1 0 1,0 0-1,-1 1 0,1-1 1,0 1-1,0-1 0,0 0 1,0 0-1,0 1 0,0-1 0,0 1 1,-1-1-1,1 0 0,0 1 0,-1-1 1,1 0-1,-1 1 0,1-1 0,-1 0 1,1 0-1,-1 0 0,1 1 0,-1-1 0,0 0 1,1 0-1,-1-1 0,10-18-12,-9 19 12,1 0 0,-1 0 0,0 0 0,-1-1 0,1 1 0,0 0 0,0-1-1,0 1 1,-1-1 0,1 1 0,-1-1 0,1 1 0,-1-1 0,1-2 0,0 3 5,0 0 0,0 1 1,0-1-1,-1 0 0,1-1 1,0 1-1,0 0 0,-1 0 1,1 0-1,0 0 0,-1 0 1,0-1-1,1 1 0,0-2 1,0 3-6,1-1 0,-1 0 0,1 1 0,-1-1 0,0 0 0,1 0 0,-1 0 0,0 0 0,1 0 0,-1 0 0,0 0 0,0-1 0,0 1 0,0 0 0,1-3 0,-1 0 4,-1 1 0,1 0 0,0-1 0,0 1 0,0 0 1,1-1-1,-1 1 0,1 0 0,0 0 0,0 0 0,0 0 0,0 1 0,0-1 0,1 1 1,-1-1-1,4-2 0,-6 5-3,0 0-1,1 0 1,-1 0 0,0-1 0,0 1-1,1 0 1,-1 0 0,0-1 0,0 1-1,1 0 1,-1-1 0,0 1 0,0 0 0,0-1-1,1 1 1,-1 0 0,0-1 0,0 1-1,0 0 1,0-1 0,0 1 0,0 0-1,0-1 1,0 1 0,0-1 0,0 1-1,0 0 1,0-1 0,0 1 0,0 0 0,0-1-1,0 1 1,0 0 0,-1-1 0,1 1-1,0-1 0,0 1 0,0 0 1,0 0-1,0-1 0,0 1 1,0 0-1,0 0 0,-1 0 0,1-1 1,0 1-1,0 0 0,0 0 0,0-1 1,0 1-1,1 0 0,-1 0 1,0-1-1,0 1 0,0 0 0,0 0 1,0 0-1,0-1 0,0 1 0,0 0 1,0 0-1,0 0 0,1-1 1,-1 1-1,0 0 0,0 0 0,0 0 1,0 0-1,1-1 0,-1 1 0,0 0 1,0 0-1,0 0 0,1 0 1,-1 0-1,0 0 0,0 0 0,1 0 1,-1 0-1,0 0 0,0-1 1,0 1-1,1 0 0,-1 0 0,0 0 1,0 0-1,1 1 0,-1-1 0,0 0 1,0 0-1,1 0 0,-1 0 1,0 0-1,0 0 0,4-17 30,0 15-23,0-2 29,-3-14-13,-1 18-23,0-1 34,11 6-93,-6-1 48,1 11 2,4 10 158,0 4 16,-8-26-156,-1 0 0,1 0 0,-1 0 0,0 0 0,1 0 0,-2 1 0,1-1 0,0 0 0,0 6 0,0-3-4,0 1 1,0-1-1,1 0 1,0 0 0,0 1-1,0-1 1,6 9-1,3 12 7,68 161 72,-61-154-54,-15-29 7,0 0-1,0 0 1,0 0-1,-1 1 0,0 0 1,0-1-1,0 1 1,2 12-1,-2-8-21,0 1 1,1 0 0,1-1-1,-1 0 1,2 0-1,0 0 1,0 0-1,0-1 1,13 16-1,3 11-13,12 13 15,-12-19 11,-10-18-42,-9-7 13,-2-4 4,0 0 2,0-1-5,0 0 0,0 1 0,0-1 0,0 0 0,0 0 0,0 0 0,0 1 1,0-1-1,0 0 0,0 0 0,0 1 0,0-1 0,0 0 0,0 0 0,0 1 0,0-1 0,0 0 0,0 0 0,0 0 1,0 1-1,0-1 0,1 0 0,-1 0 0,0 0 0,0 0 0,0 1 0,0-1 0,1 0 0,-1 0 0,0 0 0,0 0 0,0 0 1,0 1-1,1-1 0,-1 0 0,0 0 0,0 0 0,1 0 0,-1 0 0,0 0 0,0 0 0,0 0 0,1 0 0,-1 0 0,0 0 1,0 0-1,1 0 0,-1 0 0,0 0 0,0 0 0,0 0 0,1 0 0,-1 0 0,0 0 0,0-1 0,1 1 0,-1 0 0,0 0 1,0 0-1,0 0 0,0 0 0,1-1 0,1 3-12,-2 1 9,10-2 45,-24-8-1910,-1-22-7555,10 17 5372,-4 0 314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47.2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67 980,'22'-31'6800,"-22"27"-5571,-1-6 5982,-7 12-4861,6-1-903,-5-14-11202,1 8 5711,-3-1 394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21.7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40 213 256,'0'0'4224,"2"0"-3824,-4 0-71,-9-7 597,6 2-911,-10 3 6312,6 3-833,18 0-5188,4-1 145,-9 0-361,1 1 0,0-1-1,-1 0 1,1-1 0,-1 1 0,1-1 0,-1 0 0,8-2-1,-7 1-27,-1 1-1,1 1 1,-1-1-1,0 0 1,1 1-1,-1 0 1,1 0-1,-1 1 1,8 0-1,3 1 107,6-1 75,24-3 355,14-13-242,-41 10-334,-1 0 0,1 1 0,0 1-1,21-1 1,90-2 980,-62-6-183,7 12-251,-73 0-548,44 0 84,41-6-8,-66 6-74,-1-1 0,0-1 0,0 0 0,0-1 0,24-8 0,-28 6 0,-10 3-19,0 1 0,0 0 0,0 0 1,-1 0-1,1 1 0,0-1 0,9 2 1,54-7 16,-18 12-56,-48-6 32,32 6 35,20 0-29,-25-6-27,-28 0 18,0-1-25,0-1 26,0 1 0,-1 0 0,1 0 0,0-1 0,0 1 0,0 0 0,0 0 0,0 0 0,0 0 0,0 0 0,1 0-1,-1 1 1,0-1 0,3-1 0,-2 1-9,-1 1 1,1-1-1,0 0 0,-1 0 0,1 0 1,-1 0-1,1 0 0,-1-1 0,0 1 0,0 0 1,1-1-1,-1 1 0,0-1 0,0 1 1,0-1-1,-1 1 0,1-1 0,1-2 1,0 1-301,0 0 0,1 0 0,0 0 1,0 0-1,0 0 0,0 0 0,0 1 1,1-1-1,-1 1 0,1 0 0,4-2 1,-8 4 85,1 0 1,-1 0 0,1-1-1,-1 1 1,1 0 0,-1 0-1,1-1 1,-1 1 0,0 0-1,1-1 1,-1 1 0,0 0-1,1-1 1,-1 1 0,0-1-1,1 1 1,-1 0 0,0-1-1,0 1 1,1-1 0,-1 1-1,0-1 1,0 1 0,0-1-1,0 1 1,0-1 0,0 1-1,1-1 1,-1 1 0,0-1 0,-1 1-1,1-1 1,0 1 0,0-1-1,0 1 1,0-1 0,0 1-1,0-1 1,-1 1 0,1-1-1,0 1 1,0 0 0,-1-1-1,1 1 1,0-1 0,-1 1-1,1 0 1,0-1 0,-1 1-1,1 0 1,0-1 0,-1 1-1,1 0 1,-1-1 0,1 1-1,-1 0 1,0 0 0,-6-8-2289,5 1-898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09.1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1 464,'-8'8'5417,"7"-8"-5067,0 0-1,1 1 0,-1-1 0,0 0 1,1 0-1,-1 1 0,1-1 0,-1 0 0,0 1 1,1-1-1,-1 1 0,1-1 0,-1 1 1,1-1-1,-1 1 0,1-1 0,0 1 0,-1-1 1,1 1-1,0 0 0,-1-1 0,1 1 1,0-1-1,0 1 0,-1 0 0,1-1 0,0 1 1,0 0-1,0 0 0,32 11 1354,-11-8-1427,0-1-1,-1-1 1,1-1-1,35-3 1,-13 1-222,97-11 71,-110 9-145,-27 2 13,0 0 0,0 1 0,0-1 1,0 1-1,0 0 0,0 0 0,1 0 0,-1 0 0,0 0 0,0 1 0,0 0 1,0-1-1,6 3 0,-5-1 93,-4-2-179,0 0-1,1 1 1,-1-1-1,0 0 1,1 0-1,-1 0 0,0 0 1,0 1-1,1-1 1,-1 0-1,0 0 1,0 1-1,1-1 1,-1 0-1,0 0 1,0 1-1,0-1 1,0 0-1,1 1 1,-1-1-1,0 0 1,0 1-1,0-1 1,0 0-1,0 1 1,0-1-1,0 0 1,0 1-1,0-1 1,0 0-1,0 1 1,0-1-1,0 0 0,0 1 1,0-1-1,-22-6-12405,11 1 8893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0.4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14 145 1356,'0'0'147,"-1"0"0,0 0 0,0 1 0,1-1 0,-1 0 0,0 1-1,1-1 1,-1 0 0,1 1 0,-1-1 0,0 1 0,1-1 0,-1 1 0,1-1 0,-1 1 0,1 0 0,-1-1-1,1 1 1,0 0 0,-1-1 0,1 1 0,0 0 0,0-1 0,-1 1 0,1 0 0,0 0 0,0-1 0,0 1-1,0 0 1,0 0 0,0-1 0,0 1 0,0 0 0,0 0 0,0-1 0,0 1 0,1 0 0,-1 1 0,11 28 2225,-8 0-1168,8-15-457,-9-13-599,0 1 1,0 0-1,0 0 0,0 0 1,-1 0-1,1 0 1,-1 0-1,0 1 0,1-1 1,-2 0-1,1 1 0,1 5 1,8 33 965,-9-34-937,0 0 0,0-1 0,1 1 1,4 15-1,-3-15-73,-1 0 1,0 0-1,-1 0 1,2 17-1,7 25 182,-7-42-204,-1 1-1,0-1 1,0 0-1,-1 1 1,1 8 0,8 48 487,-10-64-555,0 0 1,0 0-1,0 0 0,0 0 0,0 0 1,0 0-1,0 0 0,0-1 1,0 1-1,-1 0 0,1 0 1,0 0-1,-1 0 0,1-1 0,-1 1 1,1 0-1,-1 0 0,1-1 1,-2 2-1,-2 11 1479,2-14-1462,1 1-1,0-1 1,0 0 0,0 1 0,0-1-1,1 0 1,-1 0 0,0 1 0,0-1 0,0 0-1,1 0 1,-1 0 0,0 0 0,1 0 0,-1 0-1,1 0 1,-1 0 0,1-1 0,-1 1-1,1 0 1,0 0 0,-1-2 0,-4-29 153,-6-41-12,0 7-148,12 37-9,1-1 0,2 1-1,9-40 1,-5 29-12,-6 30-2,-1 1 0,1 0 0,1-1 1,0 1-1,0 0 0,1 1 0,4-10 0,3 0 19,0 1-1,0 0 1,2 1-1,0 1 0,1 0 1,27-24-1,-35 35-21,0 0-1,0 0 1,0 0 0,0 1-1,1-1 1,-1 2-1,1-1 1,0 1-1,0 0 1,0 0-1,0 1 1,0 0 0,0 0-1,0 0 1,1 1-1,-1 1 1,0-1-1,0 1 1,0 0 0,0 1-1,0-1 1,9 4-1,-11-2-2,0-1 0,-1 1 0,1 0 0,-1 0 0,1 0 0,-1 1 0,0 0 0,0-1 0,0 1 0,-1 1 0,1-1 0,-1 0-1,0 1 1,-1 0 0,1 0 0,-1 0 0,0 0 0,0 0 0,0 0 0,-1 0 0,1 1 0,-1-1 0,-1 1 0,1-1 0,-1 1 0,0-1 0,0 0 0,-1 1 0,1-1 0,-1 1 0,0-1-1,-1 0 1,1 1 0,-1-1 0,0 0 0,-1 0 0,-4 7 0,7-11 4,-5 6-7,0 0 0,0 0-1,0-1 1,0 0 0,-1 0 0,0 0-1,-1-1 1,-11 9 0,8-10-260,1 0 0,0 0 0,-1-1-1,1 0 1,-1 0 0,0-1 0,0-1 0,-15 1 0,18-1-496,0-2 0,-1 1-1,1-1 1,0 0 0,-10-3 0,13 3 48,1 0 1,-1-1-1,0 0 0,1 1 1,0-1-1,-1 0 0,1-1 1,0 1-1,0 0 0,-4-5 1,-4-5-2159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1.6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3 149 760,'-2'13'4775,"2"-9"-4478,-1-1 0,1 1 0,0-1 0,0 1 0,1 0 0,-1-1 0,1 1 0,0-1 0,2 7-1,5 32 772,2 73 1370,1-53-1383,-11-52-791,0 1 0,1 0 0,0 0 0,1 0 0,3 11 0,-3-12-114,0-1-1,-1 1 0,0-1 0,-1 1 0,1-1 1,-2 1-1,-1 10 0,0 15 621,-9-16 503,9-44-157,0 22-1093,1 0-1,-1 0 1,1-1 0,0 1 0,0-1-1,0 1 1,0-1 0,0 1 0,1-1-1,-1-4 1,-5-23 47,6 27-62,-1 0 0,0 0 0,1 1-1,0-1 1,0 0 0,0 0 0,0 0 0,1 1 0,-1-1 0,1 0 0,2-6 0,-1 5 6,-1 0-1,0 1 1,0-1 0,0 0-1,-1 0 1,0 0 0,0 0-1,0 0 1,-1-8 0,-1 6 1,0 0 0,1 0 0,0 0 0,0 0 0,1 0 0,0 0 1,0 0-1,1 0 0,0 0 0,0 0 0,3-7 0,3-37 4,-6 41-18,0-1 0,0 1 1,2 0-1,-1 0 0,6-15 1,-3 12 10,1-1-1,0 1 1,1 0 0,1 0-1,0 0 1,0 1 0,1 1 0,1 0-1,0 0 1,1 0 0,0 1 0,0 1-1,1 0 1,17-9 0,-19 12-20,0 1 1,0 1 0,1 0-1,-1 1 1,1 0 0,0 0-1,0 1 1,0 0-1,0 1 1,1 1 0,-1-1-1,0 2 1,19 2-1,-27-2 5,0-1 0,0 1 0,-1 0 0,1 0 0,-1 0 0,1 0 0,-1 0 0,1 0 0,-1 1 0,1-1 0,-1 1 0,0-1 0,0 1 0,0 0 0,0 0 0,0 0 0,0 0 0,-1 1 0,1-1 0,-1 0 0,1 1 0,-1-1 0,0 1 0,0-1 0,0 1 0,0 0 0,-1-1 0,1 1 0,-1 0 0,1-1 0,-1 1 0,0 5 0,-1-2 8,1 0-1,-1 1 1,0-1-1,0 0 1,-1 0-1,0 0 1,0-1-1,0 1 1,-1 0-1,0-1 1,0 1-1,0-1 1,-7 8-1,-2 1-13,-1-1-1,0 0 0,0-1 0,-2 0 1,1-1-1,-1-1 0,-1 0 0,0-1 0,0-1 1,-1 0-1,0-1 0,-1-1 0,1-1 1,-19 3-1,-3-5-777,37-3 505,0 0 0,0 0-1,0 0 1,0 0 0,0 0-1,0 0 1,0-1-1,0 1 1,0-1 0,0 1-1,0-1 1,0 0 0,0 0-1,1 0 1,-1 0-1,0 0 1,-1-2 0,-19-32-8912,13 23 5837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3.3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141 0 380,'11'13'11694,"-11"-8"-9303,0-4-1559,-11 6 379,-12 40-308,15-36-785,1 0-1,0 1 1,1-1 0,0 1 0,1 1-1,1-1 1,-4 14 0,-3 7 4,-10 61 288,17-82-312,2 0 1,-1 0-1,-1 19 0,-5 25 122,5-37-149,1 1 0,0 0-1,1 0 1,2 32 0,0-51-69,11 67 120,-11-66-122,0-1 1,0 1-1,0 0 1,0 0 0,1 0-1,-1 0 1,0 0-1,1-1 1,0 1-1,0 0 1,-1-1-1,1 1 1,0 0-1,0-1 1,0 1-1,1-1 1,-1 1-1,0-1 1,0 0 0,1 1-1,2 1 1,-1-1 5,1-1 1,-1 1 0,1-1-1,0 1 1,0-1 0,-1 0 0,1 0-1,0-1 1,0 1 0,5-1-1,-1 0-14,1 0 0,0 0 0,0-1 0,0-1-1,-1 0 1,1 0 0,-1 0 0,1-1-1,9-5 1,-9 3-451,0 0-1,-1 0 1,0-1-1,10-9 1,-16 13-201,0-1-1,1 1 1,-1-1 0,-1 1 0,1-1-1,0 0 1,0 0 0,-1 0 0,0 0 0,0 0-1,0-1 1,0 1 0,0 0 0,0 0-1,-1-1 1,1-5 0,-1-8-3154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4.0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1 284,'0'0'1592,"-1"11"4117,3 14-4016,0-22-1517,0-1-1,-1 1 1,1 0-1,-1 0 1,0 0-1,0 0 1,0 0-1,-1 0 1,1 1 0,0 4-1,8 26 795,-6-28-846,0 0 0,0 0-1,0 0 1,-1 0 0,0 1-1,2 11 1,6 10 44,-9-26-158,1 1-1,-1-1 1,1 1-1,-1 0 0,0 0 1,0-1-1,-1 1 0,1 0 1,0 0-1,-1 3 1,1-4-212,0 0 1,-1 1-1,1-1 1,0 0-1,0 0 1,0 0-1,0 0 1,1 0-1,-1-1 1,1 1-1,-1 0 1,1 0-1,-1-1 1,3 2-1,-9-12-5823,3 7 5194,0-5-1935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4.4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1 864,'-5'11'9268,"-1"8"-2208,17 14-6724,-1-3-1286,0-15-2686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5.3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281 23 644,'2'-5'5771,"-2"5"-5660,-16-9 3335,10 6-2158,3 2-1043,0 0 0,0 0 1,0 0-1,0 1 0,0-1 1,-1 1-1,1 0 0,0 0 0,0 0 1,0 0-1,0 0 0,0 1 1,0-1-1,-1 1 0,1 0 1,1 0-1,-1 0 0,0 1 0,0-1 1,0 1-1,0-1 0,1 1 1,-1 0-1,-2 3 0,-9 6 268,0 1-1,-21 25 1,33-34-405,-17 17 354,11-12-315,0 0-1,1 1 1,0-1-1,0 1 1,1 1-1,0-1 1,1 1-1,0 0 1,-5 16-1,-3 10 156,10-29-207,0 0 0,0 0 0,1 1 0,0-1 0,0 1 0,1-1 0,-1 15 0,3-18-71,-1 0 0,1 1-1,0-1 1,0 0 0,0 0 0,0 0-1,1 0 1,0 0 0,0-1-1,0 1 1,0 0 0,0-1-1,1 1 1,0-1 0,-1 0 0,1 0-1,0 0 1,1 0 0,-1-1-1,0 1 1,1-1 0,0 0 0,-1 0-1,1 0 1,5 1 0,-2 0-17,0 0 0,1 0 0,0-1 0,0 0 0,-1-1 0,1 0 0,0 0-1,0-1 1,0 0 0,0 0 0,0-1 0,0 0 0,9-2 0,3-3-884,1-1 0,-2 0 0,39-22 0,-48 24-993,0-1 0,-1 0 0,0 0 1,0-1-1,-1-1 0,14-14 0,-2 4-2146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6.5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75 112,'0'4'540,"-1"0"0,0-1-1,0 1 1,0-1 0,0 1 0,-1-1-1,1 1 1,-1-1 0,0 0 0,0 0 0,0 0-1,-1 0 1,-3 4 0,3-4-378,0 0 0,1 0 0,-1 1 0,1-1 0,-1 1 0,1-1 0,0 1 0,1 0 0,-1 0-1,1 0 1,0-1 0,0 2 0,-1 6 0,1-6-98,1 0 0,0-1 0,0 1 0,0 0-1,1-1 1,-1 1 0,1-1 0,1 1 0,-1-1 0,0 1-1,1-1 1,0 0 0,0 0 0,0 1 0,6 6 0,-6-9-55,4 5 61,-1-1-1,1 0 1,0 0-1,1 0 1,0-1 0,-1 0-1,14 7 1,-13-9 21,1 1 0,0-1 0,0-1 0,0 1 0,1-1 1,-1-1-1,1 1 0,-1-2 0,1 1 0,-1-1 0,1 0 1,-1-1-1,14-2 0,-16 1 17,0 1 1,1-1-1,-1 0 1,-1-1-1,1 1 0,0-1 1,-1-1-1,1 1 1,-1-1-1,0 0 0,0 0 1,4-5-1,0 0 96,-8 9-185,-1-1 1,1 0 0,0 0-1,0 1 1,0-1 0,-1 0-1,1 0 1,0 0 0,-1 0-1,1 0 1,-1 0 0,1 0-1,-1 0 1,1 0 0,-1 0-1,0 0 1,1 0 0,-1-1-1,0 0 1,11-40 793,-11 23-469,1 14-264,0 1 0,-1-1 0,0 1 0,0-1 0,0 0 0,-1 1 0,0-1 0,1 1 0,-2-1 0,1 1 0,0-1 0,-4-6 0,-27-32 572,25 35-435,-10-8 282,-24-19 343,33 30-658,3 2-131,0 0-1,0 0 1,-1 0 0,1 1-1,-1 0 1,-8-2-1,9 2 45,-13-4 74,17 6-170,1 0 0,0 0-1,-1 0 1,1 0 0,0 0-1,-1 0 1,1 0 0,0 0-1,-1 0 1,1 0 0,0 0-1,-1 0 1,1 0 0,0 0-1,0 0 1,-1 0 0,1 0-1,0 0 1,-1 0 0,1 0-1,0 1 1,-1-1 0,1 0-1,0 0 1,0 0 0,-1 0-1,1 1 1,0-1 0,0 0-1,0 0 1,-1 1 0,1-1-1,0 0 1,0 0 0,0 1-1,0-1 1,-1 0 0,1 1-1,0-1 1,0 0 0,0 1-1,0 0 1,-34 13 69,29-11-75,0 1 0,0 0 1,0 0-1,1 1 0,0-1 0,0 1 1,0 0-1,1 0 0,-1 0 0,1 1 0,1-1 1,-1 1-1,1 0 0,-1 0 0,-1 12 1,-1 2-29,2 0 0,0 0 0,0 39 0,3-57-1,1 1-1,-1-1 0,0 0 0,1 1 0,0-1 0,0 0 0,-1 1 1,1-1-1,0 0 0,1 0 0,-1 0 0,0 0 0,3 3 0,13 9-4078,-6-18-4065,-10 3 7234,10-5-2653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7.1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1 520,'0'0'10488,"0"7"-6519,0 23-2200,-1-9-1497,1 0 0,2 0 0,0-1 0,1 1 0,10 37 0,-9-42-232,-4-15-39,0 0 0,0 0 0,0 1 0,0-1 0,0 0 0,1 0 1,-1 0-1,0 0 0,1 0 0,-1 0 0,1 0 0,-1 0 0,1 0 0,0 0 0,-1-1 0,1 1 0,0 0 0,1 1 0,12 17-1,-13-18-19,0 1 0,0 0 0,0-1 0,0 1 0,0-1 0,0 1 0,0-1 0,0 0 0,1 1 0,-1-1 0,0 0 0,1 0 0,-1 0 0,1 0 0,-1 0 0,1 0 0,0 0 0,-1-1 0,4 2 0,2-2-500,-5 0 74,0 1 0,0-1-1,0 0 1,0 0 0,-1 0 0,1 0-1,0 0 1,0-1 0,0 1-1,0-1 1,0 1 0,0-1 0,-1 1-1,1-1 1,0 0 0,0 0-1,-1 0 1,1 0 0,-1 0 0,1 0-1,-1-1 1,1 1 0,-1 0 0,2-3-1,-1-4-3153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8.2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 1400,'0'3'15599,"0"-1"-16227,-4 6 1554,3-7-892,1 0 0,-1-1 0,0 1 0,1 0-1,-1 0 1,1-1 0,0 1 0,-1 0 0,1 0-1,-1 0 1,1 0 0,0 0 0,0-1 0,-1 1 0,1 0-1,0 0 1,0 0 0,0 0 0,0 1 0,0 276 2365,11-187-1995,-11-91-403,0 11 40,0 0 1,0 0 0,1 0-1,1 0 1,4 18 0,-5-25-31,0 1 0,0 0 0,0 0 0,-1 0 0,1 0 0,-1 0 0,-1 5 0,1-6-4,-1-1 1,1 1-1,0-1 0,0 1 1,1-1-1,-1 1 1,1-1-1,-1 1 1,1-1-1,0 0 1,3 6-1,1 14 97,-5-22-105,0 0-1,0 0 1,0 1-1,0-1 0,0 0 1,0 0-1,1 0 1,-1 1-1,0-1 1,1 0-1,-1 0 1,1 0-1,-1 0 1,1 0-1,1 2 1,-2-2-9,1 0 0,-1 1-1,1-1 1,-1 0 0,1 0 0,-1 0 0,0 1 0,1-1 0,-1 0 0,0 1 0,0-1 0,0 0 0,0 1 0,0-1 0,0 0 0,-1 0 0,1 1 0,0-1 0,-1 0 0,1 0 0,0 1 0,-1-1 0,0 0 0,1 0 0,-1 0 0,0 0-1,0 0 1,0 2 0,-4 8-426,5-10 222,0-32-17465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23.9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 24 780,'-1'0'101,"1"0"-1,-1 0 1,1 0-1,-1 0 0,1 0 1,-1 0-1,1-1 1,-1 1-1,1 0 1,-1 0-1,1 0 1,-1-1-1,1 1 1,-1 0-1,1-1 1,0 1-1,-1 0 1,1-1-1,-1 1 1,1 0-1,0-1 1,-1 1-1,1-1 1,0 1-1,0-1 0,-1 1 1,1-1-1,0 1 1,0-1-1,0 1 1,0-1-1,0 1 1,0-1-1,0 1 1,0-1-1,0 1 1,0-1-1,0 1 1,0-1-1,0 1 1,0-1-1,0 1 1,0-1-1,1 0 1,-1-5 765,-10 10 5591,20-5-2564,-10 2-3886,0-1 0,0 0 0,0 1 0,-1-1 0,1 0 0,0 1 0,0-1 0,0 1-1,0-1 1,-1 0 0,1 1 0,0-1 0,0 0 0,-1 0 0,1 1 0,0-1 0,-1 0 0,1 0 0,0 1 0,-1-1 0,1 0 0,0 0-1,-1 0 1,1 1 0,0-1 0,-1 0 0,1 0 0,-1 0 0,1 0 0,-1 0 0,2 1 18,0-1 1,-1 1-1,1 0 0,0-1 1,0 1-1,-1 0 0,1 0 1,0 0-1,-1 0 0,1 0 1,-1 0-1,0 0 0,1 0 1,-1 0-1,1 0 0,-1 0 1,0 0-1,0 0 0,0 0 1,0 0-1,0 0 0,0 0 1,0 0-1,0 0 0,0 1 1,-1 41 361,1-32-278,11 31-21,0 12 45,-1-22 217,-10-30-334,1 1-1,-1-1 1,0 0-1,1 1 1,-1-1-1,1 0 1,0 0-1,0 1 1,0-1-1,0 0 1,0 0-1,2 2 1,-2-2-13,1 0 1,-1 0 0,0 1 0,0-1 0,0 0-1,0 1 1,0-1 0,-1 1 0,1-1-1,-1 1 1,1-1 0,-1 4 0,0 92 9,11-68-8,-11-27 1,-1-2-7,1-1-1,0 1 1,0 0 0,0 0-1,0 0 1,0-1 0,0 1-1,0 0 1,0 0-1,0 0 1,0 0 0,0-1-1,1 1 1,-1 0 0,0 0-1,0 0 1,1-1-1,-1 1 1,1 0 0,-1-1-1,1 1 1,-1 0 0,1-1-1,-1 1 1,1 0 0,-1-1-1,1 1 1,0-1-1,1 1 1,-1 4-12,-1-4 27,-1 18-4,1-18-10,0-1 0,0 1-1,0 0 1,0-1 0,0 1 0,0 0 0,0-1-1,0 1 1,0-1 0,1 1 0,-1 0-1,0-1 1,0 1 0,1-1 0,-1 1 0,0-1-1,1 1 1,-1-1 0,0 1 0,1-1-1,-1 1 1,1-1 0,-1 1 0,1-1 0,-1 0-1,1 1 1,-1-1 0,1 0 0,-1 1-1,1-1 1,0 0 0,-1 0 0,1 0 0,0 1-1,-1 0 7,0 3 2,0-3 21,0 0-19,1 2-9,-11-1 1,8-2-8,2 1 3,0 3 7,0-4-3,0 0-1,0 0 1,0 0 0,0 1-1,0-1 1,0 0 0,0 0-1,0 0 1,0 0 0,-1 1-1,1-1 1,0 0 0,0 0-1,0 0 1,0 0 0,0 1-1,0-1 1,0 0 0,0 0-1,0 0 1,0 0 0,0 1-1,0-1 1,1 0 0,-1 0-1,0 0 1,0 0 0,0 1-1,0-1 1,0 0 0,0 0-1,0 0 1,0 0 0,0 0-1,1 1 1,-1-1 0,0 0-1,0 0 1,0 0 0,0 0-1,0 0 1,1 0 0,-1 0-1,0 0 1,0 0 0,0 0-1,0 1 1,1-1 0,-1 0-1,0 0 1,0 0 0,0 0-1,0 0 1,1 0 0,-1 0-1,0 0 1,0 0 0,0 0-1,0-1 1,1 1 0,-1 0-1,0 0 1,0 0 0,0 0-1,0 0 1,0 0 0,1 0-1,-1 0 1,5 1-178,-5-1 127,0 1 0,1-1 0,-1 1 0,0-1-1,0 1 1,0-1 0,1 1 0,-1-1 0,0 1 0,0-1 0,1 0 0,-1 1 0,0-1 0,1 0 0,-1 1 0,0-1 0,1 0 0,-1 1 0,1-1 0,-1 0 0,1 0 0,-1 1 0,0-1 0,1 0 0,0 0 0,0 0-232,-1 0-1,1 0 1,0 0 0,-1 0 0,1 0 0,-1 0 0,1-1 0,-1 1 0,1 0 0,-1 0 0,1-1 0,-1 1-1,1 0 1,-1-1 0,1 1 0,-1 0 0,1-1 0,-1 1 0,0-1 0,1 1 0,-1-1 0,0 1 0,1-1 0,-1 1-1,0-1 1,0 1 0,0-1 0,1 1 0,-1-1 0,0 0 0,0 1 0,0-1 0,0 1 0,0-1 0,0 1-1,0-1 1,0 0 0,0 0 0,0-10-2081,0-1-95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8.6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27 584,'4'-1'10196,"12"-3"-7195,-13 3-2761,0 0 0,0 0 1,0 0-1,0 0 1,1 1-1,-1 0 0,0-1 1,0 1-1,4 1 1,15-2 362,-8-2-315,5-1-13,-1 1 0,26 0 1,-12 1-169,21 3-81,-13 0-94,-35-1-62,0 0 0,0 0 0,0 0-1,0 0 1,0 1 0,0 0 0,10 3 0,-13-3-274,1-1 1,0 1 0,0 0-1,-1-1 1,1 0 0,0 0-1,0 0 1,0 0 0,-1 0 0,1 0-1,0-1 1,0 1 0,0-1-1,3-1 1,13-2-4243,1 3 1336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9.3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0 1244,'0'0'1605,"-11"19"3655,11-8-4554,0 0-382,0-1 0,0 1 0,1 0 1,1 0-1,4 19 0,5 25 406,0-6-230,0-13-354,-7-23-122,2-6-20,-2 4-12,7-9 211,-4-2-2176,-5-19-4397,-2 12 3702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9.8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1 452,'-10'0'15830,"20"-1"-16213,-3 2-350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20.7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 1 396,'-23'11'6023,"21"-10"-5846,-1 0 0,1 0-1,0 0 1,0 1 0,0-1-1,0 1 1,0-1 0,0 1-1,0 0 1,0 0 0,0 0-1,1 0 1,-1 0 0,1 0-1,0 0 1,-1 0 0,1 0-1,0 1 1,0-1 0,1 1-1,-1-1 1,0 0 0,1 1-1,0-1 1,-1 1 0,1 0-1,0-1 1,0 1 0,0-1-1,1 1 1,-1-1 0,1 1-1,-1-1 1,1 1 0,0-1-1,1 3 1,5 22 461,-6-24-567,-1 1-1,1-1 0,0 0 1,0 0-1,0 0 1,0 0-1,0 0 1,1 0-1,-1 0 0,1 0 1,2 3-1,1-1 40,4 6 109,1-1 0,0 0 1,16 12-1,-23-20-190,0 0 0,0 0 0,0 0 0,0 0 0,0-1 0,0 0 0,1 1 0,-1-1 0,0-1 0,1 1 0,-1 0 0,1-1 0,-1 1 0,1-1 1,-1 0-1,1 0 0,-1-1 0,0 1 0,4-2 0,9-2 160,-9 3-117,-1-1 1,1 0-1,0 0 0,-1-1 1,1 0-1,-1 0 0,0 0 0,0-1 1,7-5-1,8-7 230,-17 13-226,0 1 0,-1-1 1,0 1-1,0-1 0,0 0 0,0 0 0,0-1 0,0 1 0,2-6 0,-4 9-31,0-1 0,-1 0-1,1 0 1,0 0 0,-1 0 0,1 0-1,-1 0 1,1 0 0,-1 0-1,0 0 1,1 0 0,-1 0 0,0 0-1,0 0 1,1 0 0,-1 0-1,0 0 1,0 0 0,-1-1 0,1 1-1,0 0 1,0 0 0,0 0-1,-1 0 1,1 0 0,0 0-1,-1 0 1,1 0 0,-1 0 0,1 0-1,-1 0 1,0 0 0,-1-1-1,-6-5 195,0 0-1,0 0 1,-1 1-1,0 0 1,-1 1-1,1 0 1,-1 0-1,0 1 0,0 0 1,0 1-1,-21-4 1,11 1-233,17 5-29,0 1 0,-1-1-1,1 0 1,0 1 0,0 0 0,0-1 0,0 1-1,-1 1 1,1-1 0,0 0 0,0 1 0,0 0-1,0-1 1,0 1 0,0 0 0,0 1 0,0-1-1,0 0 1,-5 4 0,6-3-55,-27 17-2342,19-3-2453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32.3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54 284,'0'0'751,"-2"-12"2016,-4 9-2609,14 0 1337,-17 3-345,13-1-775,-4 1-304,0 0-1,1 0 1,-1-1 0,1 1 0,-1 0 0,1 0-1,-1 0 1,1 0 0,-1 0 0,0 0-1,1 0 1,-1 0 0,1 0 0,-1 0 0,1 0-1,-1 0 1,1 0 0,-1 0 0,1 0 0,-1 1-1,0-1 1,1 0 0,-1 0 0,1 0-1,-1 1 1,0-1 0,1 0 0,-1 1 0,0-1-1,1 0 1,-1 1 0,0-1 0,1 0 0,-1 1-1,0-1 1,0 1 0,1-1 0,-1 0-1,0 1 1,0-1 0,0 1 0,0 0 0,1-3 992,7 2 639,-6 1-1573,0 10 459,0-9-489,0 1 0,0 0 0,0 0 1,0 0-1,0 0 0,-1 0 0,0 1 0,1-1 0,-1 0 0,-1 0 1,1 1-1,0-1 0,0 7 0,9 27 58,1 17-32,-10-51-104,-1-1 0,0 1 0,0 0 0,0-1 0,-1 1 0,1 0 0,0-1 0,-1 1 0,0-1 0,0 1 0,1-1 0,-2 1 0,1-1 0,-2 4 0,2 13 422,1-19-439,0 1 0,0 0 0,0 0 0,1-1 0,-1 1 0,0 0 0,0 0 1,0-1-1,0 1 0,0 0 0,0 0 0,-1-1 0,1 1 0,0 0 0,0 0 0,0-1 0,-1 1 0,1 0 0,0-1 0,-1 2 0,0-2-1,0 1 0,1-1 1,-1 1-1,0-1 0,1 1 1,-1-1-1,1 1 0,-1 0 1,1-1-1,-1 1 0,1 0 1,-1-1-1,1 1 0,0 0 1,-1 0-1,1-1 0,0 1 0,-1 0 1,1 0-1,0 0 0,0-1 1,0 1-1,0 0 0,0 0 1,0 0-1,0-1 0,0 1 1,0 0-1,1 1 0,-1 0-3,-1-2 32,1 1-1,0-1 0,0 0 1,-1 0-1,1 0 1,0 0-1,-1 0 1,1 0-1,0 0 0,0 0 1,-1 0-1,1 0 1,0 0-1,-1 0 1,1 0-1,0 0 0,-1 0 1,1 0-1,0 0 1,0 0-1,-1 0 1,1 0-1,0 0 0,-1-1 1,1 1-1,0 0 1,0 0-1,-1 0 1,1 0-1,0-1 1,0 1-1,0 0 0,-1 0 1,1-1-1,0 1 1,0 0-1,0 0 1,0-1-1,-1 1 0,1 0 1,0 0-1,0-1 1,0 1-1,0 0 1,0-1-1,0 1 0,0 0 1,0-1-1,0-3-4,0 2-22,-1 0 1,1 0 0,0 0 0,0 0-1,0-1 1,1 1 0,-1 0-1,1 0 1,-1 0 0,1 0-1,-1 0 1,1 0 0,0 0 0,0 0-1,0 0 1,2-2 0,9-27-16,-8 26 3,0 0 1,-1 0-1,0-1 1,0 0-1,-1 1 1,3-8-1,-3 8 8,-1 0 0,1 0 0,1 0-1,-1 0 1,1 0 0,-1 1-1,1 0 1,1-1 0,4-5 0,14-18 30,-20 25-32,0 1 1,-1-1-1,1 0 0,0 0 0,0 1 1,0-1-1,1 1 0,-1 0 0,1 0 1,-1 0-1,1 0 0,0 0 0,-1 0 0,1 1 1,6-3-1,23-14-117,1-1-205,-18 14 242,-12 3 78,0 0-1,1 1 0,-1 0 1,1 0-1,-1 0 0,1 0 0,0 0 1,-1 1-1,6-1 0,-6 3 7,0 0 0,0 0 0,0 0 0,0 0 0,-1 0 0,1 1 0,-1-1 0,0 1 0,0 0 0,0-1 0,0 1 0,0 0 0,0 0 0,-1 0 0,1 1-1,-1-1 1,0 0 0,0 0 0,0 1 0,-1-1 0,1 1 0,-1-1 0,0 7 0,9 30 36,-7-32-52,-1 0 0,0 0 0,0 0 0,0 0 0,-1 0 0,0 0 0,-3 15 0,1 8 8,2-19-16,0-9-29,-1 0-1,1 0 0,0 0 1,0 0-1,0 0 0,1 0 1,-1 0-1,1 0 1,0 0-1,-1 0 0,1 0 1,0-1-1,1 1 0,1 4 1,0-2-1342,-15-22-12959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17.2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31 152,'-1'-9'-146,"4"-10"11437,6 16-9117,-11 40 811,0-34-2919,0 1 0,1 0-1,0 0 1,0-1 0,0 1 0,0 0-1,0 0 1,1 0 0,0 0 0,0 0-1,0 0 1,0 0 0,1 0 0,-1 0-1,1 0 1,0 0 0,2 5-1,3 32 248,-6 123 1016,-11-118-1146,11-31-210,-1-10 53,1-1-1,0 1 1,0-1-1,0 1 0,1-1 1,-1 1-1,1-1 1,0 0-1,1 1 1,-1-1-1,3 5 0,-3-4 30,1 1 0,-1 0 0,0 0-1,-1-1 1,0 1 0,0 0-1,0 0 1,0 0 0,-2 6-1,1 10 24,11 8 54,-10 110 306,11-92-404,-11 44 332,11-52-310,-11 52 57,4-83-126,3 12 1,-7 548 581,10-531-533,-10 113 455,11-126-469,-11 156 80,11-120 26,-11 138 385,0-198-508,0 47-49,0 81 138,11-100-112,-11 317 78,-11-309-42,11 59-10,-2-91-7,1-4-2,0 1 0,0-1 0,0 1 1,0 0-1,0 0 0,0-1 0,1 1 0,-1 0 0,1 0 0,-1 0 0,1-1 0,-1 1 1,1 0-1,0 0 0,0 0 0,0 0 0,0 0 0,1 3 0,-1-5 2,0 54 593,-3-49-510,2-5-83,0 1 1,1-1 0,-1 1 0,1-1 0,-1 1-1,1-1 1,-1 1 0,1 0 0,0-1 0,-1 1-1,1 0 1,0-1 0,-1 1 0,1 0-1,0-1 1,0 1 0,0 0 0,0-1 0,-1 1-1,1 0 1,0 1 0,1 3 37,-1 1 0,0-1 0,-1 1 0,1-1 0,-1 1 0,0-1 0,0 0 0,-5 10 0,5-12-25,1 0-1,-1-1 1,0 1-1,1-1 1,-1 1 0,1 0-1,0-1 1,0 1-1,0 0 1,0-1-1,0 1 1,1 0-1,0 3 1,1 13-91,-2-18 38,0-1 0,0 0-1,-1 1 1,1-1 0,0 0 0,0 1-1,0-1 1,0 1 0,0-1 0,-1 0 0,1 1-1,0-1 1,0 0 0,-1 0 0,1 1-1,0-1 1,0 0 0,-1 0 0,1 1-1,0-1 1,-1 0 0,1 0 0,0 0 0,-1 1-1,1-1 1,0 0 0,-1 0 0,1 0-1,-1 0 1,1 0 0,0 0 0,-1 0 0,1 0-1,0 0 1,-1 0 0,-1 0-965,-9-18-10864,9 6 7588,-7 0 57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20.6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1 196,'0'0'14615,"2"12"-10424,8-12-4169,-3-1 37,0 1 1,0 0-1,0 0 0,0 1 1,0 0-1,-1 0 0,1 1 1,0 0-1,7 3 0,38 2 232,-12-8-165,-14 1-27,1 0-1,40 6 1,-9 3 144,-29-5-148,48 13 0,-65-14-68,1-1 0,0 0 0,0-1 0,0 0-1,19-2 1,12 0 10,-34 0-32,-7 0-5,0 1 0,-1-1 0,1 1 0,0 0 1,0 0-1,0 0 0,0 0 0,0 1 0,6 0 0,30 10-44,-34-10 48,0 0 0,1 0 0,-1 1 0,0-1 0,0 1 0,7 4 0,-8-5-8,61 5 48,28-12-13,-65 1-240,-22 3 186,0 0 0,0 1 0,0 0 0,1 0 0,-1 0 0,0 1 0,13 0 0,31 6 103,-48-6-87,0 0-13,17 3 28,16 1 21,26 2-137,-60-6 98,19 0-11,-18 0 18,0 0-7,5 0 8,-5 0-2,-2 1-10,-1 2 12,21-1 4,-18-2 9,18 0 5,-18 0-13,50 0-33,-50 0 37,17 0 34,-17 0-42,0 0-22,5 0 20,-4 0-3,0 0 0,-1 0 0,1 0 0,0-1 0,-1 1 0,1-1 0,0 1 0,-1-1 0,1 0 0,-1 0 0,1 0 0,-1 0 0,3-2 0,-3 2 13,0 0 1,-1 0-1,1 0 1,0 0-1,0 0 1,0 0-1,0 1 1,0-1-1,0 1 1,0 0-1,0 0 1,0-1-1,2 1 1,18-6 52,39 6-147,-59 0 117,0 0-29,5 0-1,-5 0-4,-1 0 8,7 0 0,-7 0 39,-8 0-60,10 0 21,10 0-12,-11 0-6,11-6 20,-6 6-6,-6 0 3,0-1 0,0 1-1,0 0 1,-1 0-1,1 0 1,0 0 0,0 0-1,0 0 1,0 0-1,0 0 1,0 0-1,0 0 1,0 0 0,-1 0-1,1 1 1,0-1-1,0 0 1,0 1 0,0-1-1,-1 0 1,1 1-1,0-1 1,0 1-1,-1-1 1,1 1 0,0 0-1,-1 0 13,3 1-204,-13 2-3409,-26 3-9501,25-7 9333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28.6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87 940 428,'0'0'359,"9"-6"627,-17 6 601,15 1-2135,-12-1 2512,4 0-1769,1 0 0,-1 0 1,1 0-1,-1 0 0,0 0 0,1 0 0,-1 0 1,1 0-1,-1 0 0,1 0 0,-1-1 1,1 1-1,-1 0 0,1 0 0,-1 0 1,1-1-1,-1 1 0,1 0 0,-1-1 0,1 1 1,-1 0-1,1-1 0,0 1 0,-1-1 1,1 1-1,0-1 0,-1 0 0,-15 0 383,10-2-100,15 1-364,-7 2 570,-13-6-310,12 4-370,-1 0 1,0 0-1,0 0 0,0 0 1,0 0-1,0 0 1,-1 0-1,1 0 0,-1 0 1,1 0-1,-1 0 1,0 0-1,1 0 0,-1 0 1,0 0-1,-3-2 0,3-1-2,0 0 0,0 0 0,0 0 0,1 0-1,-1 0 1,1 0 0,0 0 0,1 0 0,1-7-1,-1-4-33,-1-268 787,3 278-361,4-8-11,-7-106-179,-10 88-68,5 13-82,-1-10-69,6-79 59,-4 97-42,-3-10 24,7-62 1101,-1 83-1125,1 0-1,-1 0 0,1-1 1,-1 1-1,0 0 1,1-1-1,-1 1 1,1 0-1,-1-1 1,1 1-1,-1-1 0,1 1 1,-1-1-1,1 1 1,0-1-1,-1 1 1,1-1-1,0 0 0,-1 1 1,1-1-1,0 0 1,0 1-1,0-1 1,-1-1-1,1-1 14,1 2 4,-1 1 1,0-1 0,0 0 0,0 1 0,1-1 0,-1 1 0,0-1 0,0 0-1,0 1 1,0-1 0,0 1 0,0-1 0,0 0 0,0 1 0,0-1 0,0 1-1,0-1 1,-1 0 0,1 1 0,0-1 0,0 1 0,-1-1 0,1 1 0,0-1-1,-1 1 1,1-1 0,0 1 0,-1-1 0,1 1 0,-1-1 0,1 1 0,-1-1-1,1 1 1,-1 0 0,1-1 0,-1 1 0,1 0 0,-1 0 0,1-1 0,-2 1 0,0 0 20,2-41 22,0 40-48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29.5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1 1 16618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32.2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55 373 104,'0'-12'180,"0"-13"767,0 25-909,0-1-1,0 1 1,0 0 0,0-1-1,0 1 1,0-1-1,0 1 1,0-1-1,0 1 1,0-1 0,0 1-1,-1-1 1,1 1-1,0 0 1,0-1-1,-1 1 1,1-1 0,0 1-1,-1 0 1,1-1-1,0 1 1,-1 0 0,1-1-1,-1 1 1,1 0-1,0 0 1,-1-1-1,1 1 1,-1 0 0,1 0-1,-1 0 1,1 0-1,-1-1 1,-1 1 209,2 0 64,0 0-291,0-1 1,0 1 0,0-1 0,0 1-1,0 0 1,0-1 0,0 1-1,0 0 1,0-1 0,0 1 0,0-1-1,0 1 1,0 0 0,0-1 0,0 1-1,0-1 1,-1 1 0,1 0-1,0-1 1,0 1 0,0 0 0,-1-1-1,1 1 1,0 0 0,0 0-1,-1-1 1,1 1 0,0 0 0,-1 0-1,1-1 1,0 1 0,-1 0 0,1 0-1,-1 0 1,1 0 0,0 0-1,-1 0 1,1-1 0,0 1 0,-1 0-1,0 0 1,-13-31 1280,10 29-1251,3 2 1,1 0 1,-1-1-1,0 1 1,0-1-1,0 1 1,0-1-1,0 1 1,0-1-1,1 0 1,-1 1-1,0-1 1,1 0 0,-1 0-1,0 1 1,1-1-1,-1 0 1,1 0-1,-1 0 1,1 0-1,-1 0 1,1 0-1,0 0 1,-1 0-1,1 0 1,0-1-1,0 1 613,0 1-561,0-1-1,0 1 0,0 0 1,0 0-1,0-1 0,0 1 1,0 0-1,0 0 0,0-1 1,1 1-1,-1 0 0,0 0 1,0 0-1,0-1 0,0 1 1,0 0-1,1 0 0,-1 0 1,0 0-1,0-1 0,0 1 1,0 0-1,1 0 0,-1 0 1,0 0-1,0 0 0,0 0 1,1 0-1,-1-1 0,0 1 1,0 0-1,1 0 0,-1 0 1,0 0-1,0 0 0,1 0 1,-1 0-1,0 0 0,0 0 1,1 0-1,-1 0 0,0 1 1,0-1-1,0 0 0,1 0 1,-1 0-1,0 0 0,0 0 1,0 0-1,1 0 0,-1 1 1,0-1-1,0 0 0,0 0 1,1 0-1,-1 0 0,0 1 1,1 2 2609,33-21-1051,-28 17-1552,0 0 0,1 0 0,-1-1-1,0 0 1,0 0 0,0 0 0,0-1 0,0 1-1,8-7 1,-6 5-16,-1-1-1,2 2 1,-1-1 0,0 1-1,12-3 1,26-7 157,-36 10-172,1-1 0,0 2 0,0-1-1,0 1 1,17 0 0,187-4 410,-156 3-421,78-14 1,-96 11-22,35-12 51,76-22-16,6 20-44,26-9-29,-133 24-2,7-2 10,-48 5-41,1 0 0,-1 0 0,0 1 0,1 1 0,11 0 0,-8 0 61,60 6-56,89-6 103,-98-6 12,21 12-121,-12 0-1,-57-5 37,-14 0-5,1-1 0,-1 0-1,1 0 1,-1 0 0,1 0 0,-1-1 0,1 1-1,-1-1 1,0 0 0,1 0 0,-1 0 0,0 0-1,0-1 1,6-3 0,69 10 33,-12-5-43,-51 2-6,-11-2 15,1 1 0,0 0 1,0-1-1,0 0 1,0 0-1,0 0 1,0-1-1,0 0 0,0 0 1,0 0-1,9-4 1,-14 5-6,11-3-30,22 5 18,32 4-8,-52-6 55,-5-1-18,0 1 0,0-1 0,0 2 1,-1-1-1,1 1 0,0 0 0,10 3 0,16-3-103,6-1 4,-38 0 86,0 0-5,5 0 3,47-6 36,-51 7-39,-1 0 2,-1 0 0,1-1 1,-1 1-1,1 0 0,-1-1 1,1 0-1,0 1 1,-1-1-1,1 0 0,0 0 1,-1 0-1,1 0 0,0 0 1,-1 0-1,1 0 0,-1-1 1,1 1-1,0-1 1,-1 1-1,1-1 0,-1 1 1,3-3-1,18-3 30,21 6-92,-41 0 96,22 0-82,-17 0 43,-5 0 34,-1 1-12,-1 0-17,1-1 1,-1 1-1,0-1 1,1 1-1,-1-1 1,1 1-1,-1-1 1,1 0-1,-1 1 1,1-1-1,0 0 1,-1 1-1,1-1 1,-1 0-1,1 0 1,-1 0-1,1 0 1,0 1-1,-1-1 1,1 0-1,0 0 1,-1 0-1,1 0 1,-1 0-1,1 0 1,0-1-1,-1 1 1,1 0-1,0 0 1,0-1-1,1 2-14,0 3 0,5-3 9,16 6 7,-23-5 0,2 1 6,10-3 11,-6 0-9,-4 0-16,-2 1-6,0 3 12,0-3 48,-23 6-2687,18-4 749,1 0-1,-1 0 0,1 0 1,-1 0-1,0-1 0,-9 4 1,4-5-2088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25.4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12 524,'0'0'4014,"0"-9"2429,-2 6-6647,1 3 331,1 0-1,-1 1 1,1-1 0,-1 0-1,1 0 1,0 0 0,-1 1 0,1-1-1,-1 0 1,1 1 0,-1-1-1,1 0 1,0 1 0,-1-1-1,1 0 1,0 1 0,-1-1 0,1 1-1,0-1 1,0 1 0,-1-1-1,1 1 1,0-1 0,0 1-1,0-1 1,0 1 0,-1-1 0,1 1-1,0-1 1,0 1 0,0-1-1,0 1 1,0 0 0,0 30-99,1-9 337,10 14 3,0-5-207,-2-11 97,-7-18-243,-1 0 1,0 0-1,0-1 1,0 1-1,0 0 1,0 0-1,0 0 1,0 0-1,-1 0 1,1 0-1,-1 1 1,1 1-1,9 20-5,-9-22-2,1 0 0,-1 0 0,0 0 0,0 1-1,0-1 1,0 1 0,0-1 0,0 1 0,0-1-1,0 6 1,-1-7-6,0 1-1,0-1 1,1 1-1,-1 0 1,1-1-1,-1 1 1,1-1-1,-1 1 1,1-1-1,0 1 1,0-1-1,0 0 1,0 1-1,1 0 1,0 0 3,-1-1 1,0 0-1,0 0 1,0 1-1,-1-1 1,1 1-1,0-1 1,-1 1-1,1-1 1,0 1-1,-1-1 1,0 1 0,1-1-1,-1 3 1,6 18 66,-1-7-118,6 21 44,-4-26 45,-6-10-40,1 1 0,-1 0 0,0 0 0,0 0 0,0 0 0,0 1 0,0-1 1,-1 0-1,1 0 0,0 1 0,0-1 0,-1 0 0,1 1 0,-1-1 0,1 0 0,-1 3 1,11 32 134,-11-32 113,1 0 13,7-5-511,-6 3 845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36.0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 0 32,'0'0'2599,"-4"2"-2412,-11 2 8812,25-4-5767,1 2-3248,-10-2 18,1 1 1,-1-1 0,0 0 0,0 0 0,1 1 0,-1-1-1,0 0 1,0 0 0,1 0 0,-1-1 0,0 1 0,0 0 0,1 0-1,-1-1 1,2 0 0,36-1 13,-35-1-10,14 1-1,-16 2-12,28 0 58,-45 17-1171,3-1-2516,-2-5-3555,3-6 4073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40.9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51 312,'0'0'16065,"0"-1"-15510,0 2-301,11 0 1760,-11-2-1850,23-11 1025,6 6 1,-27 6-851,39 0 297,-10-1-534,-18 1 57,1-1 1,-1 2-1,1 0 1,21 4-1,-21-3-149,-1-1 0,1 0 0,-1-1 0,17-2-1,-6 1 19,25 3-38,-41-1 15,0 0 1,-1 0-1,1-1 0,-1 0 0,1-1 0,0 1 0,-1-1 0,0-1 0,15-4 0,-20 5-2,0 0-1,0 1 0,0-1 0,1 1 0,-1-1 0,0 1 0,0 0 0,1 0 0,-1 0 0,0 0 0,3 0 1,19-2-6,-21 1 4,-1 1-1,1-1 1,-1 1 0,0 0-1,1 0 1,-1 0-1,1 0 1,-1 0-1,0 1 1,1-1 0,-1 1-1,0-1 1,3 2-1,13 1 16,156 3 749,-64 6-668,18-24-78,-111 13-10,-11 0-6,0-1 1,0 0 0,0 0-1,0-1 1,-1 1 0,1-1-1,11-4 1,24 5-95,-37 1 87,-1-1-1,0 1 1,1-1 0,-1 0-1,1 0 1,-1 0 0,1 0-1,-1-1 1,1 0 0,4-1-1,59-14 1,73 4-6,-134 11-12,0 0 0,0 0 1,0 0-1,0 1 0,0 0 0,7 1 0,22 1 97,-33-2-75,0 0 4,30 0-5,-14 6 16,-16-6-20,0 0 0,52 6-45,32 6-223,-82-12 277,0 0-1,0 0 1,0 1 0,0-1-1,0 1 1,0 0 0,7 3 0,13 1-198,-1 2 425,-16-3-234,-3-2-12,-2-1 7,17-3-10,25 8 24,29 0 16,1-6-33,-72 0 2,19 0-46,-16 2 48,-2-1 4,0 0 0,0 0-1,0 0 1,0-1 0,0 1 0,0-1 0,0 0 0,1 0 0,-1 0 0,6-1 0,-2 3-15,18 3-25,47-5 39,-70 0 1,30 7 9,-33-5 25,11 1 2,-8-3-31,-2 0-7,0-1-1,0 1 0,0 0 0,0 0 1,0 0-1,0 0 0,0 0 1,0 0-1,0 0 0,0 0 1,0-1-1,0 1 0,0 0 1,0 0-1,0 0 0,0 0 1,0 0-1,0 0 0,0 0 0,0 0 1,0 0-1,-1 0 0,1-1 1,0 1-1,0 0 0,0 0 1,0 0-1,0 0 0,0 0 1,0 0-1,0 0 0,0 0 1,0 0-1,-1 0 0,1 0 1,0 0-1,0 0 0,0 0 0,0 0 1,0 0-1,0 0 0,0 0 1,0 0-1,-1 0 0,1 0 1,0 0-1,0 0 0,0 0 1,0 0-1,0 0 0,0 0 1,0 0-1,0 0 0,0 0 1,-1 0-1,1 0 0,0 1 0,0-1 1,0 0-1,0 0 0,0 0 1,0 0-1,0 0 0,0 0 1,0 0-1,0 0 0,-9 10-2325,-1 5-2643,-6-18-5576,14 1 10354,0-4-3190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45.0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14 108,'0'0'4104,"-9"12"6009,16-12-8211,-5 0-1361,-2 1-466,0 0 0,0 0-1,0-1 1,0 1 0,1 0-1,-1-1 1,0 1 0,1 0 0,-1-1-1,0 1 1,1 0 0,-1-1-1,1 1 1,-1-1 0,1 1 0,-1-1-1,1 1 1,-1-1 0,1 1-1,0-1 1,-1 1 0,1-1 0,0 0-1,-1 1 1,1-1 0,0 0-1,-1 0 1,1 0 0,0 1 0,1-1-1,32 3 722,0 2-413,-30-4-314,1 1 0,-1-1 0,1 0 0,0 0 0,-1 0 0,1 0 0,0-1 0,7 0 0,27 4 151,-18 0-157,0 0 1,1-1-1,-1-1 1,34-2-1,-35 3-57,-18-3-4,0 1-1,-1-1 1,1 0-1,0 1 1,0-1-1,0 0 1,0 0-1,-1 0 0,1 0 1,0 0-1,0-1 1,0 1-1,-1-1 1,1 1-1,3-2 1,3 0 7,-1 0 1,0 1 0,1 0 0,0 0 0,-1 1-1,10 0 1,-14 0-4,151 0 130,-129-5-112,44-13 0,-63 14-26,0 2 0,0-1 0,0 1 0,1 0 0,-1 0 1,1 0-1,-1 1 0,12-1 0,-11 2 5,-3 0-8,3 0-3,-3 0 1,82-12 173,-65 9-231,-1 0 30,1 0 1,24 0-1,-34 3 35,-9-1 1,1 1 1,-1 0 0,1-1 0,0 1-1,-1 0 1,1 0 0,0 1 0,-1-1-1,1 1 1,-1-1 0,1 1 0,0 0-1,-1 0 1,4 1 0,-5-1 1,50-1-75,-50 1 70,0 0 1,-1-1 0,1 1 1,-1-1-1,1 1 0,-1-1 0,1 1 1,-1-1-1,1 1 0,0-1 1,-1 0-1,1 1 0,0-1 1,-1 0-1,1 0 0,0 1 0,-1-1 1,1 0-1,0 0 0,-1 0 1,1 0-1,0 0 0,-1 0 1,1 0-1,0 0 0,0 0 0,-1 0 1,1 0-1,0 0 0,-1-1 1,2 1-1,8-1 7,-8 1 5,19 1 22,-21-2-31,5 1-20,-1 0 11,0 0 1,0 0 0,0 0-1,-1 1 1,1-1 0,0 1-1,-1 0 1,1 0 0,0 0-1,-1 1 1,7 2 0,30 3 6,-39-7 19,12 0-42,-6 0 28,-5 0 7,0 0-7,5 0-8,-5 0-3,10 0-85,-5 0 89,-5 0 20,11 0-22,-13 0 3,6-5 6,-3 17 54,27-12-82,-28 0 102,-3 1-251,1 0 19,-1-1-1,0 1 1,0 0-1,1 0 0,-1 0 1,0 0-1,0-1 1,0 1-1,0 0 1,0-1-1,0 1 0,0-1 1,0 1-1,0-1 1,-2 1-1,-23 4-8037,15-9 4172,0 3-86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53.6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13 420,'2'-12'4432,"-2"12"-4424,0 0 1,1 0 0,-1 0-1,0 0 1,1 0 0,-1 0-1,0 0 1,1 0 0,-1 0-1,0 0 1,1 0-1,-1 0 1,1 1 0,-1-1-1,0 0 1,0 0 0,1 0-1,-1 1 1,0-1 0,1 0-1,-1 0 1,0 0 0,0 1-1,1-1 1,-1 0-1,0 1 1,0-1 0,0 0-1,1 1 1,-1-1 0,0 7 6268,-11 10-1948,11-16-4164,3 3 170,-3-4-299,1 1 0,-1-1 0,1 1 0,0-1 1,-1 1-1,1 0 0,-1-1 0,1 1 0,-1-1 1,0 1-1,1 0 0,-1-1 0,0 1 1,1 0-1,-1 0 0,0-1 0,0 1 0,0 0 1,0 0-1,0-1 0,1 3 0,-1 8 75,0-8-78,1 0 0,-1 0 0,0 0 0,0 0 0,-1 0 0,1 0-1,0 0 1,-1 0 0,0 0 0,0 0 0,0 0 0,0 0 0,0-1-1,-2 5 1,1-1-23,1-1 1,0 0-1,0 1 0,1-1 0,0 1 0,0-1 1,0 1-1,2 9 0,-1-1-18,-1 46 98,0-59-97,0 0-4,0 69 75,0-69-57,0 16-48,0 43 96,0-36-23,0-19 92,0-8 112,-3 0-681,2 3 148,1-1 0,-1 0 0,1 1 0,-1-1 0,0 0 0,1 1 0,-1-1 0,1 0 0,-1 0 0,1 0 0,0 0 0,-1 1 1,1-1-1,0 0 0,-1 0 0,1 0 0,0 0 0,0-1 0,0-21-6183,0 11 3028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56.0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77 43 436,'0'0'363,"11"-17"2962,-11 16-3115,-2-24 2530,-5 25-1671,4 6 1579,1-6-2601,1 1 0,0 0 0,-1 0 0,1 0 0,0 0 0,0 0 0,0 0 0,0 1 0,0-1 0,0 0 0,0 0 0,0 1 0,0-1 0,0 1 0,1-1 0,-1 1 0,1-1 0,-1 1 0,1-1 0,-1 1 0,1-1 0,0 3 0,-10 20 573,-2 5-11,2 22 535,-1-9-1021,11 71 1618,-3-108-1641,2-4-98,0-1 0,1 1 0,-1-1 0,0 1 0,1 0 0,-1-1 0,1 1 0,-1 0 1,1 0-1,-1-1 0,1 1 0,-1 0 0,1 0 0,0 0 0,-1 0 0,1 0 1,0-1-1,0 1 0,0 0 0,-1 0 0,1 0 0,0 0 0,0 0 0,1 0 1,-1 0-1,0 0 0,0-1 0,0 1 0,1 2 0,-1-2-2,0 28 96,1-29-96,-1 1 0,1-1 0,0 0 0,-1 0 1,1 1-1,-1-1 0,1 1 0,-1-1 0,1 0 0,-1 1 0,1-1 0,-1 1 0,1-1 0,-1 1 0,1 0 0,-1-1 1,0 1-1,1-1 0,-1 1 0,0 0 0,0-1 0,1 1 0,-1 0 0,0 0 481,0-2-395,7 2-80,-12-1 21,3 0 57,2-7-347,0 8-234,-2 2-429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6:58.3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30 176,'7'-1'-300,"-7"1"461,0 0 1,1-1 0,-1 1 0,0 0 0,1 0 0,-1-1 0,0 1 0,0 0 0,1-1 0,-1 1 0,0 0 0,0-1 0,0 1 0,1 0 0,-1-1 0,0 1 0,0 0 0,0-1 0,0 1 0,0 0 0,0-1 0,0 1 0,0-1 0,0 1 0,0 0 0,0-1 0,0 1 0,0 0 0,0-1 0,0 1 0,-1-1 0,1-1-97,0 1 127,0 5-40,0-11 2104,0 6-2031,-19-10 4894,28 29-3424,-9-16-1654,0-6 328,0 11 142,10 12-417,-10-10 4,0-7-72,0 0 0,0 1-1,0-1 1,0 0 0,0 0 0,0 1 0,0-1-1,1 0 1,-1 0 0,1 0 0,0 1-1,0-1 1,0 0 0,0 0 0,0 0-1,1 2 1,-1-3-21,0 1 0,-1-1 0,1 0 0,-1 1 0,0-1 0,1 1 0,-1-1 0,0 0 0,0 1-1,0-1 1,0 1 0,0-1 0,0 0 0,0 1 0,0-1 0,-1 1 0,0 1 0,1-2 10,-1 1 0,1-1 0,0 1 0,-1-1 0,1 1 1,0-1-1,0 0 0,0 1 0,0-1 0,0 1 0,0-1 0,1 1 0,-1-1 0,0 0 1,1 1-1,-1-1 0,2 3 0,1 0 17,0 1 0,-1 0 1,0 0-1,1 0 0,-2 1 1,1-1-1,-1 0 0,2 10 1,-3-13-29,0 0 0,0-1 0,0 1 0,0-1 0,0 1 0,0 0 0,0-1 0,1 1 0,-1-1 0,1 1 0,-1-1 0,1 1 1,0-1-1,0 1 0,-1-1 0,1 1 0,2 1 0,-2 2 36,0 0 0,0 0 0,0 0 0,0 0 1,-1 1-1,0-1 0,0 0 0,-1 0 0,0 6 0,0 3-6,1 127 637,10-112-595,-10 282 38,0-310-117,1 2 3,-1-1 1,0 1-1,0-1 1,0 1-1,0-1 1,-1 0-1,1 1 1,-1-1-1,1 1 1,-1-1-1,0 0 1,0 1-1,0-1 1,0 0-1,-2 3 1,3-2 1,-1-1 1,1 1 0,-1 0 0,1 0-1,0 0 1,0 0 0,0 0-1,1 0 1,-1 0 0,1 0 0,0 0-1,-1 0 1,3 4 0,2 20 38,-5 65-150,4-86 120,-4-5-9,1-1 0,0 1 0,-1 0 0,1-1 0,0 1 0,-1 0 0,0 0 0,1 0 0,-1-1 0,1 1 0,-1 0 0,0 0 0,1 0 0,-1 0 0,0 0 0,0 0 0,0 0 0,0 2 0,0 28-22,0-3 30,0-27 10,0 36-45,0-37 25,0 0 1,0 0-1,0 1 1,0-1 0,0 0-1,0 0 1,0 1-1,0-1 1,0 0-1,1 0 1,-1 1 0,0-1-1,0 0 1,0 0-1,0 1 1,0-1-1,1 0 1,-1 0 0,0 1-1,0-1 1,0 0-1,1 0 1,-1 0 0,0 0-1,0 1 1,0-1-1,1 0 1,-1 0-1,0 0 1,0 0 0,1 0-1,-1 0 1,0 0-1,1 0 1,-1 0-1,1 1 1,-6 3 12,3-3-27,2-2-55,0 2 83,2 5 39,2-7-75,1 7 51,-5-5-19,-9-1-26,7 0-5,13 1 9,-11-2 17,-2 19 1,2-18-6,1 0 0,-1 0 0,0 0-1,0 0 1,1 1 0,-1-1 0,0 0 0,0 0 0,1 0-1,-1 1 1,0-1 0,0 0 0,0 0 0,0 0 0,1 1 0,-1-1-1,0 0 1,0 0 0,0 1 0,0-1 0,0 0 0,0 0-1,0 1 1,0-1 0,1 0 0,-1 0 0,0 1 0,0-1 0,0 0-1,0 1 1,-1-1 0,1 0 0,0 0 0,0 1 0,0-1-1,0 0 1,0 0 0,0 1 0,0-1 0,0 0 0,0 0 0,-1 1-1,1-1 1,0 0 0,0 0 0,0 1 0,-1-1 0,1 0-1,0 0 1,0 0 0,0 0 0,-1 1 0,1-1 0,0 0 0,-1 0-1,3 0 23,-2 49-97,-5-27 129,4-18-53,0 0 0,0-1 0,0 1 0,0 0 0,1 0-1,-1 0 1,1 7 0,0 20 13,-2-25-6,1-5-7,-1 1 1,1 0 0,0 0-1,0 0 1,-1 0-1,1 1 1,1-1 0,-1 0-1,0 0 1,0 1 0,1-1-1,-1 0 1,1 1-1,0-1 1,0 1 0,0-1-1,0 0 1,0 1 0,1 2-1,0-3 2,-1-1 0,0 1 0,0 0 0,0-1 0,0 1 0,0-1 0,0 1 0,0 0 0,0-1 0,-1 1 0,1-1 1,0 1-1,-1 0 0,0-1 0,1 1 0,-1-1 0,0 0 0,-1 2 0,0 1-7,1-1 0,-1 1 0,1-1 0,-1 1 0,1-1 0,0 1 1,0 0-1,1 0 0,-1 6 0,1 1-8,0-9 10,1 1 0,-1-1-1,0 1 1,0 0 0,0-1-1,-1 1 1,1 0 0,-1-1-1,1 1 1,-1-1 0,0 1 0,0-1-1,0 1 1,0-1 0,-2 3-1,3-4 3,-1-1 1,1 1-1,0-1 0,0 1 0,0-1 0,0 1 0,0-1 0,0 1 0,0-1 0,0 1 0,0 0 0,0-1 1,0 1-1,0-1 0,0 1 0,0-1 0,1 1 0,-1-1 0,0 1 0,0-1 0,0 1 0,1-1 0,-1 0 1,0 1-1,1-1 0,0 1 0,5 16-2,-6 81 1021,11-69-937,-11 68 249,-1-96-328,1 0 0,0 0-1,0 0 1,0 1 0,-1-1-1,1 0 1,-1 0 0,1 0 0,-1 0-1,1 0 1,-1 0 0,0 0 0,1 0-1,-1 0 1,0 0 0,-1 1-1,2-2-1,-1 0 0,1 0 1,-1 1-1,1-1 0,0 0 0,-1 1 0,1-1 0,0 0 0,-1 1 0,1-1 0,0 0 0,-1 1 0,1-1 0,0 1 0,0-1 0,0 1 0,-1-1 0,1 0 0,0 1 0,0-1 0,0 1 0,0-1 0,0 1 0,0-1 0,0 1 0,0-1 0,0 1 1,0-1-1,0 1 0,0-1 0,0 1 0,0-1 0,1 0 0,-1 1 0,0-1 0,0 1 0,0-1 0,1 1 0,-1-1 0,0 0 0,1 1 0,12 30 49,-13 58 198,0-89-248,0 0 1,0 0-1,0 0 0,0 0 1,0 0-1,0 0 0,0 0 0,1 0 1,-1 0-1,0 0 0,0 0 1,0 0-1,0 0 0,0 1 0,0-1 1,0 0-1,1 0 0,-1 0 1,0 0-1,0 0 0,0 0 0,0 0 1,0 0-1,0 0 0,0 0 0,0 0 1,0 0-1,0 0 0,0 1 1,1-1-1,-1 0 0,0 0 0,0 0 1,0 0-1,0 0 0,0 0 1,0 0-1,0 0 0,0 1 0,0-1 1,0 0-1,0 0 0,0 0 1,0 0-1,0 0 0,0 0 0,0 0 1,0 1-1,0-1 0,0 0 1,0 0-1,0 0 0,0 0 0,0-1 0,0 1 0,0 0 0,0 0 0,0 0-1,0 0 1,0 0 0,0 0 0,0 0 0,0 0 0,0 0 0,0-1 0,1 1 0,-1 0 0,0 0 0,0 0 0,0 0 0,0 0 0,0 0 0,0 0 0,0 0 0,0 0 0,1 0 0,-1 0 0,0 0 0,0 0 0,0 0 0,0 0 0,0 0 0,0 0 0,0 0 0,1 0 0,-1 0 0,0 0 0,0 0 0,0 0 0,0 0 0,0 0 0,0 0 0,0 0 0,0 0 0,1 0 0,-1 0 0,0 0 0,0 0 0,0 0 0,0 1 0,0-1 0,0 0 0,0 0 0,0 0 0,0 0 0,0 0 0,0 0 0,1 0 0,-1 0 0,0 1 0,0-1 0,2 35 30,-2 54 19,0-88-44,1 0 8,-2 2-10,10-1-1,-7 51 27,-3-45-37,1-7 5,0-1 0,0 1 1,-1 0-1,1 0 0,0 0 0,0 0 0,0 0 1,0 0-1,0-1 0,0 1 0,0 0 0,1 0 0,-1 0 1,0 0-1,0 0 0,1-1 0,-1 1 0,0 0 0,1 0 1,-1 0-1,1-1 0,-1 1 0,1 0 0,-1-1 1,1 1-1,0 0 0,-1-1 0,1 1 0,0-1 0,-1 1 1,2 0-1,-1-1 6,-1 1 1,0 0-1,1 0 1,-1 0-1,0 0 1,1 0-1,-1-1 1,0 1-1,0 0 1,0 0-1,0 0 0,0 0 1,0 0-1,0 0 1,0 0-1,0 0 1,0-1-1,0 1 1,-1 0-1,1 0 1,0 0-1,-1 0 1,1 0-1,0-1 1,-1 1-1,1 0 0,-1 0 1,0-1-1,1 1 1,-1 0-1,1-1 1,-1 1-1,0-1 1,-1 2-1,1-1-3,1 1-1,-1-1 0,1 1 1,-1-1-1,1 0 0,-1 1 1,1-1-1,0 1 0,0-1 1,0 1-1,0 0 0,0-1 1,0 1-1,0-1 0,1 1 1,0 2-1,-1-3 0,0 0-2,0 0 0,0 3 6,0-2 2,0 9-16,1 18 0,7-16 21,-6-11-7,-2 2 1,0-4-3,-1 3 0,1-1 0,0 1 0,0-1 0,0 1 0,0 0 0,0-1 0,1 1 0,-1-1 0,1 1 0,-1-1 0,1 0 0,0 1 0,0-1 0,0 1 0,0-1 0,2 2 1,-4-3-4,1-1 1,-1 0 0,1 1 0,-1-1 0,0 1 0,1-1 0,-1 1 0,1-1 0,0 1 0,-1-1 0,1 1 0,-1-1-1,1 1 1,0-1 0,-1 1 0,1 0 0,0-1 0,0 1 0,-1-1 0,1 1 0,0 0 0,0-1 0,0 1-1,0 0 1,0 0 0,0-1 0,0 1 0,0 0 0,0-1 0,0 1 0,1 1 0,-2 29 74,1-29-52,0-1-18,-2 29-92,-4-30 225,12 0-71,-4 0-27,-2 23 670,0-26-951,0 13 202,0-9 37,0 4 119,0-9-118,0 3 35,0 8 563,0 6 1039,0-21-1362,7 8-269,-12 0-13,3 4 89,2-8 617,7 4-875,-12 0-62,3 0-159,1 0 310,1 0 1,-1-1-1,1 1 0,0 0 0,-1 0 0,1 0 0,-1 0 1,1 1-1,-1-1 0,1 0 0,-1 0 0,1 0 1,-1 0-1,1 0 0,-1 1 0,1-1 0,0 0 1,-1 0-1,1 1 0,-1-1 0,1 0 0,0 1 1,-1-1-1,1 0 0,0 1 0,-1-1 0,1 0 0,0 1 1,-1 0-1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47.69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0 128,'9'0'10452,"-9"0"-10449,0 0 0,0 0-1,0 1 1,1-1 0,-1 0 0,0 0-1,0 0 1,0 0 0,0 0 0,0 0-1,0 0 1,0 1 0,0-1 0,0 0-1,0 0 1,0 0 0,0 0-1,0 0 1,0 0 0,0 1 0,-1-1-1,1 0 1,0 0 0,0 0 0,0 0-1,0 0 1,0 0 0,0 0 0,0 0-1,0 1 1,0-1 0,0 0-1,0 0 1,0 0 0,-1 0 0,1 0-1,0 0 1,0 0 0,0 0 0,0 0-1,0 0 1,0 0 0,0 0-1,-1 0 1,1 0 0,0 0 0,0 0-1,0 0 1,0 0 0,0 0 0,0 0-1,-1 0 1,1 0 0,0 0 0,0 0-1,0 0 1,5 13 95,-5-12-44,0 42 1286,11 0-1178,-11-39-121,0 0-1,0 0 0,0 0 0,1 0 0,-1 0 0,1 0 0,0 0 0,0 0 0,1-1 0,1 5 0,3 26 539,-1-8-431,-5-24-143,1-1 1,-1 0-1,0 1 1,1-1-1,-1 0 1,0 1-1,0-1 0,0 0 1,0 1-1,0-1 1,0 1-1,0-1 1,0 0-1,-1 2 1,1-2-1,-1 0 1,1 1 0,0-1 0,0 0 0,0 0 0,-1 0 0,1 0 0,0 0 0,1 0 0,-1 0 0,0 0 0,0 0-1,0 0 1,1 0 0,-1 0 0,0 0 0,1 0 0,0 2 0,1-1 10,-1 0 0,0 1 0,0-1 0,0 1 0,0 0 0,0-1 0,0 1 0,-1 0 0,1-1 0,0 6-1,-1-6-1,0-1 0,0 1-1,0-1 1,0 1-1,0-1 1,0 1-1,0-1 1,0 1 0,-1-1-1,1 1 1,-1-1-1,1 0 1,-1 1-1,1-1 1,-1 1 0,0-1-1,1 0 1,-1 0-1,0 0 1,0 1-1,-2 0 1,2 5 13,0 1 0,0-1 0,1 0 0,0 0 0,1 13 0,9-13-693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48.61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1 376,'11'19'2756,"-11"-10"-2403,0-5-182,0 0-1,0 0 1,0 0 0,0 0-1,1 0 1,-1 0-1,1 0 1,0 0 0,0 0-1,4 8 1,-3-6-50,-1 1-1,0 0 1,0-1 0,0 1-1,-1 0 1,0 0 0,0-1-1,-2 11 1,0 10 265,6 16 300,-3-36-613,0-1 0,0 0 0,-1 1 0,0-1 1,0 0-1,0 1 0,-1-1 0,0 1 0,-2 6 0,-1 14 53,4-24-117,0 0 0,0 0 0,-1 0 0,1 0 0,-1 0 0,1-1-1,-1 1 1,0 0 0,-2 3 0,12 32 26,-9 89-1045,-10-102-2358,7-21 2334,-6 3-1215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49.37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15 13 336,'0'0'513,"1"-12"1905,0 12-2361,0 0 10,-1 0 0,0 0-1,0 0 1,1 0-1,-1-1 1,0 1-1,0 0 1,1 0 0,-1 0-1,0 0 1,1 0-1,-1 0 1,0 0 0,0 0-1,1 0 1,-1 0-1,0 0 1,0 0-1,1 0 1,-1 0 0,0 1-1,1-1 1,-1 0-1,0 0 1,0 0 0,0 0-1,1 0 1,-1 1-1,0-1 1,0 0 0,1 0-1,-1 0 1,0 0-1,0 1 1,0-1-1,0 0 1,1 0 0,-1 1-1,0-1 1,0 0-1,0 0 1,0 1 0,0-1-1,0 0 1,0 1-1,0-1 1,0 0-1,0 0 1,0 1 0,0-1-1,0 0 1,0 0-1,0 1 1,0-1 0,0 0-1,0 1 1,0-1-1,0 0 1,0 0-1,0 1 1,-1-1 0,0 16-171,2 2 246,-2 0-1,0 0 1,-7 32-1,5-32-125,1 1 0,1 0 0,1 0 0,2 31-1,1 4 29,-3-45-38,0-3-2,0 1-1,0-1 1,0 1 0,-1-1 0,0 0-1,0 1 1,-1-1 0,-2 8-1,2-8-20,1-1 0,0 1 0,0 0 0,1-1 0,0 1 0,0 0 0,2 11 0,-1 4-1811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0.47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 1 280,'0'0'651,"11"0"1301,0 30 644,-11-15-2010,0-4-345,1 0 0,-2 0 0,0 0 0,0 0 0,-6 21 0,5-24-125,0 0-1,1 0 1,0 0 0,0-1 0,1 1 0,0 10-1,1-9-18,-1-1 0,0 0 0,-1 0 0,-3 16-1,1-9-31,2 0 0,-1-1-1,1 1 1,1 0-1,3 21 1,-1 13-14,-2 64-651,0-112-39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26.9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18 88,'0'0'1317,"-11"-17"4890,11 16-5959,7 2 1532,-12-2-994,3 1 184,6 29 3106,-6 40-3207,0-21-698,2 115-13,-4-154-133,-3 13 106,7 56 358,0-77-488,11 18 57,-11 33 262,0-51-200,0 0-122,0 0-1,-1 0 0,1 0 0,0 0 1,0 0-1,0 0 0,0 0 1,0 0-1,1 0 0,-1-1 0,0 1 1,0 0-1,1 0 0,-1 0 1,0 0-1,1 0 0,-1 0 0,1-1 1,-1 1-1,1 0 0,-1 0 1,1-1-1,0 1 0,-1 0 0,1-1 1,0 1-1,0-1 0,1 2 92,14-6-522,-9 2-2490,-3 0 1511,1-15-10563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1.55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1 400,'22'12'3903,"-11"31"-2365,-11 133 10,5-140-1268,-3-31-238,-1 0 1,0 0 0,0 1-1,-1-1 1,1 0 0,-1 1-1,0-1 1,0 1 0,-2 7-1,-2 7-18,1 1-1,1 0 0,2 32 1,0-49-24,-11 58-48,11-50 369,0-4-1368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2.59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44 1 608,'10'18'2976,"-9"8"-2164,0-13-514,-1-1 0,-1 1 0,1-1 0,-2 0 0,0 0 0,-4 14 0,5-22-237,1-1 1,-1 1-1,1-1 1,-1 1-1,1-1 0,0 1 1,0 0-1,1 4 1,-2 24 312,-5-5-129,1-1 0,1 1 0,-1 49 0,-6-3-150,1 23-142,10-84-655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3.48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24 1 996,'0'2'188,"-1"0"0,1 0 0,0 0 0,0 0-1,0 0 1,1 0 0,-1 0 0,0 0 0,1 0 0,-1 0 0,1 0-1,0 0 1,0 0 0,0-1 0,0 1 0,2 3 0,-2-1-78,0 1 1,0-1 0,0 1 0,-1-1-1,1 0 1,-1 1 0,0-1-1,-1 1 1,0 7 0,0 4 132,1-10-150,0 9 180,0-1 1,-1 1-1,0-1 1,-6 24-1,-4 53 704,7-76-872,1 1 0,0-1-1,1 1 1,0 22-1,3 7-5124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6.14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13 1 428,'0'0'995,"-2"12"2915,1-11-3887,0 0 0,0 0 0,0 0 0,0 1 0,0-1 0,1 0 0,-1 0 0,0 0-1,1 1 1,-1-1 0,1 0 0,-1 1 0,1-1 0,0 1 0,0-1 0,-1 1 0,1-1 0,0 0 0,0 1 0,1-1-1,-1 3 1,0 51 353,1-37-270,10 24 234,-11-29-285,-1-6-2,1 1 1,0-1-1,1 0 1,-1 1-1,1-1 0,1 1 1,4 11-1,-4-10-35,-1 0 0,1 0 0,-1 1 0,-1-1 0,0 0-1,0 0 1,-3 14 0,1 12 15,3-17 23,-1-1-249,-1-4-3377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6.99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25 0 656,'-2'1'131,"1"0"-1,-1 1 1,1-1 0,0 0 0,-1 0-1,1 1 1,0-1 0,0 1-1,0-1 1,0 1 0,0 0 0,0-1-1,1 1 1,-1 0 0,0 0-1,1-1 1,-1 1 0,1 3-1,-3 39 906,3-34-797,0 213 2002,7-207-2204,-7-16-36,1 1 1,-1 0-1,1 0 1,0 0-1,-1 0 1,1-1-1,-1 1 0,0 0 1,1 0-1,-1 0 1,0 0-1,0 0 1,1 0-1,-1 0 0,0 0 1,0 0-1,0 0 1,0 0-1,0 0 1,0 0-1,-1 0 0,1 0 1,0 0-1,0 0 1,-1 0-1,1 0 1,-2 2-1,-7 31 95,8-33-109,1-1-1,0 1 1,-1 0 0,1 0-1,0-1 1,0 1 0,0 0-1,0 0 1,0 0 0,0-1 0,0 1-1,0 0 1,0 0 0,0 0-1,0-1 1,0 1 0,1 0-1,-1 0 1,0 0 0,1-1-1,-1 1 1,0 0 0,1-1-1,-1 1 1,1 0 0,-1-1-1,1 1 1,-1-1 0,1 1-1,0 0 1,-1-1 0,1 1 0,0-1-1,-1 0 1,2 1 0,0-1-563,-13-6-4085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7.69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33 1 360,'0'3'581,"0"-3"-473,0 1 0,0 0 0,0 0 0,-1 0 1,1-1-1,0 1 0,0 0 0,0 0 0,0 0 0,1-1 0,-1 1 0,0 0 0,0 0 1,0 0-1,1-1 0,-1 1 0,0 0 0,1 0 0,-1-1 0,1 1 0,-1 0 0,1-1 1,-1 1-1,1-1 0,-1 1 0,1 0 0,-1-1 0,1 1 0,0-1 0,0 1 0,0 3 28,0 0 1,0 0-1,0 1 0,-1-1 0,0 0 0,0 0 0,0 1 0,-1 5 0,0 1 165,1 10 170,1-12-305,-1 0 1,0 1-1,0-1 0,-1 0 1,0 0-1,-1 1 1,-4 12-1,-5 45 222,10-60-377,-1 0 1,1-1-1,0 1 1,1 0-1,0 14 1,0-15-6,0 1 1,0 0 0,-1 0-1,1-1 1,-4 13 0,-7 43-138,9-37-611,2-20-3589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8.47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54 0 608,'0'5'4148,"-11"87"-2585,12-87-1494,-1 1-1,-1-1 1,1 0 0,-1 0-1,1 0 1,-2 0-1,1 0 1,-4 9 0,4-8-42,-1 0-1,1-1 1,0 1 0,1 0 0,-1 0 0,1 0 0,0 1 0,1-1 0,1 10 0,-1-9-25,0 0 1,0 1-1,-1-1 1,0 0-1,0 0 1,-3 13-1,0-5-1,0-1-1,1 1 0,1 0 0,1 22 1,-11 25-667,11-60 443,0 0 0,0 0 0,-1 0 0,1 1 0,0-1-1,-1 0 1,0 0 0,1 0 0,-1 0 0,0 0 0,0 0-1,-2 2 1,1 3-1555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9.05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 11 712,'2'-10'2248,"2"9"-1159,1 19-124,6 24 42,-11-22-571,1-11-275,-1-1 1,0 1 0,0 0-1,-1-1 1,0 1 0,-1 0-1,-4 13 1,4-17-136,1 1 1,0-1-1,0 1 0,0 0 0,0-1 1,1 1-1,1 6 0,-6 33 35,3-36-59,0 1 0,1 0 0,0 0 0,1 0 0,0 0 0,2 17 0,0 9-331,-2-20-367,0-8-3015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9.71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 1 616,'0'0'2751,"0"30"-1277,-11 55-691,8-61-729,2-22-49,1 0 1,0 0-1,-1 0 0,1 0 1,0-1-1,0 1 1,0 0-1,0 0 0,0 0 1,0 0-1,1 0 0,-1 0 1,2 3-1,0 4 3,0 0 1,-1-1-1,0 1 0,-1 0 0,1-1 1,-2 1-1,-1 14 0,0 9-724,0-25-1001,-7-2 179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8:01.10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2 352,'11'-1'4689,"-11"2"-4596,10 17 392,-10-14-448,0 0 1,0-1-1,0 1 0,1 0 1,-1 0-1,1-1 0,0 1 0,0 0 1,0-1-1,3 7 0,-2-4 0,-1-1 1,0 0-1,0 0 0,0 1 0,-1-1 1,0 0-1,0 1 0,-1-1 0,0 7 0,-1 8 81,2 65 23,8-75-395,-16-14-5040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28.8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18 152,'1'1'176,"0"-1"1,0 0-1,-1 0 0,1 0 0,0 0 1,0-1-1,0 1 0,-1 0 1,1 0-1,0 0 0,0-1 0,-1 1 1,1 0-1,0-1 0,0 1 1,-1 0-1,1-1 0,0 1 0,-1-1 1,1 1-1,-1-1 0,1 1 1,-1-1-1,1 0 0,-1 1 0,1-1 1,-1 0-1,1 1 0,-1-1 1,0 0-1,1 0 0,-1 1 0,0-1 1,0 0-1,0 0 0,1-1 1,-1 1 597,-1 2-570,0 0 0,0 0-1,0 0 1,0 0-1,0 0 1,0 0 0,0 0-1,1 0 1,-1 0 0,0 1-1,1-1 1,-1 0-1,1 0 1,-1 1 0,1-1-1,0 0 1,0 1 0,-1-1-1,1 0 1,0 1-1,0-1 1,0 0 0,0 1-1,1 1 1,-1 52 1095,1-39-1278,-1 282 2630,0-299-2590,12 2 742,-3-3-8149,0-15 1016,-7 5 3323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8:03.15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17 0 72,'5'7'3884,"-5"-7"-3817,1 1-1,-1-1 1,0 0 0,1 0-1,-1 0 1,0 0 0,1 1-1,-1-1 1,0 0 0,1 0-1,-1 1 1,0-1 0,1 0-1,-1 1 1,0-1 0,0 0-1,0 1 1,1-1 0,-1 0-1,0 1 1,0-1 0,0 0-1,0 1 1,0-1 0,0 0-1,1 1 1,-1-1 0,0 1-1,0-1 1,0 0 0,0 1-1,0-1 1,-1 1 0,1-1-1,0 1 1,0 3-11,0 0 0,0-1 0,0 1 0,0 0 1,-1 0-1,0 0 0,0 0 0,0 0 0,0-1 0,-3 6 0,3-6-31,0-1-1,1 0 1,-1 1 0,0-1-1,1 1 1,0-1-1,0 1 1,-1 0 0,1-1-1,1 1 1,-1-1-1,0 1 1,2 3-1,-2-3-16,1 0 0,-1-1 0,0 1 0,0 0 0,0 0 0,0-1 0,0 1-1,0 0 1,-1 0 0,0 4 0,-4 10-81,2 1 0,0 0 0,1 0 0,0-1 1,2 1-1,0 0 0,4 24 0,-2-2-3123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8:03.74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21 0 748,'0'0'1634,"-9"1"1909,6 17-2622,2 1-474,0-16-431,-1 1-1,1-1 0,0 0 1,0 1-1,0 0 0,1-1 1,-1 1-1,1-1 1,0 1-1,0 0 0,0-1 1,1 1-1,-1 0 0,1-1 1,2 8-1,2 27 27,6 16-11,-11-49-30,1 0 0,0 0 0,0 0-1,0-1 1,1 1 0,3 7 0,5 26-202,1 18-3923,-11-51 2515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9:48.1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33 134 700,'0'0'541,"-26"5"13323,21-4-13480,4-1 245,7 0 178,-11 0-522,3 8 416,2-5-392,1-8 1051,20 4-1294,-20-1-55,-1 1 0,1 0 0,-1 0-1,1 0 1,0 0 0,0 0 0,-1 0-1,1 0 1,0 0 0,0 0 0,0 1-1,0-1 1,0 0 0,0 0 0,0 1-1,1-1 1,-1 1 0,0-1 0,0 1-1,0-1 1,1 1 0,-1 0 0,0-1-1,0 1 1,2 0 0,37-5 124,55 11 47,34 7-59,99-13 46,-225-1-167,-1 1 0,1 0-1,-1 0 1,1 1 0,-1-1 0,0 0 0,1 1 0,-1 0 0,1-1 0,-1 1 0,4 2 0,-4-2-1,0 0 0,0 0 1,1-1-1,-1 1 0,0 0 0,1-1 0,-1 1 0,1-1 0,-1 0 0,1 0 0,3 0 0,80 6 37,-66-2-12,-16-2-24,0-1-1,0 1 0,0-1 0,1-1 0,-1 1 0,0 0 1,1-1-1,4 0 0,25 5 46,31 2-5,-37-8-8,0 0 0,0-3 0,-1 0 0,32-9 0,-46 10-10,0 1 0,0 1 0,0 0 0,19 1 0,-17 0-208,-2 2 177,-11-2 8,0 1 0,0-1 0,0 0 1,0 0-1,0 0 0,0 0 0,0 0 1,0 0-1,0 0 0,0 0 0,0-1 1,2 0-1,38-11 2,-37 10 5,0 1-1,0 0 0,0 1 1,0-1-1,0 1 0,1 0 1,-1 0-1,0 0 0,6 2 1,11 0-78,50-15 186,16 7-94,-22 0 48,92 6 0,-154-1-90,-1 0 20,1 0 1,-1 0 0,1 0-1,-1 0 1,1 0 0,0 1-1,-1 0 1,1-1 0,0 2-1,0-1 1,6 1 0,-9 0-2,-1-1-1,1 0 1,0 1 0,-1-1 0,1 0 0,0 0 0,0 0 0,-1 1 0,1-1 0,0 0 0,0 0 0,-1 0 0,1 0 0,0 0 0,-1 0 0,1 0 0,0-1 0,0 1-1,-1 0 1,1 0 0,0-1 0,-1 1 0,1 0 0,0-1 0,-1 1 0,1 0 0,0-1 0,-1 1 0,1-1 0,-1 1 0,1-1 0,-1 1 0,1-2 0,41-11 27,-21 13-61,-19 0 26,0 0-2,5 0 2,27-6 35,40 0-49,-73 6-2,52 0 73,-28 6-50,100 0-10,-123-6 14,20 1 54,-22-2-50,2 1-2,5 0-6,-5 0-11,28 0-24,-28 0 34,43 6-13,-6-6-31,-37 0 59,0 0-5,5 0-4,-5 0-8,41 0 696,-37-2-442,13-4-312,-19 6 106,0 0-1,0 0 1,-1 0-1,1 0 0,0-1 1,0 1-1,0 0 0,0 0 1,0 0-1,0 0 0,0 0 1,0 0-1,0 0 0,-1 0 1,1-1-1,0 1 0,0 0 1,0 0-1,0 0 1,0 0-1,0 0 0,0 0 1,0-1-1,0 1 0,0 0 1,0 0-1,0 0 0,0 0 1,0 0-1,0 0 0,0-1 1,0 1-1,0 0 0,-1 0 27,-44-23-3598,42 21 2789,1 1-1,0-1 1,0 1-1,0-1 1,0 0-1,1 0 1,-1 0-1,0 0 1,1 0-1,-1-1 1,1 1-1,0 0 1,0-1-1,0 1 1,-1-5-1,-4-6-3439,-3 1 395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9:55.6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53 3 36,'10'-2'577,"-9"4"285,-1 3-592,0-4-93,0-5 581,0 8 982,0 15 2587,-22 18-528,22-32-3558,0-4-183,1 0-1,-1 0 0,0 0 1,0 0-1,0 0 1,0 0-1,0 0 1,0 0-1,0 0 0,0 0 1,-1 0-1,1 0 1,0 0-1,0 0 0,-1 0 1,1-1-1,-1 1 1,1 0-1,-1 0 0,1 0 1,-1 0-1,0-1 1,1 1-1,-1 0 0,0 0 1,-1 0-1,1 4 96,0 0 0,0 0 1,1 0-1,-1 0 0,1 0 0,0 0 0,2 9 0,-2-2 536,0 228 370,11-208-963,0 16 200,-11-46-276,-1 0 0,1 0 0,0 0 0,0 0 0,0 0 0,1 0-1,-1 0 1,0 0 0,1 0 0,0 0 0,-1 0 0,1 0 0,0 0 0,0 0 0,0-1-1,2 4 1,-1 3 3,-1 0 0,0 1 0,0-1 0,-1 0 0,0 0 0,0 0 0,-2 12 0,1-6 127,1 108 489,-11-92-602,0 43-38,11 10 44,0-82-37,0 24 33,1-23-40,-1 1-1,0 0 1,0-1 0,0 1-1,0 0 1,-1-1 0,1 1-1,-1 0 1,0-1 0,1 1-1,-1-1 1,0 1 0,0-1-1,-3 4 1,3-3 8,1 0-1,-1 0 1,0 0 0,1 1-1,0-1 1,0 0 0,0 0-1,0 0 1,1 4 0,-1 0 21,0-5-24,0 63-14,-4-57 21,-2 7-18,6-14 2,0 17 24,-1-4-51,1-11 42,-1 0 0,1 0 0,0 0 0,0 0 0,0-1 0,0 1 0,0 0 0,0 0 0,1 0 0,0 0 0,-1 0 0,1-1 0,0 1 0,0 0 0,1-1 0,2 5 0,-3-6 38,-1 6 62,0-6-80,0 1 1,-1-1-1,1 1 1,0-1-1,0 1 1,0 0-1,0-1 1,0 1-1,0-1 1,1 1-1,-1-1 1,1 1-1,-1-1 1,1 1-1,-1-1 1,1 1-1,0-1 1,0 1-1,-1-1 1,1 0-1,2 3 1,-1-3 80,0 23 66,-2-24-190,-1 0 1,1 0 0,-1 0-1,1 0 1,0 0 0,-1 0-1,1 0 1,-1 0-1,1 1 1,0-1 0,-1 0-1,1 0 1,0 0 0,-1 0-1,1 1 1,0-1 0,-1 0-1,1 0 1,0 1 0,-1-1-1,1 0 1,0 1 0,0-1-1,-1 0 1,1 1 0,0-1-1,0 0 1,0 1 0,-1-1-1,1 1 1,0-1 0,0 0-1,0 1 1,0-1 0,0 1-1,0-1 1,0 0 0,0 1-1,0-1 1,0 1 0,0-1-1,0 0 1,0 1 0,0-1-1,1 1 1,-1-1 0,0 0-1,0 1 1,0-1 0,0 0-1,1 1 1,-1-1 0,0 0-1,0 1 1,1-1 0,-1 0-1,0 1 1,1-1 0,-1 0-1,0 0 1,1 0-1,-1 1 1,0-1 0,1 0-1,-6 0-1453,2 0 323,0 1-1,0-1 1,0-1 0,0 1 0,0 0 0,0-1-1,0 1 1,0-1 0,-4-2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02.0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33 12,'0'0'7477,"-9"12"-5307,61-6 2,25 0-985,27-6 409,-74 3-1547,-25-3-32,0 1 1,0-1 0,0 1-1,0-1 1,0-1-1,0 1 1,8-3-1,1 1 5,1 0-1,0 1 1,0 1-1,0 0 1,15 2-1,15 0 676,1-8-516,59-6-24,-19 6-117,-18 0-40,25 6-46,-24 6 24,35-6 98,-75-5-55,-24 3-16,1 1 0,-1-1 0,1 1 0,0 1 0,0-1 0,0 1-1,0 0 1,-1 0 0,1 0 0,0 1 0,0 0 0,5 2 0,-5-1-2,0-1-1,0 0 1,0-1-1,0 1 1,0-1-1,0 0 1,0 0-1,0-1 1,0 0-1,8-2 1,20-2 34,76-1 505,-4 12-479,3-6-1,-87 6-88,-9-7 43,0 0 0,0 0 0,19-6 0,-15 2-20,1 2 0,-1 0 0,32 0 0,3 9 63,196-12 18,-222 5-21,-19 0-54,0 0 1,0 1-1,0 0 1,0 1 0,0-1-1,0 1 1,0 0-1,10 4 1,-10-4-12,0 1-1,-1-1 1,1-1 0,0 1-1,0-1 1,0-1-1,9 0 1,26-1-38,64 8-59,-104-6 40,0 1 74,0 0 1,0-1-1,0 1 1,0 0-1,0-1 1,1 0 0,-1 1-1,0-1 1,0 0-1,1 0 1,-1 0-1,0-1 1,0 1 0,0 0-1,1-1 1,3-1-1,3 0 22,-1 1-1,1 0 1,0 0 0,-1 1-1,1 0 1,0 0 0,13 3-1,-6-2 174,124 5 184,-31 0-309,-60-9 21,-38 1-56,0 1-1,0 0 1,0 1 0,1 0-1,-1 1 1,0 0-1,11 3 1,-14-2-35,0-1 1,0 0-1,0-1 0,0 0 1,15-1-1,-14 0-4,-1 1 0,1-1-1,-1 2 1,0-1 0,17 4 0,20 2-25,-44-5 22,0-1 0,0 1 0,0-1 0,0 1 1,0-1-1,0 0 0,0 1 0,1-1 0,-1 0 0,0 0 1,0 0-1,0 0 0,1 0 0,-1 0 0,0 0 0,0 0 1,0-1-1,0 1 0,0 0 0,1-1 0,-1 1 0,1-1 1,23-5 25,39 12-72,44-12 72,54 12-6,1-6-58,-145 0-47,-8 1 119,0-1-1,-1 0 1,1-1-1,18-4 1,-21 3-34,0 0-1,0 1 1,0 0 0,0 0 0,1 1-1,11 0 1,-13 2-7,-4 1 4,35-2 6,-31-3-10,-3 0 0,21 0 2,28 8 24,-50-6-26,39 0-137,-39 0 163,39 0 34,-39 0-41,50 12-34,-48-10 26,-4-1-7,1-1 1,0 0-1,-1 1 1,1-1 0,-1 1-1,1-1 1,0 0-1,-1 1 1,1-1 0,0 0-1,0 0 1,-1 1-1,1-1 1,0 0 0,-1 0-1,1 0 1,0 0-1,0 0 1,-1 0 0,1 0-1,0 0 1,0 0-1,-1-1 1,1 1-1,0 0 1,0-1 0,0 1 2,0-1-1,1 0 1,-1 1 0,0-1 0,0 1 0,0-1 0,1 1-1,-1 0 1,0-1 0,1 1 0,-1 0 0,0 0-1,0 0 1,1 0 0,-1 0 0,2 0 0,-2 0 1,38 0 67,-37 0-74,1 1 5,-2 0-3,0-1-1,0 1 1,0-1-1,0 0 1,0 1-1,0-1 1,0 0-1,0 1 1,0-1-1,1 0 1,-1 0-1,0 0 1,0 0-1,0 0 1,0 0-1,0 0 1,1-1-1,-1 1 1,0 0-1,0-1 1,0 1-1,0 0 1,1-2-1,0 1 80,1 1-67,-3 0-10,0 0 0,0 1 1,1-1-1,-1 0 0,0 0 1,0 0-1,0 0 0,1 0 0,-1 0 1,0 0-1,0 0 0,1 0 1,-1 0-1,0 0 0,0 0 0,1 0 1,-1 0-1,0 0 0,0 0 1,0 0-1,1 0 0,-1 0 0,0 0 1,0 0-1,1-1 0,-1 1 1,0 0-1,0 0 0,0 0 0,0 0 1,1 0-1,-1-1 0,0 1 1,0 0-1,0 0 0,0 0 1,0-1-1,1 1 0,-1 0 0,0 0 1,0 0-1,0-1 0,0 1 1,0 0-1,0 0 0,0-1 0,0 1 1,0 0-1,0 0 0,0 0 1,0-1-1,0 1 0,0 0 0,0-1 1,-1-3 8,2 6 2,0-1-12,-1 0-1,1-1 1,0 1-1,-1 0 1,1-1-1,0 1 1,-1-1-1,1 1 1,0-1-1,0 0 1,0 1-1,-1-1 1,1 0-1,0 1 1,0-1-1,0 0 1,0 0-1,-1 0 1,1 0-1,0 1 1,0-1-1,2-1 1,-2 1 4,30-11 8,-27 10-8,5 1-2,0 0 1,-8 0-8,1 0-2,5 0 8,-5 0 4,0 0-1,27 0 7,-28 0-5,23-6 43,-17 6-54,-5 0-9,7 0-9,-8-1 26,0 1 0,-1 0 0,1 0-1,0 0 1,0-1 0,0 1 0,0 0 0,0 0 0,0 0 0,-1 0-1,1 0 1,0 0 0,0 1 0,0-1 0,0 0 0,-1 0 0,1 1-1,0-1 1,0 0 0,0 1 0,-1-1 0,1 1 0,0-1 0,0 1-1,-1-1 1,1 1 0,0 0 0,1 0-15,5-1 7,-5 0 20,6-2 5,-8 1-13,1 1 0,-1 0-1,1-1 1,-1 1 0,1-1 0,-1 1-1,1 0 1,0-1 0,-1 1 0,1 0-1,-1 0 1,1-1 0,0 1-1,-1 0 1,1 0 0,0 0 0,0 0-1,-1 0 1,1 0 0,0 0 0,-1 0-1,1 0 1,0 0 0,-1 1-1,1-1 1,0 0 0,-1 0 0,1 1-1,-1-1 1,1 0 0,0 1 0,-1-1-1,1 0 1,-1 1 0,1-1-1,-1 1 1,1-1 0,-1 1 0,1 0 349,-1-2-349,0-3-3,0 3-17,-34 8-205,30-5-70,1-1-1,-1 1 0,0-1 0,0 0 0,0 0 1,1-1-1,-1 1 0,0-1 0,-8 0 0,5 0-1217,0-1 0,0 0 0,0 0 0,0-1 0,-9-3 0,-4-1-2337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12.6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17 115 12,'0'0'2983,"-2"-12"217,-1 12-2339,-3 6 3169,3-8-2230,0 1-204,9 4-743,4 0-686,0 0 1,0-1-1,0 0 0,0 0 1,0-2-1,0 1 1,16-2-1,-8 3-105,8-3 17,-14 0-18,0-1 0,1 1 1,-1 1-1,17 2 0,25-1 10,-41-1-46,-8-1 4,0 1 1,-1 0-1,1 0 0,0 0 1,0 1-1,-1 0 0,1 0 1,8 2-1,-4-2-22,15-1 19,-19 0-24,0-1 1,1 1-1,-1 0 0,0 0 0,0 0 0,1 1 1,-1-1-1,0 2 0,0-1 0,0 0 1,0 1-1,8 3 0,39 8 629,-18-12-518,-30-1-110,-1 0 0,0 0 0,1 0 1,-1 0-1,1 0 0,-1 1 0,1-1 0,-1 1 0,6 2 0,-5-2-1,1 0 0,0 0 0,0 0-1,0-1 1,0 1 0,0-1 0,0 0-1,0-1 1,7-1 0,11 1 26,81-11 33,-16 6-90,117 6 141,-2 0-130,-169 11 37,-30-13-19,0 1-1,0 1 1,1-1 0,-1 1-1,1-1 1,-1 1 0,0 0-1,1 1 1,4 0-1,40 3-14,48 2 35,-43-6-24,87 0 35,-105-4-27,-32 3-4,-1 0 1,1 1-1,-1-1 0,0 1 1,1 0-1,-1 0 0,1 1 0,-1-1 1,1 1-1,-1-1 0,1 1 1,3 2-1,-3-2 3,1 0 0,-1 0-1,1 0 1,0-1 0,-1 1-1,1-1 1,0 0 0,0-1 0,-1 1-1,1-1 1,8-2 0,22-2 104,245 5-94,-196-6-23,67-13 107,11 13-232,-110 6 124,-50 0 21,71-17 35,3-7-13,-75 23-31,1 0-1,0 1 1,0-1-1,-1 0 1,1 1-1,0-1 1,0 1-1,0 0 0,0 0 1,-1 0-1,1 0 1,0 0-1,0 0 1,0 0-1,2 1 1,42 2-30,17-3-16,-62 0 43,0 0 6,0 1 0,0-1 0,0 0 0,0 0 0,0 0 0,0 1 0,0-1 0,0 0 0,1 0-1,-1 0 1,0-1 0,0 1 0,0 0 0,0 0 0,0 0 0,0-1 0,-1 1 0,1-1 0,2 0-1,19-3 11,44-2-34,135 6 720,-199 0-689,39-6 267,-39 6-228,-1 0-37,1 0-1,-1 0 0,0 0 1,0 0-1,1 0 1,-1 0-1,0 0 0,1 0 1,-1-1-1,0 1 1,0 0-1,0-1 1,1 1-1,-1-1 0,0 1 1,2-2-1,-3 2-4,8-1-5,49-11 71,-53 12-68,-3 0-5,1 1 0,-1-1 0,0 0 0,0 0 0,0 0 0,1 0 0,-1 0 0,0 0 0,0-1 0,1 1 0,-1 0 0,0-1 0,0 1 0,0 0 0,0-1 0,0 0 0,1 1 0,-1-1 0,1-1 0,34-4 265,-30 5-195,0 0 0,0 0 0,0 0 0,0 1 0,1-1 0,-1 2 1,0-1-1,8 2 0,9-1 81,-13 0-129,-7-1 9,1 0 0,-1 0-1,1 0 1,-1 0-1,1 0 1,-1-1-1,0 0 1,1 1-1,5-4 1,-7 3 96,32-5 335,-26 9-421,-7-3-39,-1 0 0,1 0 0,-1 1 0,0-1 0,1 0 0,-1 0 0,1 0 0,-1 0 0,1 0 0,-1 0 0,1 0 0,-1 0 0,1 0 0,-1 0 0,0 0 0,1 0 0,-1 0 0,1 0 0,-1 0 0,1 0-1,-1 0 1,1-1 0,-1 1 0,0 0 0,1 0 0,-1 0 0,1-1 0,-1 1 0,1-1 0,2 0 1,1 1 0,-1-1 1,1 1-1,0-1 0,-1 1 0,1 0 0,0 0 1,4 2-1,5-2-7,-11 0 24,0 1-15,1-1 0,-1 1 0,1-1 0,-1 0 0,1 0 0,-1 0 0,1 0 0,-1 0 0,1-1 0,-1 1 0,3-2 0,-8 0-6,29-1 23,-21 3-17,-5 1-5,0-1 0,1 0 0,-1 0 0,1 0 0,-1 0 0,1 1 0,-1-1 0,1 0 0,-1 0 0,1 0 1,-1 0-1,1 0 0,-1 0 0,1 0 0,-1-1 0,1 1 0,-1 0 0,1 0 0,-1 0 0,1 0 0,-1-1 1,1 1-1,-1 0 0,1 0 0,-1-1 0,0 1 0,1 0 0,-1-1 0,0 1 0,1-1 0,-1 1 0,0 0 1,1-1-1,-1 0 0,0 0 251,42 1-152,-28-6 16,4 6 557,-16 0-536,-35 1-132,-31 12-3492,-33-9-9401,64-4 8579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36.37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18 444,'0'0'595,"2"-18"5538,-1 18-6093,-1 1 0,1-1 0,0 0 0,-1 0 0,1 1 0,-1-1 0,1 1 0,0-1 0,-1 1 0,1-1 0,-1 1 0,0-1 0,1 1 0,-1-1 0,1 1 0,-1-1 0,0 1 0,1 0 0,-1-1 0,0 1 0,0 0 0,1-1 0,-1 1 0,0 0 0,0-1 0,0 1 0,0 0 0,0-1 0,0 1 0,0 0 0,0-1 0,0 1 0,0 0 0,-1-1 0,1 1 0,0 0 0,-1 0 0,1 6-213,1-6 200,-1-1 1,1 0 0,0 1-1,-1-1 1,1 0 0,0 1-1,-1-1 1,1 1 0,-1-1-1,1 1 1,-1-1 0,1 1-1,-1 0 1,1-1 0,-1 1-1,0 0 1,1-1 0,-1 1-1,0 0 1,0-1 0,1 2 0,-1 6 121,-1-5-127,1-1 1,0 1-1,0-1 0,0 0 1,0 1-1,1-1 1,-1 1-1,1-1 0,-1 0 1,1 1-1,0-1 0,-1 0 1,1 0-1,1 1 1,1 2-1,0 25 485,0-24-415,-1 1 1,0-1-1,0 1 1,-1-1 0,0 1-1,0 0 1,0-1-1,-1 1 1,0 0-1,0 0 1,-3 9 0,2 9-84,5-19 56,3 9 136,-7-13-181,0-2-17,0 1 0,0 0 0,-1 0 0,1 0 0,0-1 0,0 1 0,0 0 1,0 0-1,0 0 0,1-1 0,-1 1 0,0 0 0,0 0 0,0 0 0,1-1 0,-1 1 0,0 0 0,1 0 0,-1-1 0,1 1 0,-1 0 0,1-1 0,-1 1 0,1 0 0,-1-1 0,1 1 0,0-1 0,-1 1 0,2 0 0,-1 0-3,-1 0 0,1 0 0,-1 0 0,1 0 0,-1 0 0,0 0 0,1 0 0,-1 1 0,0-1 0,0 0 0,0 0 0,0 0 0,0 0 1,0 1-1,0-1 0,0 0 0,-1 0 0,1 0 0,0 0 0,-1 0 0,1 0 0,-1 0 0,1 0 0,-1 0 0,1 0 0,-1 0 0,0 0 0,0 0 0,-1 2 0,-2 4 146,4-2-364,0-1-1,-1 0 0,1 0 0,-1 0 0,0 1 0,0-1 1,-1 0-1,1 0 0,-4 6 0,-13 15-5838,16-19 3672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37.07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11 0 100,'0'15'2055,"0"-12"-1883,-1 0 0,1 1 0,0-1 1,0 0-1,0 1 0,1-1 0,-1 0 0,1 1 1,-1-1-1,1 0 0,0 0 0,1 0 0,-1 0 1,2 4-1,-1-2-30,-1 0 0,0 0 0,0 1-1,-1-1 1,0 0 0,0 0 0,0 1 0,0-1 0,-2 6 0,1 3 61,-10 52 61,11 8-1730,-6-64-172,3-8 1020,2 4-1072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37.83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15 1 8,'0'42'3772,"0"-41"-3741,0 3 98,1-1 0,-1 1 1,0 0-1,-1-1 0,1 1 0,-1 0 0,0-1 0,1 1 1,-2-1-1,1 1 0,-3 5 0,3-3 26,-1 0 0,1 0-1,0 0 1,1 0 0,-1 1-1,1-1 1,1 0 0,1 11-1,-1 7 420,-1 115 998,11-109-1905,-11-29 276,0 0 0,0-1 0,1 1-1,-1 0 1,0-1 0,0 1 0,0-1-1,1 1 1,-1 0 0,0-1 0,1 1 0,-1-1-1,0 1 1,1-1 0,-1 1 0,1-1 0,-1 1-1,1-1 1,-1 0 0,1 1 0,1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38.50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 0 192,'0'8'1243,"0"-3"-904,-1 0 0,1 0 0,1 0 0,-1 0 0,1-1 0,0 1 0,0 0 0,0 0 0,0 0 0,3 4 0,-3-6-219,0-1 0,0 1 0,0 0-1,0 0 1,-1 0 0,1-1 0,-1 1 0,0 0 0,0 5 0,5 20 637,-4-23-626,1 1 0,-1-1 0,0 1 0,-1 0 1,1 0-1,-1-1 0,-1 1 0,1 0 0,-2 7 0,1 8 200,1-15-248,0 1-24,0 0-1,0 0 1,-1 0-1,1 0 0,-1 0 1,-1 0-1,-3 11 0,0 12-22,-1 0-325,-8 1-4074,5-25 2063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30.6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 0 76,'0'0'7695,"-11"1"-5520,2 22 2394,7-21-4490,1 1 0,-1 0 0,1-1 1,0 1-1,0 0 0,0 0 0,0-1 0,0 1 0,0 0 0,1 0 0,-1 4 0,1 434 2065,0-440-2122,0 17 20,0-17-52,-2 18-15,3-19 25,-1 0-1,0 0 1,0 0 0,0 0 0,0 0-1,0 0 1,0 0 0,0 0 0,0 0 0,1 1-1,-1-1 1,0 0 0,0 0 0,0 0-1,0 0 1,0 0 0,0 0 0,0 0-1,0 0 1,0 1 0,0-1 0,0 0-1,0 0 1,0 0 0,0 0 0,0 0-1,0 0 1,0 1 0,0-1 0,0 0-1,0 0 1,0 0 0,0 0 0,0 0-1,0 0 1,0 0 0,0 1 0,0-1-1,0 0 1,0 0 0,0 0 0,0 0-1,-1 0 1,1 0 0,0 0 0,0 0-1,0 0 1,0 1 0,0-1 0,0 0-1,-1 0 1,3 0 36,0-6 112,5 6-144,-4-4-41,-2 4 33,-1-1-1,0 1 1,0-1-1,1 1 0,-1-1 1,1 1-1,-1-1 1,0 1-1,1-1 0,-1 1 1,1 0-1,-1-1 1,1 1-1,-1-1 0,1 1 1,-1 0-1,1 0 1,-1-1-1,1 1 0,-1 0 1,1 0-1,1 0 1,26-6-969,-26 6 618,-22-13-7585,10 1 3424,8 6 1918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0.33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 76,'0'42'3192,"0"-5"-4603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1.17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 12 508,'0'0'1426,"-2"-12"4164,2 12-5528,0 0 0,-1 0-1,1 0 1,0 0 0,0 0 0,-1 0-1,1 0 1,0 0 0,0 0 0,-1 1-1,1-1 1,0 0 0,0 0 0,-1 0-1,1 0 1,0 0 0,0 0 0,0 1-1,-1-1 1,1 0 0,0 0 0,0 0-1,0 1 1,0-1 0,-1 0 0,1 0-1,0 1 1,0-1 0,0 0 0,0 0-1,0 1 1,0-1 0,0 0 0,0 0-1,0 1 1,0-1 0,0 0 0,0 0 0,0 1-1,0-1 1,0 1 0,3 16 37,2 7 138,-5-18-119,0 0 0,0 0 0,1 1 0,-1-1 1,1 0-1,1 0 0,3 11 0,0 16 233,-6-30-341,1 0 1,0 0 0,0-1-1,1 1 1,-1 0 0,1-1-1,-1 1 1,1 0 0,0-1-1,2 6 1,-1-1 4,-1 0 1,0 0-1,0 0 0,-1 0 1,1 0-1,-1 0 0,-1 0 1,-1 9-1,1 7 44,1-20-34,0 0-68,0-1-1,0 0 0,0 1 1,0-1-1,0 0 1,0 1-1,0-1 0,-1 0 1,1 1-1,-1-1 0,0 0 1,0 0-1,0 0 0,0 0 1,-2 4-1,-19 20-5610,19-21 3433,-6 1-171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2.08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27 0 828,'0'0'2714,"0"43"553,0-39-3138,0 1-1,-1 0 1,1 0-1,-1 0 1,0-1-1,0 1 0,0 0 1,-3 5-1,2-5-60,1-1 0,0 1-1,0-1 1,0 1 0,1-1 0,0 1-1,0 8 1,0-9-54,0 0 0,0 0 0,0 1 0,-1-1-1,1 0 1,-1 0 0,-2 7 0,1-3-1,0 0 0,1 0 0,0 0 0,1 1 0,0-1 0,0 0 0,2 14 0,0 8 12,-2 29 46,0-33-5471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2.90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 0 512,'4'8'4930,"-4"-8"-4875,1 1 1,-1 0-1,1-1 1,0 1-1,-1 0 1,0-1-1,1 1 1,-1 0-1,1 0 1,-1-1-1,0 1 1,1 0-1,-1 0 0,0 0 1,0 0-1,0-1 1,0 1-1,0 0 1,0 1-1,0 10 356,0 0 0,1 0 0,0 0 0,1 0 0,3 12 0,-3-17-329,-1 0-1,0 0 1,-1 0 0,0 0-1,0 0 1,0 0 0,-1 0 0,0 0-1,-3 12 1,-3 28 12,-3 19-86,-1-36-92,11-19-175,0 1-868,0-4-4594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3.70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64 12 284,'0'0'1054,"-9"-12"4085,10 13-5042,0 1 0,0-1-1,0 0 1,0 0 0,0 0 0,-1 1 0,1-1 0,0 1 0,-1-1 0,1 0 0,-1 1 0,1-1 0,-1 1 0,0-1 0,0 1 0,0-1 0,0 1 0,0-1 0,0 1 0,0-1 0,0 3 0,-1 51 784,1-40-710,-11 112 853,0-60-1026,1-19 61,9-45-49,1 1 0,-1-1 0,0 0 0,0 0-1,0 1 1,0-1 0,0 0 0,-3 4 0,2-4-56,1 0 0,-1 0 0,1 0 0,0 0-1,0 1 1,0-1 0,0 0 0,0 6 0,-4-4-383,1 0-1265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4.54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0 856,'11'31'2528,"-1"29"-714,-9-31-894,0-19-615,-1 1 0,0-1 1,0 1-1,-1-1 0,0 0 0,-1 1 1,-5 14-1,6-22-271,1 0 0,-1 0 0,0 0 1,1 0-1,-1 0 0,1 0 0,0 0 0,0 0 0,0 0 0,1 0 0,-1 0 0,1 0 1,-1-1-1,3 6 0,-2-6-31,-1 0 0,1 0 0,0 0 0,-1 0 0,0 0 0,1 1 0,-1-1 1,0 0-1,0 0 0,0 1 0,0-1 0,-1 0 0,1 0 0,-1 0 0,1 1 0,-1-1 0,-1 2 0,1-2 14,1 1-1,-1-1 0,0 0 0,1 0 0,-1 1 0,1-1 0,-1 1 0,1-1 0,0 0 1,0 1-1,0-1 0,1 0 0,-1 1 0,1-1 0,-1 1 0,1-1 0,0 0 0,0 0 0,1 4 1,5 24-5736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5.32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0 300,'0'3'7326,"0"0"-7603,11 58 1862,-11-49-1442,0 0 0,1 1 0,1-1 0,4 18 0,-4-15-120,0 0 1,0 0-1,-2 0 1,0 1-1,-2 19 1,0 11 2,2-35-104,0-8-14,0-1 0,1 1 0,-1 0 0,0-1 0,-1 1 0,1 0 0,0-1 1,-1 1-1,1-1 0,-1 1 0,0-1 0,0 1 0,0-1 0,0 1 0,-2 2 0,-8 2-4467,9-2 2315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8.43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 2 196,'1'0'79,"-1"-1"0,1 1 1,-1 0-1,0 0 0,1 0 0,-1 0 1,1 0-1,-1 0 0,0 0 0,1 0 0,-1 0 1,1 0-1,-1 0 0,0 0 0,1 0 1,-1 1-1,1-1 0,-1 0 0,0 0 1,1 0-1,-1 0 0,1 1 0,-1-1 0,0 0 1,0 0-1,1 1 0,-1-1 0,0 0 1,1 1-1,-1-1 0,0 0 0,0 1 0,1-1 1,-1 1-1,0-1 0,0 0 0,0 1 1,0-1-1,0 0 0,0 1 0,1-1 0,-1 1 1,0-1-1,0 1 0,0-1 0,0 0 1,0 1-1,-1-1 0,1 1 0,0-1 0,0 0 1,0 1-1,0-1 0,0 1 0,0-1 1,-1 1-1,0 16 483,-2-11-314,2-6-226,0 1-1,1 0 1,-1-1 0,0 1 0,1 0 0,-1 0 0,1 0-1,0-1 1,-1 1 0,1 0 0,-1 0 0,1 0 0,0 0-1,0 0 1,0 0 0,-1 0 0,1 0 0,0 1 0,0 199 1204,0-201-1226,0 1 1,0-1-1,1 0 0,-1 0 0,0 0 0,0 0 0,0 1 0,0-1 0,0 0 0,0 0 1,-1 0-1,1 1 0,0-1 0,0 0 0,0 0 0,0 0 0,0 0 0,0 1 1,0-1-1,0 0 0,0 0 0,0 0 0,0 0 0,-1 0 0,1 1 0,0-1 0,0 0 1,0 0-1,0 0 0,0 0 0,-1 0 0,1 0 0,0 0 0,0 1 0,0-1 1,0 0-1,-1 0 0,1 0 0,0 0 0,0 0 0,0 0 0,0 0 0,-1 0 0,1 0 1,0 0-1,0 0 0,-1 0 0,5 5 0,-4-4-1,1 0 1,-1 0-1,1 0 1,-1 0-1,1 0 1,-1 0-1,0 0 1,1 0-1,-1 0 1,0 0-1,0 0 0,1 0 1,-1 0-1,0 0 1,0 0-1,0 0 1,-1 0-1,1 0 1,0 2-1,-1-2-7,1-1 0,0 1-1,0 0 1,0-1-1,0 1 1,0 0-1,-1-1 1,1 1 0,1 0-1,-1 0 1,0-1-1,0 1 1,0 0-1,0-1 1,0 1 0,1 0-1,-1-1 1,0 1-1,0 0 1,1-1 0,-1 1-1,0-1 1,1 1-1,-1-1 1,1 1-1,-1-1 1,1 1 0,-1-1-1,1 1 1,0 0-1,1 13-1049,-2-9-2461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9.19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24 0 728,'0'0'2234,"-2"24"-352,0-21-1717,-1 1 0,1 0-1,0 0 1,0 0 0,0 0 0,1 0 0,-1 0 0,1 1 0,0-1-1,-1 5 1,2 22 217,-1-18-280,1 1 0,0-1 1,1 0-1,0 1 1,1-1-1,4 15 0,-4-22-94,-1 0-1,0 1 1,-1-1-1,1 1 1,-1-1-1,0 0 1,-1 1-1,0-1 1,0 1-1,-3 8 1,-3 34-113,7-40-85,0-1-1282,0 0-2599,0-3 2255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9.92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 0 332,'0'0'812,"0"43"3773,0-38-4405,0-1 1,0 1-1,0-1 1,0 1 0,1 0-1,0-1 1,0 1-1,0-1 1,4 8 0,-3-6-66,-1 0 1,0 0-1,0 0 1,-1 0-1,1 0 1,-1 0-1,-1-1 1,1 1-1,-2 7 1,1 6 49,-10 50 338,11 22-677,-11-50-1877,2-29-1562,7-5 1777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33.9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3 320,'9'-3'2289,"-18"6"2048,9 40 2082,3-33-5662,4 11 271,-7-11-861,0-7-134,-1-1 0,1 1 0,0-1 1,0 1-1,1 0 0,-1-1 0,0 1 1,1-1-1,-1 1 0,1-1 0,0 1 1,0-1-1,0 0 0,0 1 1,2 2-1,-2-2-30,0-1 0,0 1 1,0-1-1,0 1 0,-1 0 0,0 0 1,1-1-1,-1 1 0,0 0 0,0-1 1,0 1-1,-1 0 0,0 4 0,-1 24 18,2 71 73,0-101-57,11 34 154,-11-34-170,0 18 74,0-14-93,0-4 6,-2 17 25,-4-17 16,12 3-18,-6-4-31,2 1 78,-4 11 397,2-12-452,0 0 0,0 0-1,0 1 1,1-1 0,-1 0 0,0 0 0,0 0 0,0 0-1,0 1 1,0-1 0,0 0 0,0 0 0,0 0 0,0 0-1,0 1 1,0-1 0,0 0 0,0 0 0,0 0 0,0 1-1,0-1 1,0 0 0,0 0 0,-1 0 0,1 0 0,0 1-1,0-1 1,0 0 0,0 0 0,0 0 0,0 0-1,0 0 1,-1 0 0,1 1 0,0-1 0,0 0 0,0 0-1,0 0 1,0 0 0,-1 0 0,1 0 0,10 0-1917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0.68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1 292,'0'0'4087,"11"7"-1767,0 21-846,-11-19-1370,0-1 1,-1 0-1,0 1 1,0-1 0,-1 0-1,-2 9 1,2-9-105,0 1 0,1 0 0,0 0 0,1 0 0,0-1 0,2 18 0,0 7 0,9 21 8,-12-51-12,1 0 1,0 0-1,0 0 1,1 0-1,-1 0 1,1 0-1,-1 0 1,1 0-1,0 0 0,0 0 1,0 0-1,3 4 1,-1 16-485,-6-10-5343,-6-8 3771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1.40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0 648,'0'0'1564,"11"7"2059,-11 162-1284,0 0-4831,-11-162-1350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2.12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 1 340,'-9'0'4695,"10"1"-4588,1 1 0,-1 0 0,0 0-1,1 0 1,-1 0 0,0 0 0,0 0 0,-1 0 0,1 0-1,0 1 1,-1-1 0,1 0 0,-1 0 0,1 5-1,5 42 558,-2-22-581,-4-25-81,1 0 1,-1 0 0,1 0-1,-1 1 1,0-1 0,1 0-1,-1 0 1,0 1 0,-1-1 0,1 0-1,0 0 1,-1 1 0,1-1-1,-1 0 1,0 0 0,-1 3-1,-8 50-5,8-47-44,0 1 0,1-1 1,0 1-1,0 0 0,1-1 0,0 1 0,3 14 1,-1 9-2242,-13-13-326,11-8 1444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2.80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3 72,'2'-3'5284,"1"5"-2465,1-1-3905,-2 46 2104,-2-36-873,0-7-115,-1 1-1,1-1 1,0 1-1,1-1 1,-1 1-1,1-1 0,0 1 1,0-1-1,0 0 1,4 8-1,-4-4-30,0 0 0,0 0-1,-1 1 1,-1 15 0,1-8-102,0-15-59,8-1-1076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5.87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9 0 172,'0'0'624,"0"44"6431,-5-37-6780,5-6-265,0-1 0,-1 0 1,1 0-1,0 1 1,0-1-1,-1 0 1,1 1-1,0-1 0,0 0 1,0 0-1,-1 1 1,1-1-1,0 0 0,0 1 1,0-1-1,0 1 1,0-1-1,0 0 0,0 1 1,0-1-1,0 0 1,0 1-1,0-1 0,0 0 1,0 1-1,0-1 1,0 1-1,0-1 0,0 0 1,0 1-1,0-1 1,0 0-1,1 1 0,-1-1 1,0 0-1,0 1 1,0-1-1,1 0 0,-1 0 1,0 1-1,0-1 1,1 0-1,-1 0 1,0 1-1,1-1 0,-1 0 1,0 0-1,1 0 1,-1 0-1,0 1 0,1-1 1,2 3 129,-1 0 0,-1 1 1,1-1-1,0 1 0,-1 0 0,0-1 1,0 1-1,0 0 0,0 0 1,0 0-1,-1 0 0,0 5 0,-1 60 966,-1-34-986,-9 21-76,11-41-420,0-7-6860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6.40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0 168,'11'19'2825,"-12"6"-1369,1-16-1190,-1 1-1,1-1 1,1 0 0,0 1-1,0-1 1,0 0 0,6 16 0,-6-21-225,0-1 0,0 1 0,0 0 0,0 0 0,-1 0 1,0 0-1,0 0 0,0 7 0,-1-8-28,1 0 0,0 0 0,0 0 0,0 1 0,0-1 0,1 0 1,-1 0-1,1 1 0,0-1 0,0 0 0,2 4 0,-2-6-19,-1 1-1,1 0 1,0 0-1,-1 0 1,1 0 0,-1 0-1,1 0 1,-1 0-1,0 0 1,0 0-1,0 0 1,-1 3 0,1-3-41,0-1 0,0 1 1,0-1-1,0 1 1,0-1-1,0 1 0,0-1 1,0 0-1,1 1 1,-1-1-1,1 1 0,-1-1 1,1 0-1,-1 1 1,1-1-1,0 0 0,0 2 1,0-2-131,-1 0 1,1 0-1,-1 1 1,1-1-1,-1 0 0,0 0 1,0 0-1,0 0 1,1 1-1,-1-1 0,0 0 1,-1 0-1,1 0 1,0 1-1,0-1 1,0 0-1,-1 0 0,1 0 1,-2 2-1,-6 9-1791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06.00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76 1 336,'0'0'6054,"-2"7"-1758,2-7-4287,-1 0 1,1-1-1,0 1 1,0 0 0,0 0-1,-1 0 1,1 0 0,0 0-1,0 0 1,-1 0-1,1 0 1,0 0 0,0 0-1,-1 0 1,1 0-1,0 0 1,0 0 0,0 0-1,-1 0 1,1 0 0,0 0-1,0 0 1,-1 0-1,1 0 1,0 0 0,0 0-1,0 1 1,-1-1-1,1 0 1,0 0 0,0 0-1,0 0 1,-1 1 0,1-1-1,0 0 1,0 0-1,0 0 1,0 0 0,0 1-1,0-1 1,-1 0-1,1 0 1,0 1 0,0-1-1,0 0 1,0 0 0,0 1-1,0-1 1,0 0-1,0 0 1,0 0 0,0 1-1,0 17 954,0-13-735,0-4-56,2 30 2257,-1-30-2391,-1 0 1,1 0-1,0 0 0,0-1 1,-1 1-1,1 0 1,0 0-1,-1 0 1,1 0-1,-1 0 0,1 0 1,-1 0-1,1 0 1,-1 1-1,0-1 0,0 0 1,0 0-1,1 0 1,-1 0-1,0 0 1,0 1-1,-1 1 0,1-2-21,0 0-1,0 0 1,0 0-1,0 0 1,0 0-1,0 0 1,0 0-1,0 0 1,1 0-1,-1 0 1,0 0-1,1 0 1,-1 0-1,1 0 1,-1 0-1,1 0 1,-1 0-1,1 0 1,-1 0-1,1-1 1,0 1-1,1 1 0,-1 3 32,0 0 0,0 1 0,-1-1 0,0 1 0,0-1-1,0 0 1,-1 8 0,0-4 12,1 138 560,-10-100-583,-1 12 132,8-49-142,1 0-1,0 1 0,0-1 1,0 12-1,2-7 3,1-10-18,-1 0 0,0 0 0,0 0 0,0 0 0,-1 0 1,0 0-1,0 0 0,0 0 0,0 0 0,-4 7 0,3-5-19,1 0 1,0 0-1,0 0 1,0 0-1,1 1 1,0-1-1,0 0 1,3 11-1,-2 5 34,-1 55 88,-10-60-93,10-17-17,0 17-250,-11-27-1973,10 9 1690,-1 0 0,1-1-1,0 0 1,0 1-1,-1-1 1,1 0-1,0 1 1,0-1-1,0 0 1,0 0 0,0 0-1,0 0 1,0 0-1,0 0 1,0 0-1,1-1 1,-1 1-1,0 0 1,1 0 0,-1 0-1,0-3 1,1-7-2621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24.52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13 13 44,'0'0'2952,"-2"30"3706,1-29-6461,0 0 1,0 0 0,0 0 0,1 0 0,-1 0-1,0 0 1,0 0 0,1 1 0,-1-1 0,1 0-1,-1 0 1,1 0 0,0 1 0,-1-1 0,1 0 0,0 1-1,0-1 1,0 0 0,0 1 0,0-1 0,0 0-1,0 3 1,1 48 971,-1-36-839,11 13-198,-11-23-107,0-5-20,-1 0 0,1 0-1,0 0 1,0 0 0,0 0-1,0 0 1,0 0 0,0 0 0,0 0-1,0 0 1,0 0 0,1 0 0,-1 0-1,0 0 1,1 0 0,-1 0 0,1 0-1,-1 0 1,1-1 0,-1 1-1,1 0 1,0 0 0,-1 0 0,1-1-1,0 1 1,1 1 0,-1 3 26,0-1 1,0 1 0,-1 0-1,1 0 1,-1 0-1,0 0 1,-2 9-1,2-2 83,0 108 219,0-119-325,0 10-38,0-10 100,-11-19 554,11 1-557,-1 11-61,0 1 0,1 0-1,0 0 1,0-1 0,1 1 0,0 0-1,-1 0 1,2 0 0,-1 0 0,1 0 0,2-6-1,-4 10-4,1-1-1,0 1 1,-1 0-1,0 0 1,1 0-1,-1-1 1,0 1-1,0 0 1,1-1-1,-1 1 1,0 0-1,0 0 1,0-1-1,-1 1 1,1 0-1,0-1 1,-1-1-1,1 2-2,-1-1 0,1 0 0,0 1 0,0-1 0,0 0 0,0 1 0,0-1 0,0 0 0,0 1 0,0-1 0,1 0 0,-1 1 0,1-3 0,3-2-3,-1 0 0,-1 0 0,1-1 0,-1 1 0,0-1 0,-1 0 0,0 1 0,1-15 0,9-9 16,0 0-50,-7 21 44,-4 8-5,1 0 1,0 1-1,-1-1 1,1 0-1,0 0 0,-1 0 1,1 0-1,-1 0 1,1 0-1,-1 0 1,1 0-1,-1 0 0,0 0 1,0 0-1,1 0 1,-1 0-1,0 0 1,0-1-1,0 1 0,0 0 1,0 0-1,-1 0 1,1 0-1,-1-2 1,3 2 4,-1 1-3,0 0 1,0-1 0,0 1-1,0-1 1,0 1-1,0-1 1,0 1-1,0-1 1,0 0-1,0 0 1,-1 1-1,1-1 1,0 0 0,-1 0-1,1 0 1,0 0-1,-1 0 1,1 0-1,-1 0 1,1-1-1,4-5-18,34-19 20,-14 8-6,8 13-28,-31 5 44,23 1 7,-24-1-21,-1 0-1,1 0 0,-1 0 1,1 0-1,0 0 0,-1 1 1,1-1-1,-1 0 0,1 0 1,-1 0-1,1 1 0,-1-1 0,1 0 1,-1 1-1,1-1 0,-1 0 1,1 1-1,-1-1 0,1 0 1,-1 1-1,1-1 0,-1 1 1,0-1-1,1 1 0,-1-1 1,0 1-1,0-1 0,1 1 1,-1 0-1,0 0 0,22 24-39,-10-9 50,-11-15-10,-1-1 0,1 0 0,0 0 1,-1 1-1,1-1 0,-1 0 0,1 1 0,-1-1 0,1 0 0,-1 1 1,0-1-1,1 1 0,-1-1 0,1 1 0,-1-1 0,0 1 1,0-1-1,1 1 0,-1-1 0,0 1 0,0-1 0,1 1 1,-1-1-1,0 1 0,0 0 0,0-1 0,0 1 0,0-1 0,0 1 1,0 0-1,0-1 0,0 1 0,0-1 0,0 1 0,-1 0 1,5 5-21,3 8 36,4 23-35,-7-25-11,-3-11 31,0-1-1,-1 1 0,1 0 1,-1 0-1,1-1 1,-1 1-1,1 0 0,-1 0 1,0 0-1,1 0 0,-1-1 1,0 1-1,0 0 1,1 0-1,-1 0 0,0 0 1,0 0-1,0 0 1,0 1-1,10 28 5,1 1-1,-11-27-6,0-3 1,0 0 1,-1 1 0,1-1-1,0 0 1,1 0 0,-1 0-1,0 0 1,0 1 0,0-1-1,1 0 1,-1 0 0,1 0-1,-1 0 1,1 0 0,-1 0-1,1 0 1,0 0 0,-1 0-1,1 0 1,0 0 0,1 1-1,-1 3 11,0 0-1,0 0 0,0-1 1,-1 1-1,1 0 0,-1 0 1,0 0-1,-2 9 0,1 0 29,1-13-35,0 0 0,0 0 1,0 1-1,0-1 0,0 0 0,0 0 0,0 0 0,-1 0 0,1 0 0,0 1 0,-1-1 0,1 0 0,-1 0 0,1 0 1,-1 0-1,1 0 0,-1 0 0,0 0 0,1-1 0,-3 3 0,3-3-4,-1 1 4,1 0 0,-1 0-1,1 0 1,-1 0 0,1 1-1,0-1 1,0 0 0,-1 0-1,1 0 1,0 0 0,0 0-1,0 1 1,0-1 0,0 0-1,0 0 1,1 0 0,-1 0-1,1 2 1,-1-1 14,5 4-121,-5-6 95,0 0 1,1 1-1,-1-1 1,0 0-1,1 0 1,-1 0-1,0 0 1,1 1-1,-1-1 0,0 0 1,1 0-1,-1 1 1,0-1-1,0 0 1,0 1-1,1-1 1,-1 0-1,0 0 1,0 1-1,0-1 1,1 1-1,-1-1 0,0 0 1,0 1-1,0-1 1,0 0-1,0 1 1,0-1-1,0 0 1,0 1-1,0-1 1,0 1-1,0 0 1,0 0-30,-2 17-1870,-4-21 811,3-17-7709,3 11 7492,0-8-1495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25.69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13 636,'0'0'805,"13"-8"5271,-3 4 2071,-9 5-8087,0 0 1,0 0-1,0 0 0,0 0 0,0 0 1,0 0-1,-1 1 0,1-1 0,0 0 1,-1 0-1,1 1 0,-1-1 0,1 1 1,-1-1-1,0 0 0,0 1 0,0-1 1,0 1-1,0-1 0,0 1 0,0-1 1,0 0-1,0 1 0,0-1 1,-1 3-1,0-2-44,1 0 1,0 1-1,-1-1 1,1 0-1,1 1 1,-1-1-1,0 0 1,0 1-1,1-1 1,0 0-1,-1 1 1,1-1-1,0 0 1,0 0-1,0 0 0,2 3 1,-2-4-13,-1-1 0,0 1 0,0-1 0,1 0-1,-1 1 1,0-1 0,0 1 0,1-1 0,-1 0 0,0 1 0,0-1 0,0 1 0,0-1 0,1 1 0,-1-1-1,0 1 1,0-1 0,0 1 0,0-1 0,0 1 0,0-1 0,0 1 0,-1-1 0,1 1 0,0-1 0,0 0 0,0 1-1,1 12 85,0-11-64,1 0 0,-1 1 0,0-1 0,0 1 0,0-1 1,0 1-1,0-1 0,-1 1 0,1 0 0,-1-1 0,1 1 0,-1 0 0,0-1 0,-1 5 0,-5 50 150,0-11-48,6-27-75,-1-13-38,0 0 1,1 0-1,0 0 0,1 0 1,0 0-1,-1 0 1,2 0-1,-1 0 0,1-1 1,2 7-1,-3-6 1,1-1 0,-1 0 1,-1 1-1,1 0 0,-1-1 0,0 1 1,0-1-1,-2 12 0,1 2 21,1 222 241,0-240-228,-1-1-120,1 0 31,-1 0 0,1 0-1,-1 0 1,1 0 0,-1 0-1,1 0 1,-1 0-1,1-1 1,-1 1 0,1 0-1,0 0 1,-1 0 0,1-1-1,-1 1 1,1 0 0,0-1-1,-1 1 1,1 0 0,0-1-1,-1 1 1,1-1-1,0 1 1,0 0 0,-1-1-1,1 1 1,0-1 0,0 1-1,0-1 1,-1 1 0,1-1-1,0 1 1,0-1-1,0 1 1,0-1 0,0 0-1,0 0-255,0 0 0,0 0 0,-1 0 0,1 0 0,0 0 0,-1 0 0,1 0 0,-1 0 0,1 0 0,-1 0 0,1 0 0,-1 0 0,1 0 0,-1 1 0,0-1 0,0 0 0,1 0-1,-1 1 1,-2-2 0,3 2 204,0 0-1,-1 0 0,1-1 0,-1 1 0,1 0 0,0 0 1,-1-1-1,1 1 0,0 0 0,-1-1 0,1 1 0,0 0 1,0-1-1,-1 1 0,1 0 0,0-1 0,0 1 0,0-1 1,-1 1-1,1-1 0,0 1 0,0 0 0,0-1 0,0 1 1,0-1-1,0 1 0,0-1 0,-4-13-3897,-5 3 1417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26.30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 2 64,'0'6'2377,"0"-6"-2206,0 1 1,-1-1 0,1 1-1,0-1 1,0 1-1,0-1 1,0 1 0,0 0-1,0-1 1,0 1 0,0-1-1,0 1 1,0-1-1,0 1 1,0-1 0,0 1-1,0 0 1,0-1 0,1 1-1,-1-1 1,0 1 0,0-1-1,1 1 1,-1-1-1,0 0 1,1 1 0,-1-1-1,0 1 1,1-1 0,-1 1-1,1-1 1,-1 0-1,1 0 1,-1 1 0,1-1-1,-1 0 1,1 1 0,-1-1-1,1 0 1,2 0 2378,-2 0-2325,0 0 0,0-1 0,0 1 0,1 0 0,-1 0 0,0 0 0,0 0 0,0 0 0,0 0 0,1 0-1,-1 0 1,0 1 0,0-1 0,0 0 0,0 1 0,0-1 0,0 1 0,2 0 0,8 2 924,84-15 19,13 0-1123,-85 5-1397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35.4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0 116,'0'0'849,"9"5"960,-13-3-1661,4-2-77,0 1 0,-1-1 0,1 0 0,0 0 0,-1 0 0,1 0 0,0 1 0,-1-1 0,1 0 0,0 0 0,0 1 0,-1-1 0,1 0 0,0 0 0,0 1 0,0-1-1,-1 0 1,1 1 0,0-1 0,0 0 0,0 1 0,0-1 0,0 0 0,0 1 0,0-1 0,0 1 0,0-1 0,0 0 0,0 1 0,0-1 0,0 0 0,0 1 0,0-1 0,0 0 0,0 1 0,0-1 0,-3 4 241,-4 10 1431,7-13-1507,-2 10 666,0-10-872,2-1 31,-1 0 0,1 0 0,-1 1 0,1-1 0,-1 0-1,1 1 1,-1-1 0,1 0 0,-1 1 0,1-1-1,0 1 1,-1-1 0,1 1 0,0-1 0,-1 1-1,1-1 1,0 1 0,0-1 0,-1 1 0,1-1-1,0 1 1,0-1 0,0 1 0,0-1 0,0 1-1,0 0 1,0-1 0,0 1 0,0-1 0,0 1-1,0-1 1,0 1 0,0 0 0,1 0 0,-1 0 805,0 47 402,-1-37-1048,1-10-195,-1 0 0,1 0 0,0 0 0,0 0 0,-1 0 0,1 0 0,0 1 0,0-1 0,0 0-1,0 0 1,0 0 0,0 0 0,0 0 0,0 0 0,1 0 0,-1 0 0,0 0 0,1 0 0,-1 0 0,0 0 0,1 0 0,-1 0 0,1 0 0,0-1 0,-1 1 0,1 0 0,0 0 0,-1 0 0,1-1-1,0 1 1,0 0 0,1 0 0,0 43 889,-2 160-68,3-197-819,-2-6-23,0 0-1,-1-1 1,1 1-1,-1 0 0,1 0 1,0 0-1,-1-1 1,0 1-1,1 0 1,-1 0-1,0 0 0,1 0 1,-1 0-1,0 0 1,0 0-1,0 0 1,0 0-1,0-1 0,0 3 1,4 11 69,-3-10-78,1 0 1,-1 0-1,0 1 0,0-1 0,0 1 0,-1-1 0,0 0 0,0 6 0,0-9 12,-2 29 47,1-29-54,1 0 0,-1 0 1,0 0-1,0-1 0,0 1 0,1 0 0,-1 0 1,0 0-1,1 0 0,-1 0 0,1 0 1,-1 0-1,1 0 0,0 1 0,-1-1 1,1 0-1,0 0 0,0 0 0,0 0 0,0 0 1,0 1-1,0-1 0,0 0 0,0 0 1,0 0-1,0 0 0,1 2 0,-1 2-1,0-4 13,0 0-15,8 8-3,-7-4 9,-8-7 16,19 18-75,-6-7-554,-17-29-10023,2 8 7407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27.77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0 153 588,'8'4'8745,"-3"-3"-8441,-4-2-187,1-1 110,1 1 1,-1 0 0,0-1 0,1 1 0,-1 0-1,1 1 1,0-1 0,-1 0 0,1 1 0,-1-1-1,1 1 1,0 0 0,-1 0 0,5 0 0,47-12 1459,-39 9-1585,-11 1-83,1 0-1,0 1 0,0 0 0,0 0 1,0 0-1,0 0 0,8 1 1,-11 0-6,0 0 0,1 0 1,-2-1-1,1 1 0,0-1 1,0 1-1,0-1 0,0 0 0,0 1 1,0-1-1,0 0 0,-1 0 1,1-1-1,0 1 0,-1 0 1,1 0-1,-1-1 0,0 1 1,1-1-1,-1 1 0,0-1 0,2-2 1,-1 0 16,0 0 0,0-1 1,-1 1-1,1 0 1,-1-1-1,0 1 0,0-1 1,0 1-1,-1-1 0,0-6 1,-21-24 851,17 35-774,1 0 0,0 0 0,-1-1 0,1 1 1,0-1-1,-1 0 0,1 0 0,-4-2 0,3 4-56,0-1-1,1 1 0,-1 0 0,1 1 1,-1-1-1,1 1 0,-1-1 0,1 1 1,-5 4-1,-3 0 19,10-5-41,-2 6-15,-1-1 1,1 0-1,-1 0 0,0 0 1,-1-1-1,1 1 1,-1-1-1,-6 5 1,-13 17-1,8-3 94,13-21-89,1 1 0,-1 0 0,1 0-1,-1 0 1,1 0 0,0 1 0,0-1 0,1 0-1,0 1 1,-1-1 0,2 1 0,-1 0 0,0-1 0,1 10-1,0-2 17,-1-9-30,1-1-1,0 1 1,0-1 0,0 1 0,0 0 0,0-1 0,0 1 0,1-1-1,0 1 1,-1-1 0,1 0 0,0 1 0,0-1 0,0 0 0,3 5-1,10 24 24,-8-25-53,0 1 1,0-1-1,0 0 0,1-1 0,-1 0 0,1 0 0,1 0 0,-1-1 0,1 0 0,0-1 0,-1 1 0,2-2 0,-1 1 0,0-1 0,0 0 0,1-1 0,-1 0 0,1 0 0,-1 0 1,1-2-1,13 0 0,52-20-3474,-6-12-4999,-47 21 5454,1 0 77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28.85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25 284,'2'4'9006,"7"10"-6530,-9-13-2186,10 23 1000,-10-20-1142,0 0 0,0 0 0,0 0 0,1-1 1,-1 1-1,1 0 0,0 0 0,0 0 0,0-1 0,3 6 0,7 46 572,-10-53-708,0-1 1,-1 1 0,1 0 0,0 0-1,-1 0 1,0 0 0,1 0-1,-1 0 1,0 0 0,0 0-1,0 0 1,0 3 0,-1-3-5,1-1 0,0 0 1,0 1-1,0-1 0,0 1 0,0-1 1,0 1-1,0-1 0,1 1 0,-1-1 0,1 0 1,-1 1-1,1-1 0,-1 1 0,1-1 1,0 0-1,1 2 0,-1 2 15,0-1 0,0 1 0,0-1 0,-1 1 0,0 0 0,1-1 0,-2 1 0,1 0 0,-1 5 0,0 6 422,-8-17-184,7 1 203,9 0 69,-12 0-316,3 0-67,1-13 555,1 12-691,0 0 0,0 1 0,1-1 0,-1 0 0,0 1 0,0-1 0,-1 0 0,1 1 0,0-1 0,0 0 0,0 0 1,0 1-1,-1-1 0,1 0 0,0 1 0,0-1 0,-1 1 0,1-1 0,-1 0 0,1 1 0,-1-1 0,1 1 0,-1-1 0,1 1 0,-1-1 0,1 1 0,-1 0 0,0-1 0,0-4 26,0 0 0,0 0 0,0 0 0,1 0 0,0 0 0,0 0 0,2-10 0,-2 4-133,11-25 198,-10 32-88,-1-1 0,1 1 0,1 0-1,-1 0 1,1 0 0,0 0 0,-1 0-1,2 0 1,-1 0 0,4-4-1,7-15-30,-11 19 11,1 0 1,0 0-1,0 1 1,0-1 0,1 1-1,-1-1 1,1 1-1,-1 0 1,7-3-1,17-17-66,-24 20-61,1 0 0,0 0 0,0 0 0,0 1-1,0-1 1,0 1 0,1 0 0,-1 0 0,1 1-1,-1-1 1,1 1 0,0 0 0,0 0-1,5 0 1,32 0-4304,-5 7-3659,-27-5 5349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30.34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 46 772,'0'0'5653,"-9"6"-3393,10-6-2038,0 1-1,0-1 1,1 1 0,-1-1 0,0 1 0,0-1-1,0 1 1,0 0 0,0 0 0,-1-1 0,1 1-1,0 0 1,0 0 0,0 0 0,-1 0 0,1 0-1,0 0 1,-1 0 0,1 0 0,-1 0 0,0 0 0,1 0-1,-1 0 1,0 0 0,1 1 0,-1-1 0,0 0-1,0 0 1,0 0 0,0 2 0,0-2 26,0 41 669,0 98-549,11-86-269,-22 7 1500,9-78-821,1 16-753,0 0 0,0-1 1,0 1-1,0 0 0,0-1 1,0 1-1,1-1 0,-1 1 0,0-1 1,1 0-1,-1 1 0,1-1 1,0 1-1,0-1 0,-1 0 0,1 1 1,0-1-1,0 0 0,1 0 1,-1 1-1,1-4 0,-1-7 31,-5 1 10,4 11-64,1-1 1,-1 1-1,1-1 0,-1 1 0,1-1 0,0 1 0,-1 0 0,1-1 0,0 0 0,-1 1 0,1-1 0,0 1 0,0-1 0,-1 1 0,1-1 0,0 0 0,0 1 0,0-1 0,0 1 0,0-1 0,0 0 0,0 1 0,0-1 0,0 1 1,0-1-1,0 0 0,1 1 0,-1-1 0,0 1 0,0-1 0,0 1 0,1-2 0,6-9 26,-4 7-22,0 0 1,0 0-1,-1 0 0,0 0 1,0-1-1,0 1 0,0-1 1,-1 1-1,0-1 0,2-8 1,-2 5-2,1 0 0,0 0 0,1 0 0,0 1 0,0-1 0,1 1 0,5-10 0,5-9-9,-8 15 2,1 1 1,1 0 0,0 1-1,0 0 1,0 0 0,1 1-1,1 0 1,-1 0-1,1 1 1,1 0 0,-1 1-1,15-6 1,-22 11 0,1 0 0,-1 0 0,0 1 0,1-1 0,-1 1 0,0 0 0,1 0 0,-1 0 0,0 0 0,1 1-1,-1-1 1,0 1 0,0 0 0,1 0 0,-1 0 0,0 1 0,4 1 0,8 3 25,-12-5-19,0 1 0,-1 0 0,1 0 0,0 0 0,0 0 0,-1 0 0,1 1 0,-1-1 0,0 1 0,0 0 0,0 0 0,0-1 0,0 1 0,0 1 0,-1-1 0,0 0 0,2 6 0,8 12 3,10 22 30,-19-36-33,-1 0 0,0 0 0,0 0 0,0 0 0,-1 0 0,0 0 1,-1 0-1,-1 9 0,1 7 9,-10 20 20,0 7-177,11-50 66,0 1-1,0-1 1,0 0 0,-1 1 0,1-1 0,0 1 0,-1-1-1,1 0 1,0 1 0,-1-1 0,1 0 0,0 0-1,-1 1 1,1-1 0,-1 0 0,1 0 0,0 1-1,-1-1 1,1 0 0,-1 0 0,1 0 0,-1 0-1,1 0 1,-1 0 0,1 0 0,-1 0 0,1 0-1,-1 0 1,1 0 0,-1 0 0,1 0 0,0 0 0,-1 0-1,1 0 1,-1 0 0,1-1 0,-1 1 0,1 0-1,0 0 1,-1-1 0,1 1 0,-1 0 0,1-1-1,0 1 1,-1 0 0,1-1 0,-1 0 0,-21-13-8476,20 7 5183,2-5 38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31.39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44 157 1444,'0'0'4595,"34"-11"-80,1-1-2760,-29 11-1512,-1 0 1,1 0 0,0-1 0,-1 0-1,0 0 1,1 0 0,-1-1-1,0 0 1,0 0 0,0 0 0,5-5-1,11-11 708,-18 18-898,-1-1-1,0 0 1,1 1 0,-1-1 0,0 0 0,0 0-1,0 0 1,0 0 0,0 0 0,-1-1 0,1 1 0,-1 0-1,1-1 1,-1 0 0,0 1 0,0-1 0,0 1-1,0-1 1,-1 0 0,1 0 0,0-4 0,-2 5-12,0 0 0,0 1 0,0-1 1,0 0-1,0 1 0,0-1 1,0 1-1,0-1 0,-1 1 0,1-1 1,0 1-1,-1 0 0,1 0 1,-1 0-1,0 0 0,1 0 0,-1 0 1,0 0-1,1 0 0,-1 1 1,0-1-1,0 1 0,0-1 0,0 1 1,0 0-1,-2 0 0,-12 7 132,-14 9 12,-1 6 30,26-20-185,1 1 0,0-1 0,0 1 0,0 0 0,1 0 0,-1 0 0,1 0 0,0 1 0,-1-1 0,-3 7 0,-25 32 73,17-26-66,14-15-34,0-1 0,0 1-1,0 0 1,0 0-1,0 0 1,0 0 0,0 0-1,0 0 1,0 0-1,0 0 1,1 0 0,-1 1-1,0-1 1,1 0-1,-1 0 1,1 1 0,-1-1-1,1 0 1,0 1-1,0-1 1,-1 2-1,-10 40 40,11-35-50,0 1 0,1-1 0,0 1 0,0-1 0,1 1-1,0-1 1,0 0 0,1 0 0,5 12 0,-5-15 11,0-1 1,0 0-1,0 0 0,0 0 1,1 0-1,0 0 1,0-1-1,0 0 1,0 1-1,0-2 1,1 1-1,0 0 0,-1-1 1,1 0-1,0 0 1,9 2-1,-5-1-201,-1-1-1,0-1 1,0 0 0,1 0-1,-1 0 1,1-1 0,-1 0-1,1-1 1,-1 0 0,0 0-1,1-1 1,-1 0 0,0 0-1,0-1 1,0 0 0,8-4-1,-7 1-1187,-1 1-1,1-1 0,-1 0 0,-1-1 0,1 0 0,-1 0 0,0-1 1,8-12-1,-4 7-1727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32.59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54 1 356,'0'12'9285,"-1"2"-3472,0 15-1476,1-24-4378,0 0 1,0 1-1,1-1 0,-1 0 1,1 0-1,0 1 0,1-1 1,-1 0-1,4 7 0,-4-9 69,0 0-1,0 1 1,0-1-1,-1 0 0,1 1 1,-1-1-1,0 0 0,0 1 1,0-1-1,0 0 0,-1 1 1,1-1-1,-1 0 0,0 1 1,0-1-1,-2 5 1,-4 23 119,7-14-100,1-6 3,-1 0 1,-1-1-1,0 1 1,0 0 0,-1 0-1,-3 11 1,3-12-33,0 0 0,1 0-1,0 1 1,1-1 0,0 0 0,2 17 0,0 11 40,-2-34-48,1 3 16,-1 1 0,-1-1 0,1 1 0,-1-1 0,0 1 1,-1-1-1,-3 10 0,4-11-25,-1-1-1,1 1 1,0 0 0,1 0-1,0 0 1,-1 0 0,2-1-1,1 11 1,-1 18-18,-6-29-65,0-15-928,5 8 698,0 1-1,0-1 0,0 1 1,0-1-1,0 1 1,0-1-1,-1 0 0,1 1 1,0-1-1,-1 1 1,1-1-1,-1 1 0,1-1 1,-1 1-1,0 0 1,0-1-1,0 1 1,-1-2-1,-9-39-10129,9 35 7554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33.17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0 728,'2'1'10175,"4"2"-6220,29 12-1387,84-3-788,21-6-1909,-129-9 651,-7 1-2819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42.29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54 0 652,'-11'0'15231,"2"0"-14462,10 1-721,-1-1 0,1 0-1,0 0 1,-1 1 0,1-1-1,-1 0 1,1 1 0,-1-1-1,1 0 1,-1 1 0,0-1-1,1 1 1,-1-1 0,1 0-1,-1 1 1,0-1 0,1 1-1,-1 0 1,0-1 0,0 1-1,1-1 1,-1 1 0,0-1-1,0 1 1,0-1 0,0 1-1,0 0 1,0-1 0,0 1-1,0-1 1,0 1 0,0 1-1,-1 34 437,0-31-470,0 0 0,1 0 1,0 0-1,0 0 0,0 0 1,1 0-1,0 0 0,1 7 1,1-4-7,-1 0 0,1 1 0,-2 0 0,1 0 1,-1 0-1,-1-1 0,0 1 0,0 0 0,-2 13 1,1 10 33,-10 21 87,11 93 240,-11-102-320,11 130 606,0-173-461,0-2-171,0-3-15,0 3-42,0 1-83,-1 0 66,1 0-1,-1 0 1,1-1-1,-1 1 1,1 0-1,-1 0 1,1 0-1,0-1 1,-1 1-1,1 0 1,-1-1-1,1 1 1,-1 0-1,1-1 1,0 1-1,-1 0 1,1-1-1,0 1 1,-1-1-1,1 1 1,0-1-1,0 1 1,0-1-1,-1 1 1,1-1-1,0 1 1,0-1-1,0 1 1,0-1-1,0 0 1,0-7-1759,-1 1 0,0-1 1,0 1-1,0-1 0,-1 1 1,-5-14-1,-2 8-1896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43.25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141 15 672,'0'0'871,"-9"-12"5026,12 12-5627,-3-1-153,1 1 0,-1 0 0,0 0 1,1-1-1,-1 1 0,1 0 0,-1 0 0,1 0 1,-1 0-1,1 0 0,-1 0 0,1 0 0,-1 0 1,1 0-1,-1 0 0,0 0 0,1 0 0,-1 0 0,1 0 1,-1 0-1,1 0 0,-1 0 0,1 1 0,-1-1 1,1 0-1,-1 0 0,0 0 0,1 1 0,-1-1 1,0 0-1,1 1 0,-1-1 0,0 0 0,1 1 0,-1-1 1,0 1-1,1-1 0,-1 0 0,0 1 0,0-1 1,0 1-1,0 0 656,74 17 2268,-46-18-2809,-13-1-175,-1 0-1,1 1 1,0 1-1,-1 0 0,1 1 1,-1 1-1,0 0 1,0 1-1,0 1 1,21 9-1,40 16 94,-44-18-136,-27-12-6,-1 1 0,1 0 0,0 1 0,-1-1 0,0 0 0,1 1-1,-1 0 1,0 0 0,0 0 0,0 0 0,0 1 0,3 2 0,-1 0 6,-1 0 0,0-1 0,0 2 1,-1-1-1,0 0 0,0 1 0,0-1 0,0 1 1,-1 0-1,0 0 0,0 0 0,-1 0 1,1 0-1,-1 0 0,-1 1 0,1-1 1,-1 0-1,0 0 0,-1 8 0,1-4 6,-1 0-1,1 0 1,-2 0-1,1 0 1,-4 11-1,-6 35 97,-1-29-97,10-18 2,-1-1-1,-1 0 0,0 0 0,0 0 1,0 0-1,-1-1 0,0 0 0,-1 0 0,0 0 1,0-1-1,-12 11 0,-34 24 263,19-14 87,-64 38 0,43-30-15,38-24-249,0-1 0,0 0 1,-1-2-1,0 0 1,-19 6-1,18-4-91,17-9-14,-1 0 0,1 0 0,-1 0 0,1 0 0,-1 0 0,1-1-1,-1 1 1,0 0 0,0-1 0,1 1 0,-1-1 0,0 0 0,-2 1 0,-8 0-14,-8-1-144,-15-13-1512,12 0-2851,13 9 2981,-18-10-5957,27 8 4181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45.34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1 686 548,'0'0'2612,"0"-11"2705,4 8-4103,-3 3-1029,0-1 0,0 1 0,0-1 1,0 1-1,0-1 0,0 0 0,0 1 1,0-1-1,0 0 0,0 0 0,0 0 0,0 0 1,-1 0-1,1 0 0,0 0 0,-1 0 1,1 0-1,-1 0 0,1-1 0,-1-9 1123,0 9-1164,-1-1 0,1 1 0,0-1 1,0 0-1,1 1 0,-1-1 0,0 0 1,1 1-1,-1-1 0,1 1 0,0-1 0,0 1 1,0-1-1,0 1 0,2-3 0,-2 3-96,0 1 0,0-1-1,-1 1 1,1-1 0,-1 1 0,1-1-1,-1 0 1,1 1 0,-1-1 0,0 0-1,0 1 1,0-1 0,0 0 0,0-2-1,-1 2-23,1 0 0,0 1-1,0-1 1,0 0-1,0 0 1,0 1 0,1-1-1,-1 0 1,1 1-1,-1-1 1,1 0 0,-1 1-1,1-1 1,1-2-1,-1 3-2,0-1 0,-1 0 0,1 0 0,0 0 0,-1 0-1,0 0 1,1 0 0,-1-1 0,0 1 0,0 0 0,0 0-1,0 0 1,0 0 0,-1 0 0,0-3 0,2-26 221,1 25-204,-1 0 1,1 0-1,-1 0 1,0 0-1,0-12 1,0 11-18,-1 1 0,1 0 0,0-1 1,0 1-1,5-11 0,-5 12-8,0 0-1,0 0 1,0 0-1,-1 0 1,0 0-1,0-1 1,0 1-1,0 0 1,-3-9-1,2 9 1,0-1 0,1 1-1,-1 0 1,1 0 0,0 0 0,1 0-1,-1-1 1,1 1 0,2-9-1,15-63 324,-13 46-163,1 4-82,-5 23-66,0 0 0,0 0 1,0-1-1,-1 1 0,0 0 1,0-1-1,0 1 0,0 0 1,-1-6-1,0-8 271,-5 12-237,10 6 1,-2 0-7,-2-53 417,0 52-182,0 44 165,0-30-431,-1-8-19,1 0 0,0 0 0,0 0 1,0 0-1,1 0 0,0 0 0,0-1 0,0 1 0,0 0 0,4 6 0,5 25 40,-6-29-43,-1-1 0,1 0 0,0-1-1,1 1 1,-1-1 0,1 0 0,0 0-1,0 0 1,1 0 0,-1-1 0,1 0-1,0 0 1,0-1 0,0 0 0,8 3-1,8 5-19,-5-8 5,-15-2 12,1-1-1,-1 1 0,0-1 0,0 0 0,1 1 1,-1-1-1,0 0 0,0 0 0,1 0 0,-1-1 0,0 1 1,1-1-1,-1 1 0,0-1 0,3-1 0,47-24-30,-46 22 28,0 0 1,0-1-1,0 0 0,0 0 1,5-7-1,-9 10 6,-1-1 1,1 1-1,-1 0 0,0-1 0,0 1 0,0-1 0,0 0 1,0 1-1,-1-1 0,1 1 0,-1-1 0,1-5 0,3 3 9,-4 5-9,1 0 0,-1 0 1,0 0-1,1 0 0,-1 0 1,0 0-1,1 0 1,-1-1-1,0 1 0,0 0 1,1 0-1,-1 0 0,0 0 1,0-1-1,1 1 1,-1 0-1,0 0 0,0 0 1,1-1-1,-1 1 0,0 0 1,0 0-1,0-1 0,1 1 1,-1 0-1,0-1 1,0 1-1,0 0 0,0 0 1,0-1-1,0 1 0,0 0 1,0-1-1,0 1 1,0 0-1,0-1 0,0 1 1,0 0-1,0-1 0,0 1 1,0 0-1,0 0 1,0-1-1,0 1 0,-1-1 1,1 0 23,0 0-20,0-3-7,0 3 82,1 1-78,-1 0 0,1 0 0,-1 0 1,0 0-1,1 1 0,-1-1 1,0 0-1,1 0 0,-1 0 0,0 0 1,1 1-1,-1-1 0,0 0 0,1 0 1,-1 1-1,0-1 0,1 0 0,-1 0 1,0 1-1,0-1 0,1 0 1,-1 1-1,0-1 0,0 0 0,0 1 1,0-1-1,0 0 0,1 1 0,-1-1 1,0 1-1,0-1 0,0 0 0,0 1 1,0-1-1,0 1 0,0-1 1,0 0-1,0 1 0,0-1 0,0 0 1,-1 1-1,1-1 0,0 1 0,0-1 1,0 0-1,0 1 0,-1-1 1,1 0-1,0 1 0,0-1 0,-1 0 1,1 0-1,0 1 0,0-1 0,-1 0 1,1 1-1,-5 13 75,2-8-61,-4 11 14,-4 44 49,0 7-62,11 52 46,11-53-64,0-18 36,-1-7-44,-5-28 18,-4-13-8,0 0 0,-1 0 0,1 0 0,-1 0 0,1 0 1,-1 0-1,1 0 0,-1 0 0,1 0 0,-1 1 0,0-1 1,0 0-1,0 0 0,0 1 0,0-1 0,0 2 0,0-2-6,-23 28-3289,16-26 2288,-3 3-1463,7 4-2953,-8-9-2565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53.49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 20 476,'0'0'1249,"-1"-11"2310,0 11-3487,1-1 0,0 1 0,-1 0-1,1 0 1,0 0 0,-1 0 0,1 0-1,0 0 1,-1 0 0,1 0 0,0 0-1,-1 0 1,1 0 0,0 0-1,0 0 1,-1 0 0,1 1 0,0-1-1,-1 0 1,1 0 0,0 0 0,-1 0-1,1 0 1,0 1 0,0-1-1,-1 0 1,1 0 0,0 1 0,0-1-1,0 0 1,-1 0 0,1 1 0,0-1-1,0 0 1,0 0 0,1 8 6172,9-7-4296,-10-2-1762,22-18 971,30 39-624,-44-17-470,1 0-1,0 0 1,-1-1-1,1 0 1,0 0 0,0-1-1,18 0 1,70 11 19,-84-12-41,-10-1-36,0 1 0,0 0 0,0 0 0,1 0 0,-1 0 0,0 1 0,0-1 0,0 1 0,0 0 0,5 2 0,-6-2 9,-1-1-7,0 0-1,0 0 1,0 0 0,0 0 0,0 1 0,0-1 0,0 0-1,0 1 1,0-1 0,0 0 0,0 1 0,0-1-1,0 1 1,0 0 0,0-1 0,0 1 0,-1 0 0,2 0-1,-1 0-8,0 0 0,0 0 0,0 0 0,1 0-1,-1 0 1,0-1 0,0 1 0,1 0-1,-1-1 1,0 1 0,1-1 0,-1 0-1,0 1 1,1-1 0,1 0 0,-2 0 3,0 0 0,-1 0 1,1 1-1,0-1 0,0 0 0,-1 0 1,1 0-1,0 1 0,0-1 0,-1 0 1,1 1-1,0-1 0,-1 0 1,1 1-1,-1-1 0,1 1 0,0-1 1,-1 1-1,1 0 0,-1-1 0,1 1 1,-1-1-1,0 1 0,1 0 1,-1-1-1,0 1 0,1 1 0,7 9 31,-4-11-31,-4 0-2,0 0 0,1 0 0,-1 0 0,0 0 1,1 0-1,-1 0 0,0 1 0,0-1 0,1 0 0,-1 0 1,0 0-1,1 0 0,-1 0 0,0 1 0,0-1 0,1 0 1,-1 0-1,0 1 0,0-1 0,0 0 0,1 0 1,-1 1-1,0-1 0,0 0 0,0 0 0,0 1 0,0-1 1,0 0-1,1 1 0,-1-1 0,0 0 0,0 1 0,0-1 1,0 0-1,0 1 0,0-1 0,0 0 0,0 0 0,0 1 1,0-1-1,-1 0 0,1 1 0,0-1 0,0 0 0,0 1 1,0-1-1,0 0 0,-1 1 0,1 0 20,1-1-10,-1 1 0,0-1 0,0 1 0,0-1 0,0 1 0,0-1 0,0 1 0,0-1 0,0 1-1,0 0 1,0-1 0,0 1 0,0-1 0,0 1 0,0-1 0,0 1 0,-1-1 0,1 1 0,0-1 0,0 1 0,0-1 0,-1 1 0,1-1 0,0 1 0,-1-1 0,1 0 0,-1 1 0,1-1 0,0 0 0,-1 1 0,1-1 0,-1 0 0,1 1 0,-1-1 0,-12 14 67,4-1-37,-6 4-14,13-15-25,0 0 1,0-1-1,0 1 0,0 0 1,0 0-1,0 0 1,1 0-1,-1 0 1,1 1-1,-1-1 0,-1 5 1,2-5 1,0 1 1,0-1 0,0 0-1,0 0 1,-1 0-1,1 0 1,-1 0-1,0 0 1,1-1 0,-1 1-1,-3 2 1,-1 1 3,-1 1 0,1-1 1,1 1-1,-1 0 0,1 1 1,0 0-1,-6 10 0,-12 15 0,-74 83-15,89-102 16,-5 3 31,-12 17 0,-15 9-40,39-40 2,-9 6-2,-2 11 44,11-18-41,0 0 0,0 0 0,0 0-1,1 0 1,-1 0 0,0 0 0,0 0-1,1 0 1,-1 0 0,1 0-1,-1 0 1,1 0 0,-1 0 0,1 1-1,0-1 1,-1 0 0,1 0 0,0 0-1,0 1 1,0 1 0,-2-2-5,-5 3 4,5-3 2,1 16-28,-4-17 21,11 1 103,28-7 186,139-12-234,-140 14-26,-26 3-22,1-1 0,-1 2 0,1-1 1,0 1-1,-1 0 0,1 1 0,-1 0 0,1 0 0,8 3 0,46 8 44,-60-11-52,7 0 36,-8 2-92,-9-1-354,18-5-355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37.3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15 4,'-9'-6'15088,"9"6"-15071,0 0 0,0 0 0,1 0 0,-1 0 0,0 0 0,0 0 0,0 0 0,1 0 0,-1 0 0,0 0 0,0 0 0,0 0 0,1 0 0,-1 0 0,0 0 0,0 0 0,1 0 0,-1 0 0,0 0 0,0 0 0,0 0 0,1 0 0,-1 0 0,0-1 0,0 1 0,0 0 0,0 0 0,1 0 0,-1 0 0,0 0 0,0-1 0,0 1 0,0 0 0,0 0 0,1 0 0,-1-1 0,0 1 0,0 0 0,0 0 0,0 0 0,0-1 0,0 1 0,0 0 0,0 0 0,0 0 0,0-1 0,0 1 0,0 0 0,0 0 0,0-1 0,0 1 0,0 0 0,0 0 0,0 0 1,0-1-1,0 1 0,0 0 0,-1 0 0,1 0 0,0-1 0,0 1 0,0 0 0,0 0 0,-1 0 0,2 0 7,-1 0 0,0 0 0,0 0 0,0 0 1,0 1-1,0-1 0,0 0 0,0 0 1,0 0-1,0 0 0,0 1 0,0-1 0,0 0 1,0 0-1,0 0 0,-1 1 0,1-1 1,0 0-1,0 0 0,0 0 0,0 0 0,0 0 1,0 1-1,0-1 0,0 0 0,0 0 1,-1 0-1,1 0 0,0 0 0,0 0 0,0 1 1,0-1-1,0 0 0,-1 0 0,1 0 1,0 0-1,0 0 0,0 0 0,-1 0 0,1 0 1,0 0-1,0 0 0,0 0 0,0 0 1,-1 0-1,1 0 0,0 0 0,0 0 0,0 0 1,0 0-1,-1 0 0,1 0 0,0 0 1,0 0-1,0 0 0,0 0 0,-1 0 0,1-1 1,0 1-1,0 0 0,0 0 0,0 0 1,0 0-1,-1 0 0,1 0 0,0-1 0,0 1 1,0 0-1,3 6 1001,-2-6-1014,0 1-1,-1 0 1,1 0 0,0-1-1,-1 1 1,1 0-1,-1 0 1,1 0-1,-1 0 1,0 0-1,1 0 1,-1 0-1,0 0 1,0 0-1,1 0 1,-1 0-1,0 0 1,0 0 0,0 1-1,10 69 412,1-46-249,0 34 378,-5-43-445,-6-16-104,1 1 1,-1-1-1,1 1 1,-1-1-1,1 1 1,-1 0-1,0-1 1,1 1-1,-1-1 1,0 1-1,0 0 1,1-1-1,-1 1 1,0 0-1,0-1 1,0 1-1,0 0 1,0-1-1,0 1 1,0 0-1,0-1 1,0 1-1,0 0 1,0-1-1,0 1 1,-1 0 0,1-1-1,0 1 1,0 0-1,-1-1 1,1 1-1,0-1 1,-1 1-1,1-1 1,-1 1-1,1-1 1,0 1-1,-1-1 1,1 1-1,-1-1 1,0 1-1,1-1 1,-1 0-1,0 1 1,0 3 15,0 0 1,0 0-1,1 0 1,-1 0-1,1-1 1,0 1-1,0 0 0,2 8 1,-2-5-15,0 95 75,1-101-71,0 1-8,0-1 1,0 1-1,0 0 0,0-1 0,0 1 0,0 0 0,0 0 0,-1 0 0,1 0 0,-1 0 0,1 3 1,-2 11-5,1-15 5,0 0 0,0-1 0,-1 1 0,1 0 0,0 0 0,0 0 0,0 0 0,0 0 0,0 0 0,0 0 0,0 0 0,0 0 0,1 0 0,-1 0 0,0 0 0,1 0 0,-1 0 1,0-1-1,1 1 0,-1 0 0,1 0 0,-1 0 0,1-1 0,0 1 0,-1 0 0,1-1 0,0 1 0,0 0 0,1 0 0,-3 0 2,0 0-1,0-1 1,1 1 0,-1 0-1,0 0 1,1-1 0,-1 1 0,1 0-1,-1 0 1,1 0 0,-1 0 0,1 0-1,0 0 1,-1 0 0,1 0-1,0 0 1,0 0 0,0 0 0,0 0-1,0 0 1,0 0 0,0 0-1,0 0 1,0 0 0,0 0 0,1 1-1,-2 8 54,8-11 17,-12 2-80,3-1-44,2 7-255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54.37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17 7 212,'0'0'75,"0"0"-1,-1 0 1,1 0-1,0 0 1,0 1-1,-1-1 1,1 0 0,0 0-1,0 0 1,-1 0-1,1 0 1,-9-6 8215,4 11-7729,15-5 2007,-3 0-147,34-6 419,57 7-2160,119 17 0,-202-14-987,1 0 0,-1 1 0,1 1 0,-2 0 0,1 1 0,19 12-1,-32-18 69,0 9-2829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0.22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 7 520,'-11'-7'9096,"11"8"-8377,0 0-539,0 0-1,0 0 1,0 0-1,0 0 1,0 0-1,0 0 1,0 0-1,0 0 1,0 0 0,0 0-1,1 0 1,-1 0-1,1 0 1,-1 0-1,0 0 1,1 0 0,-1 0-1,1 0 1,0 0-1,-1 0 1,1-1-1,0 2 1,3 4 935,18 21 395,-12 7-849,-6-28-535,3 8 65,-7 137 503,-11-102-612,11 137 30,-10-148-96,10 51 22,0-88-42,0 0 5,1-1 1,0 1-1,0-1 1,-1 1-1,1-1 1,0 1-1,0 0 1,-1-1-1,1 1 1,-1 0-1,1-1 0,-1 1 1,1 0-1,-1 0 1,1 0-1,-1-1 1,0 1-1,1 0 1,-1 0-1,0 0 1,0 0-1,0 0 1,1 0-1,-1-1 1,0 1-1,0 0 1,0 0-1,-1 0 1,1 0-1,0 0 1,0 0-1,-1 1 0,1 1-15,0-2-11,0 16-343,-18-58-12476,26 34 9533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1.57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56 840,'0'-2'11577,"0"4"-11433,2 11 1620,-1-12-1655,0 1 0,1 0 0,-1 0 0,0 0 0,0 0-1,0 0 1,-1 0 0,1 0 0,0 0 0,-1 0 0,0 0 0,1 0 0,-1 0-1,0 0 1,0 0 0,0 4 0,-1 49 197,0-34-240,1 112 474,0-132-482,0 0-35,0 0 1,0 0-1,0 0 1,0-1-1,-1 1 1,1 0-1,0 0 1,0 0 0,-1 0-1,1-1 1,0 1-1,-1 0 1,1 0-1,-1-1 1,1 1-1,-1 0 1,1-1-1,-1 1 1,1-1 0,-1 1-1,0-1 1,1 1-1,-1-1 1,-1 1 1346,4-14-837,-1 11-505,1 0-1,-1 0 0,0 0 1,0 0-1,0-1 0,0 1 0,0-1 1,0 1-1,-1 0 0,1-1 0,-1 1 1,0-1-1,1 1 0,-1-1 1,-1-4-1,8-29 57,4-5 5,14-28-38,-19 58-31,-6 9-19,1-1-1,0 1 0,0 0 1,0 0-1,0 0 1,1 0-1,-1 0 1,0 1-1,1-1 0,-1 0 1,1 0-1,0 1 1,0-1-1,-1 1 0,4-2 1,-3 2-3,0 0 1,0 0 0,0 0-1,0 0 1,0-1 0,0 1-1,-1-1 1,1 1-1,0-1 1,-1 0 0,2-2-1,-1 2 5,-1 0-1,1 0 0,0 0 0,0 0 1,1 0-1,-1 0 0,0 0 0,1 1 1,-1-1-1,0 1 0,6-2 1,89-40-23,-94 42 14,0 0 0,0 0 0,0 1 0,0-1 0,0 1 0,0-1 0,0 1 0,0 0 0,0 0 0,0 0 0,0 1 0,0-1 0,0 1 0,0-1 0,0 1 0,0 0 0,0 0 0,0 1 0,0-1 0,-1 1 0,1-1 0,-1 1 0,1 0 0,-1 0 0,0 0 0,1 0 0,-1 0 0,0 0 0,2 3 0,-1 1 8,0 0 1,0 0 0,0 1-1,0-1 1,-1 1 0,0-1-1,0 1 1,-1-1 0,0 1-1,0 0 1,-1 0 0,0 0-1,0 0 1,-1 7 0,1-5-6,-11 52-9,0 8-7,1-24-635,0-45-875,10 0 1457,-1 0 1,1 0 0,0 0-1,0 0 1,0 0-1,0 0 1,0-1-1,0 1 1,0 0-1,0 0 1,-1 0-1,1 0 1,0 0-1,0 0 1,0 0 0,0-1-1,0 1 1,0 0-1,0 0 1,0 0-1,0 0 1,0 0-1,0 0 1,0-1-1,0 1 1,0 0 0,0 0-1,0 0 1,0 0-1,0 0 1,0 0-1,0-1 1,0 1-1,0 0 1,0 0-1,0 0 1,0 0 0,0 0-1,0 0 1,0-1-1,1 1 1,-1 0-1,0 0 1,0 0-1,0 0 1,0 0-1,0 0 1,0 0-1,0 0 1,0 0 0,1 0-1,-1 0 1,0-1-1,0 1 1,0 0-1,0 0 1,0 0-1,1 0 1,-1 0-121,1 0 0,-1-1 0,1 1 1,-1-1-1,1 1 0,-1 0 0,1-1 0,-1 1 0,0-1 0,1 1 1,-1-1-1,0 0 0,1 1 0,-1-1 0,0 1 0,1-1 1,-1 1-1,0-1 0,0 0 0,0 1 0,0-1 0,0 0 0,0 1 1,0-1-1,0 0 0,3-14-3996,6 3 820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2.83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44 8 828,'0'0'2237,"0"-7"3004,0 8-4697,-1 16 3265,-7 2-2250,7-17-1474,1-1-1,-1 0 1,1 1-1,-1-1 1,1 0 0,0 1-1,-1-1 1,1 1 0,0-1-1,0 0 1,0 1-1,0-1 1,0 1 0,1 1-1,-2 17 376,-3-4-201,1 0-1,0 1 0,1-1 0,0 1 1,2-1-1,0 1 0,3 24 0,-1 15 345,-2 133-44,11-149-497,-11-30-61,1-5 16,-1-1 1,0 1-1,0 0 0,-1-1 1,1 1-1,-1 0 0,0-1 1,0 1-1,-1-1 0,-2 7 0,-7 27 247,1 2-122,8-30-199,2-18-240,0 4-224,1 0 0,-1 0 0,1 1-1,0-1 1,0 0 0,1 1 0,2-7-1,-2 6-267,0 1 1,-1-1-1,1 0 0,-1 1 0,0-1 0,0 0 0,0-7 0,1-7-2424,7-1-65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3.32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 1 280,'-1'0'125,"1"1"0,0-1-1,0 0 1,0 1 0,0-1 0,0 0 0,0 1-1,-1-1 1,1 1 0,0-1 0,0 0 0,0 0-1,-1 1 1,1-1 0,0 0 0,0 1 0,-1-1-1,1 0 1,0 0 0,-1 0 0,1 1 0,0-1-1,-1 0 1,1 0 0,0 0 0,-1 0 0,1 0-1,-1 0 1,1 1 0,0-1 0,-1 0 0,1 0-1,-13 10 11121,36-15-10203,-15 3-957,-1 1 0,1 0 0,0 1 1,-1-1-1,1 1 0,0 1 0,8 1 0,10-1 36,21 4 9,-39-4-177,0 0 0,0 0 0,1-1 0,-1 0 0,10-1 0,37 1-6914,-51 0 5958,0 0-400,10-7-5717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4.50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 73 996,'6'-7'3528,"-2"3"-559,-14 3 1306,12 13 515,-2-11-4758,1-1 0,0 1-1,0-1 1,0 1 0,-1 0-1,1-1 1,0 1 0,-1 0-1,1-1 1,0 1 0,-1 0-1,1 0 1,-1 0 0,1 0 0,-1-1-1,0 1 1,1 0 0,-1 0-1,0 0 1,0 0 0,0 0-1,1 0 1,-1 0 0,0 0-1,0 0 1,0 0 0,-1 0 0,1 0-1,0 0 1,0 0 0,0 0-1,-1 0 1,0 1 0,-8 36 488,7-35-502,1 1 0,1-1 0,-1 1 0,0-1 0,1 1 0,0-1 0,0 1 0,0 0 0,0-1 0,1 1 0,-1-1 0,1 1 0,0-1 0,0 1-1,2 3 1,4 30 97,-7 41 1696,0-128-445,10 4-1177,1 3-36,-10 41-148,-1-1 0,1 0 0,0 0 0,0 1 0,0-1 0,0 1 0,0-1 0,1 1 0,-1 0 0,1-1 0,0 1 0,-1 0 0,1 0-1,0 0 1,0 0 0,1 0 0,2-1 0,41-27-55,-46 30 49,66-41-1414,-2 3-7173,-43 20 85,-10 11 5454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5.91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162 21 812,'0'-4'456,"0"4"-297,1 0 0,-1-1 1,0 1-1,0-1 0,0 1 1,0 0-1,0-1 0,0 1 1,1-1-1,-1 1 1,0-1-1,0 1 0,0 0 1,0-1-1,-1 1 0,1-1 1,0 1-1,0-1 0,0 1 1,0 0-1,0-1 0,0 1 1,-1 0-1,1-1 1,0 1-1,0-1 0,-1 1 1,1 0-1,0-1 0,0 1 1,-1 0-1,1 0 0,0-1 1,-1 1-1,1 0 1,-1 0-1,1-1 0,0 1 1,-1 0-1,1 0 0,-1 0 1,1 0-1,0 0 0,-1 0 1,1 0-1,-1 0 0,0 0 1,-1 0 914,2-1-1013,0 1-1,0 0 1,-1 0 0,1-1-1,0 1 1,-1 0 0,1 0-1,0 0 1,-1 0 0,1-1-1,0 1 1,-1 0 0,1 0 0,0 0-1,-1 0 1,1 0 0,0 0-1,-1 0 1,1 0 0,-1 0-1,1 0 1,0 0 0,-1 0-1,1 0 1,0 0 0,-1 1-1,1-1 1,0 0 0,-1 0 0,1 0-1,0 0 1,-1 1 0,1-1-1,0 0 1,0 0 0,-1 1-1,1-1 1,-19 11 2227,16-9-2050,-4 2-45,0 0-1,0 0 1,1 1-1,-1 0 1,1 1-1,0-1 1,0 1-1,1 0 1,0 1-1,-8 11 1,-1 4-81,11-18-100,0 0 0,0 1 0,0-1 0,1 1 0,-1-1 0,1 1 0,0 0 0,1 0 0,-1 0 0,1 0-1,0 0 1,0 0 0,1 0 0,0 6 0,0-7 0,0 0-1,1 0 1,0-1 0,0 1-1,0 0 1,0-1-1,1 1 1,-1-1-1,1 1 1,0-1 0,0 0-1,0 0 1,0 0-1,1 0 1,-1 0 0,1 0-1,0-1 1,0 1-1,0-1 1,0 0-1,0 0 1,0 0 0,0 0-1,1-1 1,-1 1-1,1-1 1,0 0-1,6 2 1,0-1 17,0 1-1,0-2 1,0 1 0,0-1 0,0-1-1,1 0 1,-1 0 0,0-1-1,0-1 1,11-2 0,2-2-29,-7 2 2,-1 0 1,0-1 0,21-10-1,-34 14 0,0 0 0,-1 0 0,0 0 0,1 0 0,-1 0 0,0-1 0,1 1 0,-1 0 0,0-1 0,0 1 0,0-1 0,0 1 0,0-1 0,-1 0 0,1 1 0,0-1-1,-1 0 1,1-1 0,2-39 55,-3 32-22,-11-21 298,1 9 91,9 20-377,-1 1 0,1-1 0,0 0 0,0 1 0,0-1 0,0 0 0,0 0 0,1 0 0,-1 0 0,1 0 0,-1-4 0,0 5-23,0 0 0,1 0-1,-1 0 1,0-1 0,0 1-1,0 0 1,0 0-1,0 0 1,0 1 0,0-1-1,0 0 1,0 0 0,0 1-1,-1-1 1,1 0-1,0 1 1,0-1 0,-1 1-1,1-1 1,0 1 0,-3 0-1,-33-7 135,3 4-79,29 2-78,0 1 1,-1-1-1,1 1 0,0 0 1,-1 0-1,1 1 0,-1 0 1,-5 1-1,-17 5-152,17-5-630,1 1 0,-1 0 0,1 1 0,-16 7 0,16 5-4090,8 0-3959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6.55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21 12 224,'0'0'2329,"22"-11"12190,-32 38-13372,9-24-1115,-1 0 1,0 1-1,1-1 0,0 0 0,0 0 0,0 0 0,0 1 1,0-1-1,1 1 0,-1 2 0,-10 61 324,6-35-186,4-29-161,0 0-1,1 0 1,-1 0 0,0 0 0,1 0-1,0 0 1,-1 0 0,1 0 0,1 0-1,-1 0 1,0 0 0,1 0 0,-1 0-1,1 0 1,0 0 0,0 0 0,3 5-1,0 12 27,2 1-8,-5-20-30,0 0 0,-1 0 0,1 0 0,-1 0 0,1 0 0,-1 0 0,0 0 0,1 0 0,-1 0 0,0 0-1,0 1 1,0-1 0,0 0 0,0 0 0,0 0 0,0 0 0,0 0 0,-1 2 0,3 8-606,16-12-1429,-17 0 1650,0 1 0,-1 0 0,1-1 0,0 1 1,0-1-1,-1 1 0,1-1 0,0 1 0,-1-1 0,1 0 0,0 1 1,-1-1-1,1 0 0,-1 1 0,1-1 0,-1 0 0,1 0 0,-1 0 0,0 1 1,1-2-1,6-9-3744,-6 4 920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7.53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43 752,'15'-6'4161,"-15"6"-4035,1 0 0,-1 0 0,1 0 1,-1 1-1,0-1 0,0 0 0,1 0 0,-1 0 0,0 0 1,1 1-1,-1-1 0,0 0 0,1 0 0,-1 1 0,0-1 0,0 0 1,0 1-1,1-1 0,-1 0 0,0 0 0,0 1 0,0-1 1,0 0-1,1 1 0,-1-1 0,0 0 0,0 1 0,0-1 0,0 1 1,0-1-1,0 0 0,0 1 0,0-1 0,0 0 0,0 1 1,0-1-1,-1 2 1293,3 0-1115,0 0 1,-1 1-1,1-1 1,-1 1-1,0 0 0,1-1 1,-1 1-1,-1 0 1,1 0-1,0-1 1,-1 1-1,1 0 1,-1 0-1,0 0 1,0 6-1,5 22 543,-3-26-799,-1 1 0,0 0 0,0 0 1,-1 0-1,0 0 0,0 0 1,0 0-1,-2 8 0,1 7 22,-10 30 172,11-49-234,0-1 2,1 0-1,-1 0 1,0 0-1,0 0 1,0 1-1,0-1 1,0 0-1,0 0 1,-1 0-1,1 0 1,0 0-1,-1 1 1,1-1-1,0 0 1,-1 0-1,1 0 1,-1 0-1,0 0 1,1 0-1,-1 0 1,0 0-1,0-1 1,-1 2-1,-1 6 1195,4-22-429,0 10-759,0 0 1,0 0-1,0 0 0,1 0 1,0 0-1,-1 1 0,6-8 1,-5 7 9,0 0 1,1 0 0,-1-1 0,-1 1 0,1 0 0,-1-1 0,1 1 0,0-8 0,0 6-11,0-1 0,0 1 0,1-1 0,0 1 1,1 0-1,-1 0 0,1 0 0,0 0 0,1 1 0,-1 0 0,1 0 0,0 0 1,0 0-1,8-5 0,41-33 67,-46 36-37,1 0 1,0 0-1,0 1 0,0 0 0,0 1 0,1 0 1,0 0-1,0 1 0,1 1 0,-1 0 1,1 0-1,14-2 0,-23 6-32,0-1 0,-1 0 0,1 1 1,0 0-1,-1-1 0,1 1 0,0 0 0,-1 0 0,0-1 1,1 1-1,-1 1 0,1-1 0,-1 0 0,0 0 0,0 0 1,0 1-1,1-1 0,-1 0 0,-1 1 0,1-1 0,1 3 1,0 0-7,0 0 1,0 0 0,-1-1 0,0 1 0,1 0 0,-2 0 0,1 0 0,1 8 0,4 7 3,-6-18-11,1 0 0,0 1 0,-1-1 0,1 0 0,-1 0 0,1 1 0,-1-1 0,1 0 0,-1 1 0,0-1-1,0 1 1,0-1 0,0 0 0,0 1 0,0-1 0,0 0 0,0 1 0,0-1 0,-1 1 0,1-1 0,-2 3 0,0 3-5,0 1 0,0 0 1,1 0-1,0 0 1,0 0-1,2 16 0,-2-20-109,0 0 0,1-1-1,-1 1 1,0 0 0,-1-1 0,1 1-1,-1-1 1,1 1 0,-3 2-1,-17 16-4529,10-10 1139,3-1-3767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8.55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112 135 1020,'0'0'67,"0"0"1,0 0-1,0 0 0,1 0 0,-1 0 1,0 0-1,0 0 0,0 0 1,0 0-1,0-1 337,1 1-337,-1 0 0,0 0 0,0 0 1,0 0-1,0 0 0,0 0 0,0 0 1,0 0-1,0-1 0,0 1 1,0 0-1,0 0 0,0 0 0,0 0 1,0 0-1,0 0 0,0 0 1,0 0-1,0-1 0,0 1 0,0 0 1,0 0-1,0 0 0,0 0 1,0 0-1,0 0 0,0 0 0,0 0 1,0-1-1,-1 1 337,1 0-337,0 0 0,0 0 0,0 0 1,0 0-1,0 0 0,0 0 1,0 0-1,-1 0 0,1 0 0,0-1 1,0 1-1,0 0 0,0 0 0,0 0 1,0 0-1,-1 0 0,15-11 2745,27-15-526,-38 24-2083,0 1 0,0-1-1,0 0 1,0 0 0,0 0 0,-1-1-1,1 1 1,-1-1 0,1 1 0,-1-1-1,0 0 1,0 0 0,0 0-1,0 0 1,-1 0 0,3-7 0,2 1 589,-2 6-321,-12-4-154,7 7-290,1 0 0,0-1 0,0 1 0,-1 0-1,1-1 1,0 1 0,0 0 0,-1 0-1,1-1 1,0 1 0,0-1 0,0 1 0,-1 0-1,1-1 1,0 1 0,0 0 0,0-1-1,0 1 1,0-1 0,0 1 0,0 0 0,0-1-1,0 1 1,0-1 0,0 1 0,0 0-1,0-1 1,0 1 0,0 0 0,0-1 0,1 0-1,-1 1-6,0 0 0,0-1 0,0 1 0,1 0-1,-1-1 1,0 1 0,0 0 0,0-1 0,0 1-1,0-1 1,0 1 0,0 0 0,0-1 0,0 1-1,0 0 1,0-1 0,0 1 0,-1 0 0,1-1-1,0 1 1,0 0 0,0-1 0,0 1 0,-1 0-1,1-1 1,0 1 0,0 0 0,-1-1 0,1 1-1,0 0 1,0 0 0,-1-1 0,1 1 0,0 0-1,-1 0 1,1 0 0,0 0 0,-1-1 0,1 1-1,0 0 1,-1 0 0,1 0 0,0 0 0,-1 0-1,1 0 1,0 0 0,-1 0 0,1 0 0,-1 0-1,1 0 1,0 0 0,-1 0 0,1 0 0,0 0-1,-1 0 1,0 1 0,-4 0 25,-1 0 0,0 0 0,0 0 0,1 1 0,-1 0 0,1 0 0,-1 1 0,1-1 0,0 1 0,0 0-1,0 1 1,1-1 0,-1 1 0,-4 5 0,-35 23 19,36-25 14,1 1 1,0 0-1,0 1 0,1 0 1,0 0-1,1 0 0,0 0 0,-7 20 1,11-26-61,0 0 0,0 1 0,0-1 0,0 1 0,1 0 0,-1-1 0,1 1 1,0-1-1,0 1 0,0 0 0,1-1 0,-1 1 0,1-1 0,0 1 0,0-1 0,2 5 0,28 49 497,-20-40-368,-4-12-122,0 0 0,0 0 1,1-1-1,0 0 0,0 0 1,0 0-1,0-1 0,0-1 1,0 1-1,12 0 0,-13-1-296,1-1-1,-1-1 1,1 1-1,-1-1 0,1-1 1,-1 1-1,1-1 1,12-4-1,17-11-4789,-5-12-3521,-21 16 5414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78 31 784,'0'0'761,"-9"-30"13513,11 32-13430,-2-2-824,0 1-1,0-1 1,-1 1-1,1-1 1,0 1-1,0-1 1,0 1-1,0-1 1,0 1-1,0 0 1,0-1-1,0 1 1,0-1-1,0 1 1,0-1-1,0 1 1,1-1-1,-1 1 1,0-1-1,0 1 1,1-1-1,-1 1 1,0-1-1,0 1 1,1-1-1,-1 1 1,1-1-1,-1 0 1,0 1-1,2 0 1,-2 0 2,1 1 1,0-1-1,-1 1 1,1-1-1,-1 1 1,1-1-1,-1 1 1,0 0-1,0-1 1,0 1-1,0-1 1,0 1-1,0 0 1,0-1-1,0 1 1,-1-1-1,1 1 1,-1 1-1,0-1-8,1-1 1,-1 1-1,1-1 0,0 1 1,0-1-1,-1 1 0,1-1 0,0 1 1,0-1-1,0 1 0,1-1 1,-1 1-1,0-1 0,1 1 0,-1-1 1,1 1-1,0 1 0,1 0-11,-1-1-1,0 1 0,1-1 1,-1 1-1,-1-1 0,1 1 1,0 0-1,0 0 0,-1-1 1,0 1-1,1 4 1,6 25 17,-5-24-15,-1-1 1,0 1-1,0-1 1,0 1-1,-1-1 1,-1 1-1,-1 11 1,1 4 72,1-18-60,0-1-1,0 1 1,0 0-1,0 0 1,1-1-1,0 1 1,0-1-1,0 1 1,4 8-1,-3-8 13,-1 1-1,0-1 1,0 1-1,-1-1 0,1 1 1,-1-1-1,0 1 1,-1 0-1,-1 7 0,1 11 53,1 253 815,-11-233-828,0 20 14,11 168 328,-10-189-411,10 59 67,10-58-34,-10 100-44,-10-113 3,10-16 6,0-11 3,1 0-1,-1 0 0,0-1 1,0 1-1,0 0 0,0 0 1,-1-1-1,0 1 0,0 0 1,0-1-1,0 1 0,0-1 1,-3 6-1,2-4 4,1 0-1,0 0 1,0 1 0,1-1 0,0 0-1,0 0 1,0 1 0,0-1-1,2 6 1,-1 3 24,-1 169-72,-11-148 32,11-33 12,0-1 0,1 1 1,-1-1-1,0 1 0,0-1 1,-1 1-1,1 0 0,0-1 1,0 1-1,-1-1 1,1 1-1,-1-1 0,0 1 1,1-1-1,-1 0 0,0 1 1,0-1-1,0 0 0,-1 2 1,1 0 0,0-1 0,0 1 0,0 0 0,1-1 0,-1 1 0,1-1 0,0 1 0,0 0 0,-1 0 0,2-1 0,-1 1 0,0 0 0,1 3 0,1 26 5,-13 11 9,12-24-42,-1-16 27,1 0-1,-1-1 1,0 1 0,0 0-1,0-1 1,0 1 0,0-1-1,-1 1 1,1 0-1,-1-1 1,0 1 0,0-1-1,0 1 1,0-1 0,0 0-1,-3 4 1,4-4-4,-1-1 0,0 1 0,0-1 1,1 1-1,-1 0 0,1-1 0,-1 1 0,1 0 0,0-1 1,0 1-1,-1 0 0,1-1 0,1 1 0,-1 3 0,0-4 4,0 1-1,1 0 0,-1-1 1,0 1-1,-1 0 0,1 0 1,0-1-1,0 1 0,-1 0 1,1-1-1,-1 1 0,0-1 1,1 1-1,-2 2 1,0 6-9,1 0 1,0 0 0,0 0 0,1 0 0,2 18 0,-1-21 14,-1 89-20,6-79 12,-6-17 1,1 1 1,-1-1-1,0 0 0,0 0 0,1 1 0,-1-1 0,0 0 1,0 1-1,0-1 0,1 0 0,-1 1 0,0-1 0,0 0 1,0 1-1,0-1 0,0 0 0,0 1 0,0-1 1,0 0-1,0 1 0,0-1 0,0 0 0,0 1 0,0-1 1,0 1-1,0-1 0,0 0 0,0 1 0,0-1 0,0 0 1,-1 1-1,1-1 0,0 0 0,0 1 0,0-1 1,-1 0-1,1 0 0,0 1 0,0-1 0,-1 0 0,1 0 1,0 1-1,-1-1 0,1 0 0,0 0 0,-1 0 0,1 0 1,0 1-1,-1-1 0,1 0 0,0 0 0,-1 0 1,0 3 3,0-1 0,0 1 1,1 0-1,-1 0 1,1 0-1,0 0 1,0 0-1,0 0 1,1 5-1,0 17 9,-1-24-15,0 11-6,0-1-33,0-9 49,1-1 0,-1 1 1,0 0-1,0 0 0,0 0 0,0-1 0,0 1 0,0 0 0,0 0 0,-1 0 0,1-1 1,-1 1-1,1 0 0,-1-1 0,1 1 0,-1 0 0,0-1 0,0 1 0,0-1 0,-2 3 1,2 2-26,0 0 0,0 0 0,1 0 1,0 0-1,1 12 0,-1-7 57,0-10 181,2-4-1232,-1-1 0,0 1 0,0-1 0,0 1 0,0-1 0,0 1 0,-1-1 0,1-6 0,-8-8-2786,5-5-137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9.42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95 12 1164,'0'0'101,"0"0"-1,1 0 0,-1-1 1,0 1-1,0 0 1,0 0-1,0-1 1,0 1-1,0 0 1,0 0-1,0-1 0,0 1 1,0 0-1,0 0 1,0-1-1,0 1 1,0 0-1,0 0 0,0-1 1,0 1-1,0 0 1,0 0-1,0 0 1,0-1-1,0 1 1,0 0-1,0 0 0,-1-1 1,1 1-1,0 0 1,0 0-1,0 0 1,0 0-1,-1-1 1,1 1-1,0 0 0,0 0 1,0 0-1,-1 0 1,1 0-1,0-1 1,0 1-1,-1 0 1,1 0-1,0 0 0,-1 0 1,-6-3 2675,10 20 3981,-5 9-4422,1-14-1866,-9 24 462,10-28-810,0 0-1,-1 0 1,1 0-1,-1-1 1,-1 1-1,-3 13 1,2-13-23,1 0 0,1 1 1,0-1-1,-1 15 0,-4 30 215,2-26-219,0 1-1,2-1 0,1 1 0,2 30 1,0-4 27,10-11-64,-11-28 35,-1 10-499,0-25 324,1 1-1,0 0 0,-1-1 1,1 1-1,-1-1 0,1 1 1,-1-1-1,1 1 1,-1-1-1,1 1 0,-1-1 1,0 1-1,1-1 0,-1 0 1,0 1-1,1-1 0,-1 0 1,0 1-1,1-1 0,-1 0 1,0 0-1,0 0 0,1 0 1,-1 0-1,0 0 0,0 0 1,-1 0-1,-6 2-1941,7-1 1781,1-1 0,-1 0 0,1 0 0,-1 1 0,0-1 0,1 0-1,-1 0 1,1 0 0,-1 0 0,0 0 0,1 0 0,-1 0 0,0 0 0,1 0 0,-1 0 0,0 0 0,1 0 0,-1 0 0,1-1 0,-1 1 0,0 0 0,1 0 0,-1-1 0,1 1 0,-2-1 0,-5 0-943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9.95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12 1152,'2'-11'5309,"17"13"3264,14 1-6057,-25-2-2380,-1 0 0,0 0 1,1 0-1,-1 1 1,0 1-1,0-1 1,7 4-1,-7-3-501,-1 0 0,1 0-1,0-1 1,0 0 0,0-1-1,0 1 1,8-1 0,-7-3-1860,7-6-8661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0.53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33 194 152,'0'0'453,"-11"19"2596,11-10 342,1-14-1648,-1-5-1640,1 1 1,0-1-1,0 0 0,4-11 1,-3 14-101,0 0 0,-1 0 0,-1 0 0,1 1 0,-1-1 0,0 0 0,0 0 0,-2-9 0,0-9-11,2-30-2657,-21 50-1842,10 4 2395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1.27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0 273 892,'11'-18'3831,"0"-13"-2701,-11 23-982,1 1-1,-1-1 0,2 1 1,-1-1-1,1 1 0,0 0 1,1 0-1,5-13 0,3-40 109,-9 54-624,-1 0 0,0 0 0,-1 0 0,0 0 1,0-1-1,-1-11 0,0 2-1488,1 3-180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1.83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0 213 240,'11'-43'4044,"0"6"-3135,-1-11-343,1 12-513,-6 22-473,-5 13 376,0 1 0,1 0 0,-1-1 0,0 1-1,0-1 1,1 1 0,-1 0 0,0-1 0,0 1-1,0-1 1,0 1 0,0-1 0,0 1 0,0 0 0,0-1-1,0 1 1,0-1 0,0 1 0,0-1 0,0 1-1,0 0 1,0-1 0,0 1 0,0-1 0,0 1 0,-1 0-1,1-1 1,0 1 0,0-1 0,-1 1 0,1 0-1,0-1 1,0 1 0,-1 0 0,1-1 0,0 1 0,-1 0-1,1 0 1,-1-1 0,-1-6-1527,2-4-283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2.27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1 128 980,'11'-12'792,"-11"6"-228,0-6-184,10 5-124,-10-5-88,0 0-60,11 6-36,-11-6-40,0 6-68,11-6-120,-11 6-184,0-6-288,0 0-444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2.94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1 194 1316,'0'-8'4750,"0"-27"-3287,10-31-567,1 23-1201,-11 12-4166,0 20 2330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3.53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0 158 792,'11'-12'840,"-11"-6"-124,0 6-136,11-1-108,-11 1-64,0 0-116,11 0-100,-11 6-80,0-6-56,0 6-64,0 0-132,0-6-244,0 6-380,0-7-632,-11 7-336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3.98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0 195 908,'2'-7'533,"0"0"-1,0 0 1,0 1 0,1-1-1,0 1 1,6-10 0,2-7-362,1 2-135,-10 18-57,1 0-1,-1 0 1,0-1-1,-1 1 0,1-1 1,0 0-1,-1 1 1,0-1-1,0 0 1,1-7-1,3-5-579,-4 15 506,-1 1 1,1-1 0,-1 0 0,1 0 0,-1 0 0,1 0-1,-1 0 1,0 1 0,0-1 0,1 0 0,-1 0 0,0 0 0,0 0-1,0 0 1,0 0 0,0 0 0,0 0 0,0 0 0,0 0-1,-1-1 1,-8-10-1630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4.63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0 206 200,'0'0'2739,"0"-8"669,0-26-1268,11 3-1427,-11 28-702,1 0 1,0 0 0,0 1 0,0-1-1,0 1 1,0-1 0,0 1 0,0-1-1,1 1 1,0 0 0,2-4 0,-2 4-68,0 0 1,-1 0-1,1-1 1,-1 1-1,1 0 1,-1-1-1,0 1 1,0-1-1,0 0 1,0 1-1,0-5 1,10-42-4927,-11 32 2721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48.8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56,'5'-2'7427,"9"-8"-6112,-13 10-1276,-1 1-1,0-1 0,0 0 1,0 0-1,1 0 0,-1 0 1,0 1-1,0-1 0,0 0 1,0 0-1,0 1 1,0-1-1,1 0 0,-1 0 1,0 0-1,0 1 0,0-1 1,0 0-1,0 0 0,0 1 1,0-1-1,0 0 0,0 1 1,0-1-1,0 0 1,0 0-1,0 1 0,0-1 1,0 0-1,-1 0 0,1 0 1,0 1-1,0-1 0,0 0 1,0 0-1,0 1 1,0-1-1,-1 0 0,1 0 1,0 0-1,0 0 0,0 1 1,-1-1-1,1 0 0,0 0 1,0 0-1,0 0 1,-1 0-1,1 1 0,0-1 1,0 0-1,-1 0 0,1 0 1,0 0-1,0 0 0,-1 0 1,1 0-1,5 8 1179,4-9-921,-5 20 59,-3-19-351,0 1-1,-1-1 0,1 1 1,0 0-1,0-1 0,-1 1 1,1 0-1,0 0 1,-1-1-1,1 1 0,-1 0 1,1 0-1,-1 0 0,1 0 1,-1 0-1,1 0 0,-1 0 1,0 0-1,0 0 1,0 0-1,1 0 0,-1 0 1,0 0-1,0 0 0,0 0 1,-1 0-1,1 0 1,0 0-1,0 0 0,0 0 1,-1 0-1,0 1 0,1 9 12,0-10-7,0 42 155,0-20-210,0-22 29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3 153 68,'0'-8'1956,"-1"7"-1817,1 0-1,0 1 1,0-1-1,-1 0 1,1 1-1,0-1 1,0 0-1,0 1 1,0-1-1,0 0 1,0 1-1,0-1 1,0 0-1,0 1 1,0-1-1,0 0 1,1 1-1,-1-1 1,0 0-1,0 1 1,12-9 9610,11 2-8573,-17 3-854,-6 3-282,1 1 0,-1-1 1,1 0-1,0 1 0,-1-1 0,1 1 0,0 0 1,-1-1-1,1 1 0,0 0 0,0-1 0,0 1 1,-1 0-1,1 0 0,0-1 0,0 1 1,0 0-1,0 0 0,1 0 0,48-12 992,38-6-566,-70 18-432,-12 1-30,0-1 1,-1 1 0,1-2 0,0 1-1,-1 0 1,1-1 0,0 0 0,7-3-1,59-14 37,-61 14-33,0 1 0,0 1 0,0 0 0,1 1 1,20 0-1,52-6 42,-28-5-5,-25 7 180,-27 3-190,0 1 1,0 0 0,0 0 0,0 0-1,0 0 1,0 1 0,0 0 0,1 0-1,-1 0 1,0 0 0,0 1 0,0-1-1,0 1 1,7 2 0,50 11 50,-58-12-82,0-1-1,1 0 0,-1-1 0,0 1 0,1-1 0,-1 1 0,1-1 0,-1 0 0,0 0 0,1-1 1,-1 1-1,1-1 0,3-1 0,17-1 155,-20 4-144,5 3-4,-8-3-10,0-1 0,0 1 0,0-1-1,0 0 1,1 0 0,-1 0 0,0 1 0,0-1 0,0 0 0,0-1 0,1 1 0,-1 0 0,0 0 0,0 0 0,0-1-1,0 1 1,0 0 0,1-1 0,-1 1 0,1-2 0,5-1 0,112 9 76,-56-18-23,-62 12-42,12 0 3,-6 0-16,-3 0-2,14 0 8,-17 0 0,1 0 3,7 0-3,0 0-4,81 6 33,-88-4-32,0 1 0,14-2 1,-7-2 2,-8-3 0,-1 3 0,20 1 1,-18 0 26,30-7-68,-31 7 39,1-1-1,-1 0 0,0 1 1,0-1-1,0 1 0,0-1 1,1 1-1,-1 0 0,0-1 1,0 1-1,1 0 0,-1 0 1,0 0-1,1 0 1,-1 0-1,2 0 0,-2 0-2,3 1 0,1-7 1,-5 5-4,1 1 1,21-6 25,-18 6-27,-10 5 114,6-4-111,-2 16-86,2-16 90,-1 0 1,0 0 0,0 0 0,0 0-1,0 0 1,1 0 0,-1 0 0,1 1 0,-1-1-1,1 0 1,-1 0 0,1 0 0,0 1-1,-1-1 1,1 0 0,0 0 0,0 1 0,0 1-1,0-1 1,0 0 0,-1 0 0,1 0 0,0 0 0,-1 0 0,0 0 0,1 0 0,-1 0 0,0 0 0,0 0 0,-2 2 0,-7 49-24,-1-4-2,10-46 20,0 0 1,0 1-1,0-1 1,1 0-1,-1 1 1,1-1-1,0 1 1,0-1-1,0 0 1,0 1 0,1-1-1,0 1 1,-1-1-1,1 0 1,0 0-1,2 5 1,4 23 56,4 53 16,-11-68-72,-1-2 13,1 1 0,1 0 0,0 0 0,7 26 0,2 8 229,-6-22-65,-4-24-164,0 0 1,1 1 0,-1-1 0,0 0-1,1 0 1,0 0 0,0 0-1,0 0 1,1 3 0,0 1-10,0 1 0,-1-1 0,0 1 0,-1-1 0,0 1 1,0 0-1,0-1 0,-2 9 0,0 10 34,2-8 69,0 0 0,1-1 0,1 1 0,4 18 1,-3-22-44,-2-1 1,1 1-1,-1-1 0,-1 1 1,-3 24-1,1 3 6,1-38-68,1 0 0,0 0-1,0 0 1,1 0 0,-1 0 0,0 0-1,1 0 1,0 0 0,0 0-1,0 0 1,0 0 0,0 0 0,2 2-1,-2-3 0,0 1-1,-1-1 1,1 1-1,-1-1 1,1 1 0,-1-1-1,0 1 1,0 0-1,0-1 1,0 1-1,0-1 1,-2 4-1,2-2 24,-1-1 0,1 1 0,0-1 0,0 1 0,0-1 0,0 1 0,1 0 0,0 4 0,2-1 26,-1 0 1,-1 0-1,1 1 0,-1-1 0,0 0 1,-1 1-1,0-1 0,0 1 1,-1-1-1,1 0 0,-2 1 0,1-1 1,-5 12-1,5-13-45,0 1 0,0-1-1,0 0 1,1 1 0,0-1 0,0 1-1,1-1 1,-1 1 0,1-1-1,4 12 1,1 26 28,-6 217-3,-10-193 28,9-59-54,0 1-1,-1-1 1,0 1-1,-1-1 1,-4 13-1,3-13 4,1 1 1,0 0-1,1 1 0,0-1 0,-1 16 0,3-17-1,0-1 1,-1 1 0,0-1-1,0 1 1,-5 14 0,4-11-4,0 0 0,1 1 1,0-1-1,1 1 0,0-1 0,2 16 1,0 9 3,-12-6-30,-1 18 25,0-18-4,11 228 54,0-258-66,0 0 11,0 13 10,1-13-4,-1 0 1,0 0 0,0 0-1,1 0 1,-1 0 0,0 0 0,0 0-1,0 0 1,0 0 0,0 0 0,-1 0-1,1 0 1,0 0 0,0 1 0,-1-1-1,1 0 1,-1 0 0,1-1 0,-1 1-1,1 0 1,-1 0 0,1 0 0,-1 0-1,0 0 1,1-1 0,-1 1 0,0 0-1,-1 0 1,-9 35-49,8-15 63,3-20-14,0 0-1,1 0 1,-1 1-1,0-1 1,0 0 0,0 0-1,0 0 1,-1 1-1,1-1 1,0 0-1,0 0 1,-1 0-1,1 0 1,0 0 0,-1 1-1,0-1 1,1 0-1,-1 0 1,1 0-1,-1 0 1,-1 1-1,1-1-1,1 0-1,-1-1 1,1 1-1,-1 0 0,1 0 1,0 0-1,0-1 0,-1 1 1,1 0-1,0 0 0,0 0 1,0 0-1,0-1 0,0 1 1,0 0-1,0 0 1,0 0-1,0 0 0,0 0 1,1-1-1,-1 3 0,1-3 1,-1 1 0,0 0 0,0 0-1,1-1 1,-1 1 0,0 0 0,0 0-1,0-1 1,0 1 0,0 0 0,0 0-1,0 0 1,0-1 0,-1 1 0,1 0-1,0 0 1,0-1 0,-1 1 0,1 0-1,-1 0 1,0 0 0,1-1 0,-1 1-1,0-1 1,1 1 0,-1-1 0,0 1-1,1 0 1,-1-1 0,1 1 0,-1 0 0,1-1-1,0 1 1,-1 0 0,1 0 0,0-1-1,-1 1 1,1 0 0,0 0 0,0-1-1,-1 3 1,1 26-11,1 6 7,-5-29 17,4-5-12,-1-1 0,1 0 0,-1 1 0,1-1 0,-1 0 0,1 1 0,-1-1 0,1 1 0,-1-1 0,1 0 0,0 1 0,-1-1 0,1 1 0,0-1-1,-1 1 1,1 0 0,0-1 0,0 1 0,0-1 0,-1 1 0,1-1 0,0 1 0,0 0 0,0-1 0,0 1 0,0-1 0,0 1 0,0 0 0,0-1 0,0 1 0,1-1 0,-1 1 0,0 1-1,0 7 2,1-4-4,-1-1 0,0 0 0,0 0 0,0 1-1,0-1 1,-1 0 0,0 0 0,0 0-1,0 1 1,0-1 0,-4 6 0,3 16 8,2-16-6,4-5 11,-3-5-38,-1 1-1,1-1 1,-1 1-1,1-1 0,-1 1 1,1-1-1,-1 1 0,1 0 1,-1-1-1,0 1 1,1-1-1,-1 1 0,0 0 1,1-1-1,-1 1 0,0 0 1,0 0-1,0-1 1,0 1-1,0 0 0,0 1 1,0-2-135,0 0 1,0 1-1,0-1 1,0 0-1,0 0 1,0 0-1,0 1 1,0-1-1,0 0 1,0 0-1,-1 0 1,1 1-1,0-1 1,0 0-1,-2 1-1291,2 0 1291,0-1 1,0 0-1,-1 0 1,1 0-1,0 0 1,0 0-1,-1 0 1,1 0-1,0 0 1,0 0-1,0 0 1,-1 0-1,1 0 1,0 0-1,0 0 1,-1 0 0,1 0-1,0 0 1,0 0-1,-1-1 1,1 1-1,0 0 1,0 0-1,0 0 1,-1 0-1,1 0 1,-1-1-647,-12-9-8627,4 4 5649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5.18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0 237 368,'8'-14'3624,"-6"12"-3414,-1 0 0,1 0 0,-1-1 0,1 1 0,-1 0 0,0-1 0,0 1 0,0-1 0,1-4 0,9-55 1591,-1 12-1597,-7 41-459,-1 1-1,0-1 0,0 0 0,0-14 1,-2 5-2406,0 11 643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5.67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1 285 740,'0'-7'3264,"0"-23"-1619,1 23-1507,0 1 0,0-1 0,1 1 0,0-1 0,0 1 0,1 0 0,6-11 0,-5 11-98,-1 0 0,0 0-1,-1-1 1,0 1-1,1 0 1,-2-1-1,3-12 1,6-29-12,-7 42-344,-1-1 0,0 1 0,-1-1 0,1 0 0,-1-9 0,-1-3-2623,0 12 956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6.25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1 200 776,'0'-1'163,"0"0"0,0 0 0,0 0 0,0 0 0,1 0 0,-1 0 0,0 0 0,1 0 0,-1 0 0,1 0 0,-1 0 0,1 0 0,0 0 0,-1 0 0,1 0 0,0 1 0,-1-1 0,2-1 0,-1 2-85,0-1-1,0 0 1,0 0 0,0 0 0,0 0-1,0 0 1,-1 0 0,1-1 0,0 1-1,-1 0 1,1 0 0,-1 0-1,1-1 1,-1 1 0,0 0 0,1 0-1,-1-1 1,0-1 0,0 1-43,1 0 1,-1 0 0,1 1-1,-1-1 1,1 0 0,0 1-1,0-1 1,-1 0 0,1 1-1,0-1 1,0 1 0,2-2-1,8-18 309,-1-21 115,1 1-358,-10 35-181,-4-18-3831,-6 23 2161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6.86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1 207 1020,'4'-7'1916,"-3"7"-1830,-1 0 1,0 0-1,1 0 1,-1-1-1,1 1 1,-1 0-1,0 0 1,1-1-1,-1 1 1,0 0-1,1-1 1,-1 1 0,0 0-1,0-1 1,1 1-1,-1 0 1,0-1-1,0 1 1,0-1-1,0 1 1,1 0-1,-1-1 1,0 1-1,0-1 1,0 1-1,0-1 1,0 1-1,0 0 1,0-1-1,0 1 1,0-1 0,0-2 53,0 0 0,1 0 0,-1 0 0,1 0 1,0 0-1,0 0 0,0 0 0,0 0 0,0 1 1,3-5-1,-3 5-68,1 0 1,-1-1 0,0 1 0,0 0-1,0-1 1,0 0 0,0 1 0,-1-1-1,1 1 1,-1-4 0,11-26 770,0 4-483,-10 24-356,0 0 0,1 0 0,0 0 0,0 0 0,0 1 1,0-1-1,5-6 0,-4 5-29,-6-9-7051,-6 8 4946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7.42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0 109 168,'0'0'997,"11"-18"1740,0-35-398,11 27-2667,-22 25 104,0-5-2664,0 1 1515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7.97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1 164 676,'0'0'1631,"0"-9"1722,2-12-2544,8-5-520,-10 24-287,1-1 1,-1 1 0,1-1-1,0 1 1,0-1 0,0 1-1,0 0 1,0-1-1,0 1 1,2-3 0,17-22 3,-17 20-336,1 2 1,0-1-1,0 0 1,0 1-1,1 0 1,0 0 0,8-7-1,-12 11-1144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9.68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12 0 692,'0'16'3676,"0"-12"-3535,1-1 1,-1 0-1,0 0 0,0 0 1,0 0-1,0 0 0,-1 0 0,1 0 1,-1 0-1,0 0 0,0 0 1,0 0-1,0-1 0,0 1 0,-2 3 1,2-5-138,1 1 1,-1-1 0,1 0-1,0 1 1,0-1-1,0 1 1,0-1 0,0 1-1,0-1 1,0 0 0,1 1-1,-1-1 1,0 1-1,1-1 1,-1 0 0,1 1-1,1 1 1,4 19 6,4 57-675,1-36-2118,-11-26 1065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0.43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11 8 20,'0'-7'6549,"-10"43"-5979,9-31-563,1 0-1,0-1 1,0 1-1,1-1 0,-1 1 1,1 0-1,0-1 1,1 0-1,-1 1 1,3 4-1,-3-4-2,0 0 1,0 0-1,0 0 1,0 1-1,-1-1 0,0 0 1,0 0-1,0 0 1,-2 8-1,0 9-7,2 28-587,0-17-2551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0.98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 0 120,'0'7'3492,"0"24"-2311,-1-14-837,1-9-281,-1 1 0,2-1 0,-1 0 0,1 1 0,0-1 0,1 0 0,3 13 0,-3-12-60,0 0 0,-1 0 0,0 0 0,0 0 0,-1 0 0,-1 0 0,-1 11 0,0 12-209,-8 17-2311,10-37 1003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1.54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11 1 132,'0'247'3279,"-6"-236"-3999,3-9 392,1 5-723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86 1024,'-6'-7'5563,"10"8"-2428,-2-1-1597,-1-2-1284,0 1 0,1-1 0,-1 1 0,1-1-1,0 1 1,-1 0 0,1-1 0,0 1 0,0 0 0,-1 0-1,1 1 1,0-1 0,0 0 0,0 1 0,3-1-1,31-6 1938,92-5 121,23-6-1345,-44 6-447,-41 6-298,-54 3-167,0 1 0,1 1-1,-1 0 1,1 1 0,-1 1 0,1-1 0,18 5-1,-21-3 4,0 0 0,0 0 0,0-1 0,0-1 0,1 1 0,-1-2-1,0 0 1,0 0 0,17-4 0,-11 3 4,-1 0 0,1 1-1,0 1 1,-1 0 0,17 3 0,20 0 5,-44-3-25,11 0-51,1 0 0,30 5 0,-9 2 17,-39-7-2,32 6 22,-21-3-28,-10-1-2,22-1 1,18 9 43,-40-9-39,1 1 0,-1-1 0,1 0 0,-1 0-1,1-1 1,-1 1 0,1-1 0,-1 1-1,8-2 1,-9 0-7,-1 0-1,2 0 1,-1-1-1,0 1 1,0 1-1,0-1 0,0 0 1,1 0-1,-1 1 1,0-1-1,0 1 1,1 0-1,-1 0 1,1 0-1,-1 0 1,0 0-1,1 0 1,-1 1-1,0-1 1,0 1-1,1-1 1,1 2-1,-2-1 10,31 4 7,-33-4-11,10 4 14,-8-4-17,5-1 3,-5 0 28,75-12-283,-46 12 511,-31-1-245,0-2-11,9 1 9,-7 2-18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2.12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34 0 140,'-11'13'2664,"11"-5"-2432,0 0 0,-1 0 0,0-1 0,-1 1 0,-3 12 0,3-10-144,0 1 1,1 0-1,0-1 0,1 1 0,0 0 0,2 16 0,0 9 153,-13 55 143,11-77-368,0-11-33,-1 0-1,1 0 0,0 0 1,0 0-1,0-1 0,1 1 1,-1 0-1,1 0 1,-1 0-1,1 0 0,0 0 1,0-1-1,0 1 0,3 5 1,-2 4-2713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2.80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1004,'0'-1'5809,"0"2"-5582,0 37 1104,0 142 352,10-120-1986,-5-36-302,-1-13-726,-2 5-3646,-2-11 2731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6.18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1 372,'0'72'3636,"11"-40"-2272,-11-22-1079,-1-9-246,1 1 1,0 0-1,0-1 1,0 1-1,-1 0 1,2-1-1,-1 1 1,0 0-1,0-1 1,0 1-1,1 0 1,-1-1-1,1 1 0,-1-1 1,1 1-1,0-1 1,0 1-1,-1-1 1,1 1-1,0-1 1,2 2-1,-3-2-30,1-1 1,-1 0-1,0 1 0,1-1 0,-1 1 0,0-1 0,0 1 0,0-1 0,1 1 1,-1-1-1,0 1 0,0-1 0,0 1 0,0-1 0,0 1 0,0-1 1,0 1-1,0-1 0,0 1 0,0-1 0,0 1 0,0-1 0,0 1 1,-1-1-1,1 1 0,0 0-7,-1-1 1,1 1-1,0-1 1,0 1-1,0-1 1,0 1-1,0-1 0,0 1 1,0-1-1,0 1 1,0-1-1,0 1 1,0-1-1,0 1 1,0-1-1,0 1 1,0-1-1,0 1 0,1-1 1,-1 1-1,0-1 1,0 1-1,1-1 1,-1 0-1,1 2 1,2 2-1,-1 1 1,1-1-1,-1 1 0,0 0 1,0 0-1,-1 0 1,1 0-1,0 10 1,-2 14-3058,0-22 1233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6.76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0 548,'0'43'3949,"0"-30"-3791,0-4-79,0-1-1,0 1 1,0-1-1,1 1 1,1-1-1,-1 0 1,4 10-1,-3-9 10,0-1-1,-1 1 1,0 0 0,0-1-1,-1 1 1,0 0 0,-3 14-1,1 8-116,8-17-143,-5-13 43,-1-1-1,1 1 1,-1 0-1,1-1 1,-1 1-1,1 0 1,-1 0 0,0-1-1,1 1 1,-1 0-1,0 0 1,0 0-1,1-1 1,-1 1-1,0 0 1,0 0-1,0 0 1,0 0-1,0 0 1,0-1 0,0 1-1,-1 0 1,1 0-1,0 0 1,0-1-1,-1 1 1,1 0-1,-1 1 1,-8 9-1696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7.36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28,'0'87'5176,"0"44"-4107,5-122-1202,2 1-466,-10-2-2743,-6 2 1467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7.85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 1 812,'0'13'3808,"0"17"-3104,0-13-542,-1-8-127,1-1-1,0 0 0,1 0 1,-1 1-1,2-1 1,-1 0-1,5 13 1,-1 12-30,-5-30-4,0 0-1,0-1 1,0 1 0,0 0 0,1 0 0,-1 0 0,1-1 0,0 1-1,2 5 1,-2-5-215,0 0-1,-1 1 1,1-1-1,-1 1 1,1 0 0,-1-1-1,0 1 1,-1-1-1,1 1 1,0-1-1,-1 1 1,-1 4 0,-7 3-1394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8.35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1 644,'2'0'306,"-1"1"1,0 0-1,1 0 0,-1 0 0,0 1 1,0-1-1,0 0 0,0 0 1,0 1-1,0-1 0,0 0 1,0 1-1,0-1 0,-1 1 0,1 1 1,4 41 711,-5-38-633,11 38 475,-1 34-401,-9-76-427,-1 1 0,1 0 0,-1 0 0,1 0 0,0 0-1,0-1 1,0 1 0,0 0 0,3 3 0,5 15-1688,-7-5-3282,-2-5 2974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1.52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1 408,'0'0'2924,"10"7"-1769,-8 2-761,-2-8-389,0-1 0,0 0-1,1 0 1,-1 0 0,0 1 0,0-1 0,0 0-1,0 0 1,0 0 0,0 0 0,0 1 0,0-1-1,0 0 1,1 0 0,-1 0 0,0 0 0,0 0-1,0 1 1,0-1 0,1 0 0,-1 0 0,0 0-1,0 0 1,0 0 0,0 0 0,1 0 0,-1 0-1,0 0 1,0 1 0,0-1 0,1 0 0,-1 0-1,0 0 1,0 0 0,1 0 0,-1 0 0,0 0-1,0-1 1,0 1 0,1 0 0,-1 0 0,0 0-1,0 0 1,0 0 0,0 0 0,1 0 0,-1 0-1,0 0 1,0-1 0,0 1 0,0 0-1,1 0 1,-1 0 0,0 0 0,0 0 0,0-1-1,1 3 64,0-1-1,0 1 0,-1-1 0,1 1 1,1-1-1,-1 1 0,0-1 0,0 1 0,0-1 1,1 0-1,-1 0 0,3 2 0,1 1 154,38 44 978,-40-45-1160,0 0 0,0 1 0,-1-1 0,1 1 0,-1-1 0,0 1 0,3 6 0,15 23 38,3-5-82,-16-19-161,0 0-1,0-1 1,1 0-1,0-1 1,0 1 0,1-2-1,11 8 1,-7-1-2992,-4-7 1043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6.98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1 308,'4'0'6464,"1"1"-6247,-2 3-181,0 1-1,0-1 0,0 1 0,-1-1 1,0 1-1,0 0 0,2 7 1,6 11-51,4 20 41,3-12-24,-12-23-188,0 1 1,-1-1 0,0 1 0,0 0 0,-1 0 0,0 0 0,0 0 0,1 16 0,7 6-2578,-11-20 1399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7.50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1032,'2'1'223,"0"0"1,-1 1-1,1-1 0,0 1 1,-1 0-1,1-1 0,-1 1 0,1 0 1,-1 0-1,0 0 0,0 0 0,0 0 1,0 0-1,0 1 0,-1-1 1,1 0-1,0 0 0,0 5 0,9 20 310,-2-14-408,-5-10-110,0 1-1,-1 0 1,1 1 0,-1-1 0,0 0 0,0 1 0,0-1-1,1 9 1,-2-12-16,-1 0 0,0 0 0,0 0 0,1 1 0,-1-1 0,1 0 0,-1 0 0,1 0 0,-1 0 0,1 0 0,0 0 0,0 0 0,-1 0 0,1 0 0,0-1 0,1 2 0,-1-1-2,0 0 1,0-1-1,0 1 0,-1 0 1,1 0-1,0 0 0,0 0 1,-1 0-1,1 0 1,-1 1-1,1-1 0,-1 0 1,1 0-1,-1 0 0,0 0 1,1 2-1,-1 0 23,1-1 1,-1 1-1,1 0 0,0-1 0,0 1 1,0-1-1,0 0 0,0 1 0,1-1 1,-1 0-1,4 4 0,-3-3-349,0-1 0,0 1 1,-1-1-1,1 1 0,-1 0 0,1 0 0,-1 0 0,0 0 0,0 0 0,0 0 1,-1 0-1,1 4 0,-1 4-1430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 94 120,'11'-6'3890,"-12"6"-3791,1 0-1,-1 0 0,1 0 1,0 0-1,-1 0 0,1 0 1,-1 0-1,1 0 1,0 0-1,-1 0 0,1 0 1,-1 0-1,1-1 0,0 1 1,-1 0-1,1 0 0,-1 0 1,1-1-1,0 1 0,-1 0 1,1 0-1,0-1 1,-1 1-1,1 0 0,0-1 1,0 1-1,-1 0 0,1-1 1,-17 7 8143,9-5-4485,11-3-4734,12 6 1801,15-7-788,-27 2-25,0 0-1,0 0 1,0 1-1,0-1 1,0 1-1,0 0 1,0 0 0,0 0-1,3 1 1,26-4 99,-29 2-98,1 0 1,-1 0-1,0 1 0,1-1 0,-1 1 1,1 0-1,-1 0 0,6 1 1,-5 0-4,-1-1 0,1 0 1,0 0-1,-1 0 0,1 0 1,-1-1-1,1 0 0,6-1 1,-5 0 14,-1 1 0,1 1 0,-1-1 1,0 0-1,1 1 0,0 0 0,-1 0 0,1 0 1,-1 1-1,0 0 0,1-1 0,5 3 1,22 2 220,56-17 94,-85 10-327,0-1-1,21 2 20,93 7 450,-115-6-448,32 0 176,38 0 96,-71 0-245,3-2-46,0 0 1,1 0 0,-1 1 0,0-1-1,0 1 1,1 0 0,-1 1 0,7-1-1,40 1 653,-50 0-649,42 0 35,-32-1-50,-5-1 4,-1 1 0,1 0 0,0 0 0,-1 0 0,1 1-1,7 0 1,-11 0-2,0 1-1,0-1 0,-1 0 0,1 0 1,0-1-1,0 1 0,0 0 0,0-1 0,0 1 1,0-1-1,-1 1 0,4-3 0,49-9 160,-52 11-140,39-5-16,-39 6-14,-1 0 2,28 1 32,-25 0-14,1-1 0,0 0 0,-1 0 0,1 0 0,-1 0 1,1-1-1,-1 0 0,1 0 0,-1 0 0,5-2 0,-7 2-1,1 2 0,14-7 5,-16 5-25,12 1-67,-6 0 59,51-6 84,-51 2-78,-6 4 9,-1-1 0,0 1 1,1 0-1,-1-1 0,0 1 0,1 0 0,-1-1 0,1 1 1,-1 0-1,1 0 0,-1 0 0,0-1 0,1 1 0,-1 0 0,1 0 1,-1 0-1,1 0 0,-1 0 0,1 0 0,-1 0 0,1 0 1,-1 0-1,1 0 0,-1 0 0,1 0 0,-1 0 0,1 0 0,-1 0 1,1 1-1,0-1-3,10 6-3,-7-5 11,0-1-1,-1 0 0,1 0 0,0 0 0,0-1 0,0 1 1,0-1-1,5-2 0,0 2 0,24 1 99,-32 0-43,-9 6-3204,-20 6-6052,12-5 5627,4 4-365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1.40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0 672,'0'0'6042,"11"8"-4263,-10-4-1771,0 1 0,0 0 0,0-1 0,1 1 0,0-1 0,0 1 0,0-1 0,0 0 0,5 6 0,-4-6-7,0 1 1,-1-1 0,1 1 0,-1 0-1,0-1 1,0 1 0,-1 0 0,1 0-1,0 10 1,-2-13-1,1 1 0,-1-1 1,1 0-1,-1 1 0,1-1 0,0 1 0,0-1 1,0 0-1,0 0 0,3 4 0,-3-3-2,1-1-1,-1 0 1,0 1-1,0-1 0,0 0 1,0 1-1,0-1 1,-1 1-1,1 0 1,0 4-1,1 2-99,1 0-1,0 0 1,0 0 0,1 0-1,0-1 1,0 0 0,1 0-1,1 0 1,-1-1 0,1 1-1,12 10 1,-16-14-508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2.37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0 516,'9'8'397,"-1"-1"0,0 1-1,0 0 1,-1 1 0,0 0-1,0 0 1,-1 1 0,0 0 0,8 18-1,5 7 171,-16-29-501,1 1-1,-1 0 0,0 1 0,-1-1 0,2 10 0,-3-15-64,0 1-1,0-1 1,-1 0 0,1 0-1,1 0 1,-1 0-1,0 0 1,0-1 0,1 1-1,-1 0 1,1-1-1,-1 1 1,1 0 0,2 1-1,-2-2-54,0 1 0,0-1 0,0 1 0,-1 0 1,1-1-1,-1 1 0,1 0 0,-1 0 0,0 0 0,1 0 0,-1 0 0,0 0 0,0 1 0,1 3 0,-2-6-16,0 1-1,0-1 1,0 1 0,0-1 0,0 1-1,0-1 1,0 1 0,1-1-1,-1 1 1,0-1 0,0 1-1,1-1 1,-1 0 0,0 1-1,1-1 1,-1 1 0,0-1 0,1 0-1,-1 1 1,1-1 0,-1 0-1,0 0 1,1 1 0,-1-1-1,1 0 1,1 1-174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3.00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1 708,'10'22'2639,"2"4"-1583,-11-20-949,0 0 0,1 0 0,0-1 0,0 1 0,0 0-1,1-1 1,4 8 0,3 7 86,11 36-78,-15-39-77,1 1 0,0-1 0,10 15 0,2 10-3770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3.62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0 264,'0'0'2854,"2"11"-1733,-1-10-1066,0 0 1,1 0-1,-1 0 0,0 0 0,1 0 1,-1 1-1,0-1 0,0 0 0,0 0 0,0 1 1,0-1-1,0 1 0,0-1 0,-1 1 1,1-1-1,-1 1 0,1 0 0,-1-1 1,1 1-1,-1 3 0,24 43 1152,-9-22-841,-12-21-339,1 1 0,-1-1 0,0 1 0,0-1 1,-1 1-1,0 0 0,0 0 0,2 8 0,-4-12-24,1 0-1,-1 0 1,1 0 0,0 0 0,0 0-1,0 0 1,0 0 0,0-1 0,0 1-1,0 0 1,0 0 0,1-1 0,1 2-1,-1-1-5,-1 0-1,1 0 1,-1 0-1,1 0 1,-1 0 0,0 0-1,1 0 1,-1 0-1,0 1 1,0-1-1,-1 0 1,1 1-1,0 4 1,0-4-200,0 1 1,0 0-1,0 0 0,0 0 0,0 0 1,1-1-1,0 1 0,0 0 0,0-1 1,4 6-1,-4-8-1091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4.21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1 480,'1'3'2996,"7"12"-2195,-6-12-682,0 0 1,-1 0-1,1 0 1,0 1-1,-1-1 0,0 0 1,0 1-1,1 3 1,9 22 257,50 86 238,-52-91-567,-9-21-65,1 0-1,-1-1 0,1 1 0,0 0 1,0-1-1,0 1 0,1-1 1,-1 0-1,3 5 0,9 17-3789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4.77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1 344,'4'6'1750,"-3"-6"-1670,-1 0-1,0 0 1,1 1 0,-1-1 0,1 0 0,-1 0 0,0 1-1,1-1 1,-1 0 0,0 1 0,1-1 0,-1 0 0,0 1 0,0-1-1,1 0 1,-1 1 0,0-1 0,0 1 0,0-1 0,1 1-1,-1-1 1,0 0 0,0 1 0,0-1 0,0 1 0,0-1-1,0 1 1,0-1 0,0 1 0,0-1 0,0 1 0,0 0-1,4 8 318,2 6 132,16 33 450,-12-17-417,-8-27-534,-1 0 0,1 0 0,0 0 0,-1 0 0,0 0 1,0 0-1,0 0 0,0 5 0,0-3-31,0 0 0,1 0 0,-1-1 0,2 1 0,-1 0 1,0-1-1,1 0 0,0 1 0,1-1 0,4 6 0,14 30-1112,-10-8-2564,-12-22 2013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5.25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0 352,'0'0'2826,"2"30"-434,9 0-2085,-4-6-203,4 24-69,8-1-412,-15-15-2704,-4-25 1399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5.94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0 196,'0'0'4156,"11"19"-1821,19 24-757,-19-27-1381,-8-13-180,-1 0 0,0 0 0,1 0 0,-1 1 1,0-1-1,-1 1 0,1-1 0,-1 1 0,1 0 0,-1-1 0,0 1 1,0 5-1,12 19 48,-2-9-65,7 17 12,-15-31-31,0 0 0,0 0 1,-1 0-1,1 0 0,-1 1 0,0-1 0,-1 1 0,1-1 0,0 10 0,-2-12-70,1-1-1,-1 0 0,1 0 0,-1 1 0,1-1 0,0 0 0,0 0 0,0 0 0,0 0 0,0 0 0,2 2 0,-2-2-96,1-1-1,-1 0 0,-1 1 1,1-1-1,0 0 0,0 1 0,0-1 1,-1 1-1,1 0 0,-1-1 0,1 1 1,-1-1-1,0 1 0,1 0 0,-1-1 1,0 1-1,0 0 0,0-1 1,0 1-1,-1 0 0,1-1 0,-1 4 1,-8 7-1866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6.38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1 168,'11'6'2107,"10"43"-418,-19-43-1538,1 1 1,-1-1 0,1 1 0,0-1 0,8 10-1,-7-10-124,-1 0-1,1 1 0,-1-1 0,0 1 0,3 9 0,14 28-23,-9-18-86,6 8-1976,-15-29 846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7.22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0 532,'0'0'2220,"9"0"-1501,-15 0-518,12 0-101,-4 0-6,-1 17 818,3-15-871,-3-1-24,-1-1 0,0 0-1,1 0 1,-1 0-1,0 0 1,1 1 0,-1-1-1,0 0 1,1 0-1,-1 1 1,0-1-1,0 0 1,0 0 0,1 1-1,-1-1 1,0 0-1,0 1 1,0-1 0,0 0-1,1 1 1,-1-1-1,0 0 1,0 1 0,0-1-1,0 0 1,0 1-1,0-1 1,0 0-1,0 1 1,0-1 0,0 0-1,0 1 1,0-1-1,0 1 1,0-1 0,-1 1-1,21 25 108,2 8-16,-12 1-44,-9-35-63,-1 0-1,0 1 1,1-1-1,-1 1 0,0-1 1,1 1-1,-1-1 1,0 1-1,0-1 1,0 1-1,1-1 1,-1 1-1,0-1 1,0 1-1,0-1 0,0 1 1,0-1-1,0 1 1,0-1-1,0 1 1,0-1-1,0 1 1,0-1-1,-1 1 0,1 0 1,0 0-1,1 11-2,2-6-289,0 0 1,0 1-1,-1-1 1,0 1-1,0 0 1,0-1-1,-1 1 1,0 0-1,0 12 1,-1-12-1392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33 147 144,'0'0'882,"-2"-18"1464,-9 18-426,-9 0 2948,42 0 1434,-16-4-5668,-5 3-604,-1 0 0,1 1 0,0-1 0,0 0 0,0 1 0,0-1 0,-1 1 1,1-1-1,0 1 0,0-1 0,0 1 0,0 0 0,0-1 0,0 1 0,0 0 0,3 0 1,80-13 1093,-51 14-764,-19 0-307,1-1-1,-1 0 1,0-1 0,25-5-1,-27 3-23,-1 0 1,1 1-1,0 0 0,18-1 0,120-15 184,-43 6-325,-33 0 173,-69 11-54,-1 1-1,1-1 1,0 0 0,-1 0-1,1 0 1,0-1 0,-1 1-1,0-1 1,7-4 0,-7 4 10,0 0 0,0 0 1,0 0-1,0 1 0,0-1 1,0 1-1,0 0 0,0 1 1,7-2-1,109-10 751,-113 12-751,4 0-3,-1-1 1,1 2-1,0-1 0,0 2 0,11 1 0,-20-2-6,0 0 0,0 0-1,1 0 1,-1-1 0,0 1-1,1-1 1,-1 0 0,1 1-1,-1-1 1,1 0 0,-1-1-1,0 1 1,4-1 0,-1 0-1,1 1 0,-1-1 1,0 1-1,1 0 0,-1 1 1,0 0-1,10 1 0,-15-1-6,1-1 0,-1 0 0,1 0-1,0 0 1,-1 0 0,1 0 0,-1 0 0,1 0 0,0 0-1,-1 0 1,1 0 0,0 0 0,-1 0 0,1 0-1,-1-1 1,1 1 0,-1 0 0,1 0 0,0-1-1,-1 1 1,1 0 0,-1-1 0,1 0 0,1 0-1,-1 0 1,0 0 0,1 1 0,-1-1 0,1 0-1,0 1 1,-1-1 0,1 1 0,-1-1 0,1 1-1,0 0 1,-1-1 0,1 1 0,3 0 0,-1 1 5,3 3 9,19-2 13,-26-3-28,1 1 1,-1 0-1,1 0 0,-1-1 0,1 1 1,-1 0-1,1 0 0,-1 0 0,1 0 1,-1 0-1,1-1 0,0 1 0,-1 0 1,1 0-1,-1 0 0,1 1 1,-1-1-1,1 0 0,-1 0 0,1 0 1,0 0-1,-1 0 0,1 1 0,-1-1 1,1 0-1,-1 0 0,1 1 1,-1-1-1,0 0 0,1 1 0,-1-1 1,1 1-1,-1-1 0,0 1 0,1-1 1,0 1-1,-1 0 1,1-1-1,0 0 1,0 0 0,0 1 0,0-1-1,0 0 1,-1 0 0,1 0 0,0 0-1,0 0 1,0 0 0,0 0 0,0-1-1,0 1 1,-1 0 0,1 0 0,0-1-1,0 1 1,0 0 0,-1-1 0,1 1-1,0-1 1,0 1 0,0-2 0,-1 3-5,6 5 44,33-1-181,1 1 296,-39-6-101,1 0-90,5 0 35,-5 0 15,-1 0-17,1-1 3,1 1-1,-1-1 0,1 1 1,0 0-1,-1 0 0,1 0 1,0 0-1,-1 0 0,1 1 1,0 0-1,-1-1 0,1 1 1,-1 0-1,4 2 0,-6-2 36,2-1-42,5-2-5,-14 3 20,5 0-4,-21 4-2997,12-2-2060,-5-4 2447,2 0-1906,3 1 699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7.80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0 436,'0'2'80,"0"-1"0,1 1 0,-1-1 0,1 1 0,-1-1 0,1 1 0,0-1 0,-1 0 0,1 1 1,0-1-1,0 0 0,0 1 0,0-1 0,0 0 0,0 0 0,1 0 0,1 2 0,-1-3-38,-1 1 0,0 0 0,0 0 0,0 0 0,0 0 0,0 0 0,0 0 0,0 0 0,0 1 0,0-1 0,-1 0 0,1 0 0,0 1 0,-1-1 0,1 1 1,-1-1-1,1 3 0,-1-3-6,1 1 1,0 0 0,0 0 0,-1 0 0,1 0 0,0-1 0,0 1 0,1 0 0,-1-1 0,0 1 0,0-1 0,1 1 0,-1-1-1,1 0 1,-1 0 0,1 1 0,0-1 0,-1 0 0,5 1 0,-5-1-24,1 0 0,0-1 0,-1 1 0,1 0 1,0 0-1,-1 1 0,0-1 0,1 0 0,-1 0 0,1 1 0,-1-1 0,0 1 1,0-1-1,0 1 0,0 0 0,0-1 0,0 1 0,-1 0 0,2 2 0,-2-2-10,1-1 0,-1 1-1,1-1 1,-1 1 0,1-1-1,0 0 1,0 1 0,0-1-1,0 0 1,0 0 0,0 1 0,0-1-1,0 0 1,3 2 0,-3-2-13,1 0 0,-1 0 0,0 0 0,1 1 0,-1-1 0,0 0 0,0 1 0,0-1 0,0 1 0,0-1 0,0 1 0,0 0 0,-1-1 1,1 1-1,0 3 0,10 8-1504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8.50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1 304,'1'0'161,"0"1"-1,0 0 1,0 0-1,0 0 1,-1 0-1,1 0 1,0 0-1,0 0 1,-1 0-1,1 0 1,0 0-1,-1 0 1,1 0 0,-1 0-1,1 0 1,-1 1-1,0-1 1,1 0-1,-1 0 1,0 1-1,0-1 1,0 0-1,0 0 1,0 1-1,0 0 1,6 23 241,16 24 16,-12-29-544,-10-18 121,1 0-1,0 0 1,-1-1-1,1 1 1,0 0-1,0-1 1,0 1-1,0 0 1,0-1 0,0 0-1,0 1 1,2 1-1,19 26-2810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9.08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0 516,'0'0'2822,"23"43"-1297,-1-6-1220,-20-31-301,0-1 1,1 0-1,0 1 1,0-1-1,0 0 1,1-1-1,7 8 1,-10-10-4,1 0-1,-1 0 1,0 0 0,1 0 0,-1 0-1,0 0 1,0 1 0,0-1 0,0 0 0,-1 1-1,1 2 1,9 21-161,-8-23-25,-1-1 11,0-1 1,0 1 0,-1-1 0,1 1 0,0 0 0,-1 0-1,1-1 1,-1 1 0,1 0 0,-1 0 0,0 0 0,0 0 0,0 0-1,0 1 1,0 7-1449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9.59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1048,'1'13'3122,"3"-9"-2980,0 0 1,-1 1-1,1 0 1,-1 0 0,0 0-1,-1 0 1,1 0-1,-1 1 1,0-1-1,2 10 1,5 11-61,-3-15-65,-4-7-25,0 0 0,0 1 0,0-1 0,-1 1 0,1-1 0,-1 1 0,0 0 0,0 7 0,21 45 72,-16-32-176,-2-15-2551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0.09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20,'2'1'287,"0"1"0,-1-1 0,1 1 0,-1-1 1,1 1-1,-1 0 0,0-1 0,0 1 0,0 0 0,0 0 0,0 0 0,0 0 1,0 0-1,0 0 0,0 4 0,10 16 191,3 16-150,16 21-166,-24-44-174,1-1 0,1 1 0,0-1-1,16 19 1,-18-28-101,0 2-2621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0.61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1 320,'33'32'4626,"-32"-29"-4597,-1 0 0,2-1 0,-1 1 0,0 0 0,0-1 0,1 1 0,0-1 0,-1 1 0,1-1 0,0 0 0,4 4 0,-4-4-20,0 0 0,0 0 0,0 1 0,0-1 0,0 1 0,0-1 0,-1 1 0,1 0 0,-1-1 0,0 1 0,2 6 0,-2-5-7,1-1-1,-1 1 1,1 0-1,0-1 0,0 1 1,1-1-1,-1 1 0,1-1 1,3 3-1,2 5-2,2 0-765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1.09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0 220,'22'31'3444,"-9"-10"-2925,-11-19-495,0 0 0,0 0 0,-1 0 0,1 0 0,-1 0 1,1 0-1,-1 0 0,0 0 0,0 1 0,0-1 1,0 0-1,0 1 0,0 3 0,2 4-11,0-1 0,0 1 0,1-1 0,1 0 0,-1-1 0,1 1 0,9 10 0,-3-1-24,-5-8-12,-1-2-470,0 0 0,0 0-1,-1 1 1,5 14 0,-9-21-944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1.52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0 580,'23'37'3364,"96"114"-3458,-101-140-1391,-16-10 184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1.98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1 224,'5'3'442,"-1"0"0,1 1-1,-1 0 1,0 0 0,0 0 0,-1 0 0,6 8-1,-6-8-430,0 0 0,1 1 0,-1-1-1,1-1 1,0 1 0,0 0 0,7 4-1,-11-8-10,1 1 0,0-1 0,-1 1 0,1-1 0,-1 1 0,1 0-1,-1-1 1,1 1 0,-1 0 0,0 0 0,1-1 0,-1 1 0,0 0-1,1 0 1,-1 0 0,0 0 0,0-1 0,0 1 0,0 1 0,5 12-2215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2.37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1 776,'1'-1'173,"1"1"0,0 0 0,-1 0 0,1 0 0,0 0 0,0 0 1,-1 1-1,1-1 0,0 1 0,0-1 0,-1 1 0,1-1 0,-1 1 0,1 0 0,0 0 0,-1 0 0,3 1 0,8 7 194,17 4 82,-24-11-487,-1 0-1,1 0 1,-1 0-1,0 1 0,1-1 1,-1 1-1,0 0 1,-1 0-1,6 5 1,0-2-2455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84 60,'0'0'16572,"10"1"-15770,21-9 801,-25 5-1437,1 1 0,0 1 0,0-1 0,-1 1 0,1 0 0,8 0 0,29-5-58,182-48-292,-211 52 204,0 0 0,0 1 0,0 0 0,0 1 0,15 3 0,16-1 50,62 4 432,10 6-280,-32-6-170,96 12-22,-169-16-14,29 2 30,-31-1-55,-10-1 8,20-1-5,24-1 62,-17 0-78,-26 0 20,43 0 27,-38-2-18,15-2-9,-20 4 16,2 0-1196,12-4 3878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5.00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6 744,'0'0'1620,"13"-5"1101,-1 13-2598,0 1-1,0 0 1,-1 1-1,-1 0 1,19 22 0,45 41-487,-53-37-2373,-10-24 953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5.86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1 476,'0'0'1776,"12"25"292,-8-21-2012,0 0 0,-1 0 1,0 1-1,0-1 0,0 1 1,0 0-1,-1 0 0,3 6 1,5 9 90,4 33-55,-9-42-123,19 33-382,-20-32-311,2-1-478,-4-10-230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6.97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0 292,'9'4'1017,"-9"-4"-930,1 0 1,-1 0-1,1 0 0,0 0 1,-1 0-1,1 0 1,-1 1-1,1-1 1,-1 0-1,1 0 1,-1 1-1,1-1 1,-1 0-1,1 1 1,-1-1-1,1 0 1,-1 1-1,0-1 0,1 0 1,-1 1-1,0-1 1,1 1-1,-1-1 1,0 1-1,1-1 1,-1 1-1,0 1 1,34 21 1186,17 43-700,-43-52-568,7 3-7,-12-15-182,0 1 0,0 0 0,0 0 0,0 0-1,-1 0 1,1 0 0,-1 0 0,0 1 0,0-1 0,0 1 0,-1 0-1,2 5 1,-3-2-1351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7.47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1 816,'10'6'321,"0"1"0,-1 1 1,0-1-1,-1 1 0,1 1 0,8 12 1,-1-3-111,45 37-2085,-59-49 612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7.95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7 384,'34'-6'3666,"-26"8"-3592,-1 0 1,1 1-1,-1-1 1,0 2-1,0-1 0,0 1 1,0 0-1,-1 0 1,0 1-1,0 0 1,0 0-1,6 7 1,41 29 163,-4-8 279,1 1-3712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8.42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0 224,'13'7'2252,"-11"-5"-2115,28 14 1089,-1 2 1,37 29-1,-39-12-1164,-9-8-33,7-12-107,-19-12-4204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8.89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1008,'33'24'2198,"64"43"-462,-43-25-1963,-44-36-1986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9.52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1112,'108'78'2322,"-54"-47"-3776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4:03.62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0 164 132,'2'-18'2536,"27"-5"-2117,-11 10-474,0-1 0,-1 0 0,0-2 0,22-25 0,-30 29-810,-7-1-394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4:04.08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0 189 24,'5'-2'301,"-1"0"1,0-1-1,1 1 0,-1-1 0,0 0 0,-1 0 1,1 0-1,0-1 0,-1 1 0,0-1 1,5-7-1,16-14 52,8-10-185,-27 29-170,0 0 1,0 0-1,1 1 1,-1-1-1,13-8 0,14-22-2270,-32 30 882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40 213 256,'0'0'4224,"2"0"-3824,-4 0-71,-9-7 597,6 2-911,-10 3 6312,6 3-833,18 0-5188,4-1 145,-9 0-361,1 1 0,0-1-1,-1 0 1,1-1 0,-1 1 0,1-1 0,-1 0 0,8-2-1,-7 1-27,-1 1-1,1 1 1,-1-1-1,0 0 1,1 1-1,-1 0 1,1 0-1,-1 1 1,8 0-1,3 1 107,6-1 75,24-3 355,14-13-242,-41 10-334,-1 0 0,1 1 0,0 1-1,21-1 1,90-2 980,-62-6-183,7 12-251,-73 0-548,44 0 84,41-6-8,-66 6-74,-1-1 0,0-1 0,0 0 0,0-1 0,24-8 0,-28 6 0,-10 3-19,0 1 0,0 0 0,0 0 1,-1 0-1,1 1 0,0-1 0,9 2 1,54-7 16,-18 12-56,-48-6 32,32 6 35,20 0-29,-25-6-27,-28 0 18,0-1-25,0-1 26,0 1 0,-1 0 0,1 0 0,0-1 0,0 1 0,0 0 0,0 0 0,0 0 0,0 0 0,0 0 0,1 0-1,-1 1 1,0-1 0,3-1 0,-2 1-9,-1 1 1,1-1-1,0 0 0,-1 0 0,1 0 1,-1 0-1,1 0 0,-1-1 0,0 1 0,0 0 1,1-1-1,-1 1 0,0-1 0,0 1 1,0-1-1,-1 1 0,1-1 0,1-2 1,0 1-301,0 0 0,1 0 0,0 0 1,0 0-1,0 0 0,0 0 0,0 1 1,1-1-1,-1 1 0,1 0 0,4-2 1,-8 4 85,1 0 1,-1 0 0,1-1-1,-1 1 1,1 0 0,-1 0-1,1-1 1,-1 1 0,0 0-1,1-1 1,-1 1 0,0 0-1,1-1 1,-1 1 0,0-1-1,1 1 1,-1 0 0,0-1-1,0 1 1,1-1 0,-1 1-1,0-1 1,0 1 0,0-1-1,0 1 1,0-1 0,0 1-1,1-1 1,-1 1 0,0-1 0,-1 1-1,1-1 1,0 1 0,0-1-1,0 1 1,0-1 0,0 1-1,0-1 1,-1 1 0,1-1-1,0 1 1,0 0 0,-1-1-1,1 1 1,0-1 0,-1 1-1,1 0 1,0-1 0,-1 1-1,1 0 1,0-1 0,-1 1-1,1 0 1,-1-1 0,1 1-1,-1 0 1,0 0 0,-6-8-2289,5 1-898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4:04.65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1 121 660,'0'0'2732,"1"-11"-1480,29-16-601,-27 23-661,1 0 0,-1 1 0,1-1 0,0 1 0,0 0 0,0 0 0,0 0 0,0 0 0,1 1 0,-1-1 0,8-1 0,-10 3-129,-1 1 1,1-1-1,0 0 0,-1 1 0,1-1 0,0 0 0,-1 0 1,1 0-1,-1 0 0,1 0 0,-1 0 0,1-1 1,-1 1-1,0 0 0,0-1 0,0 1 0,0-1 0,0 1 1,0-1-1,0 0 0,0 1 0,0-1 0,0-3 1,-1-7-1590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4:05.12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0 146 760,'11'-6'1016,"0"0"-180,-11-6-176,10 5-168,1-5-112,0 6-80,0 0-84,-1-6-72,-10 6-60,11 0-36,0-6-16,0 6-28,0 0-80,-1 0-144,-10-6-240,11 5-424,-11 1-600,0-6-332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8T11:22:46.3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65 509 288,'0'0'965,"-11"-7"3473,11 8-4401,0-1-1,0 0 0,0 0 1,0 0-1,0 0 0,0 0 1,0 0-1,0 1 1,0-1-1,0 0 0,0 0 1,0 0-1,0 0 1,0 0-1,0 0 0,0 1 1,0-1-1,0 0 0,0 0 1,0 0-1,0 0 1,0 0-1,-1 0 0,1 0 1,0 1-1,0-1 0,0 0 1,0 0-1,0 0 1,0 0-1,0 0 0,0 0 1,-1 0-1,1 0 1,0 0-1,0 0 0,0 0 1,0 0-1,0 0 0,0 0 1,-1 0-1,1 0 1,0 0-1,0 0 0,0 0 1,0 0-1,0 0 1,-1 0-1,1 0 0,0 0 1,0 0-1,0 0 0,0 0 1,0 0-1,-1 0 1,-9-7 1143,-6-1 999,15 8-1624,-16 2 1767,12 1-1243,18-2-718,-12-1-341,1-1 235,-7-15 281,5 15-430,0 9 315,0-5-269,0-8 1720,1 4-1853,1 0 0,0 0-1,-1 0 1,0 0 0,1 0 0,-1-1-1,0 1 1,0-1 0,1 1 0,-1-1-1,0 1 1,-1-1 0,1 0 0,1-2-1,2-3 55,9-8 5,0 0 0,15-27-1,15-19 77,-36 52-152,-1 1-1,2 0 0,-1 0 1,1 1-1,11-9 0,-11 10 8,7-7 65,1 1 0,29-17-1,-8 6 596,-21 13-734,1 0 1,29-13-1,4 0 59,10-2 46,48-11-17,-93 33-16,0 0 0,1 1 0,0 1 1,-1 1-1,20 1 0,14 0 3,81-13 4,-93 14 19,-29 0-31,-1-2 1,1 1-1,0-1 1,0 0-1,0-1 1,15-2-1,-7 0 88,-1 1 1,30 0-1,149-11 427,-33 7 543,12-6-716,-107 18-346,8 0 16,-58-6-11,-11 0-1,-1-1 1,1 1-1,-1 1 0,1-1 1,-1 1-1,1 0 0,-1 0 1,0 0-1,1 0 1,-1 1-1,0 0 0,0 0 1,0 0-1,5 4 0,2 0 20,1 0-1,0 0 0,0-1 1,0-1-1,0 0 0,1-1 1,0 0-1,21 2 0,6 8 36,-34-10-45,0 0 0,0 0 0,0-1 0,0 0 0,1-1 0,9 2 0,28 10-155,-27-4 215,1-1-1,0-1 1,38 10 0,-46-13-68,0 0-1,-1 0 0,0 1 1,17 12-1,7 4-123,-22-15 88,0 0-1,0-1 0,1-1 0,-1 1 1,1-2-1,0 0 0,16 2 0,-26-5 36,0 0-1,0 1 0,0-1 1,0 1-1,0-1 0,0 1 0,0 0 1,0 0-1,-1 0 0,1 0 1,0 0-1,0 0 0,-1 0 1,1 1-1,-1-1 0,1 0 0,-1 1 1,0 0-1,1-1 0,1 4 1,15 12-94,10 7 305,-25-21-221,-1-1 0,0 0 1,0 0-1,-1 1 0,1-1 1,0 1-1,-1 0 0,1-1 1,-1 1-1,0 0 0,2 5 1,9 18 15,33 35-47,-40-56 54,11 13 0,0-2-1,21 16 0,-22-20-81,1 2 133,-16-14-67,0 0 0,0 0-1,0 0 1,1 0 0,-1 0 0,0 0-1,0 0 1,0 0 0,0 0-1,0 0 1,0 0 0,0 0 0,1 0-1,-1 1 1,0-1 0,0 0-1,0 0 1,0 0 0,0 0 0,0 0-1,0 0 1,1 0 0,-1 0 0,0 0-1,0 0 1,0 0 0,0 1-1,0-1 1,0 0 0,0 0 0,0 0-1,0 0 1,0 0 0,0 0-1,0 0 1,0 1 0,0-1 0,0 0-1,0 0 1,0 0 0,0 0 0,0 0-1,0 0 1,0 1 0,0-1-1,0 0 1,0 0 0,0 0 0,0 0-1,0 0 1,0 0 0,0 0-1,0 1 1,0-1 0,0 0 0,0 0-1,0 0 1,-1 0 0,1 0 0,0 0-1,0 0 1,0 0 0,0 0-1,0 0 1,0 1 0,0-1 0,0 0-1,-1 0 1,1 0-27,-1 0 1,1 0-1,-1 0 0,1 0 1,-1-1-1,1 1 0,-1 0 1,1 0-1,-1 0 0,1-1 1,-1 1-1,1 0 0,0 0 1,-1-1-1,1 1 0,-1 0 1,1-1-1,0 1 0,-1 0 1,1-1-1,0 1 0,-1-1 1,1 1-1,0 0 0,0-1 1,-1 1-1,1-1 0,0 1 1,0-1-1,0 1 0,0-1 1,0 1-1,-1-1 0,1 1 1,0-1-1,0 1 0,0-1 1,0 1-1,1-1 0,-1 1 1,0-2-1,7-28-4314,-3 9-73,-4-3-2387,0 12 3121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8T11:22:47.6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23 696,'11'-18'3752,"-12"18"-3438,1-1 0,-1 1 0,0 0 0,1-1 1,-1 1-1,0-1 0,0 1 0,1 0 0,-1 0 0,0-1 1,0 1-1,0 0 0,1 0 0,-1 0 0,0 0 0,0 0 1,0 0-1,1 0 0,-1 0 0,-1 1 0,-3 7-551,-4 27 1507,6-30-1146,2-1 0,-1 1 0,0 0 0,1 0 0,0-1 0,0 1 0,0 7 0,0 3 40,2 0 0,0 0 1,0 0-1,6 21 0,14 56 262,-3-19-311,29 101-9,-40-139-85,-7-32-21,1 1 1,-1 0 0,1-1 0,0 1-1,0 0 1,0-1 0,0 1-1,1-1 1,-1 1 0,5 4 0,-5-2 130,0-1 0,0 0 0,0 1 0,-1-1 0,0 1 1,0-1-1,0 1 0,-2 8 0,1 1 143,1-14-258,0 0 1,-1 0-1,1 0 0,0 0 1,0 0-1,0 0 1,0 0-1,0 0 0,0-1 1,0 1-1,0 0 1,0 0-1,0 0 0,1 0 1,-1 0-1,0 0 1,1 0-1,-1 0 0,0-1 1,1 1-1,-1 0 1,1 0-1,-1 0 0,1-1 1,0 1-1,-1 0 1,1-1-1,0 1 0,-1-1 1,1 1-1,0 0 1,0-1-1,0 0 0,0 1 1,-1-1-1,1 1 1,1-1-1,2-1 41,0 0 0,-1 0-1,1 0 1,0 0 0,-1-1 0,1 0 0,-1 1-1,4-4 1,-4 3-24,40-22 23,-1 0-17,46-20 0,-74 38-16,70-24 253,-79 28-277,1 1 0,1 0 0,-1 0 0,0 0 0,0 1 0,0 0 0,0 0 1,0 1-1,0 0 0,0 0 0,11 3 0,54 16-2784,-66-19 2088,-1 0 0,1-1 0,-1 1-1,1-1 1,0-1 0,-1 1 0,1-1 0,0 1-1,-1-1 1,1-1 0,-1 1 0,1-1 0,4-2-1,4-7-2506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9T17:15:37.280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1041 1 928,'-32'0'1675,"0"0"0,0 3 0,1 0 0,-47 12 1,33-4-706,30-8-741,0 1 0,1 0 1,-1 0-1,1 2 0,-15 7 1,11-3 76,0 1 0,-27 22 0,-20 17 365,-33 16 842,58-32-948,-47 53 0,75-74-501,1 0-1,1 1 1,0 0 0,0 0-1,2 1 1,-11 22-1,14-25 7,0-1-1,-1 1 0,-1-2 1,-11 16-1,-9 13-13,6-10-6,-7 14-6,2 2 33,19-34-38,1 0-1,-1 0 0,-5 17 0,-18 64 250,4 8-34,24-88-239,0-1-1,1 1 0,0 0 0,1 0 1,0 0-1,3 14 0,-1 13 81,7 45-95,1-64-29,-9-19 31,0 1 0,0-1 0,0 0 1,0 1-1,0-1 0,-1 1 0,1-1 0,0 0 0,-1 1 0,1 0 0,-1-1 0,0 1 0,1 2 0,0 1 2,0-1 0,0 1-1,1 0 1,0-1 0,0 1 0,0-1-1,0 1 1,1-1 0,4 7 0,30 36 157,-11-10-119,-19-23 8,-7-13-47,1 0 1,-1 0-1,0 0 1,1 0-1,-1 0 1,1 0-1,-1 0 1,1-1-1,0 1 1,-1 0-1,1 0 1,0-1-1,0 1 1,-1 0 0,1-1-1,0 1 1,2 0-1,22 13-15,49 16-1,34-2 83,-64-18-50,2-2 0,-1-1 0,1-3 0,54-1 0,-11 0 1,-51-1-16,0-1 0,53-6 0,-2-4 23,28-4 15,-94 8-35,-15 3 2,0 0 0,-1 0 0,1 1-1,0 0 1,1 0 0,15 2 0,-15-2-10,0 0 1,0-1 0,1 0-1,-1-1 1,-1 0 0,1 0 0,0-1-1,-1 0 1,16-10 0,-22 13-1,54-26-19,-38 19 45,-1-1 0,0 0 0,0-1 0,17-14 0,25-16-24,-48 30 5,10-8-4,1 1 0,31-19 0,-4-8 55,-42 38-40,1-1 1,-1 0 0,-1 0 0,1 0 0,5-10-1,60-85 20,-56 78-35,-12 21 2,-1-1-1,0 0 1,0 0 0,-1-1-1,1 1 1,-1-1 0,0 1-1,0-1 1,0 0 0,-1 1-1,1-1 1,0-7 0,7-18-6,-7 27-3,-1 0 0,1-1 0,-1 1 1,0 0-1,0-1 0,0 1 0,-1-1 0,1-6 0,9-121 104,-20 74-20,10-12-56,-9 46-28,8 21 5,0 0 0,0 0 0,-1 0 0,1 0 0,1 0 1,-1 0-1,0 0 0,0 0 0,1 0 0,-1-1 1,1-1-1,0-4 6,0 6-4,0 0 1,1 0-1,-1 0 0,0-1 1,-1 1-1,1 0 1,0 0-1,-1 0 1,1 0-1,-1 0 1,0-1-1,1 1 0,-1 0 1,0 1-1,-2-4 1,-7-29 142,7 20-110,3 13-33,0 0 1,0 0-1,0 1 1,0-1-1,0 0 0,0 0 1,0 1-1,0-1 1,0 0-1,0 0 1,-1 1-1,1-1 1,0 0-1,-1 1 1,1-1-1,0 0 1,-1 1-1,1-1 1,-1 0-1,1 1 1,-1-1-1,1 1 1,-2-1-1,-1-16 96,-1 15-85,0-2 16,4-13 13,0 17-42,-1-3 5,-1-1 0,1 1 0,-1-1 0,1 1 1,-1 0-1,0-1 0,0 1 0,-3-3 0,-15-38 17,1 27 63,12 10 15,7 6-97,0 1 1,-1-1-1,1 1 0,0-1 0,-1 1 0,1-1 0,0 1 0,-1-1 0,1 1 0,-1-1 0,1 1 0,-1 0 0,1-1 0,-1 1 0,1 0 1,-1 0-1,1-1 0,-1 1 0,0 0 0,1 0 0,-1 0 0,1 0 0,-1-1 0,-1 1 0,-19-16 26,-26-16 33,14 4 33,-2 1 17,33 26-107,0-1-1,1 1 1,-1-1-1,1 1 1,-1 0-1,0-1 1,0 1-1,0 0 1,0 0-1,0 0 1,0 0-1,0 1 1,0-1-1,0 0 1,-3 1-1,1-1 4,1 1 0,-1 0 0,1-1 0,-1 1 0,1-1 0,-1 0 0,1 0 0,0-1-1,-6-2 1,-8-3-50,-11-3 97,23 8-41,0 0 0,0 1-1,0-1 1,0 1 0,0 0 0,-1 0 0,-8 0 0,-53-15-66,66 16 58,-47-17-38,47 17-77,-40-5 298,25-2-185,-33-8-14,47 15 19,-35-6 67,35 6-28,-35-5 184,35 5-219,1-1-16,-1 0 0,0 0 1,0 0-1,1 0 0,-1 1 0,0-1 1,0 1-1,0-1 0,0 1 0,0 0 1,0 0-1,1 0 0,-1 0 0,0 0 1,0 0-1,-3 1 0,-1-1 104,-50-16-64,55 16 11,-30-6 102,-25 6 125,55 0-257,-11 0 21,-35-1-139,40 3-14,-1-1 0,1 0 0,-1-1 1,1 1-1,-10-2 0,-38 4-1162,-57 25-3716,-1 11-4436,76-24 6155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9T17:16:01.148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118 0 16634,'-10'44'85,"10"-31"-97,-1-12 11,1 1 1,0 0-1,0 0 1,-1-1-1,1 1 1,0 0-1,0 0 1,1 0-1,-1-1 0,0 1 1,1 0-1,-1 0 1,1-1-1,-1 1 1,1 0-1,0-1 1,0 1-1,0-1 1,0 1-1,1 1 1,10 35 55,-3 7 360,-7-38-324,0 0 0,0 0 0,0 0 0,-1 0 0,0 12 0,-1 52-44,10-31 18,0 59 286,-10-98-349,-1 1 0,1-1-1,1 1 1,-1 0 0,0-1 0,0 1 0,0-1 0,1 1-1,-1-1 1,1 1 0,-1 0 0,1-1 0,0 0 0,1 3-1,2 7-1,-5-10 2,0-1 1,0 1-1,0 0 1,1-1 0,-1 1-1,0 0 1,1 0-1,-1 0 1,1 0 0,-1-1-1,1 1 1,-1 0-1,1 0 1,0 0 0,0 0-1,-1 0 1,1 0-1,0 0 1,0 1 0,0-1-1,-1 0 0,1 0 0,0 0 0,0 0 1,-1 0-1,1 0 0,0 0 0,-1 0 0,1 0 1,-1 0-1,1-1 0,-1 1 0,0 0 0,1 0 0,-1-1 1,0 1-1,0 0 0,1-1 0,-1 1 0,0 0 1,0-1-1,-1 1 0,2-1-1,0 0 0,0 0 1,1 0-1,-1 0 0,0 0 0,0 0 1,0 0-1,0 0 0,0 0 0,0 0 1,0 0-1,0 0 0,0 1 0,1-1 1,-1 0-1,0 0 0,0 0 0,0 0 1,0 0-1,0 0 0,0 0 0,0 0 1,0 0-1,0 0 0,0 1 0,0-1 1,0 0-1,0 0 0,0 0 0,0 0 1,0 0-1,0 0 0,0 0 0,2 0 30,0 0-26,11 1-3,-17 2-8,3-2 5,0-1 1,-1 1-1,1-1 1,0 1-1,0 0 1,0 0-1,0-1 1,0 1-1,0 0 1,0 0-1,0 0 1,0 0-1,0 0 1,0 0-1,1 0 1,-1 0-1,0 1 1,1-1-1,-1 0 1,1 0-1,-1 0 1,0 3-1,-9 35 43,1-7-36,-1 35-44,10 74 36,-1-136 5,0-1-1,0 1 0,0-1 0,-1 0 0,0 1 0,0-1 0,0 0 1,-3 5-1,-7 19 12,8-17-15,6 0 0,0-8 2,-1 0 0,1 0-1,-1 0 1,0 0 0,1 1 0,-2-1 0,1 1 0,0-1 0,-1 1 0,1-1 0,-1 1 0,-1 6 0,11 34-30,-20 17 2,20 69 27,0-79-40,0-3 51,-10-46-12,1 1 0,-1-1 0,1 0 0,0 1 0,0-1 0,0 0 0,0 0 0,0 0 0,1 0 0,-1 0 0,3 3 0,-3-3 0,1 0 0,0 0 0,-1 0 0,0 0 0,1 1 0,-1-1 0,0 1-1,0-1 1,0 1 0,0-1 0,0 5 0,9 65 33,0-28-17,-20 45-48,0 8 77,30-47-22,-20 132 4,9-123 20,1 1-29,-10 62 43,10-41-12,-9-63-29,0-11-4,0-1 1,-1 1-1,0 0 0,0 0 0,0 0 1,-1-1-1,-3 14 0,6 72-9,7-61 16,-7-27-18,-1 0 1,1 0-1,-1 0 0,0 1 1,0-1-1,0 1 1,0 5-1,-1 78 6,-2-84-12,1-3 1,0 1 0,0-1 1,0 0-1,1 1 0,-1-1 0,0 1 0,1-1 0,-1 1 0,0-1 0,1 1 0,0 0 0,-1-1 0,1 1 0,0-1 1,0 1-1,0 0 0,0-1 0,0 1 0,0 0 0,1-1 0,-1 1 0,0-1 0,1 1 0,0 1 0,0-2 2,0 0-1,-1-1 1,1 1-1,-1 0 0,1 0 1,-1 0-1,1-1 1,-1 1-1,1 0 0,-1 0 1,0 0-1,1 0 1,-1 0-1,0 0 0,0 0 1,0 0-1,0 0 1,0 0-1,0 0 0,0 0 1,0 0-1,0 0 1,0-1-1,0 1 0,-1 0 1,1 0-1,0 0 1,-1 0-1,1 0 1,-1 1-1,-4 19-11,-15 28 11,20 29 6,-19-23-26,16-25 57,-12-16-43,14-14 6,1 0 0,0 1 0,0-1 0,0 0 0,0 1 0,0-1 0,0 0 0,0 0 0,0 1 0,0-1 0,0 0 0,0 0 0,0 1 0,0-1 0,0 0 0,0 1 0,0-1 0,0 0 0,0 0 0,0 1 0,0-1 0,0 0 1,0 1-1,0-1 0,1 0 0,-1 0 0,0 1 0,0-1 0,0 0 0,0 0 0,1 0 0,-1 1 0,0-1 0,0 0 0,1 0 0,-1 0 0,0 1 0,1-1 0,0 0 0,-1 1 0,1-1 0,-1 1 1,0-1-1,1 1 0,-1-1 0,1 1 0,-1-1 1,0 1-1,1-1 0,-1 1 0,0 0 0,0-1 0,1 1 1,-1 0-1,0-1 0,0 1 0,0-1 0,0 1 0,0 0 1,0-1-1,0 1 0,0 0 0,0-1 0,0 1 1,0 0-1,0-1 0,0 1 0,-1 0 0,1-1 0,0 1 1,0 0-1,-1-1 0,1 1 0,0-1 0,-1 1 0,1-1 1,-1 1-1,1-1 0,-1 1 0,1-1 0,-1 1 1,1-1-1,-1 0 0,1 1 0,-1-1 0,0 1 0,-1 0 2,2 4-6,0 22-42,0-27 108,-31-4-2824,-49 13-6397,35-8 5292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9T17:16:03.717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11 1320 308,'-10'18'7130,"10"-18"-7058,0 0 0,0 1-1,0-1 1,0 0 0,0 1 0,-1-1-1,1 0 1,0 0 0,0 1 0,0-1-1,0 0 1,1 1 0,-1-1 0,0 0-1,0 1 1,0-1 0,0 0 0,0 1-1,0-1 1,0 0 0,0 0 0,1 1 0,-1-1-1,0 0 1,0 0 0,0 1 0,1-1-1,-1 0 1,0 0 0,0 0 0,1 1-1,-1-1 1,0 0 0,0 0 0,1 0-1,-1 0 1,0 1 0,1-1 0,-1 0-1,0 0 1,1 0 0,-1 0 0,0 0 0,0 0-1,1 0 1,-1 0 0,0 0 0,3 0 1742,0-4-1749,1 1 0,-1 0 0,1 0 0,0 0-1,0 0 1,0 1 0,0-1 0,1 1 0,-1 0 0,6-1 0,8-6-7,-11 5-43,-1-2 0,1 1 0,-1-1 0,0 0-1,8-10 1,18-17-4,36-33-9,-9 1 36,-53 58-40,1 0 1,-1-1 0,0 1-1,7-16 1,-9 16 5,1-1 0,0 1 0,0 0 1,0 0-1,1 0 0,0 1 0,11-9 0,-8 7 2,0 0 0,0-1-1,-1 0 1,9-12 0,27-27-1,24-25-42,-19 19 70,-13 10-54,-15 16 10,-5 5 16,-14 19-4,0 1-1,0 0 1,0-1 0,1 1 0,-1 0-1,1 0 1,0 1 0,0-1-1,0 0 1,6-3 0,-4 3 0,-1-1 0,0 1 0,0-1 0,0 0 0,-1 1 0,1-2 0,-1 1 0,4-7 0,24-26 15,37-35 85,-47 42 21,-3 1 127,8-10-378,-24 34 111,1 0 0,0 0 1,1 0-1,-1 0 0,1 0 0,0 1 0,6-6 0,19-23 82,-27 31-61,-1 2-1,0-1 0,1 0 1,-1 0-1,0 0 0,0-1 0,0 1 1,0 0-1,0 0 0,0 0 0,0-1 0,0 1 1,0-1-1,0 1 0,-1 0 0,1-1 1,-1 1-1,1-1 0,-1 0 0,0 1 1,1-1-1,-1 1 0,0-1 0,0 0 0,0 1 1,0-3-1,0 3-2,1-1 1,-1 0 0,1 1-1,0-1 1,0 1-1,0-1 1,-1 1-1,2-1 1,-1 1-1,0 0 1,0-1-1,0 1 1,1 0-1,-1 0 1,0 0-1,1 0 1,1-1-1,-1 1-4,0 0 0,0-1 0,0 1 1,0-1-1,0 1 0,0-1 0,-1 1 0,1-1 0,-1 0 0,0 0 0,1 0 0,-1 0 0,0 0 0,0 0 0,0 0 0,0 0 0,0 0 0,-1-1 0,1-2 0,29-19 87,-28 20-86,0 1 0,0-1 1,0 0-1,1 1 0,-1-1 0,1 1 0,0 0 0,0-1 0,7-4 0,-2 0 21,6-1 59,-14 8-77,1 1 1,0 0-1,0 0 0,0-1 0,-1 1 1,1-1-1,0 1 0,-1-1 1,1 1-1,0-1 0,-1 1 1,1-1-1,0 0 0,-1 1 1,1-1-1,-1 0 0,1 1 0,-1-1 1,0 0-1,1 0 0,-1 1 1,0-1-1,0 0 0,1 0 1,-1 0-1,0-1 0,13-10 269,-5-3 251,-8 15-500,0 0-1,-1 0 1,1 0 0,0-1-1,0 1 1,0 0 0,-1 0-1,1 0 1,0 0 0,0 0-1,-1-1 1,1 1 0,0 0-1,0 0 1,0 0 0,0-1-1,-1 1 1,1 0 0,0 0-1,0 0 1,0-1-1,0 1 1,0 0 0,0 0-1,0-1 1,-1 1 0,1 0-1,0 0 1,0-1 0,0 1-1,0 0 1,0 0 0,0-1-1,0 1 1,0 0 0,0-1-1,1 1 1,-1 0 0,0 0-1,0-1 1,0 1 0,0 0-1,0 0 1,0 0 0,0-1-1,1 1 1,-1 0 0,0 0-1,0 0 1,0-1 0,1 1-1,-1 0 1,0 0 0,0 0-1,0 0 1,1-1 0,-1 1-1,0 0 1,0 0-1,1 0 1,-1 0 0,-1 0 235,-4-12 288,5 12-543,-1-1 0,1 1 0,0 0-1,0 0 1,0 0 0,0-1 0,0 1 0,0 0 0,-1 0 0,1-1 0,0 1 0,0 0 0,0 0 0,0-1 0,0 1 0,0 0-1,0 0 1,0-1 0,0 1 0,0 0 0,0 0 0,0-1 0,0 1 0,0 0 0,0 0 0,0-1 0,1 1 0,-1 0-1,0 0 1,0 0 0,0-1 0,0 1 0,0 0 0,0 0 0,1 0 0,-1-1 0,0 1 0,0 0 0,0 0 0,1 0 0,-1 0-1,0 0 1,0-1 0,0 1 0,1 0 0,-1 0 0,0 0 0,0 0 0,1 0 0,0-1-1,-1 1 1,1-1-1,-1 0 0,1 1 1,-1-1-1,0 0 1,1 0-1,-1 1 0,0-1 1,1 0-1,-1 0 0,0 0 1,0 1-1,0-1 1,0 0-1,0 0 0,0 0 1,0 1-1,0-1 0,0 0 1,0 0-1,0 0 1,0 0-1,-1 1 0,1-1 1,0 0-1,-1 0 1,1 1-1,0-1 0,-1 0 1,1 0-1,-1 1 0,1-1 1,-1 1-1,0-1 1,0 0-1,1 0 0,0 1-1,0 0 1,0-1-1,-1 1 1,1 0-1,0-1 1,0 1-1,0 0 1,-1 0-1,1-1 1,0 1-1,0 0 1,-1 0-1,1-1 1,0 1-1,-1 0 1,1 0-1,0 0 1,-1 0 0,1-1-1,0 1 1,-1 0-1,1 0 1,0 0-1,-1 0 1,1 0-1,-1 0 1,1 0-1,0 0 1,-1 0-1,1 0 1,0 0-1,-1 0 1,1 0-1,0 0 1,-1 0-1,1 1 1,-1-1 0,1 0-1,0 0 1,0 0-1,-1 0 1,1 1-1,0-1 1,-1 0-1,1 0 1,0 1-1,0-1 1,-1 0-1,1 1 1,0-1-1,0 0 1,0 0-1,-1 1 1,1 0 0,-31 7-3127,-53 23-6846,62-20 6988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9T17:16:05.128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29 7 548,'0'0'672,"-10"-7"5775,-2 14-4001,11-7-2400,1 0-1,0 0 1,-1 0 0,1 0 0,0 1 0,-1-1-1,1 0 1,0 0 0,-1 0 0,1 1 0,0-1-1,0 0 1,-1 0 0,1 1 0,0-1 0,0 0-1,-1 1 1,1-1 0,0 0 0,0 1 0,0-1-1,0 0 1,0 1 0,-1-1 0,1 0 0,0 1-1,0-1 1,0 1 0,0-1 0,0 0 0,0 1-1,0-1 1,0 0 0,0 1 0,0-1 0,0 1-1,1-1 1,-1 1 0,76 42 1389,82 40 1088,-86-42-2319,136 71 528,-159-84-404,-39-22-274,-1 0 0,1-1-1,0 0 1,0 0 0,0-1 0,12 3 0,3 1 10,-1 0 1,34 18 0,-31-13 0,147 78 754,-141-72-779,17 14 6,-35-23-40,1 0 1,30 15 0,-27-16 11,1 2-1,-1 0 1,27 22 0,38 24 31,-59-42 20,35 28-1,-49-35-65,0 0 0,1-1 0,19 9 0,2 1-6,-18-4 25,-14-12-14,1 1 1,-1-1-1,1 0 0,-1 1 1,1-1-1,0 0 1,-1 0-1,1 0 0,0 0 1,0 0-1,0 0 1,2 0-1,35 21-115,10 0 108,-2 9 12,-35-24 5,-5-4-20,-1 0 0,0 1 0,0-1 0,0 1 0,0 1 0,-1-1 0,1 1 0,5 8 0,-2-8 5,8 3-2,-15-5 0,-2 2-1,8 2 6,-7-7-6,-1 0 0,1 0 1,0 0-1,-1 0 0,1 1 0,-1-1 1,1 0-1,-1 1 0,1-1 0,-1 0 1,1 1-1,-1-1 0,1 0 0,-1 1 1,0-1-1,1 1 0,-1-1 0,1 1 1,-1-1-1,0 1 0,0-1 0,1 1 1,-1-1-1,0 1 0,0 0 0,1 0 1,0 3-1,1-1 1,-1 1-1,1 0 1,0-1-1,0 1 1,1-1 0,-1 0-1,1 0 1,-1 0-1,1 0 1,0 0-1,0-1 1,1 1-1,-1-1 1,0 0 0,5 2-1,15 14-4,-20-15 6,1 0 1,-1 0-1,1 0 0,-1-1 0,1 1 0,0-1 0,0 0 0,0 0 0,0 0 0,6 1 0,3 5-7,-11-5 8,1-1 0,0 0 0,-1-1 0,1 1 0,0 0 0,0-1 0,0 1 0,0-1 0,0 0 0,5 1 0,13 20 900,-21-22-893,0 0 0,-1 0 0,1 1 0,0-1 0,0 0 0,0 0 0,0 0 0,0 0 0,0 0 0,0 0 0,0 0 1,0 0-1,0 0 0,-1 1 0,1-1 0,0 0 0,0 0 0,0 0 0,0 0 0,0 0 0,0 0 0,0 0 0,0 1 0,0-1 0,0 0 0,0 0 0,0 0 0,0 0 0,0 0 0,0 0 0,0 1 0,0-1 0,0 0 0,0 0 0,0 0 0,1 0 0,-1 0 0,0 0 0,0 0 0,0 1 0,0-1 0,0 0 0,0 0 0,0 0 0,0 0 0,0 0 1,1 0-1,-25-2-1273,-34-8-3398,-28-11-2405,37 10 3103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9T17:16:12.579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11 1 276,'18'5'9250,"-46"-5"-7210,47 0 192,-18 0-1330,19 1-517,-20-3-378,2 4-7,1-1-1,0 1 1,-1-1 0,1 1 0,-1 0-1,1 0 1,-1 0 0,0 1-1,4 4 1,-6-7 1,-1-1 1,7 6 3,-1 0 0,1-1-1,0 1 1,0-1 0,1-1 0,12 7 0,26 16 158,23 12 429,69 41-174,-80-48-370,-34-18-195,0 1 131,1-1 1,0-1-1,40 13 0,-16 0 40,-31-20-86,-10-4 62,0 0 0,0 1 0,0 0 0,0 1 0,-1-1 0,1 1 0,-1 1 0,1-1 0,5 5 0,-10-6 1,1 0 1,0 0-1,-1 0 1,1-1-1,0 1 1,0-1-1,0 0 1,0 0-1,5 1 1,-5-1 2,0 0 1,1 0 0,-1 0 0,0 0-1,0 1 1,0-1 0,0 1-1,0 0 1,4 3 0,-4-3-7,0 0 1,0 0-1,1 0 0,-1 0 1,0-1-1,1 0 1,-1 1-1,1-1 1,-1-1-1,5 2 0,-3-1 0,0 0 0,0 0 0,-1 0 0,1 1 0,0 0 0,-1 0 0,8 5 0,8 7 23,0 0-1,0-2 1,29 13-1,-9-4 9,-32-14-18,-8-7-10,1 1 0,-1-1-1,1 1 1,0-1-1,-1 1 1,1-1 0,0 1-1,-1-1 1,1 0-1,0 1 1,0-1-1,-1 0 1,1 0 0,0 0-1,0 0 1,-1 1-1,1-1 1,0 0-1,0 0 1,0 0 0,-1-1-1,3 1 1,-2 0-7,-1 1 0,0 3 1,31 7-69,-28-10 132,-2-1-59,0 0 0,-1 1 0,1-1 0,0 0 0,0 1 0,0-1 0,-1 1 0,1-1 0,0 1 0,0 0-1,-1-1 1,1 1 0,0 0 0,-1-1 0,1 1 0,-1 0 0,1 0 0,-1-1 0,1 1 0,-1 0 0,0 0 0,1 1-1,-1-1-6,0-2-2,0-3 12,0 4 3,0-1 0,-1-2 8,10 1-34,-7 2 39,-1 6-45,6-6 22,-5 0 131,-3 0-196,1 1 16,-1-1 0,1 1-1,-1-1 1,1 1 0,-1-1 0,1 0 0,-1 1 0,1-1 0,-1 0 0,0 1 0,1-1 0,-1 0 0,0 1 0,1-1-1,-1 0 1,0 0 0,1 0 0,-1 0 0,0 0 0,1 0 0,-1 0 0,0 0 0,1 0 0,-1 0 0,0 0-1,1 0 1,-1 0 0,-1-1 0,-30-4-3479,25 4 2502,-32-9-4754,19 4 2674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9T17:16:15.781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16 721 224,'10'5'2418,"-14"-5"-2053,-15 0 8302,16 0-8961,16 0 1200,-18 6 164,50-22 358,-3-1-561,-22 10-726,1-1 0,35-21-1,-13 12-102,88-31-10,-2-8 111,-94 38-172,0 1 0,2 3 1,51-15-1,88-37 208,-127 46-238,78-24 157,-108 37-75,0-1 0,-1-1-1,18-11 1,-32 18-25,-3 0 7,-3 3-1,3-3 1,31-17 5,45-13-26,-67 26 20,-7 3 1,1 1-1,0-1 1,0 1-1,0 0 1,1 0-1,-1 1 1,0-1-1,1 1 1,-1 0-1,1 0 1,7 0-1,-11 1-1,-1 0 0,1 0-1,-1 0 1,0 0 0,1 0-1,-1 0 1,1 0 0,-1 0 0,1 0-1,-1 0 1,0 0 0,1 0 0,-1 0-1,1-1 1,-1 1 0,0 0-1,1 0 1,-1 0 0,1 0 0,-1-1-1,0 1 1,1 0 0,-1-1-1,0 1 1,1 0 0,-1 0 0,0-1-1,0 1 1,1-1 0,-1 1 0,0 0-1,0-1 1,0 1 0,1-1-1,4-3-4,-4 4 8,0-1-1,0 1 0,0 0 1,0 0-1,0 0 0,0-1 0,0 1 1,0-1-1,0 1 0,0-1 0,0 1 1,0-1-1,0 1 0,0-1 1,0 0-1,-1 1 0,1-1 0,0 0 1,0-1-1,0 1-2,0 0 0,-1 0 1,1 0-1,0 1 0,0-1 1,-1 0-1,1 1 0,0-1 1,0 0-1,0 1 0,0-1 0,0 1 1,0-1-1,0 1 0,0 0 1,0-1-1,0 1 0,0 0 1,2 0-1,16-13 108,-8 5-131,-10 7-21,3-1 34,-1 0 14,1 0-1,-1 0 1,1 0-1,-1-1 1,0 1 0,4-5-1,-5 4-2,0 0-1,0 1 0,1 0 1,-1-1-1,1 1 0,-1 0 1,1 0-1,0 0 0,0 0 1,0 1-1,5-3 0,41-13-59,-10-3 174,-27 10-112,-11 9-1,1 0 1,-1-1-1,1 1 1,-1 0-1,1 0 1,0 0-1,-1 0 1,1 0-1,0 1 1,0-1-1,0 0 1,0 1-1,-1-1 1,1 1-1,0 0 1,0 0-1,0 0 1,0 0-1,3 0 1,-5-1 11,0-3 0,0 3 5,0 1-13,1 0 0,-1 0 0,0 0 0,0 0 0,0 0 0,0 0 1,1 0-1,-1 0 0,0-1 0,0 1 0,0 0 0,0 0 1,0 0-1,0 0 0,1 0 0,-1-1 0,0 1 0,0 0 1,0 0-1,0 0 0,0 0 0,0-1 0,0 1 0,0 0 1,0 0-1,0 0 0,0-1 0,0 1 0,0 0 0,0 0 1,0 0-1,0 0 0,0-1 0,0 1 0,0 0 0,0 0 1,0 0-1,0-1 0,0 1 0,0 0 0,-1 0 0,1 0 0,0 0 1,0-1-1,0 1 0,0 0 0,0 0 0,0 0 0,-1 0 1,1 0-1,0 0 0,0 0 0,0-1 0,0 1 0,-1 0 1,1 0-1,0 0 0,0 0 0,0 0 0,0 0 0,-1 0 1,1 0-1,0 0 0,0 0 0,0 0 0,-1 0 0,1 0 0,20-3 600,-18 5-287,-2-8-135,-21-6 510,11 14-979,1 0 1,-1 1-1,1 0 0,0 0 1,-16 9-1,9-4-884,1-3-421,0 0 1,0-1 0,-21 3-1,11-2-746,-14 2-1397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 24 780,'-1'0'101,"1"0"-1,-1 0 1,1 0-1,-1 0 0,1 0 1,-1 0-1,1-1 1,-1 1-1,1 0 1,-1 0-1,1 0 1,-1-1-1,1 1 1,-1 0-1,1-1 1,0 1-1,-1 0 1,1-1-1,-1 1 1,1 0-1,0-1 1,-1 1-1,1-1 1,0 1-1,0-1 0,-1 1 1,1-1-1,0 1 1,0-1-1,0 1 1,0-1-1,0 1 1,0-1-1,0 1 1,0-1-1,0 1 1,0-1-1,0 1 1,0-1-1,0 1 1,0-1-1,0 1 1,0-1-1,1 0 1,-1-5 765,-10 10 5591,20-5-2564,-10 2-3886,0-1 0,0 0 0,0 1 0,-1-1 0,1 0 0,0 1 0,0-1 0,0 1-1,0-1 1,-1 0 0,1 1 0,0-1 0,0 0 0,-1 0 0,1 1 0,0-1 0,-1 0 0,1 0 0,0 1 0,-1-1 0,1 0 0,0 0-1,-1 0 1,1 1 0,0-1 0,-1 0 0,1 0 0,-1 0 0,1 0 0,-1 0 0,2 1 18,0-1 1,-1 1-1,1 0 0,0-1 1,0 1-1,-1 0 0,1 0 1,0 0-1,-1 0 0,1 0 1,-1 0-1,0 0 0,1 0 1,-1 0-1,1 0 0,-1 0 1,0 0-1,0 0 0,0 0 1,0 0-1,0 0 0,0 0 1,0 0-1,0 0 0,0 1 1,-1 41 361,1-32-278,11 31-21,0 12 45,-1-22 217,-10-30-334,1 1-1,-1-1 1,0 0-1,1 1 1,-1-1-1,1 0 1,0 0-1,0 1 1,0-1-1,0 0 1,0 0-1,2 2 1,-2-2-13,1 0 1,-1 0 0,0 1 0,0-1 0,0 0-1,0 1 1,0-1 0,-1 1 0,1-1-1,-1 1 1,1-1 0,-1 4 0,0 92 9,11-68-8,-11-27 1,-1-2-7,1-1-1,0 1 1,0 0 0,0 0-1,0 0 1,0-1 0,0 1-1,0 0 1,0 0-1,0 0 1,0 0 0,0-1-1,1 1 1,-1 0 0,0 0-1,0 0 1,1-1-1,-1 1 1,1 0 0,-1-1-1,1 1 1,-1 0 0,1-1-1,-1 1 1,1 0 0,-1-1-1,1 1 1,0-1-1,1 1 1,-1 4-12,-1-4 27,-1 18-4,1-18-10,0-1 0,0 1-1,0 0 1,0-1 0,0 1 0,0 0 0,0-1-1,0 1 1,0-1 0,1 1 0,-1 0-1,0-1 1,0 1 0,1-1 0,-1 1 0,0-1-1,1 1 1,-1-1 0,0 1 0,1-1-1,-1 1 1,1-1 0,-1 1 0,1-1 0,-1 0-1,1 1 1,-1-1 0,1 0 0,-1 1-1,1-1 1,0 0 0,-1 0 0,1 0 0,0 1-1,-1 0 7,0 3 2,0-3 21,0 0-19,1 2-9,-11-1 1,8-2-8,2 1 3,0 3 7,0-4-3,0 0-1,0 0 1,0 0 0,0 1-1,0-1 1,0 0 0,0 0-1,0 0 1,0 0 0,-1 1-1,1-1 1,0 0 0,0 0-1,0 0 1,0 0 0,0 1-1,0-1 1,0 0 0,0 0-1,0 0 1,0 0 0,0 1-1,0-1 1,1 0 0,-1 0-1,0 0 1,0 0 0,0 1-1,0-1 1,0 0 0,0 0-1,0 0 1,0 0 0,0 0-1,1 1 1,-1-1 0,0 0-1,0 0 1,0 0 0,0 0-1,0 0 1,1 0 0,-1 0-1,0 0 1,0 0 0,0 0-1,0 1 1,1-1 0,-1 0-1,0 0 1,0 0 0,0 0-1,0 0 1,1 0 0,-1 0-1,0 0 1,0 0 0,0 0-1,0-1 1,1 1 0,-1 0-1,0 0 1,0 0 0,0 0-1,0 0 1,0 0 0,1 0-1,-1 0 1,5 1-178,-5-1 127,0 1 0,1-1 0,-1 1 0,0-1-1,0 1 1,0-1 0,1 1 0,-1-1 0,0 1 0,0-1 0,1 0 0,-1 1 0,0-1 0,1 0 0,-1 1 0,0-1 0,1 0 0,-1 1 0,1-1 0,-1 0 0,1 0 0,-1 1 0,0-1 0,1 0 0,0 0 0,0 0-232,-1 0-1,1 0 1,0 0 0,-1 0 0,1 0 0,-1 0 0,1-1 0,-1 1 0,1 0 0,-1 0 0,1-1 0,-1 1-1,1 0 1,-1-1 0,1 1 0,-1 0 0,1-1 0,-1 1 0,0-1 0,1 1 0,-1-1 0,0 1 0,1-1 0,-1 1-1,0-1 1,0 1 0,0-1 0,1 1 0,-1-1 0,0 0 0,0 1 0,0-1 0,0 1 0,0-1 0,0 1-1,0-1 1,0 0 0,0 0 0,0-10-2081,0-1-95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9T17:16:19.618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8 39 28,'0'-4'4589,"0"3"-4054,-8-10-368,25 11-170,-16 0-2,1-1-4,4-3 9,-20-3 103,4 4 23,16 1 166,4 1-162,-10 2-132,-1-1 7,-6 0-2,5 0-5,24 6 10,-20-6-4,-1 0-3,0 0 0,0 1 0,0-1 0,0 0 0,-1 0 1,1 0-1,0 0 0,0 0 0,0 0 0,0 0 0,-1 0 1,1 0-1,0 0 0,0-1 0,0 1 0,-1 0 1,1-1-1,0 1 0,0 0 0,-1-1 0,1 1 0,0-1 1,-1 1-1,1-1 0,0 1 0,-1-1 0,1 0 0,-1 1 1,1-1-1,-1 0 0,1 1 0,-1-1 0,1-1 1,-1 2-49,-1 0 0,1 0 1,-1-1-1,1 1 1,-1 0-1,1 0 0,-1 0 1,1 1-1,0-1 1,-1 0-1,1 0 1,-1 0-1,1 0 0,-1 0 1,1 1-1,-1-1 1,1 0-1,0 0 0,-1 0 1,1 1-1,-1-1 1,1 0-1,0 1 0,-1-1 1,1 0-1,-1 2 1,-16-2-3869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9T17:16:20.869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49 33 144,'0'1'84,"0"-1"1,0 0-1,0 0 1,0 0-1,0 1 1,0-1-1,-1 0 0,1 0 1,0 1-1,0-1 1,0 0-1,0 0 1,0 0-1,-1 0 0,1 1 1,0-1-1,0 0 1,0 0-1,-1 0 1,1 0-1,0 0 0,0 1 1,0-1-1,-1 0 1,1 0-1,0 0 1,0 0-1,-1 0 0,1 0 1,0 0-1,0 0 1,-1 0-1,1 0 1,0 0-1,0 0 0,0 0 1,-1 0-1,1 0 1,0 0-1,0 0 1,-1 0-1,1 0 0,0-1 1,0 1-1,-1 0 1,1 0-1,0 0 1,0 0-1,0 0 0,-1-1 1,1 1-25,-1-1-1,0 1 1,1 0 0,-1-1-1,1 1 1,-1-1 0,1 1 0,-1-1-1,1 1 1,-1-1 0,1 1 0,-1-1-1,1 1 1,-1-1 0,1 0-1,0 1 1,0-1 0,-1 0 0,1 1-1,0-1 1,-1-1 0,1 1-2,10-5 697,-10 3-619,-1-1 460,-6 6-556,5-2-28,2-10 21,0 9-4,-29 13 10,29-8-30,0-3 3,0 0-57,0 2 42,0-2 9,12 5 4,-6-6-13,-4 0-6,5 0-258,-6-6-4567,-9 1 2700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9T17:16:22.295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99 1 172,'29'6'583,"-23"-3"-258,9 4-1004,-15-7 784,0 0-1,1 0 1,-1 0-1,0 0 1,0 0-1,0 0 1,1 0-1,-1 1 1,0-1-1,0 0 1,0 0-1,1 0 1,-1 0-1,0 0 1,0 0-1,1 0 1,-1 0-1,0 0 1,0 0-1,0 0 1,1-1-1,-1 1 1,0 0-1,0 0 1,0 0-1,1 0 1,-1 0-1,0 0 1,0 0-1,0-1 1,1 1-1,-1 0 1,0 0-1,0 0 1,0 0-1,0 0 1,0-1-1,1 1 1,-1 0-1,0 0 1,0 0-1,0-1 1,0 1-1,0 0 1,0 0-1,0-1 1,0 1-1,0 0 1,0-1 265,-1 1-290,0 0-1,0 0 1,0 0 0,0 1-1,0-1 1,1 0-1,-1 1 1,0-1 0,0 1-1,0-1 1,0 1 0,0-1-1,1 1 1,-1 0 0,0-1-1,0 1 1,1 0 0,-1-1-1,1 1 1,-1 0 0,1 0-1,-1 0 1,1 0 0,-1 1-1,-17 16-34,5 26 95,-5-6-95,18-36-44,0-1-1,1 1 1,-1-1 0,0 1 0,0 0-1,0-1 1,0 1 0,0 0 0,-1-1-1,1 1 1,-1-1 0,1 1 0,-1-1-1,1 1 1,-1-1 0,0 1 0,1-1-1,-1 1 1,0-1 0,0 0 0,0 1 0,-2 1-1,-4 4 1,-3 15-3,7-19 2,0 1 0,0-1 0,0 1 1,1-1-1,-1 1 0,1 0 0,0 0 0,0 0 0,0 0 1,1 1-1,-1-1 0,1 0 0,-1 5 0,2-8 6,-10 16 30,1 16-29,9-26-50,0-6 51,0-1 0,1 1-1,-1-1 1,0 1 0,0 0 0,0-1 0,0 1-1,0-1 1,1 1 0,-1 0 0,-1-1-1,1 1 1,0 0 0,0-1 0,0 1 0,0-1-1,0 1 1,0 0 0,-1-1 0,1 1 0,0-1-1,0 1 1,-1-1 0,1 1 0,0-1-1,-1 1 1,1-1 0,-1 1 0,1-1 0,-1 1-1,1-1 1,-1 0 0,1 1 0,-1-1-1,1 0 1,-1 1 0,0-1 0,-1 0 43,10-1 20,-8 1-136,1 0 0,-1 0 1,0 0-1,1 0 0,-1 0 0,0 0 1,1 0-1,-1 0 0,0-1 0,1 1 1,-1 0-1,0 0 0,1 0 0,-1-1 1,0 1-1,0 0 0,1 0 0,-1-1 1,0 1-1,0 0 0,0 0 1,1-1-1,-1 1 0,0 0 0,0-1 1,0 1-1,0 0 0,0-1 0,0 1 1,0 0-1,1-1 0,-1 1 0,0 0 1,0-1-1,0 1 0,0-1 0,-1 1 1,1 0-1,0-1 0,0 1 1,0 0-1,0-1 0,0 1 0,0 0 1,0-1-1,-1 1 0,1 0 0,0 0 1,0-1-1,0 1 0,-1-1 0,-1-1-693,1-8-1392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9T17:16:23.966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19 8 48,'-1'0'186,"1"0"0,-1 0-1,1 0 1,-1 0 0,1 0 0,0 0-1,-1-1 1,1 1 0,-1 0 0,1 0-1,-1 0 1,1 0 0,0-1 0,-1 1-1,1 0 1,0 0 0,-1-1 0,1 1-1,0 0 1,-1-1 0,1 1 0,0 0-1,0-1 1,-1 1 0,1 0 0,0-1-1,0 1 1,0-1 0,-1 0 544,2 9 23,-9-3 599,9-4-1306,1-1 1,-1 1-1,1-1 0,-1 1 1,0-1-1,1 1 0,-1 0 1,0 0-1,1-1 0,-1 1 1,0 0-1,0 0 0,0 1 1,0-1-1,0 0 0,0 0 1,0 0-1,0 1 0,0-1 1,0 0-1,-1 1 0,1-1 1,-1 1-1,1 1 0,-1-2 74,2 27 938,-1-27-1042,1 0 1,-1 0 0,0 0 0,0 0-1,1 1 1,-1-1 0,0 0-1,0 1 1,0-1 0,0 0 0,0 1-1,-1-1 1,1 1 0,0-1 0,-1 1-1,1 0 1,-1-1 0,0 1-1,1 0 1,-1-1 0,0 1 0,0 0-1,0 2 1,1-3 12,-1 0 1,1 0-1,0 0 1,0 0-1,0 0 1,0 0-1,0 0 1,1 0-1,-1 0 0,0-1 1,0 1-1,0 0 1,1-1-1,-1 1 1,0-1-1,3 1 0,6 3 72,39 24 123,-44-25-219,16 8 16,-15-6-7,-9-3 0,1-2 2,40 15 324,-21-9-425,6 6 68,18 3 51,16-4-21,-52-10-7,0 0-1,0 0 1,0-1-1,0 0 1,0 0-1,0 0 1,7-2-1,-10 2 0,94 0 84,-88 3-81,-7-3-7,-1 0-1,1 1 1,-1-1-1,0 0 1,1 0-1,-1 0 1,1 0-1,-1 0 1,1 1-1,-1-1 1,1 0 0,-1 0-1,1 0 1,-1 0-1,1 0 1,-1 0-1,0 0 1,1-1-1,-1 1 1,1 0-1,-1 0 1,1 0-1,-1 0 1,1-1-1,-1 1 1,0 0-1,1 0 1,-1-1-1,1 1 1,-1 0-1,1-1 1,39-9 27,-33 9-20,-1 0 1,1 0-1,-1-1 0,1 1 1,8-5-1,71-33 57,-57 25 51,-22 11 54,-1 0 0,1 0-1,-1-1 1,0 1 0,0-1 0,0-1 0,7-6-1,-10-2 113,-3 12-273,-1 1 0,1-1-1,0 1 1,0 0-1,0-1 1,0 1-1,0-1 1,0 1 0,0-1-1,0 1 1,0 0-1,0-1 1,0 1 0,0-1-1,0 1 1,0-1-1,1 1 1,-1 0 0,0-1-1,0 1 1,0-1-1,1 1 1,-1 0-1,0-1 1,1 1 0,-1 0-1,0-1 1,0 1-1,1 0 1,-1 0 0,1-1-1,-1 1 1,0 0-1,1 0 1,-1 0-1,0-1 1,1 1 0,-1 0-1,1 0 1,-1 0-1,1 0 1,11-22-6193,-11 20 5764,0 0 0,0 0 0,0 0 0,0 1 0,0-1 0,-1 0 0,1 0 0,-1 0 0,1 0 0,-1-1 0,0 1 0,0 0 0,0 0 0,0-2 0,0-3-1114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9T17:16:42.4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1041 1 928,'-32'0'1675,"0"0"0,0 3 0,1 0 0,-47 12 1,33-4-706,30-8-741,0 1 0,1 0 1,-1 0-1,1 2 0,-15 7 1,11-3 76,0 1 0,-27 22 0,-20 17 365,-33 16 842,58-32-948,-47 53 0,75-74-501,1 0-1,1 1 1,0 0 0,0 0-1,2 1 1,-11 22-1,14-25 7,0-1-1,-1 1 0,-1-2 1,-11 16-1,-9 13-13,6-10-6,-7 14-6,2 2 33,19-34-38,1 0-1,-1 0 0,-5 17 0,-18 64 250,4 8-34,24-88-239,0-1-1,1 1 0,0 0 0,1 0 1,0 0-1,3 14 0,-1 13 81,7 45-95,1-64-29,-9-19 31,0 1 0,0-1 0,0 0 1,0 1-1,0-1 0,-1 1 0,1-1 0,0 0 0,-1 1 0,1 0 0,-1-1 0,0 1 0,1 2 0,0 1 2,0-1 0,0 1-1,1 0 1,0-1 0,0 1 0,0-1-1,0 1 1,1-1 0,4 7 0,30 36 157,-11-10-119,-19-23 8,-7-13-47,1 0 1,-1 0-1,0 0 1,1 0-1,-1 0 1,1 0-1,-1 0 1,1-1-1,0 1 1,-1 0-1,1 0 1,0-1-1,0 1 1,-1 0 0,1-1-1,0 1 1,2 0-1,22 13-15,49 16-1,34-2 83,-64-18-50,2-2 0,-1-1 0,1-3 0,54-1 0,-11 0 1,-51-1-16,0-1 0,53-6 0,-2-4 23,28-4 15,-94 8-35,-15 3 2,0 0 0,-1 0 0,1 1-1,0 0 1,1 0 0,15 2 0,-15-2-10,0 0 1,0-1 0,1 0-1,-1-1 1,-1 0 0,1 0 0,0-1-1,-1 0 1,16-10 0,-22 13-1,54-26-19,-38 19 45,-1-1 0,0 0 0,0-1 0,17-14 0,25-16-24,-48 30 5,10-8-4,1 1 0,31-19 0,-4-8 55,-42 38-40,1-1 1,-1 0 0,-1 0 0,1 0 0,5-10-1,60-85 20,-56 78-35,-12 21 2,-1-1-1,0 0 1,0 0 0,-1-1-1,1 1 1,-1-1 0,0 1-1,0-1 1,0 0 0,-1 1-1,1-1 1,0-7 0,7-18-6,-7 27-3,-1 0 0,1-1 0,-1 1 1,0 0-1,0-1 0,0 1 0,-1-1 0,1-6 0,9-121 104,-20 74-20,10-12-56,-9 46-28,8 21 5,0 0 0,0 0 0,-1 0 0,1 0 0,1 0 1,-1 0-1,0 0 0,0 0 0,1 0 0,-1-1 1,1-1-1,0-4 6,0 6-4,0 0 1,1 0-1,-1 0 0,0-1 1,-1 1-1,1 0 1,0 0-1,-1 0 1,1 0-1,-1 0 1,0-1-1,1 1 0,-1 0 1,0 1-1,-2-4 1,-7-29 142,7 20-110,3 13-33,0 0 1,0 0-1,0 1 1,0-1-1,0 0 0,0 0 1,0 1-1,0-1 1,0 0-1,0 0 1,-1 1-1,1-1 1,0 0-1,-1 1 1,1-1-1,0 0 1,-1 1-1,1-1 1,-1 0-1,1 1 1,-1-1-1,1 1 1,-2-1-1,-1-16 96,-1 15-85,0-2 16,4-13 13,0 17-42,-1-3 5,-1-1 0,1 1 0,-1-1 0,1 1 1,-1 0-1,0-1 0,0 1 0,-3-3 0,-15-38 17,1 27 63,12 10 15,7 6-97,0 1 1,-1-1-1,1 1 0,0-1 0,-1 1 0,1-1 0,0 1 0,-1-1 0,1 1 0,-1-1 0,1 1 0,-1 0 0,1-1 0,-1 1 0,1 0 1,-1 0-1,1-1 0,-1 1 0,0 0 0,1 0 0,-1 0 0,1 0 0,-1-1 0,-1 1 0,-19-16 26,-26-16 33,14 4 33,-2 1 17,33 26-107,0-1-1,1 1 1,-1-1-1,1 1 1,-1 0-1,0-1 1,0 1-1,0 0 1,0 0-1,0 0 1,0 0-1,0 1 1,0-1-1,0 0 1,-3 1-1,1-1 4,1 1 0,-1 0 0,1-1 0,-1 1 0,1-1 0,-1 0 0,1 0 0,0-1-1,-6-2 1,-8-3-50,-11-3 97,23 8-41,0 0 0,0 1-1,0-1 1,0 1 0,0 0 0,-1 0 0,-8 0 0,-53-15-66,66 16 58,-47-17-38,47 17-77,-40-5 298,25-2-185,-33-8-14,47 15 19,-35-6 67,35 6-28,-35-5 184,35 5-219,1-1-16,-1 0 0,0 0 1,0 0-1,1 0 0,-1 1 0,0-1 1,0 1-1,0-1 0,0 1 0,0 0 1,0 0-1,1 0 0,-1 0 0,0 0 1,0 0-1,-3 1 0,-1-1 104,-50-16-64,55 16 11,-30-6 102,-25 6 125,55 0-257,-11 0 21,-35-1-139,40 3-14,-1-1 0,1 0 0,-1-1 1,1 1-1,-10-2 0,-38 4-1162,-57 25-3716,-1 11-4436,76-24 6155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9T17:16:42.46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118 0 16634,'-10'44'85,"10"-31"-97,-1-12 11,1 1 1,0 0-1,0 0 1,-1-1-1,1 1 1,0 0-1,0 0 1,1 0-1,-1-1 0,0 1 1,1 0-1,-1 0 1,1-1-1,-1 1 1,1 0-1,0-1 1,0 1-1,0-1 1,0 1-1,1 1 1,10 35 55,-3 7 360,-7-38-324,0 0 0,0 0 0,0 0 0,-1 0 0,0 12 0,-1 52-44,10-31 18,0 59 286,-10-98-349,-1 1 0,1-1-1,1 1 1,-1 0 0,0-1 0,0 1 0,0-1 0,1 1-1,-1-1 1,1 1 0,-1 0 0,1-1 0,0 0 0,1 3-1,2 7-1,-5-10 2,0-1 1,0 1-1,0 0 1,1-1 0,-1 1-1,0 0 1,1 0-1,-1 0 1,1 0 0,-1-1-1,1 1 1,-1 0-1,1 0 1,0 0 0,0 0-1,-1 0 1,1 0-1,0 0 1,0 1 0,0-1-1,-1 0 0,1 0 0,0 0 0,0 0 1,-1 0-1,1 0 0,0 0 0,-1 0 0,1 0 1,-1 0-1,1-1 0,-1 1 0,0 0 0,1 0 0,-1-1 1,0 1-1,0 0 0,1-1 0,-1 1 0,0 0 1,0-1-1,-1 1 0,2-1-1,0 0 0,0 0 1,1 0-1,-1 0 0,0 0 0,0 0 1,0 0-1,0 0 0,0 0 0,0 0 1,0 0-1,0 0 0,0 1 0,1-1 1,-1 0-1,0 0 0,0 0 0,0 0 1,0 0-1,0 0 0,0 0 0,0 0 1,0 0-1,0 0 0,0 1 0,0-1 1,0 0-1,0 0 0,0 0 0,0 0 1,0 0-1,0 0 0,0 0 0,2 0 30,0 0-26,11 1-3,-17 2-8,3-2 5,0-1 1,-1 1-1,1-1 1,0 1-1,0 0 1,0 0-1,0-1 1,0 1-1,0 0 1,0 0-1,0 0 1,0 0-1,0 0 1,0 0-1,1 0 1,-1 0-1,0 1 1,1-1-1,-1 0 1,1 0-1,-1 0 1,0 3-1,-9 35 43,1-7-36,-1 35-44,10 74 36,-1-136 5,0-1-1,0 1 0,0-1 0,-1 0 0,0 1 0,0-1 0,0 0 1,-3 5-1,-7 19 12,8-17-15,6 0 0,0-8 2,-1 0 0,1 0-1,-1 0 1,0 0 0,1 1 0,-2-1 0,1 1 0,0-1 0,-1 1 0,1-1 0,-1 1 0,-1 6 0,11 34-30,-20 17 2,20 69 27,0-79-40,0-3 51,-10-46-12,1 1 0,-1-1 0,1 0 0,0 1 0,0-1 0,0 0 0,0 0 0,0 0 0,1 0 0,-1 0 0,3 3 0,-3-3 0,1 0 0,0 0 0,-1 0 0,0 0 0,1 1 0,-1-1 0,0 1-1,0-1 1,0 1 0,0-1 0,0 5 0,9 65 33,0-28-17,-20 45-48,0 8 77,30-47-22,-20 132 4,9-123 20,1 1-29,-10 62 43,10-41-12,-9-63-29,0-11-4,0-1 1,-1 1-1,0 0 0,0 0 0,0 0 1,-1-1-1,-3 14 0,6 72-9,7-61 16,-7-27-18,-1 0 1,1 0-1,-1 0 0,0 1 1,0-1-1,0 1 1,0 5-1,-1 78 6,-2-84-12,1-3 1,0 1 0,0-1 1,0 0-1,1 1 0,-1-1 0,0 1 0,1-1 0,-1 1 0,0-1 0,1 1 0,0 0 0,-1-1 0,1 1 0,0-1 1,0 1-1,0 0 0,0-1 0,0 1 0,0 0 0,1-1 0,-1 1 0,0-1 0,1 1 0,0 1 0,0-2 2,0 0-1,-1-1 1,1 1-1,-1 0 0,1 0 1,-1 0-1,1-1 1,-1 1-1,1 0 0,-1 0 1,0 0-1,1 0 1,-1 0-1,0 0 0,0 0 1,0 0-1,0 0 1,0 0-1,0 0 0,0 0 1,0 0-1,0 0 1,0-1-1,0 1 0,-1 0 1,1 0-1,0 0 1,-1 0-1,1 0 1,-1 1-1,-4 19-11,-15 28 11,20 29 6,-19-23-26,16-25 57,-12-16-43,14-14 6,1 0 0,0 1 0,0-1 0,0 0 0,0 1 0,0-1 0,0 0 0,0 0 0,0 1 0,0-1 0,0 0 0,0 0 0,0 1 0,0-1 0,0 0 0,0 1 0,0-1 0,0 0 0,0 0 0,0 1 0,0-1 0,0 0 1,0 1-1,0-1 0,1 0 0,-1 0 0,0 1 0,0-1 0,0 0 0,0 0 0,1 0 0,-1 1 0,0-1 0,0 0 0,1 0 0,-1 0 0,0 1 0,1-1 0,0 0 0,-1 1 0,1-1 0,-1 1 1,0-1-1,1 1 0,-1-1 0,1 1 0,-1-1 1,0 1-1,1-1 0,-1 1 0,0 0 0,0-1 0,1 1 1,-1 0-1,0-1 0,0 1 0,0-1 0,0 1 0,0 0 1,0-1-1,0 1 0,0 0 0,0-1 0,0 1 1,0 0-1,0-1 0,0 1 0,-1 0 0,1-1 0,0 1 1,0 0-1,-1-1 0,1 1 0,0-1 0,-1 1 0,1-1 1,-1 1-1,1-1 0,-1 1 0,1-1 0,-1 1 1,1-1-1,-1 0 0,1 1 0,-1-1 0,0 1 0,-1 0 2,2 4-6,0 22-42,0-27 108,-31-4-2824,-49 13-6397,35-8 5292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9T17:16:42.47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1320 308,'-10'18'7130,"10"-18"-7058,0 0 0,0 1-1,0-1 1,0 0 0,0 1 0,-1-1-1,1 0 1,0 0 0,0 1 0,0-1-1,0 0 1,1 1 0,-1-1 0,0 0-1,0 1 1,0-1 0,0 0 0,0 1-1,0-1 1,0 0 0,0 0 0,1 1 0,-1-1-1,0 0 1,0 0 0,0 1 0,1-1-1,-1 0 1,0 0 0,0 0 0,1 1-1,-1-1 1,0 0 0,0 0 0,1 0-1,-1 0 1,0 1 0,1-1 0,-1 0-1,0 0 1,1 0 0,-1 0 0,0 0 0,0 0-1,1 0 1,-1 0 0,0 0 0,3 0 1742,0-4-1749,1 1 0,-1 0 0,1 0 0,0 0-1,0 0 1,0 1 0,0-1 0,1 1 0,-1 0 0,6-1 0,8-6-7,-11 5-43,-1-2 0,1 1 0,-1-1 0,0 0-1,8-10 1,18-17-4,36-33-9,-9 1 36,-53 58-40,1 0 1,-1-1 0,0 1-1,7-16 1,-9 16 5,1-1 0,0 1 0,0 0 1,0 0-1,1 0 0,0 1 0,11-9 0,-8 7 2,0 0 0,0-1-1,-1 0 1,9-12 0,27-27-1,24-25-42,-19 19 70,-13 10-54,-15 16 10,-5 5 16,-14 19-4,0 1-1,0 0 1,0-1 0,1 1 0,-1 0-1,1 0 1,0 1 0,0-1-1,0 0 1,6-3 0,-4 3 0,-1-1 0,0 1 0,0-1 0,0 0 0,-1 1 0,1-2 0,-1 1 0,4-7 0,24-26 15,37-35 85,-47 42 21,-3 1 127,8-10-378,-24 34 111,1 0 0,0 0 1,1 0-1,-1 0 0,1 0 0,0 1 0,6-6 0,19-23 82,-27 31-61,-1 2-1,0-1 0,1 0 1,-1 0-1,0 0 0,0-1 0,0 1 1,0 0-1,0 0 0,0 0 0,0-1 0,0 1 1,0-1-1,0 1 0,-1 0 0,1-1 1,-1 1-1,1-1 0,-1 0 0,0 1 1,1-1-1,-1 1 0,0-1 0,0 0 0,0 1 1,0-3-1,0 3-2,1-1 1,-1 0 0,1 1-1,0-1 1,0 1-1,0-1 1,-1 1-1,2-1 1,-1 1-1,0 0 1,0-1-1,0 1 1,1 0-1,-1 0 1,0 0-1,1 0 1,1-1-1,-1 1-4,0 0 0,0-1 0,0 1 1,0-1-1,0 1 0,0-1 0,-1 1 0,1-1 0,-1 0 0,0 0 0,1 0 0,-1 0 0,0 0 0,0 0 0,0 0 0,0 0 0,0 0 0,-1-1 0,1-2 0,29-19 87,-28 20-86,0 1 0,0-1 1,0 0-1,1 1 0,-1-1 0,1 1 0,0 0 0,0-1 0,7-4 0,-2 0 21,6-1 59,-14 8-77,1 1 1,0 0-1,0 0 0,0-1 0,-1 1 1,1-1-1,0 1 0,-1-1 1,1 1-1,0-1 0,-1 1 1,1-1-1,0 0 0,-1 1 1,1-1-1,-1 0 0,1 1 0,-1-1 1,0 0-1,1 0 0,-1 1 1,0-1-1,0 0 0,1 0 1,-1 0-1,0-1 0,13-10 269,-5-3 251,-8 15-500,0 0-1,-1 0 1,1 0 0,0-1-1,0 1 1,0 0 0,-1 0-1,1 0 1,0 0 0,0 0-1,-1-1 1,1 1 0,0 0-1,0 0 1,0 0 0,0-1-1,-1 1 1,1 0 0,0 0-1,0 0 1,0-1-1,0 1 1,0 0 0,0 0-1,0-1 1,-1 1 0,1 0-1,0 0 1,0-1 0,0 1-1,0 0 1,0 0 0,0-1-1,0 1 1,0 0 0,0-1-1,1 1 1,-1 0 0,0 0-1,0-1 1,0 1 0,0 0-1,0 0 1,0 0 0,0-1-1,1 1 1,-1 0 0,0 0-1,0 0 1,0-1 0,1 1-1,-1 0 1,0 0 0,0 0-1,0 0 1,1-1 0,-1 1-1,0 0 1,0 0-1,1 0 1,-1 0 0,-1 0 235,-4-12 288,5 12-543,-1-1 0,1 1 0,0 0-1,0 0 1,0 0 0,0-1 0,0 1 0,0 0 0,-1 0 0,1-1 0,0 1 0,0 0 0,0 0 0,0-1 0,0 1 0,0 0-1,0 0 1,0-1 0,0 1 0,0 0 0,0 0 0,0-1 0,0 1 0,0 0 0,0 0 0,0-1 0,1 1 0,-1 0-1,0 0 1,0 0 0,0-1 0,0 1 0,0 0 0,0 0 0,1 0 0,-1-1 0,0 1 0,0 0 0,0 0 0,1 0 0,-1 0-1,0 0 1,0-1 0,0 1 0,1 0 0,-1 0 0,0 0 0,0 0 0,1 0 0,0-1-1,-1 1 1,1-1-1,-1 0 0,1 1 1,-1-1-1,0 0 1,1 0-1,-1 1 0,0-1 1,1 0-1,-1 0 0,0 0 1,0 1-1,0-1 1,0 0-1,0 0 0,0 0 1,0 1-1,0-1 0,0 0 1,0 0-1,0 0 1,0 0-1,-1 1 0,1-1 1,0 0-1,-1 0 1,1 1-1,0-1 0,-1 0 1,1 0-1,-1 1 0,1-1 1,-1 1-1,0-1 1,0 0-1,1 0 0,0 1-1,0 0 1,0-1-1,-1 1 1,1 0-1,0-1 1,0 1-1,0 0 1,-1 0-1,1-1 1,0 1-1,0 0 1,-1 0-1,1-1 1,0 1-1,-1 0 1,1 0-1,0 0 1,-1 0 0,1-1-1,0 1 1,-1 0-1,1 0 1,0 0-1,-1 0 1,1 0-1,-1 0 1,1 0-1,0 0 1,-1 0-1,1 0 1,0 0-1,-1 0 1,1 0-1,0 0 1,-1 0-1,1 1 1,-1-1 0,1 0-1,0 0 1,0 0-1,-1 0 1,1 1-1,0-1 1,-1 0-1,1 0 1,0 1-1,0-1 1,-1 0-1,1 1 1,0-1-1,0 0 1,0 0-1,-1 1 1,1 0 0,-31 7-3127,-53 23-6846,62-20 6988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9T17:16:42.4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29 7 548,'0'0'672,"-10"-7"5775,-2 14-4001,11-7-2400,1 0-1,0 0 1,-1 0 0,1 0 0,0 1 0,-1-1-1,1 0 1,0 0 0,-1 0 0,1 1 0,0-1-1,0 0 1,-1 0 0,1 1 0,0-1 0,0 0-1,-1 1 1,1-1 0,0 0 0,0 1 0,0-1-1,0 0 1,0 1 0,-1-1 0,1 0 0,0 1-1,0-1 1,0 1 0,0-1 0,0 0 0,0 1-1,0-1 1,0 0 0,0 1 0,0-1 0,0 1-1,1-1 1,-1 1 0,76 42 1389,82 40 1088,-86-42-2319,136 71 528,-159-84-404,-39-22-274,-1 0 0,1-1-1,0 0 1,0 0 0,0-1 0,12 3 0,3 1 10,-1 0 1,34 18 0,-31-13 0,147 78 754,-141-72-779,17 14 6,-35-23-40,1 0 1,30 15 0,-27-16 11,1 2-1,-1 0 1,27 22 0,38 24 31,-59-42 20,35 28-1,-49-35-65,0 0 0,1-1 0,19 9 0,2 1-6,-18-4 25,-14-12-14,1 1 1,-1-1-1,1 0 0,-1 1 1,1-1-1,0 0 1,-1 0-1,1 0 0,0 0 1,0 0-1,0 0 1,2 0-1,35 21-115,10 0 108,-2 9 12,-35-24 5,-5-4-20,-1 0 0,0 1 0,0-1 0,0 1 0,0 1 0,-1-1 0,1 1 0,5 8 0,-2-8 5,8 3-2,-15-5 0,-2 2-1,8 2 6,-7-7-6,-1 0 0,1 0 1,0 0-1,-1 0 0,1 1 0,-1-1 1,1 0-1,-1 1 0,1-1 0,-1 0 1,1 1-1,-1-1 0,1 0 0,-1 1 1,0-1-1,1 1 0,-1-1 0,1 1 1,-1-1-1,0 1 0,0-1 0,1 1 1,-1-1-1,0 1 0,0 0 0,1 0 1,0 3-1,1-1 1,-1 1-1,1 0 1,0-1-1,0 1 1,1-1 0,-1 0-1,1 0 1,-1 0-1,1 0 1,0 0-1,0-1 1,1 1-1,-1-1 1,0 0 0,5 2-1,15 14-4,-20-15 6,1 0 1,-1 0-1,1 0 0,-1-1 0,1 1 0,0-1 0,0 0 0,0 0 0,0 0 0,6 1 0,3 5-7,-11-5 8,1-1 0,0 0 0,-1-1 0,1 1 0,0 0 0,0-1 0,0 1 0,0-1 0,0 0 0,5 1 0,13 20 900,-21-22-893,0 0 0,-1 0 0,1 1 0,0-1 0,0 0 0,0 0 0,0 0 0,0 0 0,0 0 0,0 0 0,0 0 1,0 0-1,0 0 0,-1 1 0,1-1 0,0 0 0,0 0 0,0 0 0,0 0 0,0 0 0,0 0 0,0 0 0,0 1 0,0-1 0,0 0 0,0 0 0,0 0 0,0 0 0,0 0 0,0 0 0,0 1 0,0-1 0,0 0 0,0 0 0,0 0 0,1 0 0,-1 0 0,0 0 0,0 0 0,0 1 0,0-1 0,0 0 0,0 0 0,0 0 0,0 0 0,0 0 1,1 0-1,-25-2-1273,-34-8-3398,-28-11-2405,37 10 3103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9T17:16:42.47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1 276,'18'5'9250,"-46"-5"-7210,47 0 192,-18 0-1330,19 1-517,-20-3-378,2 4-7,1-1-1,0 1 1,-1-1 0,1 1 0,-1 0-1,1 0 1,-1 0 0,0 1-1,4 4 1,-6-7 1,-1-1 1,7 6 3,-1 0 0,1-1-1,0 1 1,0-1 0,1-1 0,12 7 0,26 16 158,23 12 429,69 41-174,-80-48-370,-34-18-195,0 1 131,1-1 1,0-1-1,40 13 0,-16 0 40,-31-20-86,-10-4 62,0 0 0,0 1 0,0 0 0,0 1 0,-1-1 0,1 1 0,-1 1 0,1-1 0,5 5 0,-10-6 1,1 0 1,0 0-1,-1 0 1,1-1-1,0 1 1,0-1-1,0 0 1,0 0-1,5 1 1,-5-1 2,0 0 1,1 0 0,-1 0 0,0 0-1,0 1 1,0-1 0,0 1-1,0 0 1,4 3 0,-4-3-7,0 0 1,0 0-1,1 0 0,-1 0 1,0-1-1,1 0 1,-1 1-1,1-1 1,-1-1-1,5 2 0,-3-1 0,0 0 0,0 0 0,-1 0 0,1 1 0,0 0 0,-1 0 0,8 5 0,8 7 23,0 0-1,0-2 1,29 13-1,-9-4 9,-32-14-18,-8-7-10,1 1 0,-1-1-1,1 1 1,0-1-1,-1 1 1,1-1 0,0 1-1,-1-1 1,1 0-1,0 1 1,0-1-1,-1 0 1,1 0 0,0 0-1,0 0 1,-1 1-1,1-1 1,0 0-1,0 0 1,0 0 0,-1-1-1,3 1 1,-2 0-7,-1 1 0,0 3 1,31 7-69,-28-10 132,-2-1-59,0 0 0,-1 1 0,1-1 0,0 0 0,0 1 0,0-1 0,-1 1 0,1-1 0,0 1 0,0 0-1,-1-1 1,1 1 0,0 0 0,-1-1 0,1 1 0,-1 0 0,1 0 0,-1-1 0,1 1 0,-1 0 0,0 0 0,1 1-1,-1-1-6,0-2-2,0-3 12,0 4 3,0-1 0,-1-2 8,10 1-34,-7 2 39,-1 6-45,6-6 22,-5 0 131,-3 0-196,1 1 16,-1-1 0,1 1-1,-1-1 1,1 1 0,-1-1 0,1 0 0,-1 1 0,1-1 0,-1 0 0,0 1 0,1-1 0,-1 0 0,0 1 0,1-1-1,-1 0 1,0 0 0,1 0 0,-1 0 0,0 0 0,1 0 0,-1 0 0,0 0 0,1 0 0,-1 0 0,0 0-1,1 0 1,-1 0 0,-1-1 0,-30-4-3479,25 4 2502,-32-9-4754,19 4 2674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9T17:16:42.4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16 721 224,'10'5'2418,"-14"-5"-2053,-15 0 8302,16 0-8961,16 0 1200,-18 6 164,50-22 358,-3-1-561,-22 10-726,1-1 0,35-21-1,-13 12-102,88-31-10,-2-8 111,-94 38-172,0 1 0,2 3 1,51-15-1,88-37 208,-127 46-238,78-24 157,-108 37-75,0-1 0,-1-1-1,18-11 1,-32 18-25,-3 0 7,-3 3-1,3-3 1,31-17 5,45-13-26,-67 26 20,-7 3 1,1 1-1,0-1 1,0 1-1,0 0 1,1 0-1,-1 1 1,0-1-1,1 1 1,-1 0-1,1 0 1,7 0-1,-11 1-1,-1 0 0,1 0-1,-1 0 1,0 0 0,1 0-1,-1 0 1,1 0 0,-1 0 0,1 0-1,-1 0 1,0 0 0,1 0 0,-1 0-1,1-1 1,-1 1 0,0 0-1,1 0 1,-1 0 0,1 0 0,-1-1-1,0 1 1,1 0 0,-1-1-1,0 1 1,1 0 0,-1 0 0,0-1-1,0 1 1,1-1 0,-1 1 0,0 0-1,0-1 1,0 1 0,1-1-1,4-3-4,-4 4 8,0-1-1,0 1 0,0 0 1,0 0-1,0 0 0,0-1 0,0 1 1,0-1-1,0 1 0,0-1 0,0 1 1,0-1-1,0 1 0,0-1 1,0 0-1,-1 1 0,1-1 0,0 0 1,0-1-1,0 1-2,0 0 0,-1 0 1,1 0-1,0 1 0,0-1 1,-1 0-1,1 1 0,0-1 1,0 0-1,0 1 0,0-1 0,0 1 1,0-1-1,0 1 0,0 0 1,0-1-1,0 1 0,0 0 1,2 0-1,16-13 108,-8 5-131,-10 7-21,3-1 34,-1 0 14,1 0-1,-1 0 1,1 0-1,-1-1 1,0 1 0,4-5-1,-5 4-2,0 0-1,0 1 0,1 0 1,-1-1-1,1 1 0,-1 0 1,1 0-1,0 0 0,0 0 1,0 1-1,5-3 0,41-13-59,-10-3 174,-27 10-112,-11 9-1,1 0 1,-1-1-1,1 1 1,-1 0-1,1 0 1,0 0-1,-1 0 1,1 0-1,0 1 1,0-1-1,0 0 1,0 1-1,-1-1 1,1 1-1,0 0 1,0 0-1,0 0 1,0 0-1,3 0 1,-5-1 11,0-3 0,0 3 5,0 1-13,1 0 0,-1 0 0,0 0 0,0 0 0,0 0 0,0 0 1,1 0-1,-1 0 0,0-1 0,0 1 0,0 0 0,0 0 1,0 0-1,0 0 0,1 0 0,-1-1 0,0 1 0,0 0 1,0 0-1,0 0 0,0 0 0,0-1 0,0 1 0,0 0 1,0 0-1,0 0 0,0-1 0,0 1 0,0 0 0,0 0 1,0 0-1,0 0 0,0-1 0,0 1 0,0 0 0,0 0 1,0 0-1,0-1 0,0 1 0,0 0 0,-1 0 0,1 0 0,0 0 1,0-1-1,0 1 0,0 0 0,0 0 0,0 0 0,-1 0 1,1 0-1,0 0 0,0 0 0,0-1 0,0 1 0,-1 0 1,1 0-1,0 0 0,0 0 0,0 0 0,0 0 0,-1 0 1,1 0-1,0 0 0,0 0 0,0 0 0,-1 0 0,1 0 0,20-3 600,-18 5-287,-2-8-135,-21-6 510,11 14-979,1 0 1,-1 1-1,1 0 0,0 0 1,-16 9-1,9-4-884,1-3-421,0 0 1,0-1 0,-21 3-1,11-2-746,-14 2-1397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12 524,'0'0'4014,"0"-9"2429,-2 6-6647,1 3 331,1 0-1,-1 1 1,1-1 0,-1 0-1,1 0 1,0 0 0,-1 1 0,1-1-1,-1 0 1,1 1 0,-1-1-1,1 0 1,0 1 0,-1-1-1,1 0 1,0 1 0,-1-1 0,1 1-1,0-1 1,0 1 0,-1-1-1,1 1 1,0-1 0,0 1-1,0-1 1,0 1 0,-1-1 0,1 1-1,0-1 1,0 1 0,0-1-1,0 1 1,0 0 0,0 30-99,1-9 337,10 14 3,0-5-207,-2-11 97,-7-18-243,-1 0 1,0 0-1,0-1 1,0 1-1,0 0 1,0 0-1,0 0 1,0 0-1,-1 0 1,1 0-1,-1 1 1,1 1-1,9 20-5,-9-22-2,1 0 0,-1 0 0,0 0 0,0 1-1,0-1 1,0 1 0,0-1 0,0 1 0,0-1-1,0 6 1,-1-7-6,0 1-1,0-1 1,1 1-1,-1 0 1,1-1-1,-1 1 1,1-1-1,-1 1 1,1-1-1,0 1 1,0-1-1,0 0 1,0 1-1,1 0 1,0 0 3,-1-1 1,0 0-1,0 0 1,0 1-1,-1-1 1,1 1-1,0-1 1,-1 1-1,1-1 1,0 1-1,-1-1 1,0 1 0,1-1-1,-1 3 1,6 18 66,-1-7-118,6 21 44,-4-26 45,-6-10-40,1 1 0,-1 0 0,0 0 0,0 0 0,0 0 0,0 1 0,0-1 1,-1 0-1,1 0 0,0 1 0,0-1 0,-1 0 0,1 1 0,-1-1 0,1 0 0,-1 3 1,11 32 134,-11-32 113,1 0 13,7-5-511,-6 3 845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9T17:16:42.4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 39 28,'0'-4'4589,"0"3"-4054,-8-10-368,25 11-170,-16 0-2,1-1-4,4-3 9,-20-3 103,4 4 23,16 1 166,4 1-162,-10 2-132,-1-1 7,-6 0-2,5 0-5,24 6 10,-20-6-4,-1 0-3,0 0 0,0 1 0,0-1 0,0 0 0,-1 0 1,1 0-1,0 0 0,0 0 0,0 0 0,0 0 0,-1 0 1,1 0-1,0 0 0,0-1 0,0 1 0,-1 0 1,1-1-1,0 1 0,0 0 0,-1-1 0,1 1 0,0-1 1,-1 1-1,1-1 0,0 1 0,-1-1 0,1 0 0,-1 1 1,1-1-1,-1 0 0,1 1 0,-1-1 0,1-1 1,-1 2-49,-1 0 0,1 0 1,-1-1-1,1 1 1,-1 0-1,1 0 0,-1 0 1,1 1-1,0-1 1,-1 0-1,1 0 1,-1 0-1,1 0 0,-1 0 1,1 1-1,-1-1 1,1 0-1,0 0 0,-1 0 1,1 1-1,-1-1 1,1 0-1,0 1 0,-1-1 1,1 0-1,-1 2 1,-16-2-3869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9T17:16:42.4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49 33 144,'0'1'84,"0"-1"1,0 0-1,0 0 1,0 0-1,0 1 1,0-1-1,-1 0 0,1 0 1,0 1-1,0-1 1,0 0-1,0 0 1,0 0-1,-1 0 0,1 1 1,0-1-1,0 0 1,0 0-1,-1 0 1,1 0-1,0 0 0,0 1 1,0-1-1,-1 0 1,1 0-1,0 0 1,0 0-1,-1 0 0,1 0 1,0 0-1,0 0 1,-1 0-1,1 0 1,0 0-1,0 0 0,0 0 1,-1 0-1,1 0 1,0 0-1,0 0 1,-1 0-1,1 0 0,0-1 1,0 1-1,-1 0 1,1 0-1,0 0 1,0 0-1,0 0 0,-1-1 1,1 1-25,-1-1-1,0 1 1,1 0 0,-1-1-1,1 1 1,-1-1 0,1 1 0,-1-1-1,1 1 1,-1-1 0,1 1 0,-1-1-1,1 1 1,-1-1 0,1 0-1,0 1 1,0-1 0,-1 0 0,1 1-1,0-1 1,-1-1 0,1 1-2,10-5 697,-10 3-619,-1-1 460,-6 6-556,5-2-28,2-10 21,0 9-4,-29 13 10,29-8-30,0-3 3,0 0-57,0 2 42,0-2 9,12 5 4,-6-6-13,-4 0-6,5 0-258,-6-6-4567,-9 1 2700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9T17:16:42.4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99 1 172,'29'6'583,"-23"-3"-258,9 4-1004,-15-7 784,0 0-1,1 0 1,-1 0-1,0 0 1,0 0-1,0 0 1,1 0-1,-1 1 1,0-1-1,0 0 1,0 0-1,1 0 1,-1 0-1,0 0 1,0 0-1,1 0 1,-1 0-1,0 0 1,0 0-1,0 0 1,1-1-1,-1 1 1,0 0-1,0 0 1,0 0-1,1 0 1,-1 0-1,0 0 1,0 0-1,0-1 1,1 1-1,-1 0 1,0 0-1,0 0 1,0 0-1,0 0 1,0-1-1,1 1 1,-1 0-1,0 0 1,0 0-1,0-1 1,0 1-1,0 0 1,0 0-1,0-1 1,0 1-1,0 0 1,0-1 265,-1 1-290,0 0-1,0 0 1,0 0 0,0 1-1,0-1 1,1 0-1,-1 1 1,0-1 0,0 1-1,0-1 1,0 1 0,0-1-1,1 1 1,-1 0 0,0-1-1,0 1 1,1 0 0,-1-1-1,1 1 1,-1 0 0,1 0-1,-1 0 1,1 0 0,-1 1-1,-17 16-34,5 26 95,-5-6-95,18-36-44,0-1-1,1 1 1,-1-1 0,0 1 0,0 0-1,0-1 1,0 1 0,0 0 0,-1-1-1,1 1 1,-1-1 0,1 1 0,-1-1-1,1 1 1,-1-1 0,0 1 0,1-1-1,-1 1 1,0-1 0,0 0 0,0 1 0,-2 1-1,-4 4 1,-3 15-3,7-19 2,0 1 0,0-1 0,0 1 1,1-1-1,-1 1 0,1 0 0,0 0 0,0 0 0,0 0 1,1 1-1,-1-1 0,1 0 0,-1 5 0,2-8 6,-10 16 30,1 16-29,9-26-50,0-6 51,0-1 0,1 1-1,-1-1 1,0 1 0,0 0 0,0-1 0,0 1-1,0-1 1,1 1 0,-1 0 0,-1-1-1,1 1 1,0 0 0,0-1 0,0 1 0,0-1-1,0 1 1,0 0 0,-1-1 0,1 1 0,0-1-1,0 1 1,-1-1 0,1 1 0,0-1-1,-1 1 1,1-1 0,-1 1 0,1-1 0,-1 1-1,1-1 1,-1 0 0,1 1 0,-1-1-1,1 0 1,-1 1 0,0-1 0,-1 0 43,10-1 20,-8 1-136,1 0 0,-1 0 1,0 0-1,1 0 0,-1 0 0,0 0 1,1 0-1,-1 0 0,0-1 0,1 1 1,-1 0-1,0 0 0,1 0 0,-1-1 1,0 1-1,0 0 0,1 0 0,-1-1 1,0 1-1,0 0 0,0 0 1,1-1-1,-1 1 0,0 0 0,0-1 1,0 1-1,0 0 0,0-1 0,0 1 1,0 0-1,1-1 0,-1 1 0,0 0 1,0-1-1,0 1 0,0-1 0,-1 1 1,1 0-1,0-1 0,0 1 1,0 0-1,0-1 0,0 1 0,0 0 1,0-1-1,-1 1 0,1 0 0,0 0 1,0-1-1,0 1 0,-1-1 0,-1-1-693,1-8-1392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9T17:16:42.4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 8 48,'-1'0'186,"1"0"0,-1 0-1,1 0 1,-1 0 0,1 0 0,0 0-1,-1-1 1,1 1 0,-1 0 0,1 0-1,-1 0 1,1 0 0,0-1 0,-1 1-1,1 0 1,0 0 0,-1-1 0,1 1-1,0 0 1,-1-1 0,1 1 0,0 0-1,0-1 1,-1 1 0,1 0 0,0-1-1,0 1 1,0-1 0,-1 0 544,2 9 23,-9-3 599,9-4-1306,1-1 1,-1 1-1,1-1 0,-1 1 1,0-1-1,1 1 0,-1 0 1,0 0-1,1-1 0,-1 1 1,0 0-1,0 0 0,0 1 1,0-1-1,0 0 0,0 0 1,0 0-1,0 1 0,0-1 1,0 0-1,-1 1 0,1-1 1,-1 1-1,1 1 0,-1-2 74,2 27 938,-1-27-1042,1 0 1,-1 0 0,0 0 0,0 0-1,1 1 1,-1-1 0,0 0-1,0 1 1,0-1 0,0 0 0,0 1-1,-1-1 1,1 1 0,0-1 0,-1 1-1,1 0 1,-1-1 0,0 1-1,1 0 1,-1-1 0,0 1 0,0 0-1,0 2 1,1-3 12,-1 0 1,1 0-1,0 0 1,0 0-1,0 0 1,0 0-1,0 0 1,1 0-1,-1 0 0,0-1 1,0 1-1,0 0 1,1-1-1,-1 1 1,0-1-1,3 1 0,6 3 72,39 24 123,-44-25-219,16 8 16,-15-6-7,-9-3 0,1-2 2,40 15 324,-21-9-425,6 6 68,18 3 51,16-4-21,-52-10-7,0 0-1,0 0 1,0-1-1,0 0 1,0 0-1,0 0 1,7-2-1,-10 2 0,94 0 84,-88 3-81,-7-3-7,-1 0-1,1 1 1,-1-1-1,0 0 1,1 0-1,-1 0 1,1 0-1,-1 0 1,1 1-1,-1-1 1,1 0 0,-1 0-1,1 0 1,-1 0-1,1 0 1,-1 0-1,0 0 1,1-1-1,-1 1 1,1 0-1,-1 0 1,1 0-1,-1 0 1,1-1-1,-1 1 1,0 0-1,1 0 1,-1-1-1,1 1 1,-1 0-1,1-1 1,39-9 27,-33 9-20,-1 0 1,1 0-1,-1-1 0,1 1 1,8-5-1,71-33 57,-57 25 51,-22 11 54,-1 0 0,1 0-1,-1-1 1,0 1 0,0-1 0,0-1 0,7-6-1,-10-2 113,-3 12-273,-1 1 0,1-1-1,0 1 1,0 0-1,0-1 1,0 1-1,0-1 1,0 1 0,0-1-1,0 1 1,0 0-1,0-1 1,0 1 0,0-1-1,0 1 1,0-1-1,1 1 1,-1 0 0,0-1-1,0 1 1,0-1-1,1 1 1,-1 0-1,0-1 1,1 1 0,-1 0-1,0-1 1,0 1-1,1 0 1,-1 0 0,1-1-1,-1 1 1,0 0-1,1 0 1,-1 0-1,0-1 1,1 1 0,-1 0-1,1 0 1,-1 0-1,1 0 1,11-22-6193,-11 20 5764,0 0 0,0 0 0,0 0 0,0 1 0,0-1 0,-1 0 0,1 0 0,-1 0 0,1 0 0,-1-1 0,0 1 0,0 0 0,0 0 0,0-2 0,0-3-1114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9T17:23:01.142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1041 1 928,'-32'0'1675,"0"0"0,0 3 0,1 0 0,-47 12 1,33-4-706,30-8-741,0 1 0,1 0 1,-1 0-1,1 2 0,-15 7 1,11-3 76,0 1 0,-27 22 0,-20 17 365,-33 16 842,58-32-948,-47 53 0,75-74-501,1 0-1,1 1 1,0 0 0,0 0-1,2 1 1,-11 22-1,14-25 7,0-1-1,-1 1 0,-1-2 1,-11 16-1,-9 13-13,6-10-6,-7 14-6,2 2 33,19-34-38,1 0-1,-1 0 0,-5 17 0,-18 64 250,4 8-34,24-88-239,0-1-1,1 1 0,0 0 0,1 0 1,0 0-1,3 14 0,-1 13 81,7 45-95,1-64-29,-9-19 31,0 1 0,0-1 0,0 0 1,0 1-1,0-1 0,-1 1 0,1-1 0,0 0 0,-1 1 0,1 0 0,-1-1 0,0 1 0,1 2 0,0 1 2,0-1 0,0 1-1,1 0 1,0-1 0,0 1 0,0-1-1,0 1 1,1-1 0,4 7 0,30 36 157,-11-10-119,-19-23 8,-7-13-47,1 0 1,-1 0-1,0 0 1,1 0-1,-1 0 1,1 0-1,-1 0 1,1-1-1,0 1 1,-1 0-1,1 0 1,0-1-1,0 1 1,-1 0 0,1-1-1,0 1 1,2 0-1,22 13-15,49 16-1,34-2 83,-64-18-50,2-2 0,-1-1 0,1-3 0,54-1 0,-11 0 1,-51-1-16,0-1 0,53-6 0,-2-4 23,28-4 15,-94 8-35,-15 3 2,0 0 0,-1 0 0,1 1-1,0 0 1,1 0 0,15 2 0,-15-2-10,0 0 1,0-1 0,1 0-1,-1-1 1,-1 0 0,1 0 0,0-1-1,-1 0 1,16-10 0,-22 13-1,54-26-19,-38 19 45,-1-1 0,0 0 0,0-1 0,17-14 0,25-16-24,-48 30 5,10-8-4,1 1 0,31-19 0,-4-8 55,-42 38-40,1-1 1,-1 0 0,-1 0 0,1 0 0,5-10-1,60-85 20,-56 78-35,-12 21 2,-1-1-1,0 0 1,0 0 0,-1-1-1,1 1 1,-1-1 0,0 1-1,0-1 1,0 0 0,-1 1-1,1-1 1,0-7 0,7-18-6,-7 27-3,-1 0 0,1-1 0,-1 1 1,0 0-1,0-1 0,0 1 0,-1-1 0,1-6 0,9-121 104,-20 74-20,10-12-56,-9 46-28,8 21 5,0 0 0,0 0 0,-1 0 0,1 0 0,1 0 1,-1 0-1,0 0 0,0 0 0,1 0 0,-1-1 1,1-1-1,0-4 6,0 6-4,0 0 1,1 0-1,-1 0 0,0-1 1,-1 1-1,1 0 1,0 0-1,-1 0 1,1 0-1,-1 0 1,0-1-1,1 1 0,-1 0 1,0 1-1,-2-4 1,-7-29 142,7 20-110,3 13-33,0 0 1,0 0-1,0 1 1,0-1-1,0 0 0,0 0 1,0 1-1,0-1 1,0 0-1,0 0 1,-1 1-1,1-1 1,0 0-1,-1 1 1,1-1-1,0 0 1,-1 1-1,1-1 1,-1 0-1,1 1 1,-1-1-1,1 1 1,-2-1-1,-1-16 96,-1 15-85,0-2 16,4-13 13,0 17-42,-1-3 5,-1-1 0,1 1 0,-1-1 0,1 1 1,-1 0-1,0-1 0,0 1 0,-3-3 0,-15-38 17,1 27 63,12 10 15,7 6-97,0 1 1,-1-1-1,1 1 0,0-1 0,-1 1 0,1-1 0,0 1 0,-1-1 0,1 1 0,-1-1 0,1 1 0,-1 0 0,1-1 0,-1 1 0,1 0 1,-1 0-1,1-1 0,-1 1 0,0 0 0,1 0 0,-1 0 0,1 0 0,-1-1 0,-1 1 0,-19-16 26,-26-16 33,14 4 33,-2 1 17,33 26-107,0-1-1,1 1 1,-1-1-1,1 1 1,-1 0-1,0-1 1,0 1-1,0 0 1,0 0-1,0 0 1,0 0-1,0 1 1,0-1-1,0 0 1,-3 1-1,1-1 4,1 1 0,-1 0 0,1-1 0,-1 1 0,1-1 0,-1 0 0,1 0 0,0-1-1,-6-2 1,-8-3-50,-11-3 97,23 8-41,0 0 0,0 1-1,0-1 1,0 1 0,0 0 0,-1 0 0,-8 0 0,-53-15-66,66 16 58,-47-17-38,47 17-77,-40-5 298,25-2-185,-33-8-14,47 15 19,-35-6 67,35 6-28,-35-5 184,35 5-219,1-1-16,-1 0 0,0 0 1,0 0-1,1 0 0,-1 1 0,0-1 1,0 1-1,0-1 0,0 1 0,0 0 1,0 0-1,1 0 0,-1 0 0,0 0 1,0 0-1,-3 1 0,-1-1 104,-50-16-64,55 16 11,-30-6 102,-25 6 125,55 0-257,-11 0 21,-35-1-139,40 3-14,-1-1 0,1 0 0,-1-1 1,1 1-1,-10-2 0,-38 4-1162,-57 25-3716,-1 11-4436,76-24 6155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9T17:23:01.143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118 0 16634,'-10'44'85,"10"-31"-97,-1-12 11,1 1 1,0 0-1,0 0 1,-1-1-1,1 1 1,0 0-1,0 0 1,1 0-1,-1-1 0,0 1 1,1 0-1,-1 0 1,1-1-1,-1 1 1,1 0-1,0-1 1,0 1-1,0-1 1,0 1-1,1 1 1,10 35 55,-3 7 360,-7-38-324,0 0 0,0 0 0,0 0 0,-1 0 0,0 12 0,-1 52-44,10-31 18,0 59 286,-10-98-349,-1 1 0,1-1-1,1 1 1,-1 0 0,0-1 0,0 1 0,0-1 0,1 1-1,-1-1 1,1 1 0,-1 0 0,1-1 0,0 0 0,1 3-1,2 7-1,-5-10 2,0-1 1,0 1-1,0 0 1,1-1 0,-1 1-1,0 0 1,1 0-1,-1 0 1,1 0 0,-1-1-1,1 1 1,-1 0-1,1 0 1,0 0 0,0 0-1,-1 0 1,1 0-1,0 0 1,0 1 0,0-1-1,-1 0 0,1 0 0,0 0 0,0 0 1,-1 0-1,1 0 0,0 0 0,-1 0 0,1 0 1,-1 0-1,1-1 0,-1 1 0,0 0 0,1 0 0,-1-1 1,0 1-1,0 0 0,1-1 0,-1 1 0,0 0 1,0-1-1,-1 1 0,2-1-1,0 0 0,0 0 1,1 0-1,-1 0 0,0 0 0,0 0 1,0 0-1,0 0 0,0 0 0,0 0 1,0 0-1,0 0 0,0 1 0,1-1 1,-1 0-1,0 0 0,0 0 0,0 0 1,0 0-1,0 0 0,0 0 0,0 0 1,0 0-1,0 0 0,0 1 0,0-1 1,0 0-1,0 0 0,0 0 0,0 0 1,0 0-1,0 0 0,0 0 0,2 0 30,0 0-26,11 1-3,-17 2-8,3-2 5,0-1 1,-1 1-1,1-1 1,0 1-1,0 0 1,0 0-1,0-1 1,0 1-1,0 0 1,0 0-1,0 0 1,0 0-1,0 0 1,0 0-1,1 0 1,-1 0-1,0 1 1,1-1-1,-1 0 1,1 0-1,-1 0 1,0 3-1,-9 35 43,1-7-36,-1 35-44,10 74 36,-1-136 5,0-1-1,0 1 0,0-1 0,-1 0 0,0 1 0,0-1 0,0 0 1,-3 5-1,-7 19 12,8-17-15,6 0 0,0-8 2,-1 0 0,1 0-1,-1 0 1,0 0 0,1 1 0,-2-1 0,1 1 0,0-1 0,-1 1 0,1-1 0,-1 1 0,-1 6 0,11 34-30,-20 17 2,20 69 27,0-79-40,0-3 51,-10-46-12,1 1 0,-1-1 0,1 0 0,0 1 0,0-1 0,0 0 0,0 0 0,0 0 0,1 0 0,-1 0 0,3 3 0,-3-3 0,1 0 0,0 0 0,-1 0 0,0 0 0,1 1 0,-1-1 0,0 1-1,0-1 1,0 1 0,0-1 0,0 5 0,9 65 33,0-28-17,-20 45-48,0 8 77,30-47-22,-20 132 4,9-123 20,1 1-29,-10 62 43,10-41-12,-9-63-29,0-11-4,0-1 1,-1 1-1,0 0 0,0 0 0,0 0 1,-1-1-1,-3 14 0,6 72-9,7-61 16,-7-27-18,-1 0 1,1 0-1,-1 0 0,0 1 1,0-1-1,0 1 1,0 5-1,-1 78 6,-2-84-12,1-3 1,0 1 0,0-1 1,0 0-1,1 1 0,-1-1 0,0 1 0,1-1 0,-1 1 0,0-1 0,1 1 0,0 0 0,-1-1 0,1 1 0,0-1 1,0 1-1,0 0 0,0-1 0,0 1 0,0 0 0,1-1 0,-1 1 0,0-1 0,1 1 0,0 1 0,0-2 2,0 0-1,-1-1 1,1 1-1,-1 0 0,1 0 1,-1 0-1,1-1 1,-1 1-1,1 0 0,-1 0 1,0 0-1,1 0 1,-1 0-1,0 0 0,0 0 1,0 0-1,0 0 1,0 0-1,0 0 0,0 0 1,0 0-1,0 0 1,0-1-1,0 1 0,-1 0 1,1 0-1,0 0 1,-1 0-1,1 0 1,-1 1-1,-4 19-11,-15 28 11,20 29 6,-19-23-26,16-25 57,-12-16-43,14-14 6,1 0 0,0 1 0,0-1 0,0 0 0,0 1 0,0-1 0,0 0 0,0 0 0,0 1 0,0-1 0,0 0 0,0 0 0,0 1 0,0-1 0,0 0 0,0 1 0,0-1 0,0 0 0,0 0 0,0 1 0,0-1 0,0 0 1,0 1-1,0-1 0,1 0 0,-1 0 0,0 1 0,0-1 0,0 0 0,0 0 0,1 0 0,-1 1 0,0-1 0,0 0 0,1 0 0,-1 0 0,0 1 0,1-1 0,0 0 0,-1 1 0,1-1 0,-1 1 1,0-1-1,1 1 0,-1-1 0,1 1 0,-1-1 1,0 1-1,1-1 0,-1 1 0,0 0 0,0-1 0,1 1 1,-1 0-1,0-1 0,0 1 0,0-1 0,0 1 0,0 0 1,0-1-1,0 1 0,0 0 0,0-1 0,0 1 1,0 0-1,0-1 0,0 1 0,-1 0 0,1-1 0,0 1 1,0 0-1,-1-1 0,1 1 0,0-1 0,-1 1 0,1-1 1,-1 1-1,1-1 0,-1 1 0,1-1 0,-1 1 1,1-1-1,-1 0 0,1 1 0,-1-1 0,0 1 0,-1 0 2,2 4-6,0 22-42,0-27 108,-31-4-2824,-49 13-6397,35-8 5292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9T17:23:01.144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11 1320 308,'-10'18'7130,"10"-18"-7058,0 0 0,0 1-1,0-1 1,0 0 0,0 1 0,-1-1-1,1 0 1,0 0 0,0 1 0,0-1-1,0 0 1,1 1 0,-1-1 0,0 0-1,0 1 1,0-1 0,0 0 0,0 1-1,0-1 1,0 0 0,0 0 0,1 1 0,-1-1-1,0 0 1,0 0 0,0 1 0,1-1-1,-1 0 1,0 0 0,0 0 0,1 1-1,-1-1 1,0 0 0,0 0 0,1 0-1,-1 0 1,0 1 0,1-1 0,-1 0-1,0 0 1,1 0 0,-1 0 0,0 0 0,0 0-1,1 0 1,-1 0 0,0 0 0,3 0 1742,0-4-1749,1 1 0,-1 0 0,1 0 0,0 0-1,0 0 1,0 1 0,0-1 0,1 1 0,-1 0 0,6-1 0,8-6-7,-11 5-43,-1-2 0,1 1 0,-1-1 0,0 0-1,8-10 1,18-17-4,36-33-9,-9 1 36,-53 58-40,1 0 1,-1-1 0,0 1-1,7-16 1,-9 16 5,1-1 0,0 1 0,0 0 1,0 0-1,1 0 0,0 1 0,11-9 0,-8 7 2,0 0 0,0-1-1,-1 0 1,9-12 0,27-27-1,24-25-42,-19 19 70,-13 10-54,-15 16 10,-5 5 16,-14 19-4,0 1-1,0 0 1,0-1 0,1 1 0,-1 0-1,1 0 1,0 1 0,0-1-1,0 0 1,6-3 0,-4 3 0,-1-1 0,0 1 0,0-1 0,0 0 0,-1 1 0,1-2 0,-1 1 0,4-7 0,24-26 15,37-35 85,-47 42 21,-3 1 127,8-10-378,-24 34 111,1 0 0,0 0 1,1 0-1,-1 0 0,1 0 0,0 1 0,6-6 0,19-23 82,-27 31-61,-1 2-1,0-1 0,1 0 1,-1 0-1,0 0 0,0-1 0,0 1 1,0 0-1,0 0 0,0 0 0,0-1 0,0 1 1,0-1-1,0 1 0,-1 0 0,1-1 1,-1 1-1,1-1 0,-1 0 0,0 1 1,1-1-1,-1 1 0,0-1 0,0 0 0,0 1 1,0-3-1,0 3-2,1-1 1,-1 0 0,1 1-1,0-1 1,0 1-1,0-1 1,-1 1-1,2-1 1,-1 1-1,0 0 1,0-1-1,0 1 1,1 0-1,-1 0 1,0 0-1,1 0 1,1-1-1,-1 1-4,0 0 0,0-1 0,0 1 1,0-1-1,0 1 0,0-1 0,-1 1 0,1-1 0,-1 0 0,0 0 0,1 0 0,-1 0 0,0 0 0,0 0 0,0 0 0,0 0 0,0 0 0,-1-1 0,1-2 0,29-19 87,-28 20-86,0 1 0,0-1 1,0 0-1,1 1 0,-1-1 0,1 1 0,0 0 0,0-1 0,7-4 0,-2 0 21,6-1 59,-14 8-77,1 1 1,0 0-1,0 0 0,0-1 0,-1 1 1,1-1-1,0 1 0,-1-1 1,1 1-1,0-1 0,-1 1 1,1-1-1,0 0 0,-1 1 1,1-1-1,-1 0 0,1 1 0,-1-1 1,0 0-1,1 0 0,-1 1 1,0-1-1,0 0 0,1 0 1,-1 0-1,0-1 0,13-10 269,-5-3 251,-8 15-500,0 0-1,-1 0 1,1 0 0,0-1-1,0 1 1,0 0 0,-1 0-1,1 0 1,0 0 0,0 0-1,-1-1 1,1 1 0,0 0-1,0 0 1,0 0 0,0-1-1,-1 1 1,1 0 0,0 0-1,0 0 1,0-1-1,0 1 1,0 0 0,0 0-1,0-1 1,-1 1 0,1 0-1,0 0 1,0-1 0,0 1-1,0 0 1,0 0 0,0-1-1,0 1 1,0 0 0,0-1-1,1 1 1,-1 0 0,0 0-1,0-1 1,0 1 0,0 0-1,0 0 1,0 0 0,0-1-1,1 1 1,-1 0 0,0 0-1,0 0 1,0-1 0,1 1-1,-1 0 1,0 0 0,0 0-1,0 0 1,1-1 0,-1 1-1,0 0 1,0 0-1,1 0 1,-1 0 0,-1 0 235,-4-12 288,5 12-543,-1-1 0,1 1 0,0 0-1,0 0 1,0 0 0,0-1 0,0 1 0,0 0 0,-1 0 0,1-1 0,0 1 0,0 0 0,0 0 0,0-1 0,0 1 0,0 0-1,0 0 1,0-1 0,0 1 0,0 0 0,0 0 0,0-1 0,0 1 0,0 0 0,0 0 0,0-1 0,1 1 0,-1 0-1,0 0 1,0 0 0,0-1 0,0 1 0,0 0 0,0 0 0,1 0 0,-1-1 0,0 1 0,0 0 0,0 0 0,1 0 0,-1 0-1,0 0 1,0-1 0,0 1 0,1 0 0,-1 0 0,0 0 0,0 0 0,1 0 0,0-1-1,-1 1 1,1-1-1,-1 0 0,1 1 1,-1-1-1,0 0 1,1 0-1,-1 1 0,0-1 1,1 0-1,-1 0 0,0 0 1,0 1-1,0-1 1,0 0-1,0 0 0,0 0 1,0 1-1,0-1 0,0 0 1,0 0-1,0 0 1,0 0-1,-1 1 0,1-1 1,0 0-1,-1 0 1,1 1-1,0-1 0,-1 0 1,1 0-1,-1 1 0,1-1 1,-1 1-1,0-1 1,0 0-1,1 0 0,0 1-1,0 0 1,0-1-1,-1 1 1,1 0-1,0-1 1,0 1-1,0 0 1,-1 0-1,1-1 1,0 1-1,0 0 1,-1 0-1,1-1 1,0 1-1,-1 0 1,1 0-1,0 0 1,-1 0 0,1-1-1,0 1 1,-1 0-1,1 0 1,0 0-1,-1 0 1,1 0-1,-1 0 1,1 0-1,0 0 1,-1 0-1,1 0 1,0 0-1,-1 0 1,1 0-1,0 0 1,-1 0-1,1 1 1,-1-1 0,1 0-1,0 0 1,0 0-1,-1 0 1,1 1-1,0-1 1,-1 0-1,1 0 1,0 1-1,0-1 1,-1 0-1,1 1 1,0-1-1,0 0 1,0 0-1,-1 1 1,1 0 0,-31 7-3127,-53 23-6846,62-20 6988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9T17:23:01.145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29 7 548,'0'0'672,"-10"-7"5775,-2 14-4001,11-7-2400,1 0-1,0 0 1,-1 0 0,1 0 0,0 1 0,-1-1-1,1 0 1,0 0 0,-1 0 0,1 1 0,0-1-1,0 0 1,-1 0 0,1 1 0,0-1 0,0 0-1,-1 1 1,1-1 0,0 0 0,0 1 0,0-1-1,0 0 1,0 1 0,-1-1 0,1 0 0,0 1-1,0-1 1,0 1 0,0-1 0,0 0 0,0 1-1,0-1 1,0 0 0,0 1 0,0-1 0,0 1-1,1-1 1,-1 1 0,76 42 1389,82 40 1088,-86-42-2319,136 71 528,-159-84-404,-39-22-274,-1 0 0,1-1-1,0 0 1,0 0 0,0-1 0,12 3 0,3 1 10,-1 0 1,34 18 0,-31-13 0,147 78 754,-141-72-779,17 14 6,-35-23-40,1 0 1,30 15 0,-27-16 11,1 2-1,-1 0 1,27 22 0,38 24 31,-59-42 20,35 28-1,-49-35-65,0 0 0,1-1 0,19 9 0,2 1-6,-18-4 25,-14-12-14,1 1 1,-1-1-1,1 0 0,-1 1 1,1-1-1,0 0 1,-1 0-1,1 0 0,0 0 1,0 0-1,0 0 1,2 0-1,35 21-115,10 0 108,-2 9 12,-35-24 5,-5-4-20,-1 0 0,0 1 0,0-1 0,0 1 0,0 1 0,-1-1 0,1 1 0,5 8 0,-2-8 5,8 3-2,-15-5 0,-2 2-1,8 2 6,-7-7-6,-1 0 0,1 0 1,0 0-1,-1 0 0,1 1 0,-1-1 1,1 0-1,-1 1 0,1-1 0,-1 0 1,1 1-1,-1-1 0,1 0 0,-1 1 1,0-1-1,1 1 0,-1-1 0,1 1 1,-1-1-1,0 1 0,0-1 0,1 1 1,-1-1-1,0 1 0,0 0 0,1 0 1,0 3-1,1-1 1,-1 1-1,1 0 1,0-1-1,0 1 1,1-1 0,-1 0-1,1 0 1,-1 0-1,1 0 1,0 0-1,0-1 1,1 1-1,-1-1 1,0 0 0,5 2-1,15 14-4,-20-15 6,1 0 1,-1 0-1,1 0 0,-1-1 0,1 1 0,0-1 0,0 0 0,0 0 0,0 0 0,6 1 0,3 5-7,-11-5 8,1-1 0,0 0 0,-1-1 0,1 1 0,0 0 0,0-1 0,0 1 0,0-1 0,0 0 0,5 1 0,13 20 900,-21-22-893,0 0 0,-1 0 0,1 1 0,0-1 0,0 0 0,0 0 0,0 0 0,0 0 0,0 0 0,0 0 0,0 0 1,0 0-1,0 0 0,-1 1 0,1-1 0,0 0 0,0 0 0,0 0 0,0 0 0,0 0 0,0 0 0,0 0 0,0 1 0,0-1 0,0 0 0,0 0 0,0 0 0,0 0 0,0 0 0,0 0 0,0 1 0,0-1 0,0 0 0,0 0 0,0 0 0,1 0 0,-1 0 0,0 0 0,0 0 0,0 1 0,0-1 0,0 0 0,0 0 0,0 0 0,0 0 0,0 0 1,1 0-1,-25-2-1273,-34-8-3398,-28-11-2405,37 10 3103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9T17:23:01.146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11 1 276,'18'5'9250,"-46"-5"-7210,47 0 192,-18 0-1330,19 1-517,-20-3-378,2 4-7,1-1-1,0 1 1,-1-1 0,1 1 0,-1 0-1,1 0 1,-1 0 0,0 1-1,4 4 1,-6-7 1,-1-1 1,7 6 3,-1 0 0,1-1-1,0 1 1,0-1 0,1-1 0,12 7 0,26 16 158,23 12 429,69 41-174,-80-48-370,-34-18-195,0 1 131,1-1 1,0-1-1,40 13 0,-16 0 40,-31-20-86,-10-4 62,0 0 0,0 1 0,0 0 0,0 1 0,-1-1 0,1 1 0,-1 1 0,1-1 0,5 5 0,-10-6 1,1 0 1,0 0-1,-1 0 1,1-1-1,0 1 1,0-1-1,0 0 1,0 0-1,5 1 1,-5-1 2,0 0 1,1 0 0,-1 0 0,0 0-1,0 1 1,0-1 0,0 1-1,0 0 1,4 3 0,-4-3-7,0 0 1,0 0-1,1 0 0,-1 0 1,0-1-1,1 0 1,-1 1-1,1-1 1,-1-1-1,5 2 0,-3-1 0,0 0 0,0 0 0,-1 0 0,1 1 0,0 0 0,-1 0 0,8 5 0,8 7 23,0 0-1,0-2 1,29 13-1,-9-4 9,-32-14-18,-8-7-10,1 1 0,-1-1-1,1 1 1,0-1-1,-1 1 1,1-1 0,0 1-1,-1-1 1,1 0-1,0 1 1,0-1-1,-1 0 1,1 0 0,0 0-1,0 0 1,-1 1-1,1-1 1,0 0-1,0 0 1,0 0 0,-1-1-1,3 1 1,-2 0-7,-1 1 0,0 3 1,31 7-69,-28-10 132,-2-1-59,0 0 0,-1 1 0,1-1 0,0 0 0,0 1 0,0-1 0,-1 1 0,1-1 0,0 1 0,0 0-1,-1-1 1,1 1 0,0 0 0,-1-1 0,1 1 0,-1 0 0,1 0 0,-1-1 0,1 1 0,-1 0 0,0 0 0,1 1-1,-1-1-6,0-2-2,0-3 12,0 4 3,0-1 0,-1-2 8,10 1-34,-7 2 39,-1 6-45,6-6 22,-5 0 131,-3 0-196,1 1 16,-1-1 0,1 1-1,-1-1 1,1 1 0,-1-1 0,1 0 0,-1 1 0,1-1 0,-1 0 0,0 1 0,1-1 0,-1 0 0,0 1 0,1-1-1,-1 0 1,0 0 0,1 0 0,-1 0 0,0 0 0,1 0 0,-1 0 0,0 0 0,1 0 0,-1 0 0,0 0-1,1 0 1,-1 0 0,-1-1 0,-30-4-3479,25 4 2502,-32-9-4754,19 4 2674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9T17:23:01.147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16 721 224,'10'5'2418,"-14"-5"-2053,-15 0 8302,16 0-8961,16 0 1200,-18 6 164,50-22 358,-3-1-561,-22 10-726,1-1 0,35-21-1,-13 12-102,88-31-10,-2-8 111,-94 38-172,0 1 0,2 3 1,51-15-1,88-37 208,-127 46-238,78-24 157,-108 37-75,0-1 0,-1-1-1,18-11 1,-32 18-25,-3 0 7,-3 3-1,3-3 1,31-17 5,45-13-26,-67 26 20,-7 3 1,1 1-1,0-1 1,0 1-1,0 0 1,1 0-1,-1 1 1,0-1-1,1 1 1,-1 0-1,1 0 1,7 0-1,-11 1-1,-1 0 0,1 0-1,-1 0 1,0 0 0,1 0-1,-1 0 1,1 0 0,-1 0 0,1 0-1,-1 0 1,0 0 0,1 0 0,-1 0-1,1-1 1,-1 1 0,0 0-1,1 0 1,-1 0 0,1 0 0,-1-1-1,0 1 1,1 0 0,-1-1-1,0 1 1,1 0 0,-1 0 0,0-1-1,0 1 1,1-1 0,-1 1 0,0 0-1,0-1 1,0 1 0,1-1-1,4-3-4,-4 4 8,0-1-1,0 1 0,0 0 1,0 0-1,0 0 0,0-1 0,0 1 1,0-1-1,0 1 0,0-1 0,0 1 1,0-1-1,0 1 0,0-1 1,0 0-1,-1 1 0,1-1 0,0 0 1,0-1-1,0 1-2,0 0 0,-1 0 1,1 0-1,0 1 0,0-1 1,-1 0-1,1 1 0,0-1 1,0 0-1,0 1 0,0-1 0,0 1 1,0-1-1,0 1 0,0 0 1,0-1-1,0 1 0,0 0 1,2 0-1,16-13 108,-8 5-131,-10 7-21,3-1 34,-1 0 14,1 0-1,-1 0 1,1 0-1,-1-1 1,0 1 0,4-5-1,-5 4-2,0 0-1,0 1 0,1 0 1,-1-1-1,1 1 0,-1 0 1,1 0-1,0 0 0,0 0 1,0 1-1,5-3 0,41-13-59,-10-3 174,-27 10-112,-11 9-1,1 0 1,-1-1-1,1 1 1,-1 0-1,1 0 1,0 0-1,-1 0 1,1 0-1,0 1 1,0-1-1,0 0 1,0 1-1,-1-1 1,1 1-1,0 0 1,0 0-1,0 0 1,0 0-1,3 0 1,-5-1 11,0-3 0,0 3 5,0 1-13,1 0 0,-1 0 0,0 0 0,0 0 0,0 0 0,0 0 1,1 0-1,-1 0 0,0-1 0,0 1 0,0 0 0,0 0 1,0 0-1,0 0 0,1 0 0,-1-1 0,0 1 0,0 0 1,0 0-1,0 0 0,0 0 0,0-1 0,0 1 0,0 0 1,0 0-1,0 0 0,0-1 0,0 1 0,0 0 0,0 0 1,0 0-1,0 0 0,0-1 0,0 1 0,0 0 0,0 0 1,0 0-1,0-1 0,0 1 0,0 0 0,-1 0 0,1 0 0,0 0 1,0-1-1,0 1 0,0 0 0,0 0 0,0 0 0,-1 0 1,1 0-1,0 0 0,0 0 0,0-1 0,0 1 0,-1 0 1,1 0-1,0 0 0,0 0 0,0 0 0,0 0 0,-1 0 1,1 0-1,0 0 0,0 0 0,0 0 0,-1 0 0,1 0 0,20-3 600,-18 5-287,-2-8-135,-21-6 510,11 14-979,1 0 1,-1 1-1,1 0 0,0 0 1,-16 9-1,9-4-884,1-3-421,0 0 1,0-1 0,-21 3-1,11-2-746,-14 2-1397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18 88,'0'0'1317,"-11"-17"4890,11 16-5959,7 2 1532,-12-2-994,3 1 184,6 29 3106,-6 40-3207,0-21-698,2 115-13,-4-154-133,-3 13 106,7 56 358,0-77-488,11 18 57,-11 33 262,0-51-200,0 0-122,0 0-1,-1 0 0,1 0 0,0 0 1,0 0-1,0 0 0,0 0 1,0 0-1,1 0 0,-1-1 0,0 1 1,0 0-1,1 0 0,-1 0 1,0 0-1,1 0 0,-1 0 0,1-1 1,-1 1-1,1 0 0,-1 0 1,1-1-1,0 1 0,-1 0 0,1-1 1,0 1-1,0-1 0,1 2 92,14-6-522,-9 2-2490,-3 0 1511,1-15-10563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9T17:23:01.148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8 39 28,'0'-4'4589,"0"3"-4054,-8-10-368,25 11-170,-16 0-2,1-1-4,4-3 9,-20-3 103,4 4 23,16 1 166,4 1-162,-10 2-132,-1-1 7,-6 0-2,5 0-5,24 6 10,-20-6-4,-1 0-3,0 0 0,0 1 0,0-1 0,0 0 0,-1 0 1,1 0-1,0 0 0,0 0 0,0 0 0,0 0 0,-1 0 1,1 0-1,0 0 0,0-1 0,0 1 0,-1 0 1,1-1-1,0 1 0,0 0 0,-1-1 0,1 1 0,0-1 1,-1 1-1,1-1 0,0 1 0,-1-1 0,1 0 0,-1 1 1,1-1-1,-1 0 0,1 1 0,-1-1 0,1-1 1,-1 2-49,-1 0 0,1 0 1,-1-1-1,1 1 1,-1 0-1,1 0 0,-1 0 1,1 1-1,0-1 1,-1 0-1,1 0 1,-1 0-1,1 0 0,-1 0 1,1 1-1,-1-1 1,1 0-1,0 0 0,-1 0 1,1 1-1,-1-1 1,1 0-1,0 1 0,-1-1 1,1 0-1,-1 2 1,-16-2-3869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9T17:23:01.149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49 33 144,'0'1'84,"0"-1"1,0 0-1,0 0 1,0 0-1,0 1 1,0-1-1,-1 0 0,1 0 1,0 1-1,0-1 1,0 0-1,0 0 1,0 0-1,-1 0 0,1 1 1,0-1-1,0 0 1,0 0-1,-1 0 1,1 0-1,0 0 0,0 1 1,0-1-1,-1 0 1,1 0-1,0 0 1,0 0-1,-1 0 0,1 0 1,0 0-1,0 0 1,-1 0-1,1 0 1,0 0-1,0 0 0,0 0 1,-1 0-1,1 0 1,0 0-1,0 0 1,-1 0-1,1 0 0,0-1 1,0 1-1,-1 0 1,1 0-1,0 0 1,0 0-1,0 0 0,-1-1 1,1 1-25,-1-1-1,0 1 1,1 0 0,-1-1-1,1 1 1,-1-1 0,1 1 0,-1-1-1,1 1 1,-1-1 0,1 1 0,-1-1-1,1 1 1,-1-1 0,1 0-1,0 1 1,0-1 0,-1 0 0,1 1-1,0-1 1,-1-1 0,1 1-2,10-5 697,-10 3-619,-1-1 460,-6 6-556,5-2-28,2-10 21,0 9-4,-29 13 10,29-8-30,0-3 3,0 0-57,0 2 42,0-2 9,12 5 4,-6-6-13,-4 0-6,5 0-258,-6-6-4567,-9 1 2700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9T17:23:01.150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99 1 172,'29'6'583,"-23"-3"-258,9 4-1004,-15-7 784,0 0-1,1 0 1,-1 0-1,0 0 1,0 0-1,0 0 1,1 0-1,-1 1 1,0-1-1,0 0 1,0 0-1,1 0 1,-1 0-1,0 0 1,0 0-1,1 0 1,-1 0-1,0 0 1,0 0-1,0 0 1,1-1-1,-1 1 1,0 0-1,0 0 1,0 0-1,1 0 1,-1 0-1,0 0 1,0 0-1,0-1 1,1 1-1,-1 0 1,0 0-1,0 0 1,0 0-1,0 0 1,0-1-1,1 1 1,-1 0-1,0 0 1,0 0-1,0-1 1,0 1-1,0 0 1,0 0-1,0-1 1,0 1-1,0 0 1,0-1 265,-1 1-290,0 0-1,0 0 1,0 0 0,0 1-1,0-1 1,1 0-1,-1 1 1,0-1 0,0 1-1,0-1 1,0 1 0,0-1-1,1 1 1,-1 0 0,0-1-1,0 1 1,1 0 0,-1-1-1,1 1 1,-1 0 0,1 0-1,-1 0 1,1 0 0,-1 1-1,-17 16-34,5 26 95,-5-6-95,18-36-44,0-1-1,1 1 1,-1-1 0,0 1 0,0 0-1,0-1 1,0 1 0,0 0 0,-1-1-1,1 1 1,-1-1 0,1 1 0,-1-1-1,1 1 1,-1-1 0,0 1 0,1-1-1,-1 1 1,0-1 0,0 0 0,0 1 0,-2 1-1,-4 4 1,-3 15-3,7-19 2,0 1 0,0-1 0,0 1 1,1-1-1,-1 1 0,1 0 0,0 0 0,0 0 0,0 0 1,1 1-1,-1-1 0,1 0 0,-1 5 0,2-8 6,-10 16 30,1 16-29,9-26-50,0-6 51,0-1 0,1 1-1,-1-1 1,0 1 0,0 0 0,0-1 0,0 1-1,0-1 1,1 1 0,-1 0 0,-1-1-1,1 1 1,0 0 0,0-1 0,0 1 0,0-1-1,0 1 1,0 0 0,-1-1 0,1 1 0,0-1-1,0 1 1,-1-1 0,1 1 0,0-1-1,-1 1 1,1-1 0,-1 1 0,1-1 0,-1 1-1,1-1 1,-1 0 0,1 1 0,-1-1-1,1 0 1,-1 1 0,0-1 0,-1 0 43,10-1 20,-8 1-136,1 0 0,-1 0 1,0 0-1,1 0 0,-1 0 0,0 0 1,1 0-1,-1 0 0,0-1 0,1 1 1,-1 0-1,0 0 0,1 0 0,-1-1 1,0 1-1,0 0 0,1 0 0,-1-1 1,0 1-1,0 0 0,0 0 1,1-1-1,-1 1 0,0 0 0,0-1 1,0 1-1,0 0 0,0-1 0,0 1 1,0 0-1,1-1 0,-1 1 0,0 0 1,0-1-1,0 1 0,0-1 0,-1 1 1,1 0-1,0-1 0,0 1 1,0 0-1,0-1 0,0 1 0,0 0 1,0-1-1,-1 1 0,1 0 0,0 0 1,0-1-1,0 1 0,-1-1 0,-1-1-693,1-8-1392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9T17:23:01.151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19 8 48,'-1'0'186,"1"0"0,-1 0-1,1 0 1,-1 0 0,1 0 0,0 0-1,-1-1 1,1 1 0,-1 0 0,1 0-1,-1 0 1,1 0 0,0-1 0,-1 1-1,1 0 1,0 0 0,-1-1 0,1 1-1,0 0 1,-1-1 0,1 1 0,0 0-1,0-1 1,-1 1 0,1 0 0,0-1-1,0 1 1,0-1 0,-1 0 544,2 9 23,-9-3 599,9-4-1306,1-1 1,-1 1-1,1-1 0,-1 1 1,0-1-1,1 1 0,-1 0 1,0 0-1,1-1 0,-1 1 1,0 0-1,0 0 0,0 1 1,0-1-1,0 0 0,0 0 1,0 0-1,0 1 0,0-1 1,0 0-1,-1 1 0,1-1 1,-1 1-1,1 1 0,-1-2 74,2 27 938,-1-27-1042,1 0 1,-1 0 0,0 0 0,0 0-1,1 1 1,-1-1 0,0 0-1,0 1 1,0-1 0,0 0 0,0 1-1,-1-1 1,1 1 0,0-1 0,-1 1-1,1 0 1,-1-1 0,0 1-1,1 0 1,-1-1 0,0 1 0,0 0-1,0 2 1,1-3 12,-1 0 1,1 0-1,0 0 1,0 0-1,0 0 1,0 0-1,0 0 1,1 0-1,-1 0 0,0-1 1,0 1-1,0 0 1,1-1-1,-1 1 1,0-1-1,3 1 0,6 3 72,39 24 123,-44-25-219,16 8 16,-15-6-7,-9-3 0,1-2 2,40 15 324,-21-9-425,6 6 68,18 3 51,16-4-21,-52-10-7,0 0-1,0 0 1,0-1-1,0 0 1,0 0-1,0 0 1,7-2-1,-10 2 0,94 0 84,-88 3-81,-7-3-7,-1 0-1,1 1 1,-1-1-1,0 0 1,1 0-1,-1 0 1,1 0-1,-1 0 1,1 1-1,-1-1 1,1 0 0,-1 0-1,1 0 1,-1 0-1,1 0 1,-1 0-1,0 0 1,1-1-1,-1 1 1,1 0-1,-1 0 1,1 0-1,-1 0 1,1-1-1,-1 1 1,0 0-1,1 0 1,-1-1-1,1 1 1,-1 0-1,1-1 1,39-9 27,-33 9-20,-1 0 1,1 0-1,-1-1 0,1 1 1,8-5-1,71-33 57,-57 25 51,-22 11 54,-1 0 0,1 0-1,-1-1 1,0 1 0,0-1 0,0-1 0,7-6-1,-10-2 113,-3 12-273,-1 1 0,1-1-1,0 1 1,0 0-1,0-1 1,0 1-1,0-1 1,0 1 0,0-1-1,0 1 1,0 0-1,0-1 1,0 1 0,0-1-1,0 1 1,0-1-1,1 1 1,-1 0 0,0-1-1,0 1 1,0-1-1,1 1 1,-1 0-1,0-1 1,1 1 0,-1 0-1,0-1 1,0 1-1,1 0 1,-1 0 0,1-1-1,-1 1 1,0 0-1,1 0 1,-1 0-1,0-1 1,1 1 0,-1 0-1,1 0 1,-1 0-1,1 0 1,11-22-6193,-11 20 5764,0 0 0,0 0 0,0 0 0,0 1 0,0-1 0,-1 0 0,1 0 0,-1 0 0,1 0 0,-1-1 0,0 1 0,0 0 0,0 0 0,0-2 0,0-3-1114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8T11:22:29.7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14 1016,'0'0'1471,"-11"-5"3677,11 7-4568,0-6 1989,0 4-2501,0-1 0,0 1 0,0 0 0,-1-1 0,1 1 0,0 0 0,0 0 0,0-1 0,0 1-1,0 0 1,0 0 0,-1-1 0,1 1 0,0 0 0,0 0 0,0 0 0,0-1 0,-1 1 0,1 0 0,0 0 0,0 0 0,-1 0-1,1-1 1,0 1 0,0 0 0,-1 0 0,1 0 0,0 0 0,-1 0 0,1 0 0,0 0 0,0 0 0,-1 0 0,1 0 0,0 0-1,-1 0 1,1 0 0,0 0 0,0 0 0,-1 0 0,1 0 0,0 0 0,0 0 0,-1 0 0,1 1 0,-1-1 0,6 4 184,-2-3-195,-9 0 260,8 0-264,0-1 0,0 1 0,-1-1-1,1 1 1,0 0 0,0 0 0,-1 0-1,1 0 1,-1 0 0,1 0 0,-1 0-1,1 0 1,-1 1 0,0-1 0,1 1-1,-1-1 1,0 1 0,0-1 0,0 1-1,1 1 1,6 8 163,35 55 633,-38-50-735,2-2-84,-4-10 2,1-1 0,-2 1 1,1 0-1,0 0 0,-1 0 0,0 0 0,0 0 0,2 8 0,-3-9-28,1 1 0,-1-1-1,0 0 1,1 1 0,0-1-1,0 0 1,0 0 0,0 0-1,0 0 1,0-1 0,1 1-1,4 3 1,-5-4 3,0-1-1,0 1 1,0 0 0,0-1 0,0 1 0,-1 0-1,1 0 1,-1 0 0,0 1 0,1-1 0,-1 0-1,0 0 1,0 1 0,1 3 0,-1-3 23,0 0 1,0 0 0,1 0-1,-1 0 1,1-1-1,-1 1 1,1 0 0,0-1-1,4 5 1,14 10 138,-7-5-55,0-1 0,28 17 0,34 32 474,-57-48-531,-15-9-49,1 0-1,0-1 0,0 1 1,0-1-1,0 0 0,0 0 0,5 1 1,23 15 222,-28-17-198,1 1-1,-1 0 1,0 1 0,-1-1-1,1 1 1,0-1-1,3 5 1,-3-4-9,0 0 0,0 0 0,0 0 0,1 0 0,-1-1 0,1 1-1,6 1 1,86 39 230,-11-13 731,-50-20-753,0-1 0,1-2-1,57 4 1,28-5 148,-110-5-356,-7 0-11,0-1 0,0 0 1,1-1-1,-1 1 0,0-1 0,0 0 1,10-3-1,3 1-10,0 1 0,32 0-1,-30 1 31,1-1-1,30-7 1,-32 5-15,1 1 1,30-2 0,-26 4-21,-1-2-1,35-7 1,-33 5 8,50-11 11,-59 12-7,0-1-1,27-11 1,13-4 48,41-16-94,-71 28 61,0-1 0,0-1 1,38-22-1,-14 20-15,-46 10-9,0-1 0,0 1 0,0 0 0,0 1-1,0-1 1,0 1 0,8-2 0,-8 2 24,0 0 1,1 0-1,-1-1 0,0 1 1,0-1-1,0 0 0,6-4 0,-3 2 20,-3 3-30,-1-1 0,0 0-1,0 0 1,0 0 0,0 0-1,0 0 1,-1 0 0,1-1-1,3-3 1,-3 2-42,0 1-1,1-1 0,-1 1 1,1 0-1,0 1 1,0-1-1,0 1 1,0-1-1,5-1 1,-2 1 33,-1 0 1,1-1 0,-1 0-1,0 0 1,10-9 0,-15 11-3,1-1-6,0 1-1,0 0 1,0 0 0,0-1 0,1 1 0,-1 0 0,1 1 0,-1-1 0,1 0 0,-1 1 0,4-2 0,37-20-13,-3 0 56,-5 5-419,-17 7 482,15-21 480,-31 17-442,-2 8-104,0 10-1,0-2-30,-26 6-3323,7-1-1931,-3-12-3764,13 5 5435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8T11:22:30.7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41 122 292,'-23'11'7557,"23"-10"-7502,0-1 0,0 0 0,0 0-1,0 0 1,0 1 0,-1-1 0,1 0-1,0 0 1,0 0 0,0 1 0,0-1-1,-1 0 1,1 0 0,0 0 0,0 0-1,0 0 1,-1 0 0,1 0 0,0 1-1,0-1 1,0 0 0,-1 0-1,1 0 1,0 0 0,0 0 0,0 0-1,-1 0 1,1 0 0,0 0 0,0 0-1,-1 0 1,1 0 0,0 0 0,0 0-1,0 0 1,-1 0 0,1-1 0,0 1-1,0 0 1,0 0 0,-1 0 0,1 0-1,0 0 1,0 0 0,0-1 0,0 1-1,-1 0 1,1 0 0,0 0 0,0 0-1,0-1 1,0 1 0,0 0 0,0 0-1,-1 0 1,1-1 0,-8-9 3974,11 11-3863,-1 0 1,0-1-1,0 0 1,1 0-1,-1 1 1,0-1-1,0 0 0,1-1 1,-1 1-1,0 0 1,4-2-1,56-5 494,-4 1-339,59-17 68,152-39-403,-234 55-45,-15 2 19,0 1 0,0 1 1,0 0-1,0 1 0,0 2 0,1 0 0,-1 1 0,32 5 0,-49-5 46,0 0 0,0 0-1,0 1 1,-1-1 0,1 1 0,0-1-1,-1 1 1,1 0 0,-1 0 0,0 0-1,1 0 1,-1 1 0,0-1-1,0 1 1,-1-1 0,1 1 0,0-1-1,-1 1 1,1 0 0,-1 0 0,0 0-1,0 0 1,0 0 0,0 4-1,1 8 148,0 1-1,-1-1 1,-2 30-1,0-13 35,0-24-167,0-1 1,-1 0-1,1 1 0,-1-1 1,-1 0-1,-5 13 1,-8 24 14,11-27-16,-1 0 0,0-1-1,-10 18 1,8-17-4,0 1 0,-8 28 0,-9 9-36,11-26-31,1 0-1135,13-53-12772,0 7 10322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18 152,'1'1'176,"0"-1"1,0 0-1,-1 0 0,1 0 0,0 0 1,0-1-1,0 1 0,-1 0 1,1 0-1,0 0 0,0-1 0,-1 1 1,1 0-1,0-1 0,0 1 1,-1 0-1,1-1 0,0 1 0,-1-1 1,1 1-1,-1-1 0,1 1 1,-1-1-1,1 0 0,-1 1 0,1-1 1,-1 0-1,1 1 0,-1-1 1,0 0-1,1 0 0,-1 1 0,0-1 1,0 0-1,0 0 0,1-1 1,-1 1 597,-1 2-570,0 0 0,0 0-1,0 0 1,0 0-1,0 0 1,0 0 0,0 0-1,1 0 1,-1 0 0,0 1-1,1-1 1,-1 0-1,1 0 1,-1 1 0,1-1-1,0 0 1,0 1 0,-1-1-1,1 0 1,0 1-1,0-1 1,0 0 0,0 1-1,1 1 1,-1 52 1095,1-39-1278,-1 282 2630,0-299-2590,12 2 742,-3-3-8149,0-15 1016,-7 5 3323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0.7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27 180,'-2'-12'3462,"2"12"-3414,-1-1-1,1 1 1,0 0-1,-1 0 1,1 0-1,-1 0 1,1 0-1,-1 0 1,1-1-1,0 1 1,-1 0-1,1 0 1,-1-1-1,1 1 1,0 0-1,-1 0 1,1-1-1,0 1 1,-1 0-1,1-1 1,0 1-1,0-1 1,-1 1-1,1 0 1,0-1-1,0 1 1,0-1-1,0 1 1,0-1-1,-1 1 1,1-1-1,0 1 1,0-1-1,1-3 2031,-1 12 4118,2 10-5109,-2-17-1074,0-1 1,0 1 0,0-1-1,0 1 1,0 0 0,0-1 0,0 1-1,0 0 1,0-1 0,0 1 0,0 0-1,0-1 1,0 1 0,1 0-1,-1-1 1,0 1 0,0 0 0,1-1-1,-1 1 1,0-1 0,1 1 0,-1-1-1,1 1 1,-1-1 0,1 1-1,-1-1 1,1 1 0,-1-1 0,1 1-1,0 2 172,0 0-1,0 1 1,-1-1-1,1 0 0,-1 1 1,0-1-1,0 0 1,0 1-1,-1 3 1,0 0-227,23 10 36,-22-16 2,0 0 0,0 0-1,0 0 1,0 0 0,0 0 0,0 0-1,0-1 1,0 1 0,1 0-1,-1 0 1,0 0 0,0-1 0,1 1-1,-1 0 1,1 0 0,-1-1-1,1 1 1,-1 0 0,1 0 0,-1-1-1,1 1 1,0-1 0,-1 1 0,1-1-1,0 1 1,0-1 0,1 1-1,-2 0 7,1-1-1,-1 0 1,1 0-1,0 1 1,-1-1-1,1 0 1,-1 1-1,1-1 1,-1 1-1,0-1 1,1 1-1,-1-1 1,1 1-1,-1-1 1,0 1-1,1-1 1,-1 1-1,0-1 1,0 1-1,1 0 1,-1-1-1,0 1 1,0 0-1,0-1 1,0 1-1,0-1 1,0 2-1,0-1 127,42 5 91,-41-6-198,33 6 82,-16 0-26,-16-6 5,31-5 4,-27-1-71,-11 5 8,34-5 5,-27 6-44,10-6 52,-4 6-35,-7 0-7,3 2 13,1 1 1,-3-15 49,0 8-50,3 3-5,-10 1 2,3 0 361,10-13-249,-6 13-114,-1-1 0,0 0-1,0 0 1,0 0-1,-1 0 1,1 0 0,0 0-1,0 0 1,-1 0-1,1 0 1,0-1 0,-1 1-1,1 0 1,-1 0-1,1-1 1,-1 1 0,0 0-1,0 0 1,1-1-1,-1-1 1,11-19-13,-11 21 3,-9 2-68,13 2 1957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 0 76,'0'0'7695,"-11"1"-5520,2 22 2394,7-21-4490,1 1 0,-1 0 0,1-1 1,0 1-1,0 0 0,0 0 0,0-1 0,0 1 0,0 0 0,1 0 0,-1 4 0,1 434 2065,0-440-2122,0 17 20,0-17-52,-2 18-15,3-19 25,-1 0-1,0 0 1,0 0 0,0 0 0,0 0-1,0 0 1,0 0 0,0 0 0,0 0 0,1 1-1,-1-1 1,0 0 0,0 0 0,0 0-1,0 0 1,0 0 0,0 0 0,0 0-1,0 0 1,0 1 0,0-1 0,0 0-1,0 0 1,0 0 0,0 0 0,0 0-1,0 0 1,0 1 0,0-1 0,0 0-1,0 0 1,0 0 0,0 0 0,0 0-1,0 0 1,0 0 0,0 1 0,0-1-1,0 0 1,0 0 0,0 0 0,0 0-1,-1 0 1,1 0 0,0 0 0,0 0-1,0 0 1,0 1 0,0-1 0,0 0-1,-1 0 1,3 0 36,0-6 112,5 6-144,-4-4-41,-2 4 33,-1-1-1,0 1 1,0-1-1,1 1 0,-1-1 1,1 1-1,-1-1 1,0 1-1,1-1 0,-1 1 1,1 0-1,-1-1 1,1 1-1,-1-1 0,1 1 1,-1 0-1,1 0 1,-1-1-1,1 1 0,-1 0 1,1 0-1,1 0 1,26-6-969,-26 6 618,-22-13-7585,10 1 3424,8 6 1918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3 320,'9'-3'2289,"-18"6"2048,9 40 2082,3-33-5662,4 11 271,-7-11-861,0-7-134,-1-1 0,1 1 0,0-1 1,0 1-1,1 0 0,-1-1 0,0 1 1,1-1-1,-1 1 0,1-1 0,0 1 1,0-1-1,0 0 0,0 1 1,2 2-1,-2-2-30,0-1 0,0 1 1,0-1-1,0 1 0,-1 0 0,0 0 1,1-1-1,-1 1 0,0 0 0,0-1 1,0 1-1,-1 0 0,0 4 0,-1 24 18,2 71 73,0-101-57,11 34 154,-11-34-170,0 18 74,0-14-93,0-4 6,-2 17 25,-4-17 16,12 3-18,-6-4-31,2 1 78,-4 11 397,2-12-452,0 0 0,0 0-1,0 1 1,1-1 0,-1 0 0,0 0 0,0 0 0,0 0-1,0 1 1,0-1 0,0 0 0,0 0 0,0 0 0,0 0-1,0 1 1,0-1 0,0 0 0,0 0 0,0 0 0,0 1-1,0-1 1,0 0 0,0 0 0,-1 0 0,1 0 0,0 1-1,0-1 1,0 0 0,0 0 0,0 0 0,0 0-1,0 0 1,-1 0 0,1 1 0,0-1 0,0 0 0,0 0-1,0 0 1,0 0 0,-1 0 0,1 0 0,10 0-1917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0 116,'0'0'849,"9"5"960,-13-3-1661,4-2-77,0 1 0,-1-1 0,1 0 0,0 0 0,-1 0 0,1 0 0,0 1 0,-1-1 0,1 0 0,0 0 0,0 1 0,-1-1 0,1 0 0,0 0 0,0 1 0,0-1-1,-1 0 1,1 1 0,0-1 0,0 0 0,0 1 0,0-1 0,0 0 0,0 1 0,0-1 0,0 1 0,0-1 0,0 0 0,0 1 0,0-1 0,0 0 0,0 1 0,0-1 0,0 0 0,0 1 0,0-1 0,-3 4 241,-4 10 1431,7-13-1507,-2 10 666,0-10-872,2-1 31,-1 0 0,1 0 0,-1 1 0,1-1 0,-1 0-1,1 1 1,-1-1 0,1 0 0,-1 1 0,1-1-1,0 1 1,-1-1 0,1 1 0,0-1 0,-1 1-1,1-1 1,0 1 0,0-1 0,-1 1 0,1-1-1,0 1 1,0-1 0,0 1 0,0-1 0,0 1-1,0 0 1,0-1 0,0 1 0,0-1 0,0 1-1,0-1 1,0 1 0,0 0 0,1 0 0,-1 0 805,0 47 402,-1-37-1048,1-10-195,-1 0 0,1 0 0,0 0 0,0 0 0,-1 0 0,1 0 0,0 1 0,0-1 0,0 0-1,0 0 1,0 0 0,0 0 0,0 0 0,0 0 0,1 0 0,-1 0 0,0 0 0,1 0 0,-1 0 0,0 0 0,1 0 0,-1 0 0,1 0 0,0-1 0,-1 1 0,1 0 0,0 0 0,-1 0 0,1-1-1,0 1 1,0 0 0,1 0 0,0 43 889,-2 160-68,3-197-819,-2-6-23,0 0-1,-1-1 1,1 1-1,-1 0 0,1 0 1,0 0-1,-1-1 1,0 1-1,1 0 1,-1 0-1,0 0 0,1 0 1,-1 0-1,0 0 1,0 0-1,0 0 1,0 0-1,0-1 0,0 3 1,4 11 69,-3-10-78,1 0 1,-1 0-1,0 1 0,0-1 0,0 1 0,-1-1 0,0 0 0,0 6 0,0-9 12,-2 29 47,1-29-54,1 0 0,-1 0 1,0 0-1,0-1 0,0 1 0,1 0 0,-1 0 1,0 0-1,1 0 0,-1 0 0,1 0 1,-1 0-1,1 0 0,0 1 0,-1-1 1,1 0-1,0 0 0,0 0 0,0 0 0,0 0 1,0 1-1,0-1 0,0 0 0,0 0 1,0 0-1,0 0 0,1 2 0,-1 2-1,0-4 13,0 0-15,8 8-3,-7-4 9,-8-7 16,19 18-75,-6-7-554,-17-29-10023,2 8 7407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15 4,'-9'-6'15088,"9"6"-15071,0 0 0,0 0 0,1 0 0,-1 0 0,0 0 0,0 0 0,0 0 0,1 0 0,-1 0 0,0 0 0,0 0 0,0 0 0,1 0 0,-1 0 0,0 0 0,0 0 0,1 0 0,-1 0 0,0 0 0,0 0 0,0 0 0,1 0 0,-1 0 0,0-1 0,0 1 0,0 0 0,0 0 0,1 0 0,-1 0 0,0 0 0,0-1 0,0 1 0,0 0 0,0 0 0,1 0 0,-1-1 0,0 1 0,0 0 0,0 0 0,0 0 0,0-1 0,0 1 0,0 0 0,0 0 0,0 0 0,0-1 0,0 1 0,0 0 0,0 0 0,0-1 0,0 1 0,0 0 0,0 0 0,0 0 1,0-1-1,0 1 0,0 0 0,-1 0 0,1 0 0,0-1 0,0 1 0,0 0 0,0 0 0,-1 0 0,2 0 7,-1 0 0,0 0 0,0 0 0,0 0 1,0 1-1,0-1 0,0 0 0,0 0 1,0 0-1,0 0 0,0 1 0,0-1 0,0 0 1,0 0-1,0 0 0,-1 1 0,1-1 1,0 0-1,0 0 0,0 0 0,0 0 0,0 0 1,0 1-1,0-1 0,0 0 0,0 0 1,-1 0-1,1 0 0,0 0 0,0 0 0,0 1 1,0-1-1,0 0 0,-1 0 0,1 0 1,0 0-1,0 0 0,0 0 0,-1 0 0,1 0 1,0 0-1,0 0 0,0 0 0,0 0 1,-1 0-1,1 0 0,0 0 0,0 0 0,0 0 1,0 0-1,-1 0 0,1 0 0,0 0 1,0 0-1,0 0 0,0 0 0,-1 0 0,1-1 1,0 1-1,0 0 0,0 0 0,0 0 1,0 0-1,-1 0 0,1 0 0,0-1 0,0 1 1,0 0-1,3 6 1001,-2-6-1014,0 1-1,-1 0 1,1 0 0,0-1-1,-1 1 1,1 0-1,-1 0 1,1 0-1,-1 0 1,0 0-1,1 0 1,-1 0-1,0 0 1,0 0-1,1 0 1,-1 0-1,0 0 1,0 0 0,0 1-1,10 69 412,1-46-249,0 34 378,-5-43-445,-6-16-104,1 1 1,-1-1-1,1 1 1,-1-1-1,1 1 1,-1 0-1,0-1 1,1 1-1,-1-1 1,0 1-1,0 0 1,1-1-1,-1 1 1,0 0-1,0-1 1,0 1-1,0 0 1,0-1-1,0 1 1,0 0-1,0-1 1,0 1-1,0 0 1,0-1-1,0 1 1,-1 0 0,1-1-1,0 1 1,0 0-1,-1-1 1,1 1-1,0-1 1,-1 1-1,1-1 1,-1 1-1,1-1 1,0 1-1,-1-1 1,1 1-1,-1-1 1,0 1-1,1-1 1,-1 0-1,0 1 1,0 3 15,0 0 1,0 0-1,1 0 1,-1 0-1,1-1 1,0 1-1,0 0 0,2 8 1,-2-5-15,0 95 75,1-101-71,0 1-8,0-1 1,0 1-1,0 0 0,0-1 0,0 1 0,0 0 0,0 0 0,-1 0 0,1 0 0,-1 0 0,1 3 1,-2 11-5,1-15 5,0 0 0,0-1 0,-1 1 0,1 0 0,0 0 0,0 0 0,0 0 0,0 0 0,0 0 0,0 0 0,0 0 0,0 0 0,1 0 0,-1 0 0,0 0 0,1 0 0,-1 0 1,0-1-1,1 1 0,-1 0 0,1 0 0,-1 0 0,1-1 0,0 1 0,-1 0 0,1-1 0,0 1 0,0 0 0,1 0 0,-3 0 2,0 0-1,0-1 1,1 1 0,-1 0-1,0 0 1,1-1 0,-1 1 0,1 0-1,-1 0 1,1 0 0,-1 0 0,1 0-1,0 0 1,-1 0 0,1 0-1,0 0 1,0 0 0,0 0 0,0 0-1,0 0 1,0 0 0,0 0-1,0 0 1,0 0 0,0 0 0,1 1-1,-2 8 54,8-11 17,-12 2-80,3-1-44,2 7-255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78 31 784,'0'0'761,"-9"-30"13513,11 32-13430,-2-2-824,0 1-1,0-1 1,-1 1-1,1-1 1,0 1-1,0-1 1,0 1-1,0-1 1,0 1-1,0 0 1,0-1-1,0 1 1,0-1-1,0 1 1,0-1-1,0 1 1,1-1-1,-1 1 1,0-1-1,0 1 1,1-1-1,-1 1 1,0-1-1,0 1 1,1-1-1,-1 1 1,1-1-1,-1 0 1,0 1-1,2 0 1,-2 0 2,1 1 1,0-1-1,-1 1 1,1-1-1,-1 1 1,1-1-1,-1 1 1,0 0-1,0-1 1,0 1-1,0-1 1,0 1-1,0 0 1,0-1-1,0 1 1,-1-1-1,1 1 1,-1 1-1,0-1-8,1-1 1,-1 1-1,1-1 0,0 1 1,0-1-1,-1 1 0,1-1 0,0 1 1,0-1-1,0 1 0,1-1 1,-1 1-1,0-1 0,1 1 0,-1-1 1,1 1-1,0 1 0,1 0-11,-1-1-1,0 1 0,1-1 1,-1 1-1,-1-1 0,1 1 1,0 0-1,0 0 0,-1-1 1,0 1-1,1 4 1,6 25 17,-5-24-15,-1-1 1,0 1-1,0-1 1,0 1-1,-1-1 1,-1 1-1,-1 11 1,1 4 72,1-18-60,0-1-1,0 1 1,0 0-1,0 0 1,1-1-1,0 1 1,0-1-1,0 1 1,4 8-1,-3-8 13,-1 1-1,0-1 1,0 1-1,-1-1 0,1 1 1,-1-1-1,0 1 1,-1 0-1,-1 7 0,1 11 53,1 253 815,-11-233-828,0 20 14,11 168 328,-10-189-411,10 59 67,10-58-34,-10 100-44,-10-113 3,10-16 6,0-11 3,1 0-1,-1 0 0,0-1 1,0 1-1,0 0 0,0 0 1,-1-1-1,0 1 0,0 0 1,0-1-1,0 1 0,0-1 1,-3 6-1,2-4 4,1 0-1,0 0 1,0 1 0,1-1 0,0 0-1,0 0 1,0 1 0,0-1-1,2 6 1,-1 3 24,-1 169-72,-11-148 32,11-33 12,0-1 0,1 1 1,-1-1-1,0 1 0,0-1 1,-1 1-1,1 0 0,0-1 1,0 1-1,-1-1 1,1 1-1,-1-1 0,0 1 1,1-1-1,-1 0 0,0 1 1,0-1-1,0 0 0,-1 2 1,1 0 0,0-1 0,0 1 0,0 0 0,1-1 0,-1 1 0,1-1 0,0 1 0,0 0 0,-1 0 0,2-1 0,-1 1 0,0 0 0,1 3 0,1 26 5,-13 11 9,12-24-42,-1-16 27,1 0-1,-1-1 1,0 1 0,0 0-1,0-1 1,0 1 0,0-1-1,-1 1 1,1 0-1,-1-1 1,0 1 0,0-1-1,0 1 1,0-1 0,0 0-1,-3 4 1,4-4-4,-1-1 0,0 1 0,0-1 1,1 1-1,-1 0 0,1-1 0,-1 1 0,1 0 0,0-1 1,0 1-1,-1 0 0,1-1 0,1 1 0,-1 3 0,0-4 4,0 1-1,1 0 0,-1-1 1,0 1-1,-1 0 0,1 0 1,0-1-1,0 1 0,-1 0 1,1-1-1,-1 1 0,0-1 1,1 1-1,-2 2 1,0 6-9,1 0 1,0 0 0,0 0 0,1 0 0,2 18 0,-1-21 14,-1 89-20,6-79 12,-6-17 1,1 1 1,-1-1-1,0 0 0,0 0 0,1 1 0,-1-1 0,0 0 1,0 1-1,0-1 0,1 0 0,-1 1 0,0-1 0,0 0 1,0 1-1,0-1 0,0 0 0,0 1 0,0-1 1,0 0-1,0 1 0,0-1 0,0 0 0,0 1 0,0-1 1,0 1-1,0-1 0,0 0 0,0 1 0,0-1 0,0 0 1,-1 1-1,1-1 0,0 0 0,0 1 0,0-1 1,-1 0-1,1 0 0,0 1 0,0-1 0,-1 0 0,1 0 1,0 1-1,-1-1 0,1 0 0,0 0 0,-1 0 0,1 0 1,0 1-1,-1-1 0,1 0 0,0 0 0,-1 0 1,0 3 3,0-1 0,0 1 1,1 0-1,-1 0 1,1 0-1,0 0 1,0 0-1,0 0 1,1 5-1,0 17 9,-1-24-15,0 11-6,0-1-33,0-9 49,1-1 0,-1 1 1,0 0-1,0 0 0,0 0 0,0-1 0,0 1 0,0 0 0,0 0 0,-1 0 0,1-1 1,-1 1-1,1 0 0,-1-1 0,1 1 0,-1 0 0,0-1 0,0 1 0,0-1 0,-2 3 1,2 2-26,0 0 0,0 0 0,1 0 1,0 0-1,1 12 0,-1-7 57,0-10 181,2-4-1232,-1-1 0,0 1 0,0-1 0,0 1 0,0-1 0,0 1 0,-1-1 0,1-6 0,-8-8-2786,5-5-137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3 153 68,'0'-8'1956,"-1"7"-1817,1 0-1,0 1 1,0-1-1,-1 0 1,1 1-1,0-1 1,0 0-1,0 1 1,0-1-1,0 0 1,0 1-1,0-1 1,0 0-1,0 1 1,0-1-1,0 0 1,1 1-1,-1-1 1,0 0-1,0 1 1,12-9 9610,11 2-8573,-17 3-854,-6 3-282,1 1 0,-1-1 1,1 0-1,0 1 0,-1-1 0,1 1 0,0 0 1,-1-1-1,1 1 0,0 0 0,0-1 0,0 1 1,-1 0-1,1 0 0,0-1 0,0 1 1,0 0-1,0 0 0,1 0 0,48-12 992,38-6-566,-70 18-432,-12 1-30,0-1 1,-1 1 0,1-2 0,0 1-1,-1 0 1,1-1 0,0 0 0,7-3-1,59-14 37,-61 14-33,0 1 0,0 1 0,0 0 0,1 1 1,20 0-1,52-6 42,-28-5-5,-25 7 180,-27 3-190,0 1 1,0 0 0,0 0 0,0 0-1,0 0 1,0 1 0,0 0 0,1 0-1,-1 0 1,0 0 0,0 1 0,0-1-1,0 1 1,7 2 0,50 11 50,-58-12-82,0-1-1,1 0 0,-1-1 0,0 1 0,1-1 0,-1 1 0,1-1 0,-1 0 0,0 0 0,1-1 1,-1 1-1,1-1 0,3-1 0,17-1 155,-20 4-144,5 3-4,-8-3-10,0-1 0,0 1 0,0-1-1,0 0 1,1 0 0,-1 0 0,0 1 0,0-1 0,0 0 0,0-1 0,1 1 0,-1 0 0,0 0 0,0 0 0,0-1-1,0 1 1,0 0 0,1-1 0,-1 1 0,1-2 0,5-1 0,112 9 76,-56-18-23,-62 12-42,12 0 3,-6 0-16,-3 0-2,14 0 8,-17 0 0,1 0 3,7 0-3,0 0-4,81 6 33,-88-4-32,0 1 0,14-2 1,-7-2 2,-8-3 0,-1 3 0,20 1 1,-18 0 26,30-7-68,-31 7 39,1-1-1,-1 0 0,0 1 1,0-1-1,0 1 0,0-1 1,1 1-1,-1 0 0,0-1 1,0 1-1,1 0 0,-1 0 1,0 0-1,1 0 1,-1 0-1,2 0 0,-2 0-2,3 1 0,1-7 1,-5 5-4,1 1 1,21-6 25,-18 6-27,-10 5 114,6-4-111,-2 16-86,2-16 90,-1 0 1,0 0 0,0 0 0,0 0-1,0 0 1,1 0 0,-1 0 0,1 1 0,-1-1-1,1 0 1,-1 0 0,1 0 0,0 1-1,-1-1 1,1 0 0,0 0 0,0 1 0,0 1-1,0-1 1,0 0 0,-1 0 0,1 0 0,0 0 0,-1 0 0,0 0 0,1 0 0,-1 0 0,0 0 0,0 0 0,-2 2 0,-7 49-24,-1-4-2,10-46 20,0 0 1,0 1-1,0-1 1,1 0-1,-1 1 1,1-1-1,0 1 1,0-1-1,0 0 1,0 1 0,1-1-1,0 1 1,-1-1-1,1 0 1,0 0-1,2 5 1,4 23 56,4 53 16,-11-68-72,-1-2 13,1 1 0,1 0 0,0 0 0,7 26 0,2 8 229,-6-22-65,-4-24-164,0 0 1,1 1 0,-1-1 0,0 0-1,1 0 1,0 0 0,0 0-1,0 0 1,1 3 0,0 1-10,0 1 0,-1-1 0,0 1 0,-1-1 0,0 1 1,0 0-1,0-1 0,-2 9 0,0 10 34,2-8 69,0 0 0,1-1 0,1 1 0,4 18 1,-3-22-44,-2-1 1,1 1-1,-1-1 0,-1 1 1,-3 24-1,1 3 6,1-38-68,1 0 0,0 0-1,0 0 1,1 0 0,-1 0 0,0 0-1,1 0 1,0 0 0,0 0-1,0 0 1,0 0 0,0 0 0,2 2-1,-2-3 0,0 1-1,-1-1 1,1 1-1,-1-1 1,1 1 0,-1-1-1,0 1 1,0 0-1,0-1 1,0 1-1,0-1 1,-2 4-1,2-2 24,-1-1 0,1 1 0,0-1 0,0 1 0,0-1 0,0 1 0,1 0 0,0 4 0,2-1 26,-1 0 1,-1 0-1,1 1 0,-1-1 0,0 0 1,-1 1-1,0-1 0,0 1 1,-1-1-1,1 0 0,-2 1 0,1-1 1,-5 12-1,5-13-45,0 1 0,0-1-1,0 0 1,1 1 0,0-1 0,0 1-1,1-1 1,-1 1 0,1-1-1,4 12 1,1 26 28,-6 217-3,-10-193 28,9-59-54,0 1-1,-1-1 1,0 1-1,-1-1 1,-4 13-1,3-13 4,1 1 1,0 0-1,1 1 0,0-1 0,-1 16 0,3-17-1,0-1 1,-1 1 0,0-1-1,0 1 1,-5 14 0,4-11-4,0 0 0,1 1 1,0-1-1,1 1 0,0-1 0,2 16 1,0 9 3,-12-6-30,-1 18 25,0-18-4,11 228 54,0-258-66,0 0 11,0 13 10,1-13-4,-1 0 1,0 0 0,0 0-1,1 0 1,-1 0 0,0 0 0,0 0-1,0 0 1,0 0 0,0 0 0,-1 0-1,1 0 1,0 0 0,0 1 0,-1-1-1,1 0 1,-1 0 0,1-1 0,-1 1-1,1 0 1,-1 0 0,1 0 0,-1 0-1,0 0 1,1-1 0,-1 1 0,0 0-1,-1 0 1,-9 35-49,8-15 63,3-20-14,0 0-1,1 0 1,-1 1-1,0-1 1,0 0 0,0 0-1,0 0 1,-1 1-1,1-1 1,0 0-1,0 0 1,-1 0-1,1 0 1,0 0 0,-1 1-1,0-1 1,1 0-1,-1 0 1,1 0-1,-1 0 1,-1 1-1,1-1-1,1 0-1,-1-1 1,1 1-1,-1 0 0,1 0 1,0 0-1,0-1 0,-1 1 1,1 0-1,0 0 0,0 0 1,0 0-1,0-1 0,0 1 1,0 0-1,0 0 1,0 0-1,0 0 0,0 0 1,1-1-1,-1 3 0,1-3 1,-1 1 0,0 0 0,0 0-1,1-1 1,-1 1 0,0 0 0,0 0-1,0-1 1,0 1 0,0 0 0,0 0-1,0 0 1,0-1 0,-1 1 0,1 0-1,0 0 1,0-1 0,-1 1 0,1 0-1,-1 0 1,0 0 0,1-1 0,-1 1-1,0-1 1,1 1 0,-1-1 0,0 1-1,1 0 1,-1-1 0,1 1 0,-1 0 0,1-1-1,0 1 1,-1 0 0,1 0 0,0-1-1,-1 1 1,1 0 0,0 0 0,0-1-1,-1 3 1,1 26-11,1 6 7,-5-29 17,4-5-12,-1-1 0,1 0 0,-1 1 0,1-1 0,-1 0 0,1 1 0,-1-1 0,1 1 0,-1-1 0,1 0 0,0 1 0,-1-1 0,1 1 0,0-1-1,-1 1 1,1 0 0,0-1 0,0 1 0,0-1 0,-1 1 0,1-1 0,0 1 0,0 0 0,0-1 0,0 1 0,0-1 0,0 1 0,0 0 0,0-1 0,0 1 0,1-1 0,-1 1 0,0 1-1,0 7 2,1-4-4,-1-1 0,0 0 0,0 0 0,0 1-1,0-1 1,-1 0 0,0 0 0,0 0-1,0 1 1,0-1 0,-4 6 0,3 16 8,2-16-6,4-5 11,-3-5-38,-1 1-1,1-1 1,-1 1-1,1-1 0,-1 1 1,1-1-1,-1 1 0,1 0 1,-1-1-1,0 1 1,1-1-1,-1 1 0,0 0 1,1-1-1,-1 1 0,0 0 1,0 0-1,0-1 1,0 1-1,0 0 0,0 1 1,0-2-135,0 0 1,0 1-1,0-1 1,0 0-1,0 0 1,0 0-1,0 1 1,0-1-1,0 0 1,0 0-1,-1 0 1,1 1-1,0-1 1,0 0-1,-2 1-1291,2 0 1291,0-1 1,0 0-1,-1 0 1,1 0-1,0 0 1,0 0-1,-1 0 1,1 0-1,0 0 1,0 0-1,0 0 1,-1 0-1,1 0 1,0 0-1,0 0 1,-1 0 0,1 0-1,0 0 1,0 0-1,-1-1 1,1 1-1,0 0 1,0 0-1,0 0 1,-1 0-1,1 0 1,-1-1-647,-12-9-8627,4 4 5649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86 1024,'-6'-7'5563,"10"8"-2428,-2-1-1597,-1-2-1284,0 1 0,1-1 0,-1 1 0,1-1-1,0 1 1,-1 0 0,1-1 0,0 1 0,0 0 0,-1 0-1,1 1 1,0-1 0,0 0 0,0 1 0,3-1-1,31-6 1938,92-5 121,23-6-1345,-44 6-447,-41 6-298,-54 3-167,0 1 0,1 1-1,-1 0 1,1 1 0,-1 1 0,1-1 0,18 5-1,-21-3 4,0 0 0,0 0 0,0-1 0,0-1 0,1 1 0,-1-2-1,0 0 1,0 0 0,17-4 0,-11 3 4,-1 0 0,1 1-1,0 1 1,-1 0 0,17 3 0,20 0 5,-44-3-25,11 0-51,1 0 0,30 5 0,-9 2 17,-39-7-2,32 6 22,-21-3-28,-10-1-2,22-1 1,18 9 43,-40-9-39,1 1 0,-1-1 0,1 0 0,-1 0-1,1-1 1,-1 1 0,1-1 0,-1 1-1,8-2 1,-9 0-7,-1 0-1,2 0 1,-1-1-1,0 1 1,0 1-1,0-1 0,0 0 1,1 0-1,-1 1 1,0-1-1,0 1 1,1 0-1,-1 0 1,1 0-1,-1 0 1,0 0-1,1 0 1,-1 1-1,0-1 1,0 1-1,1-1 1,1 2-1,-2-1 10,31 4 7,-33-4-11,10 4 14,-8-4-17,5-1 3,-5 0 28,75-12-283,-46 12 511,-31-1-245,0-2-11,9 1 9,-7 2-18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 94 120,'11'-6'3890,"-12"6"-3791,1 0-1,-1 0 0,1 0 1,0 0-1,-1 0 0,1 0 1,-1 0-1,1 0 1,0 0-1,-1 0 0,1 0 1,-1 0-1,1-1 0,0 1 1,-1 0-1,1 0 0,-1 0 1,1-1-1,0 1 0,-1 0 1,1 0-1,0-1 1,-1 1-1,1 0 0,0-1 1,0 1-1,-1 0 0,1-1 1,-17 7 8143,9-5-4485,11-3-4734,12 6 1801,15-7-788,-27 2-25,0 0-1,0 0 1,0 1-1,0-1 1,0 1-1,0 0 1,0 0 0,0 0-1,3 1 1,26-4 99,-29 2-98,1 0 1,-1 0-1,0 1 0,1-1 0,-1 1 1,1 0-1,-1 0 0,6 1 1,-5 0-4,-1-1 0,1 0 1,0 0-1,-1 0 0,1 0 1,-1-1-1,1 0 0,6-1 1,-5 0 14,-1 1 0,1 1 0,-1-1 1,0 0-1,1 1 0,0 0 0,-1 0 0,1 0 1,-1 1-1,0 0 0,1-1 0,5 3 1,22 2 220,56-17 94,-85 10-327,0-1-1,21 2 20,93 7 450,-115-6-448,32 0 176,38 0 96,-71 0-245,3-2-46,0 0 1,1 0 0,-1 1 0,0-1-1,0 1 1,1 0 0,-1 1 0,7-1-1,40 1 653,-50 0-649,42 0 35,-32-1-50,-5-1 4,-1 1 0,1 0 0,0 0 0,-1 0 0,1 1-1,7 0 1,-11 0-2,0 1-1,0-1 0,-1 0 0,1 0 1,0-1-1,0 1 0,0 0 0,0-1 0,0 1 1,0-1-1,-1 1 0,4-3 0,49-9 160,-52 11-140,39-5-16,-39 6-14,-1 0 2,28 1 32,-25 0-14,1-1 0,0 0 0,-1 0 0,1 0 0,-1 0 1,1-1-1,-1 0 0,1 0 0,-1 0 0,5-2 0,-7 2-1,1 2 0,14-7 5,-16 5-25,12 1-67,-6 0 59,51-6 84,-51 2-78,-6 4 9,-1-1 0,0 1 1,1 0-1,-1-1 0,0 1 0,1 0 0,-1-1 0,1 1 1,-1 0-1,1 0 0,-1 0 0,0-1 0,1 1 0,-1 0 0,1 0 1,-1 0-1,1 0 0,-1 0 0,1 0 0,-1 0 0,1 0 1,-1 0-1,1 0 0,-1 0 0,1 0 0,-1 0 0,1 0 0,-1 0 1,1 1-1,0-1-3,10 6-3,-7-5 11,0-1-1,-1 0 0,1 0 0,0 0 0,0-1 0,0 1 1,0-1-1,5-2 0,0 2 0,24 1 99,-32 0-43,-9 6-3204,-20 6-6052,12-5 5627,4 4-365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33 147 144,'0'0'882,"-2"-18"1464,-9 18-426,-9 0 2948,42 0 1434,-16-4-5668,-5 3-604,-1 0 0,1 1 0,0-1 0,0 0 0,0 1 0,0-1 0,-1 1 1,1-1-1,0 1 0,0-1 0,0 1 0,0 0 0,0-1 0,0 1 0,0 0 0,3 0 1,80-13 1093,-51 14-764,-19 0-307,1-1-1,-1 0 1,0-1 0,25-5-1,-27 3-23,-1 0 1,1 1-1,0 0 0,18-1 0,120-15 184,-43 6-325,-33 0 173,-69 11-54,-1 1-1,1-1 1,0 0 0,-1 0-1,1 0 1,0-1 0,-1 1-1,0-1 1,7-4 0,-7 4 10,0 0 0,0 0 1,0 0-1,0 1 0,0-1 1,0 1-1,0 0 0,0 1 1,7-2-1,109-10 751,-113 12-751,4 0-3,-1-1 1,1 2-1,0-1 0,0 2 0,11 1 0,-20-2-6,0 0 0,0 0-1,1 0 1,-1-1 0,0 1-1,1-1 1,-1 0 0,1 1-1,-1-1 1,1 0 0,-1-1-1,0 1 1,4-1 0,-1 0-1,1 1 0,-1-1 1,0 1-1,1 0 0,-1 1 1,0 0-1,10 1 0,-15-1-6,1-1 0,-1 0 0,1 0-1,0 0 1,-1 0 0,1 0 0,-1 0 0,1 0 0,0 0-1,-1 0 1,1 0 0,0 0 0,-1 0 0,1 0-1,-1-1 1,1 1 0,-1 0 0,1 0 0,0-1-1,-1 1 1,1 0 0,-1-1 0,1 0 0,1 0-1,-1 0 1,0 0 0,1 1 0,-1-1 0,1 0-1,0 1 1,-1-1 0,1 1 0,-1-1 0,1 1-1,0 0 1,-1-1 0,1 1 0,3 0 0,-1 1 5,3 3 9,19-2 13,-26-3-28,1 1 1,-1 0-1,1 0 0,-1-1 0,1 1 1,-1 0-1,1 0 0,-1 0 0,1 0 1,-1 0-1,1-1 0,0 1 0,-1 0 1,1 0-1,-1 0 0,1 1 1,-1-1-1,1 0 0,-1 0 0,1 0 1,0 0-1,-1 0 0,1 1 0,-1-1 1,1 0-1,-1 0 0,1 1 1,-1-1-1,0 0 0,1 1 0,-1-1 1,1 1-1,-1-1 0,0 1 0,1-1 1,0 1-1,-1 0 1,1-1-1,0 0 1,0 0 0,0 1 0,0-1-1,0 0 1,-1 0 0,1 0 0,0 0-1,0 0 1,0 0 0,0 0 0,0-1-1,0 1 1,-1 0 0,1 0 0,0-1-1,0 1 1,0 0 0,-1-1 0,1 1-1,0-1 1,0 1 0,0-2 0,-1 3-5,6 5 44,33-1-181,1 1 296,-39-6-101,1 0-90,5 0 35,-5 0 15,-1 0-17,1-1 3,1 1-1,-1-1 0,1 1 1,0 0-1,-1 0 0,1 0 1,0 0-1,-1 0 0,1 1 1,0 0-1,-1-1 0,1 1 1,-1 0-1,4 2 0,-6-2 36,2-1-42,5-2-5,-14 3 20,5 0-4,-21 4-2997,12-2-2060,-5-4 2447,2 0-1906,3 1 699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84 60,'0'0'16572,"10"1"-15770,21-9 801,-25 5-1437,1 1 0,0 1 0,0-1 0,-1 1 0,1 0 0,8 0 0,29-5-58,182-48-292,-211 52 204,0 0 0,0 1 0,0 0 0,0 1 0,15 3 0,16-1 50,62 4 432,10 6-280,-32-6-170,96 12-22,-169-16-14,29 2 30,-31-1-55,-10-1 8,20-1-5,24-1 62,-17 0-78,-26 0 20,43 0 27,-38-2-18,15-2-9,-20 4 16,2 0-1196,12-4 3878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6.9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66 392,'0'9'899,"0"-18"720,-11 2 2459,1-15-957,10 21-2470,0-34 2534,-1 36-3184,1 1 0,0-1 0,0 1 0,0 0 0,0-1 0,1 1 0,-1-1 0,0 1-1,1-1 1,-1 1 0,1-1 0,-1 1 0,1-1 0,0 1 0,0-1 0,-1 0 0,1 1 0,2 0 0,7 40 42,1-11-48,0-16-312,-10-13 337,0 0 0,1-1 1,-1 1-1,0 0 1,1-1-1,-1 1 0,1-1 1,-1 0-1,1 1 0,0-1 1,-1 0-1,3 1 1,-1 0 0,-2-2-18,0 0 0,-1 1-1,1-1 1,0 1-1,-1-1 1,1 1-1,0-1 1,-1 1-1,1 0 1,-1-1-1,1 1 1,-1 0 0,1-1-1,-1 1 1,0 0-1,1 0 1,-1-1-1,0 1 1,1 0-1,-1 0 1,0-1 0,0 1-1,0 0 1,0 0-1,0 0 1,0-1-1,0 1 1,0 0-1,0 0 1,0 0 0,0 0-1,-1 0 1,12 13-13,-11-11-10,-1-2 13,1-1 0,0 1 1,0 0-1,0 0 0,0 0 0,-1 0 1,1 0-1,0 0 0,1 0 0,-1 0 1,0-1-1,0 1 0,0 0 0,0 0 1,1 0-1,-1 0 0,0 0 1,1 0-1,-1-1 0,1 1 0,-1 0 1,1 0-1,-1-1 0,1 1 0,0 0 1,-1-1-1,1 1 0,0-1 0,-1 1 1,1 0-1,2 0 0,-9 4-2523,-10-4-7157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40 213 256,'0'0'4224,"2"0"-3824,-4 0-71,-9-7 597,6 2-911,-10 3 6312,6 3-833,18 0-5188,4-1 145,-9 0-361,1 1 0,0-1-1,-1 0 1,1-1 0,-1 1 0,1-1 0,-1 0 0,8-2-1,-7 1-27,-1 1-1,1 1 1,-1-1-1,0 0 1,1 1-1,-1 0 1,1 0-1,-1 1 1,8 0-1,3 1 107,6-1 75,24-3 355,14-13-242,-41 10-334,-1 0 0,1 1 0,0 1-1,21-1 1,90-2 980,-62-6-183,7 12-251,-73 0-548,44 0 84,41-6-8,-66 6-74,-1-1 0,0-1 0,0 0 0,0-1 0,24-8 0,-28 6 0,-10 3-19,0 1 0,0 0 0,0 0 1,-1 0-1,1 1 0,0-1 0,9 2 1,54-7 16,-18 12-56,-48-6 32,32 6 35,20 0-29,-25-6-27,-28 0 18,0-1-25,0-1 26,0 1 0,-1 0 0,1 0 0,0-1 0,0 1 0,0 0 0,0 0 0,0 0 0,0 0 0,0 0 0,1 0-1,-1 1 1,0-1 0,3-1 0,-2 1-9,-1 1 1,1-1-1,0 0 0,-1 0 0,1 0 1,-1 0-1,1 0 0,-1-1 0,0 1 0,0 0 1,1-1-1,-1 1 0,0-1 0,0 1 1,0-1-1,-1 1 0,1-1 0,1-2 1,0 1-301,0 0 0,1 0 0,0 0 1,0 0-1,0 0 0,0 0 0,0 1 1,1-1-1,-1 1 0,1 0 0,4-2 1,-8 4 85,1 0 1,-1 0 0,1-1-1,-1 1 1,1 0 0,-1 0-1,1-1 1,-1 1 0,0 0-1,1-1 1,-1 1 0,0 0-1,1-1 1,-1 1 0,0-1-1,1 1 1,-1 0 0,0-1-1,0 1 1,1-1 0,-1 1-1,0-1 1,0 1 0,0-1-1,0 1 1,0-1 0,0 1-1,1-1 1,-1 1 0,0-1 0,-1 1-1,1-1 1,0 1 0,0-1-1,0 1 1,0-1 0,0 1-1,0-1 1,-1 1 0,1-1-1,0 1 1,0 0 0,-1-1-1,1 1 1,0-1 0,-1 1-1,1 0 1,0-1 0,-1 1-1,1 0 1,0-1 0,-1 1-1,1 0 1,-1-1 0,1 1-1,-1 0 1,0 0 0,-6-8-2289,5 1-898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 24 780,'-1'0'101,"1"0"-1,-1 0 1,1 0-1,-1 0 0,1 0 1,-1 0-1,1-1 1,-1 1-1,1 0 1,-1 0-1,1 0 1,-1-1-1,1 1 1,-1 0-1,1-1 1,0 1-1,-1 0 1,1-1-1,-1 1 1,1 0-1,0-1 1,-1 1-1,1-1 1,0 1-1,0-1 0,-1 1 1,1-1-1,0 1 1,0-1-1,0 1 1,0-1-1,0 1 1,0-1-1,0 1 1,0-1-1,0 1 1,0-1-1,0 1 1,0-1-1,0 1 1,0-1-1,0 1 1,0-1-1,1 0 1,-1-5 765,-10 10 5591,20-5-2564,-10 2-3886,0-1 0,0 0 0,0 1 0,-1-1 0,1 0 0,0 1 0,0-1 0,0 1-1,0-1 1,-1 0 0,1 1 0,0-1 0,0 0 0,-1 0 0,1 1 0,0-1 0,-1 0 0,1 0 0,0 1 0,-1-1 0,1 0 0,0 0-1,-1 0 1,1 1 0,0-1 0,-1 0 0,1 0 0,-1 0 0,1 0 0,-1 0 0,2 1 18,0-1 1,-1 1-1,1 0 0,0-1 1,0 1-1,-1 0 0,1 0 1,0 0-1,-1 0 0,1 0 1,-1 0-1,0 0 0,1 0 1,-1 0-1,1 0 0,-1 0 1,0 0-1,0 0 0,0 0 1,0 0-1,0 0 0,0 0 1,0 0-1,0 0 0,0 1 1,-1 41 361,1-32-278,11 31-21,0 12 45,-1-22 217,-10-30-334,1 1-1,-1-1 1,0 0-1,1 1 1,-1-1-1,1 0 1,0 0-1,0 1 1,0-1-1,0 0 1,0 0-1,2 2 1,-2-2-13,1 0 1,-1 0 0,0 1 0,0-1 0,0 0-1,0 1 1,0-1 0,-1 1 0,1-1-1,-1 1 1,1-1 0,-1 4 0,0 92 9,11-68-8,-11-27 1,-1-2-7,1-1-1,0 1 1,0 0 0,0 0-1,0 0 1,0-1 0,0 1-1,0 0 1,0 0-1,0 0 1,0 0 0,0-1-1,1 1 1,-1 0 0,0 0-1,0 0 1,1-1-1,-1 1 1,1 0 0,-1-1-1,1 1 1,-1 0 0,1-1-1,-1 1 1,1 0 0,-1-1-1,1 1 1,0-1-1,1 1 1,-1 4-12,-1-4 27,-1 18-4,1-18-10,0-1 0,0 1-1,0 0 1,0-1 0,0 1 0,0 0 0,0-1-1,0 1 1,0-1 0,1 1 0,-1 0-1,0-1 1,0 1 0,1-1 0,-1 1 0,0-1-1,1 1 1,-1-1 0,0 1 0,1-1-1,-1 1 1,1-1 0,-1 1 0,1-1 0,-1 0-1,1 1 1,-1-1 0,1 0 0,-1 1-1,1-1 1,0 0 0,-1 0 0,1 0 0,0 1-1,-1 0 7,0 3 2,0-3 21,0 0-19,1 2-9,-11-1 1,8-2-8,2 1 3,0 3 7,0-4-3,0 0-1,0 0 1,0 0 0,0 1-1,0-1 1,0 0 0,0 0-1,0 0 1,0 0 0,-1 1-1,1-1 1,0 0 0,0 0-1,0 0 1,0 0 0,0 1-1,0-1 1,0 0 0,0 0-1,0 0 1,0 0 0,0 1-1,0-1 1,1 0 0,-1 0-1,0 0 1,0 0 0,0 1-1,0-1 1,0 0 0,0 0-1,0 0 1,0 0 0,0 0-1,1 1 1,-1-1 0,0 0-1,0 0 1,0 0 0,0 0-1,0 0 1,1 0 0,-1 0-1,0 0 1,0 0 0,0 0-1,0 1 1,1-1 0,-1 0-1,0 0 1,0 0 0,0 0-1,0 0 1,1 0 0,-1 0-1,0 0 1,0 0 0,0 0-1,0-1 1,1 1 0,-1 0-1,0 0 1,0 0 0,0 0-1,0 0 1,0 0 0,1 0-1,-1 0 1,5 1-178,-5-1 127,0 1 0,1-1 0,-1 1 0,0-1-1,0 1 1,0-1 0,1 1 0,-1-1 0,0 1 0,0-1 0,1 0 0,-1 1 0,0-1 0,1 0 0,-1 1 0,0-1 0,1 0 0,-1 1 0,1-1 0,-1 0 0,1 0 0,-1 1 0,0-1 0,1 0 0,0 0 0,0 0-232,-1 0-1,1 0 1,0 0 0,-1 0 0,1 0 0,-1 0 0,1-1 0,-1 1 0,1 0 0,-1 0 0,1-1 0,-1 1-1,1 0 1,-1-1 0,1 1 0,-1 0 0,1-1 0,-1 1 0,0-1 0,1 1 0,-1-1 0,0 1 0,1-1 0,-1 1-1,0-1 1,0 1 0,0-1 0,1 1 0,-1-1 0,0 0 0,0 1 0,0-1 0,0 1 0,0-1 0,0 1-1,0-1 1,0 0 0,0 0 0,0-10-2081,0-1-95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12 524,'0'0'4014,"0"-9"2429,-2 6-6647,1 3 331,1 0-1,-1 1 1,1-1 0,-1 0-1,1 0 1,0 0 0,-1 1 0,1-1-1,-1 0 1,1 1 0,-1-1-1,1 0 1,0 1 0,-1-1-1,1 0 1,0 1 0,-1-1 0,1 1-1,0-1 1,0 1 0,-1-1-1,1 1 1,0-1 0,0 1-1,0-1 1,0 1 0,-1-1 0,1 1-1,0-1 1,0 1 0,0-1-1,0 1 1,0 0 0,0 30-99,1-9 337,10 14 3,0-5-207,-2-11 97,-7-18-243,-1 0 1,0 0-1,0-1 1,0 1-1,0 0 1,0 0-1,0 0 1,0 0-1,-1 0 1,1 0-1,-1 1 1,1 1-1,9 20-5,-9-22-2,1 0 0,-1 0 0,0 0 0,0 1-1,0-1 1,0 1 0,0-1 0,0 1 0,0-1-1,0 6 1,-1-7-6,0 1-1,0-1 1,1 1-1,-1 0 1,1-1-1,-1 1 1,1-1-1,-1 1 1,1-1-1,0 1 1,0-1-1,0 0 1,0 1-1,1 0 1,0 0 3,-1-1 1,0 0-1,0 0 1,0 1-1,-1-1 1,1 1-1,0-1 1,-1 1-1,1-1 1,0 1-1,-1-1 1,0 1 0,1-1-1,-1 3 1,6 18 66,-1-7-118,6 21 44,-4-26 45,-6-10-40,1 1 0,-1 0 0,0 0 0,0 0 0,0 0 0,0 1 0,0-1 1,-1 0-1,1 0 0,0 1 0,0-1 0,-1 0 0,1 1 0,-1-1 0,1 0 0,-1 3 1,11 32 134,-11-32 113,1 0 13,7-5-511,-6 3 845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18 88,'0'0'1317,"-11"-17"4890,11 16-5959,7 2 1532,-12-2-994,3 1 184,6 29 3106,-6 40-3207,0-21-698,2 115-13,-4-154-133,-3 13 106,7 56 358,0-77-488,11 18 57,-11 33 262,0-51-200,0 0-122,0 0-1,-1 0 0,1 0 0,0 0 1,0 0-1,0 0 0,0 0 1,0 0-1,1 0 0,-1-1 0,0 1 1,0 0-1,1 0 0,-1 0 1,0 0-1,1 0 0,-1 0 0,1-1 1,-1 1-1,1 0 0,-1 0 1,1-1-1,0 1 0,-1 0 0,1-1 1,0 1-1,0-1 0,1 2 92,14-6-522,-9 2-2490,-3 0 1511,1-15-10563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18 152,'1'1'176,"0"-1"1,0 0-1,-1 0 0,1 0 0,0 0 1,0-1-1,0 1 0,-1 0 1,1 0-1,0 0 0,0-1 0,-1 1 1,1 0-1,0-1 0,0 1 1,-1 0-1,1-1 0,0 1 0,-1-1 1,1 1-1,-1-1 0,1 1 1,-1-1-1,1 0 0,-1 1 0,1-1 1,-1 0-1,1 1 0,-1-1 1,0 0-1,1 0 0,-1 1 0,0-1 1,0 0-1,0 0 0,1-1 1,-1 1 597,-1 2-570,0 0 0,0 0-1,0 0 1,0 0-1,0 0 1,0 0 0,0 0-1,1 0 1,-1 0 0,0 1-1,1-1 1,-1 0-1,1 0 1,-1 1 0,1-1-1,0 0 1,0 1 0,-1-1-1,1 0 1,0 1-1,0-1 1,0 0 0,0 1-1,1 1 1,-1 52 1095,1-39-1278,-1 282 2630,0-299-2590,12 2 742,-3-3-8149,0-15 1016,-7 5 3323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 0 76,'0'0'7695,"-11"1"-5520,2 22 2394,7-21-4490,1 1 0,-1 0 0,1-1 1,0 1-1,0 0 0,0 0 0,0-1 0,0 1 0,0 0 0,1 0 0,-1 4 0,1 434 2065,0-440-2122,0 17 20,0-17-52,-2 18-15,3-19 25,-1 0-1,0 0 1,0 0 0,0 0 0,0 0-1,0 0 1,0 0 0,0 0 0,0 0 0,1 1-1,-1-1 1,0 0 0,0 0 0,0 0-1,0 0 1,0 0 0,0 0 0,0 0-1,0 0 1,0 1 0,0-1 0,0 0-1,0 0 1,0 0 0,0 0 0,0 0-1,0 0 1,0 1 0,0-1 0,0 0-1,0 0 1,0 0 0,0 0 0,0 0-1,0 0 1,0 0 0,0 1 0,0-1-1,0 0 1,0 0 0,0 0 0,0 0-1,-1 0 1,1 0 0,0 0 0,0 0-1,0 0 1,0 1 0,0-1 0,0 0-1,-1 0 1,3 0 36,0-6 112,5 6-144,-4-4-41,-2 4 33,-1-1-1,0 1 1,0-1-1,1 1 0,-1-1 1,1 1-1,-1-1 1,0 1-1,1-1 0,-1 1 1,1 0-1,-1-1 1,1 1-1,-1-1 0,1 1 1,-1 0-1,1 0 1,-1-1-1,1 1 0,-1 0 1,1 0-1,1 0 1,26-6-969,-26 6 618,-22-13-7585,10 1 3424,8 6 1918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3 320,'9'-3'2289,"-18"6"2048,9 40 2082,3-33-5662,4 11 271,-7-11-861,0-7-134,-1-1 0,1 1 0,0-1 1,0 1-1,1 0 0,-1-1 0,0 1 1,1-1-1,-1 1 0,1-1 0,0 1 1,0-1-1,0 0 0,0 1 1,2 2-1,-2-2-30,0-1 0,0 1 1,0-1-1,0 1 0,-1 0 0,0 0 1,1-1-1,-1 1 0,0 0 0,0-1 1,0 1-1,-1 0 0,0 4 0,-1 24 18,2 71 73,0-101-57,11 34 154,-11-34-170,0 18 74,0-14-93,0-4 6,-2 17 25,-4-17 16,12 3-18,-6-4-31,2 1 78,-4 11 397,2-12-452,0 0 0,0 0-1,0 1 1,1-1 0,-1 0 0,0 0 0,0 0 0,0 0-1,0 1 1,0-1 0,0 0 0,0 0 0,0 0 0,0 0-1,0 1 1,0-1 0,0 0 0,0 0 0,0 0 0,0 1-1,0-1 1,0 0 0,0 0 0,-1 0 0,1 0 0,0 1-1,0-1 1,0 0 0,0 0 0,0 0 0,0 0-1,0 0 1,-1 0 0,1 1 0,0-1 0,0 0 0,0 0-1,0 0 1,0 0 0,-1 0 0,1 0 0,10 0-1917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0 116,'0'0'849,"9"5"960,-13-3-1661,4-2-77,0 1 0,-1-1 0,1 0 0,0 0 0,-1 0 0,1 0 0,0 1 0,-1-1 0,1 0 0,0 0 0,0 1 0,-1-1 0,1 0 0,0 0 0,0 1 0,0-1-1,-1 0 1,1 1 0,0-1 0,0 0 0,0 1 0,0-1 0,0 0 0,0 1 0,0-1 0,0 1 0,0-1 0,0 0 0,0 1 0,0-1 0,0 0 0,0 1 0,0-1 0,0 0 0,0 1 0,0-1 0,-3 4 241,-4 10 1431,7-13-1507,-2 10 666,0-10-872,2-1 31,-1 0 0,1 0 0,-1 1 0,1-1 0,-1 0-1,1 1 1,-1-1 0,1 0 0,-1 1 0,1-1-1,0 1 1,-1-1 0,1 1 0,0-1 0,-1 1-1,1-1 1,0 1 0,0-1 0,-1 1 0,1-1-1,0 1 1,0-1 0,0 1 0,0-1 0,0 1-1,0 0 1,0-1 0,0 1 0,0-1 0,0 1-1,0-1 1,0 1 0,0 0 0,1 0 0,-1 0 805,0 47 402,-1-37-1048,1-10-195,-1 0 0,1 0 0,0 0 0,0 0 0,-1 0 0,1 0 0,0 1 0,0-1 0,0 0-1,0 0 1,0 0 0,0 0 0,0 0 0,0 0 0,1 0 0,-1 0 0,0 0 0,1 0 0,-1 0 0,0 0 0,1 0 0,-1 0 0,1 0 0,0-1 0,-1 1 0,1 0 0,0 0 0,-1 0 0,1-1-1,0 1 1,0 0 0,1 0 0,0 43 889,-2 160-68,3-197-819,-2-6-23,0 0-1,-1-1 1,1 1-1,-1 0 0,1 0 1,0 0-1,-1-1 1,0 1-1,1 0 1,-1 0-1,0 0 0,1 0 1,-1 0-1,0 0 1,0 0-1,0 0 1,0 0-1,0-1 0,0 3 1,4 11 69,-3-10-78,1 0 1,-1 0-1,0 1 0,0-1 0,0 1 0,-1-1 0,0 0 0,0 6 0,0-9 12,-2 29 47,1-29-54,1 0 0,-1 0 1,0 0-1,0-1 0,0 1 0,1 0 0,-1 0 1,0 0-1,1 0 0,-1 0 0,1 0 1,-1 0-1,1 0 0,0 1 0,-1-1 1,1 0-1,0 0 0,0 0 0,0 0 0,0 0 1,0 1-1,0-1 0,0 0 0,0 0 1,0 0-1,0 0 0,1 2 0,-1 2-1,0-4 13,0 0-15,8 8-3,-7-4 9,-8-7 16,19 18-75,-6-7-554,-17-29-10023,2 8 7407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15 4,'-9'-6'15088,"9"6"-15071,0 0 0,0 0 0,1 0 0,-1 0 0,0 0 0,0 0 0,0 0 0,1 0 0,-1 0 0,0 0 0,0 0 0,0 0 0,1 0 0,-1 0 0,0 0 0,0 0 0,1 0 0,-1 0 0,0 0 0,0 0 0,0 0 0,1 0 0,-1 0 0,0-1 0,0 1 0,0 0 0,0 0 0,1 0 0,-1 0 0,0 0 0,0-1 0,0 1 0,0 0 0,0 0 0,1 0 0,-1-1 0,0 1 0,0 0 0,0 0 0,0 0 0,0-1 0,0 1 0,0 0 0,0 0 0,0 0 0,0-1 0,0 1 0,0 0 0,0 0 0,0-1 0,0 1 0,0 0 0,0 0 0,0 0 1,0-1-1,0 1 0,0 0 0,-1 0 0,1 0 0,0-1 0,0 1 0,0 0 0,0 0 0,-1 0 0,2 0 7,-1 0 0,0 0 0,0 0 0,0 0 1,0 1-1,0-1 0,0 0 0,0 0 1,0 0-1,0 0 0,0 1 0,0-1 0,0 0 1,0 0-1,0 0 0,-1 1 0,1-1 1,0 0-1,0 0 0,0 0 0,0 0 0,0 0 1,0 1-1,0-1 0,0 0 0,0 0 1,-1 0-1,1 0 0,0 0 0,0 0 0,0 1 1,0-1-1,0 0 0,-1 0 0,1 0 1,0 0-1,0 0 0,0 0 0,-1 0 0,1 0 1,0 0-1,0 0 0,0 0 0,0 0 1,-1 0-1,1 0 0,0 0 0,0 0 0,0 0 1,0 0-1,-1 0 0,1 0 0,0 0 1,0 0-1,0 0 0,0 0 0,-1 0 0,1-1 1,0 1-1,0 0 0,0 0 0,0 0 1,0 0-1,-1 0 0,1 0 0,0-1 0,0 1 1,0 0-1,3 6 1001,-2-6-1014,0 1-1,-1 0 1,1 0 0,0-1-1,-1 1 1,1 0-1,-1 0 1,1 0-1,-1 0 1,0 0-1,1 0 1,-1 0-1,0 0 1,0 0-1,1 0 1,-1 0-1,0 0 1,0 0 0,0 1-1,10 69 412,1-46-249,0 34 378,-5-43-445,-6-16-104,1 1 1,-1-1-1,1 1 1,-1-1-1,1 1 1,-1 0-1,0-1 1,1 1-1,-1-1 1,0 1-1,0 0 1,1-1-1,-1 1 1,0 0-1,0-1 1,0 1-1,0 0 1,0-1-1,0 1 1,0 0-1,0-1 1,0 1-1,0 0 1,0-1-1,0 1 1,-1 0 0,1-1-1,0 1 1,0 0-1,-1-1 1,1 1-1,0-1 1,-1 1-1,1-1 1,-1 1-1,1-1 1,0 1-1,-1-1 1,1 1-1,-1-1 1,0 1-1,1-1 1,-1 0-1,0 1 1,0 3 15,0 0 1,0 0-1,1 0 1,-1 0-1,1-1 1,0 1-1,0 0 0,2 8 1,-2-5-15,0 95 75,1-101-71,0 1-8,0-1 1,0 1-1,0 0 0,0-1 0,0 1 0,0 0 0,0 0 0,-1 0 0,1 0 0,-1 0 0,1 3 1,-2 11-5,1-15 5,0 0 0,0-1 0,-1 1 0,1 0 0,0 0 0,0 0 0,0 0 0,0 0 0,0 0 0,0 0 0,0 0 0,0 0 0,1 0 0,-1 0 0,0 0 0,1 0 0,-1 0 1,0-1-1,1 1 0,-1 0 0,1 0 0,-1 0 0,1-1 0,0 1 0,-1 0 0,1-1 0,0 1 0,0 0 0,1 0 0,-3 0 2,0 0-1,0-1 1,1 1 0,-1 0-1,0 0 1,1-1 0,-1 1 0,1 0-1,-1 0 1,1 0 0,-1 0 0,1 0-1,0 0 1,-1 0 0,1 0-1,0 0 1,0 0 0,0 0 0,0 0-1,0 0 1,0 0 0,0 0-1,0 0 1,0 0 0,0 0 0,1 1-1,-2 8 54,8-11 17,-12 2-80,3-1-44,2 7-255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51.1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1 68,'-2'13'2148,"-11"4"-915,8-10 1345,3-15 2813,6 3-4997,-3 5-297,-1 0 0,1 0 0,-1-1 0,0 1 0,1 0 0,-1 0 0,1-1 0,-1 1-1,0 0 1,1-1 0,-1 1 0,0 0 0,1-1 0,-1 1 0,0 0 0,0-1 0,0 1 0,1-1 0,-1 1 0,0-1 0,0 1 0,0 0-1,0-1 1,0 1 0,1-1 0,-1 1 0,0-1 0,0 1 0,0-1 0,-1 1 0,1-1 0,0 0 0,6 5 2000,-1 18-1207,6 8-295,-1-5-312,-10 94 378,11-82-374,-10-26-204,0 0 1,0-1-1,1 1 1,0-1-1,1 0 0,7 18 1,1 33 93,-9-52-139,-1 0-1,1 0 0,-2 1 0,1-1 1,-1 0-1,-1 0 0,-1 11 1,1 12 21,1 132 515,-11-111-514,11 81 228,11-93-268,-11 50 22,-11-47-43,11-44 1,0 2 3,0 0 0,0 0 0,1 0 0,-2 0 0,1 0-1,0 0 1,0 0 0,-1 0 0,1-1 0,-1 1 0,1 0 0,-1 0 0,0 0-1,0 0 1,1-1 0,-1 1 0,-2 2 0,2-3 0,1 0 1,-1 0-1,1 1 1,-1-1-1,1 0 1,0 0-1,0 1 1,-1-1-1,1 0 1,0 1-1,0-1 1,0 0-1,0 1 0,1-1 1,-1 0-1,0 0 1,1 2-1,-1-2 0,1 1-1,-1-1 0,0 0 1,1 0-1,-1 1 0,0-1 1,0 0-1,0 1 0,0-1 1,0 0-1,-1 1 1,1-1-1,0 0 0,-1 0 1,1 1-1,-1-1 0,0 1 1,-1 2 1,1-1 0,-1 0 0,1 1 1,-1-1-1,1 1 0,0-1 0,0 1 1,1 0-1,-1-1 0,1 1 0,0 7 1,2 56 39,-1-32-16,-1-34-26,1 1-1,-1 0 1,0-1-1,0 1 0,0 0 0,0 0 1,0 0-1,-1 0 0,1 0 0,-1 0 1,1 0-1,-1 0 0,1-1 0,-1 1 1,0 0-1,0 0 0,0-1 0,-2 3 1,2 0 7,0 0-1,0 0 1,1 0 0,-1 1 0,1-1 0,0 0-1,0 0 1,0 0 0,2 6 0,-2 4 23,4-5-40,-3-8 4,0-1-1,0 1 0,-1 0 1,1 0-1,-1 0 1,1 0-1,-1 0 1,1-1-1,-1 1 0,1 0 1,-1 0-1,0 0 1,0 0-1,1 0 1,-1 0-1,0 0 1,0 0-1,0 0 0,0 0 1,0 1-1,-1 0 1,1 0 8,0 0 0,0-1 1,0 1-1,0 0 1,0-1-1,0 1 0,-1 0 1,1-1-1,-1 1 1,1-1-1,-1 1 0,1-1 1,-1 1-1,0-1 1,0 1-1,-2 2 0,2 0-3,0 1 0,0 0 0,0 0-1,1 0 1,-1 0 0,1 0 0,0 0-1,1 0 1,0 7 0,0 4 9,-1 118-58,-10-104 125,10 55-66,-11-43-2,11 55-31,-11-65 24,12-17 1,-1-12 2,1 1 0,-1 0-1,0 0 1,0-1-1,0 1 1,-1 0-1,1-1 1,-1 1-1,0 0 1,0-1-1,0 1 1,-1-1-1,-2 6 1,3-4-6,0-1-1,0 0 1,0 1 0,1-1 0,-1 1 0,1-1 0,0 1-1,1-1 1,0 8 0,0 4 10,-1 56 73,11-36-111,-11-33 28,0 0 0,0 1 0,0-1 0,1 0 0,-1 0 0,1 1 0,-1-1 0,1 0 0,0 0 0,1 0 0,1 4 0,-2-3 2,0 0 1,0 0 0,0 1-1,-1-1 1,0 0 0,1 0-1,-2 0 1,1 0 0,-1 7-1,0 1-40,4-7 44,-2-5-5,-1 1-1,1-1 1,0 1 0,-1 0 0,1-1 0,-1 1 0,1-1 0,-1 1 0,1 0-1,-1-1 1,0 1 0,1 0 0,-1 0 0,0-1 0,1 1 0,-1 0 0,0 0-1,0-1 1,0 1 0,0 0 0,0 0 0,0 0 0,0-1 0,0 1 0,0 1-1,0-1 7,-11 25-15,11-7 7,1-16-1,0-1 0,-1 0-1,0 0 1,0 0 0,1 1 0,-1-1-1,-1 0 1,1 0 0,0 1-1,0-1 1,-1 0 0,0 0 0,1 0-1,-1 0 1,0 0 0,0 1-1,0-1 1,0-1 0,0 1 0,-2 2-1,3-3 12,-1-1-8,1 0 0,0 1 0,0-1 0,-1 0 0,1 1 0,0-1 0,0 1 0,0-1 0,-1 0 0,1 1 0,0-1 0,0 1 0,0-1 0,0 0 0,0 1 0,0-1 0,0 1 0,0-1 0,0 0 0,0 1 0,0-1 0,0 1 0,0-1 0,0 1 0,0-1 0,1 0 0,-1 1 0,0-1 0,0 1 0,0-1 0,1 0 0,-1 1 0,0-1 0,0 0 0,1 1 0,-1-1 0,0 0 0,1 0 0,-1 1 0,0-1 0,1 0 0,-1 0 0,0 0 0,1 1 0,-1-1 0,1 0 0,-1 0 0,0 0 0,1 0 0,-1 0 0,1 0 0,-1 0 0,1 0 0,1 0-7,-2 1-6,0 3 9,0-3 55,11 13-66,-11-10 17,0-3 5,0 0-4,0 4-5,0 24 4,0-28 10,1 11-54,1-11 44,-1 0 1,0 0 0,0 0 0,0 0-1,0 0 1,1 0 0,-1 0 0,0 0-1,1-1 1,-1 1 0,0-1 0,1 1-1,-1-1 1,1 1 0,-1-1-1,1 0 1,-1 0 0,1 0 0,1 0-1,-1 0 15,32-5 312,6 4 317,-39 1-544,41-1 503,-35-2-510,-1 1 0,1 0 0,0 0 0,1 0 1,-1 1-1,12-1 0,29-6 189,-41 7-255,0 0 0,0 1 0,0-1 1,0 1-1,0 1 0,0 0 0,0 0 0,0 0 1,0 1-1,7 2 0,42 6 197,29 8 89,-38-12 318,-24-6-334,-10-1-241,0 1 1,-1 1 0,1 0 0,18 3 0,-21-1-40,-1-2-1,0 1 1,1-1 0,15-1 0,-16 0 1,-1 0 0,1 1-1,-1-1 1,14 5 0,7 0 20,1-1 0,0-2-1,-1-1 1,53-4 0,-2 1 317,28-4-245,19 6-80,-60 6 27,127-12-72,-173 8 1,-19-2 13,1 1 0,0-1 0,0 0 0,0 0 0,0 0 0,-1 0 0,1 0 0,0-1 0,5 0 0,8-1 7,-11 4-7,0-1 0,1 1 0,-1-1 0,0 0 0,0-1 0,1 1 0,-1-1 0,0 0 0,7-1 0,-1 1 5,0 0-9,21 2-2,-30-1 8,1-1 0,0 1 1,-1-1-1,1 0 0,-1 0 0,1 0 0,-1-1 0,1 1 1,-1 0-1,5-2 0,-7 2-3,3-1 1,-1 0 0,1 1 0,0 0 0,-1-1 1,1 1-1,-1 0 0,1 0 0,0 1 0,-1-1 0,1 1 0,-1-1 0,1 1 1,-1 0-1,1-1 0,1 3 0,2-2 1,-1 0 0,1-1 0,-1 1-1,1-1 1,-1 0 0,1-1 0,-1 1 0,11-3 0,23-1-5,80-15 194,-94 15-232,25-4 198,35 2-63,21 0-86,-29-12-18,-23 12-1,23 0 64,27 0-82,-102 6 34,10 0-13,-4 0 10,13 0 9,35 12-99,28-12 95,-82 0-3,22 2 4,-7 2-14,-15-4-5,11 0-13,-6 0 19,68 0-9,-74 0 13,11 2-6,0 0 0,1-1 0,14-1 0,5-11-38,-24 7-121,-8 4 165,0 0 0,0 0-1,0 0 1,0 1 0,0-1 0,0 0 0,0 0-1,0 0 1,0 0 0,0 1 0,0-1 0,0 0-1,0 0 1,0 0 0,0 0 0,0 0 0,0 1-1,0-1 1,0 0 0,0 0 0,1 0 0,-1 0-1,0 0 1,0 0 0,0 0 0,0 1 0,0-1-1,0 0 1,1 0 0,-1 0 0,0 0 0,0 0-1,0 0 1,0 0 0,0 0 0,0 0 0,1 0-1,-1 0 1,0 0 0,0 0 0,0 0 0,0 0-1,1 0 1,-1 0 0,0 0 0,0 0 0,0 0-1,0 0 1,0 0 0,1 0 0,-1 0 0,20 0 14,-19 0-24,1 0-5,5 0 14,-5 0 41,29 0-64,-29 0 29,-2 0-5,2-2 2,1 1 1,-1 0-1,1 0 1,-1 1-1,1-1 1,-1 0-1,1 1 1,-1 0-1,1-1 1,0 1-1,-1 0 1,1 0-1,-1 1 0,6 0 1,22-1 45,-28 0-39,20-6-7,-21 6 3,7 0 4,-7 0-7,11 2 1,-11-2-1,0 0-1,0 1 1,0-1-1,0 0 0,0 0 1,0 0-1,0 0 1,0 0-1,0 0 0,0 0 1,0 0-1,0 0 1,-1 0-1,1 0 0,0-1 1,0 1-1,2-1 1,53-1 201,-58-1-96,16 7 111,49-4 601,-70-2-3057,1 0 1,-1 0-1,1-1 0,0 0 1,-12-7-1,14 8-180,-17-17-5644,10 7 4071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7.5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1 236,'14'13'1301,"-14"-12"-1212,1 0-1,-1-1 1,0 1 0,1 0-1,-1-1 1,1 1 0,-1-1-1,1 1 1,-1 0 0,1-1-1,-1 0 1,1 1 0,0-1-1,-1 1 1,1-1 0,0 0-1,-1 1 1,1-1 0,0 0-1,-1 0 1,1 1 0,0-1-1,0 0 1,-1 0 0,1 0-1,1 0 1,0 0 754,-2 0-778,0 1 0,-1-1 0,1 1 0,0-1 0,0 1 0,0-1 0,1 1 0,-1-1 0,0 0 0,0 1 0,0-1 0,0 1 0,0-1 0,0 1 0,1-1 0,-1 0 1,0 1-1,0-1 0,1 0 0,-1 1 0,0-1 0,0 0 0,1 1 0,-1-1 0,0 0 0,1 1 0,-1-1 0,1 0 0,-1 0 0,0 1 0,1-1 0,3 5 212,-4-4-112,0 42 826,0-36-882,0-6-86,0 1 1,0-1 0,-1 1-1,1 0 1,0-1 0,0 1-1,1-1 1,-1 1 0,0 0 0,0-1-1,1 1 1,-1-1 0,1 1-1,-1-1 1,1 1 0,0-1-1,0 1 1,-1-1 0,1 0-1,2 3 1,1 10-1,-2-13-21,-1-1 0,-1 0 0,1 1 0,-1-1 0,1 0 0,-1 0 0,0 1 0,1-1 0,-1 1 0,1-1 0,-1 0 0,0 1 0,1-1 0,-1 1 0,0-1 0,1 1 0,-1-1 0,0 0 0,0 1 0,0-1 0,1 1 0,-1 0 0,0-1 0,0 1 0,0-1 0,0 1 0,0-1 0,0 1 0,0-1 0,0 1 0,0-1 0,0 1 0,0-1 0,0 1 0,-1 0 0,1-1-1,0 1-1,0-1 0,0 0 0,0 0 0,0 1 1,0-1-1,-1 0 0,1 0 0,0 0 0,0 1 0,0-1 0,0 0 0,0 0 1,0 1-1,1-1 0,-1 0 0,0 0 0,0 1 0,0-1 0,0 0 0,0 0 0,0 0 1,0 1-1,0-1 0,0 0 0,1 0 0,-1 0 0,0 1 0,0-1 0,0 0 0,0 0 1,1 0-1,-1 0 0,0 0 0,0 1 0,0-1 0,1 0 0,-1 0 0,0 0 1,0 0-1,1 0 0,-1 0 0,0 0 0,0 0 0,1 0 0,-1 0 0,0 0 0,0 0 1,1 0-1,-1 0 0,0 0 0,0 0 0,0 0 0,1 0 0,-1 0 0,0 0 0,0 0 1,1 0-1,-1-1 0,0 1 0,0 0 0,0 0 0,1 0 0,-1 0 0,0-1 0,2 1-26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27.3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85 0 1236,'0'0'8412,"-1"12"-4697,0-12-3669,1 1 0,0-1 0,-1 0 0,1 0 1,0 0-1,0 0 0,-1 0 0,1 0 0,0 0 0,0 1 0,0-1 0,-1 0 0,1 0 0,0 0 0,0 0 0,0 1 0,-1-1 0,1 0 0,0 0 0,0 1 1,0-1-1,0 0 0,0 0 0,-1 1 0,1-1 0,0 0 0,0 0 0,0 1 0,0-1 0,0 0 0,0 0 0,0 1 0,0-1 0,0 0 0,0 0 0,0 1 1,0-1-1,0 0 0,0 1 0,0-1 0,1 0 0,-1 0 0,0 1 0,0-1 0,0 0 0,0 0 0,0 0 0,1 1 0,-1-1 0,0 0 0,0 0 0,0 0 1,1 1-1,3 24 2036,-8-18-1647,4-6-391,-1-1 0,1 1 0,-1 0 0,0-1 0,1 1 0,-1 0 0,1 0 0,0 0 0,-1-1 0,1 1 0,0 0 0,-1 0 0,1 0 0,0 0 0,0 0 0,0 0 0,0-1 0,0 3 0,0 11 391,0-11-355,1 1 0,-1-1 0,0 1 0,0-1 0,0 1-1,-1-1 1,1 1 0,-1-1 0,0 0 0,0 1 0,0-1 0,0 0-1,-3 6 1,3-8-56,0 1 1,1-1-1,-1 0 0,1 1 0,-1-1 0,1 1 0,0 0 1,0-1-1,0 1 0,-1-1 0,2 1 0,-1-1 0,0 1 0,0-1 1,1 3-1,-2 17 177,-3-9-143,1 0 0,1-1 0,0 1 0,0 0 1,1 0-1,1 1 0,0-1 0,0 0 0,3 13 0,-1 19-7,-2-42-49,0 5 0,1-1 0,-2 1-1,1-1 1,-1 0 0,0 1 0,0-1 0,-1 0 0,-2 8-1,3-11 4,0 1-1,0-1 1,0 1-1,1-1 1,-1 1-1,1 0 1,0 7-1,0-9-1,1 1 0,-1 0 0,-1 0 0,1 0 0,0 0 0,-1 0 0,1 0 0,-1 0 0,0-1 0,-2 5 0,2-4-3,0-1 1,1 0-1,-1 1 0,0-1 0,1 0 1,-1 1-1,1-1 0,0 1 0,0-1 1,0 1-1,0-1 0,1 4 1,-1-4-2,0 0 1,1-1 0,-1 1 0,0 0 0,0 0 0,0 0 0,-1-1 0,1 1 0,0 0 0,0 0 0,-1 0 0,0-1-1,1 1 1,-1 0 0,0-1 0,1 1 0,-3 1 0,3-1 1,-1 1 0,0-1 0,0 0 0,1 0 0,-1 1 0,1-1 0,0 1 0,0-1 0,-1 0 0,2 1-1,-1-1 1,0 1 0,0-1 0,2 4 0,-2-4 1,1 1-1,-1-1 0,0 1 1,1 0-1,-1 0 0,0-1 0,-1 1 1,1 0-1,0-1 0,-2 5 1,0-2-3,0 1 1,0-1-1,1 1 1,0 0 0,0-1-1,0 1 1,1 0-1,-1 0 1,1 0-1,2 7 1,-2 14-8,0-26 7,-9 5 7,9-6-5,1 0-1,-1 0 1,0 0-1,1 0 1,-1 0-1,0 0 1,1 0-1,-1 0 1,0 0 0,1 0-1,-1 0 1,0 0-1,1 0 1,-1 0-1,0 1 1,1-1-1,-1 0 1,0 0-1,1 0 1,-1 1-1,0-1 1,0 0-1,1 0 1,-1 1-1,0-1 1,0 0-1,0 0 1,1 1-1,-1-1 1,0 0-1,0 1 1,0-1-1,0 0 1,0 1-1,0-1 1,1 0 0,-1 1-1,0-1 1,0 0-1,0 1 1,0-1-1,0 0 1,0 1-1,0-1 1,-1 0-1,1 1 1,0-1-1,0 1 1,0 0 3,41-12 172,-39 10-156,29 1 18,-30 0-47,41 0-144,-26-1 238,1-1-1,-1-1 0,22-5 0,17-3 66,32-1-52,104 0-1,-155 18-75,-18 0-17,-16-6 0,8 8 1873,0-4-1878,-1 1 1,1-2-1,-1 1 1,16 3-1,-23-7 11,0 0-7,5 0-1,-5 0-6,-5 1-508,0 0 4,1 0 1,-1 0-1,0-1 0,0 1 0,0-1 0,0 1 0,0-1 0,-4 0 0,3-3-853,-1-1 0,1 1 0,0-1 0,0 0 0,0 0 0,1 0 0,-1-1 0,1 1 0,-5-10 0,-2-4-2657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28.7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1 596,'0'0'5521,"-11"7"-2270,11 22 2779,0 1-3806,-3-25-1977,2-5-220,0 1 0,1-1 0,-1 1 0,1-1 0,-1 1 1,1-1-1,-1 1 0,1-1 0,0 1 0,-1 0 0,1-1 0,0 1 0,-1 0 0,1-1 0,0 1 0,0 0 1,0 0-1,-1-1 0,1 1 0,0 0 0,0 1 0,11 51 1186,-11 154 624,-11-128-1675,22 17-41,-11 62 459,-4-151-431,4-7-136,-1 1-1,0 0 1,1 0 0,-1-1-1,1 1 1,-1 0 0,1 0 0,-1 0-1,1 0 1,0 0 0,-1-1 0,1 1-1,0 0 1,0 0 0,-1 0 0,1 0-1,0 0 1,0 2 0,0-1-10,1-1 0,-1 1 1,0-1-1,0 1 0,-1-1 1,1 1-1,0 0 0,0-1 0,-1 1 1,1-1-1,-1 1 0,0-1 1,1 0-1,-1 1 0,0-1 1,0 0-1,0 1 0,-1 0 0,0 14 124,2-10 94,1-9 144,-1 2-370,0-17-3027,0-73-11718,0 67 10937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0.6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74 1036,'1'-1'415,"0"-1"0,0 0 0,0 1 0,0 0-1,0-1 1,1 1 0,-1 0 0,0 0 0,1-1 0,-1 1 0,1 0-1,3-1 1,7 2 10313,33-31-8169,-33 26-2501,0 1 0,0 0 0,0 1 0,1 0 0,-1 1 0,1 0 0,0 1 0,-1 1 0,15 0 1,-21 1-52,0 0 1,0 1-1,-1 0 1,1-1 0,0 2-1,7 3 1,26 10 47,-29-11-53,22 10-7,-30-15 5,-1 0 1,0 1-1,0-1 1,1 0-1,-1 1 1,0-1 0,0 1-1,0-1 1,0 1-1,0 0 1,0-1 0,0 1-1,0 0 1,0 0-1,0 0 1,0 0 0,-1 0-1,1 0 1,0 0-1,0 1 1,8 7 2,-8-8-2,0-1 0,0 0 0,-1 1 0,1-1 0,0 1 0,-1-1 0,1 0 0,0 1 0,-1 0 0,1-1 0,-1 1 0,1-1 0,-1 1 0,1 0-1,-1-1 1,1 1 0,-1 0 0,0 0 0,1-1 0,-1 1 0,0 0 0,0 0 0,1 0 0,-1 1-1,1 0 1,0-1-1,-1 1 0,1 0 1,0-1-1,0 1 0,0-1 1,0 1-1,0-1 0,1 1 1,-1-1-1,0 0 1,1 0-1,-1 1 0,1-1 1,2 1-1,-2-1-1,-1 0 0,1 0 1,-1 0-1,1 0 0,-1 1 0,1-1 1,-1 0-1,0 1 0,0-1 0,0 0 1,1 1-1,-1 0 0,-1-1 1,1 1-1,0 0 0,0-1 0,0 3 1,12 12-37,4 0 52,-14-12-20,-2-1-1,1 1 1,0-1-1,-1 1 1,1 0-1,-1 0 1,0 0 0,-1 0-1,1 0 1,-1 0-1,1 0 1,-1 0-1,0 0 1,-1 0-1,0 4 1,1 11 53,-11 5-58,9-18-4,-15 15 65,14-16-46,0-1 0,0 0 0,0-1 0,-1 1 0,0-1 0,0 0 1,0 1-1,0-2 0,-9 6 0,-74 46 64,23-11-29,43-33-12,17-9-21,0 1-1,0-1 1,1 1-1,-1 0 0,1 0 1,-1 0-1,1 1 1,-3 2-1,3-2-7,1-1-1,-1 0 0,0 0 1,0 0-1,0 0 1,0 0-1,0-1 1,0 1-1,-1-1 0,-5 2 1,-24 11 54,32-14-38,0 1 0,0-1-1,1 1 1,-1-1 0,0 1 0,0-1-1,0 0 1,0 1 0,-1-1 0,1 0-1,0 0 1,0 0 0,0 1 0,0-1-1,0-1 1,0 1 0,0 0 0,0 0-1,0 0 1,0 0 0,0-1 0,0 1-1,0 0 1,0-1 0,0 1 0,0-1-1,-1 0 1,-14-4 260,16 3-243,1-1-27,-11 1 12,8 1-1,-3-2 8,9 1-36,-2 2 38,28 5 12,-21-9-1434,-14 7-1823,-19 6-2866,24-28-3530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2.5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199 20 164,'18'-7'2113,"-17"4"-208,-9 6 1809,19-3-2492,-11 1-1141,0-1-1,0 0 1,1 0-1,-1 0 1,0 0-1,0 0 1,1 0-1,-1 1 1,0-1 0,1 0-1,-1 0 1,0 0-1,0 0 1,1 0-1,-1 0 1,0 0 0,1 0-1,-1 0 1,0 0-1,0 0 1,1-1-1,-1 1 1,0 0-1,0 0 1,1 0 0,-1 0-1,0 0 1,0 0-1,1-1 1,-1 1-1,0 0 1,0 0 0,1 0-1,-1-1 1,0 1-1,0 0 1,0 0-1,0-1 1,1 1-1,-1 0 1,0 0 0,0-1-1,0 1 1,0 0-1,0 0 1,0-1-1,0 1 1,0 0 0,0-1-1,0 1 1,0-1-1,34 0 3080,-31 0-3081,0 0-1,1 0 1,-1 0 0,0 1-1,0-1 1,0 1 0,1-1-1,-1 1 1,0 0 0,5 1-1,3-1 98,32 12 277,-35-10-384,-1 0-1,1 0 1,0 1 0,-1 0-1,0 0 1,12 8 0,25 11-45,-23-15 5,-10-5-25,1 2 0,-1 0 1,20 9-1,12 12 42,-43-25-44,1 1 0,0 0 1,-1 0-1,1 0 0,-1 0 0,0 0 1,1 0-1,-1 0 0,0 0 1,1 0-1,-1 0 0,0 0 0,0 0 1,0 0-1,0 0 0,0 0 1,0 0-1,0 0 0,0 0 0,-1 0 1,1 0-1,0 0 0,-1 0 1,0 2-1,-8 19-51,5-8-11,2-12 61,-1 0 1,1 0 0,0 0-1,0 1 1,0-1-1,0 1 1,0-1 0,0 1-1,-1 3 1,-14 16 16,2 0 4,6-17-12,0 0 0,1 0 0,0 1 0,0 0 1,0 1-1,0 0 0,-6 7 0,-7 10 87,-33 14 510,-22 15-166,75-52-398,-33 12 717,19-4-657,10-6-65,0 1 0,-1-1 0,1 0 0,-1 0 0,1-1 0,-1 1 0,0-1 0,-7 1 0,6 1 175,-11 4-39,-22 4 183,38-12-255,-32-12 585,32 12-631,0 0 0,1-1 0,-1 1 0,0-1-1,0 0 1,1 1 0,-1-1 0,0 0-1,1 0 1,-1 0 0,1 0 0,-1 0 0,1-1-1,-1 1 1,1 0 0,0-1 0,-2-2-1,1 3-51,1-1 0,0 1 0,-1 0-1,1-1 1,-1 1 0,1 0 0,-1 0-1,1 0 1,-1 0 0,0 0 0,1 1-1,-1-1 1,0 0 0,0 1 0,-2-1-1,-22-12 270,24 8-1460,-6 4 3552,3 1-2567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6.1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 15 36,'5'-13'4614,"-1"12"-1822,-2 10 390,-2-8-2830,0 2-64,0-1-1,0 1 1,0-1-1,0 1 1,0-1 0,0 0-1,-1 1 1,1-1-1,-1 1 1,0-1 0,0 0-1,1 0 1,-2 1-1,1-1 1,-1 2-1,0 0-162,1 1-1,0-1 0,1 1 0,-1-1 0,1 0 0,0 1 1,0-1-1,0 1 0,2 7 0,-1 3 151,10 26 253,-12-25-444,1-10-48,0-1 1,0 1 0,0-1-1,0 1 1,1-1 0,0 0-1,0 1 1,0-1 0,1 0-1,2 6 1,-3-5-9,1 1-1,-1-1 1,-1 0 0,1 1-1,-1-1 1,0 1 0,0-1-1,-2 9 1,0 9 52,3-7-38,-1-8-24,0-1 1,0 1 0,0-1 0,-1 1 0,0-1 0,-1 0 0,-4 13 0,5-18-12,0 1 0,0-1-1,1 1 1,-1-1 0,1 1-1,0-1 1,-1 1 0,2 3 0,-1-4-5,0 0-1,0 0 1,0 0 0,0 0 0,-1 0 0,1 0-1,-1-1 1,1 1 0,-1 0 0,-2 5 0,1-5 21,1 1 1,1-1 0,-1 1-1,0 0 1,1-1-1,-1 1 1,1 0 0,0-1-1,1 1 1,-1 0-1,1 3 1,1 20 106,-6-22-119,3-4-10,1-1 1,0 0-1,-1 0 0,1 0 0,-1 1 0,1-1 0,0 0 1,-1 1-1,1-1 0,0 0 0,-1 0 0,1 1 0,0-1 1,0 1-1,-1-1 0,1 0 0,0 1 0,0-1 0,0 1 1,-1-1-1,1 0 0,0 1 0,0-1 0,0 1 1,0-1-1,0 1 0,0-1 0,0 1 0,0-1 0,0 0 1,0 2-1,0 10 27,1-7-20,-1 0 0,0 0 0,0 0 0,-1-1 0,1 1 0,-1 0 0,0 0-1,0 0 1,-1 0 0,-2 5 0,3-8-6,1-1 0,-1 0 0,1 0 0,-1 1 0,1-1 0,0 0 0,-1 1 0,1-1 0,0 1 0,0-1 0,0 0 0,0 1 0,0-1 0,0 1 0,1 1 0,0 22 29,-1-24 285,3-6-787,0 0 0,0 0 1,-1 0-1,1 0 0,-2-1 1,1 1-1,0 0 0,-1-1 0,1-7 1,-13-55-10127,11 50 7453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7.0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 70 96,'0'0'227,"0"1"0,0-1 1,0 0-1,0 1 0,0-1 0,0 0 0,0 1 0,0-1 1,-3 3 2952,3-2-2953,0-1 0,-1 0 1,1 0-1,0 0 0,-1 0 0,1 1 0,0-1 0,0 0 1,-1 0-1,1 0 0,-1 0 0,6 5 1781,-5-5-1988,0 0-1,0 0 1,0 1 0,1-1 0,-1 0 0,0 0-1,0 0 1,0 0 0,0 0 0,0 1-1,0-1 1,0 0 0,0 0 0,0 0 0,0 0-1,0 0 1,0 1 0,0-1 0,0 0-1,0 0 1,-1 0 0,1 0 0,0 0 0,0 0-1,0 1 1,0-1 0,0 0 0,0 0-1,0 0 1,0 0 0,0 0 0,0 0 0,-1 0-1,1 0 1,0 1 0,0-1 0,0 0-1,0 0 1,0 0 0,0 0 0,-1 0 0,1 0-1,0 0 1,0 0 0,0 0 0,0 0-1,0 0 1,0 0 0,-1 0 0,1 0 0,0 0-1,0 0 1,0 0 0,0 0 0,0 0-1,-1 0 1,1 0 0,0 0 0,0 0 0,0 0-1,0 0 1,0-1 0,4 2 651,28-20 2600,-8 2-2775,1-1-169,-22 15-277,1 0 0,0 0 0,-1 0 0,1 0 0,0 1 0,1-1 0,-1 1 0,0 0 0,1 1 0,-1-1 0,1 1 0,7-2 0,10 2-15,-17 0-38,-1 1-1,1 0 1,-1 0 0,1 0-1,-1 0 1,0 1 0,8 1-1,83 40 178,-89-38-141,1 0-1,-1 0 0,0 1 1,0 0-1,-1 0 0,1 1 1,-1-1-1,0 1 1,-1 1-1,0-1 0,0 0 1,4 10-1,-5-11-17,-1 0 1,-1 0 1,0 0 0,-1 1 0,1-1 0,-1 1 0,0-1 0,0 1 0,-1-1 0,0 0-1,0 1 1,0-1 0,-1 0 0,1 0 0,-4 6 0,1 0 23,-1 0 0,0 0 0,0-1 0,-1 0 0,-1 0 0,1-1 0,-2 0 0,1 0 1,-1-1-1,-17 15 0,-29 14 731,27-24-338,22-10-364,1-1 1,-1 1-1,0-1 1,0 0 0,0-1-1,-7 2 1,5-1-37,2-1-11,1 0 0,-1 0 0,0 0 1,0-1-1,0 1 0,0-1 0,1 0 0,-1-1 0,0 1 0,0-1 0,-7-2 0,-2 2-330,13 1 271,1 1 0,0-1-1,0 0 1,0 0 0,-1 0 0,1 0-1,0 0 1,0 0 0,-1 0-1,1 0 1,0 0 0,0 0 0,-1 0-1,1 0 1,0 0 0,0 0 0,0 0-1,-1 0 1,1 0 0,0 0 0,0 0-1,-1 0 1,1 0 0,0 0 0,0 0-1,-1 0 1,1 0 0,0 0 0,0-1-1,0 1 1,-1 0 0,1 0-1,0 0 1,0 0 0,0-1 0,0 1-1,0 0 1,-1 0 0,1 0 0,0-1-1,0 1 1,0 0 0,0 0 0,0-1-1,0 1 1,0 0 0,0 0 0,0 0-1,0-1 1,0 1 0,0 0 0,0-1-1,-3-1-2187,2 2 2016,1 0 0,-1 0 0,1-1 0,0 1 0,-1 0 0,1 0 0,-1-1 0,1 1 0,0 0 0,-1 0 0,1-1 0,0 1 0,-1-1 0,1 1 0,0 0 0,-1-1 0,1 1-1,0-1 1,0 1 0,-1 0 0,1-1 0,0 1 0,0-1 0,0 1 0,0-1 0,0 1 0,0-1 0,0 1 0,0-1 0,0 1 0,0-1 0,0 1 0,0-1 0,0 1 0,0 0 0,0-1 0,0 1-1,1-1 1,-1 1 0,0-1 0,1 0 0,6-11-2942,-5 0 105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7.9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45 160,'9'-12'7697,"-9"37"-1898,0-17-5423,1-1 0,0 1 0,0 0 1,0-1-1,1 1 0,3 7 0,-4-12-341,0-1 0,0 1 1,-1 0-1,1-1 0,-1 1 1,0 0-1,0-1 0,0 1 0,0 0 1,0 0-1,0-1 0,-2 5 1,2-4-8,-1 0 1,1 1-1,0-1 0,-1 0 1,2 0-1,-1 1 1,0-1-1,0 0 1,3 7-1,0 0 68,-1 0-1,0 0 1,0 0-1,-1 0 1,0 1-1,-1-1 1,-2 17-1,2 2 599,0-29-669,0 0 0,1 0-1,-1 0 1,1 0 0,-1 0 0,0 0 0,1 0 0,-1 0 0,1 0 0,-1 0 0,0 0 0,1 0 0,-1 0 0,0 0 0,1 0-1,-1-1 1,0 1 0,1 0 0,-1 0 0,0 0 0,1-1 0,-1 1 0,0 0 0,0 0 0,1-1 0,-1 1 0,0 0 0,0-1-1,1 1 1,-1 0 0,0-1 0,0 1 0,0-1 0,11-47 1255,0 6-680,-10 33-519,1 0-1,0 0 0,1 0 0,0 0 0,0 0 1,0 0-1,1 1 0,9-14 0,-5 9-60,1 0 0,0 1 1,0 0-1,2 0 0,-1 1 0,1 1 0,1 0 0,15-11 0,-17 11-75,2 1-71,-9 8-246,1 1 0,0 0-1,-1 0 1,1 0-1,-1 0 1,1 0 0,0 1-1,-1 0 1,1 0-1,-1 0 1,5 1 0,31 6-8458,-28-7 5524,-1 4 35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8.9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67 304,'-10'28'3619,"8"-26"-3478,1-1 0,0 1 0,0 0 0,0 0 0,0 0-1,0 0 1,0 0 0,1 0 0,-1 0 0,1 0 0,-1 0 0,1 0 0,0 0 0,-1 0 0,1 0-1,1 0 1,-1 0 0,0 1 0,0-1 0,2 3 0,10 27 1079,-11-25-971,1-1-1,0 1 1,1-1 0,-1 1-1,1-1 1,1 0 0,-1 0-1,1 0 1,0 0 0,1-1-1,-1 0 1,1 0-1,0 0 1,11 8 0,-12-11-145,2 3 128,1 0-1,0-1 1,0-1-1,0 1 1,1-1 0,-1 0-1,1-1 1,-1 1 0,1-2-1,0 1 1,0-1 0,0 0-1,0-1 1,0 0 0,0 0-1,0-1 1,11-1-1,-1-3-79,0-1-1,0-1 0,0 0 0,-1-1 0,-1-1 1,1-1-1,-1 0 0,-1-1 0,0-1 0,0 0 1,-1-1-1,13-17 0,-25 28-128,0 0 0,0 0 0,0-1 0,0 1-1,-1 0 1,1-1 0,-1 0 0,1 1 0,-1-1 0,0 0 0,0 1 0,-1-1 0,1 0-1,0 0 1,-1 0 0,0 0 0,0 0 0,0 0 0,0 0 0,0 0 0,0 0 0,-1 1 0,1-1-1,-1 0 1,0 0 0,0 0 0,0 1 0,0-1 0,-3-4 0,-14-14 266,15 17-258,1-1 0,-1 1 0,0 0 0,-1 1 0,1-1 0,-1 1 0,0-1 0,0 1 0,0 0 0,0 0 0,0 1 0,-1-1 0,1 1 0,-1 0 0,1 0 0,-1 1 0,0-1 0,0 1 0,0 0 0,0 1 0,0-1 0,-5 1 0,-14 0-111,1 2-1,0 1 0,0 0 1,1 2-1,-1 1 0,1 1 0,-42 18 1,-25 21-6898,87-45 6251,-5 4-855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9.8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343 0 288,'0'3'11559,"0"-1"-11512,-2 2 598,0 0 0,0-1 0,0 0-1,0 1 1,0-1 0,-1 0 0,1 0-1,-5 3 1,-27 28 123,5-4-444,-21 20 648,38-36-713,0-2-1,-1 0 1,0 0 0,-25 16 0,25-20-73,1 1-1,0 0 1,-17 17 0,-13 9 374,33-26-1057,26-14-2384,-3-24-6549,-5 11 3539,-9 11 2992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40.3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24 612,'2'-24'7092,"-1"24"-6826,0 1-1,0-1 1,1 0-1,-1 1 1,0-1-1,0 0 1,0 1 0,0-1-1,0 1 1,0 0-1,0-1 1,0 1 0,0 0-1,0 0 1,0-1-1,-1 1 1,1 0-1,0 0 1,-1 0 0,1 0-1,1 2 1,13 31 2300,2 1-1157,35 44 927,-31-52-1784,-16-20-424,1 1 0,0-1 1,1 0-1,11 10 1,36 31 394,-43-40-439,1 1 1,-1 0-1,-1 1 1,0 0 0,0 0-1,12 18 1,-11-13 15,-9-14-108,-1 0 1,0 0-1,0 0 1,0 1-1,-1-1 1,1 0-1,0 0 1,0 1-1,-1-1 0,1 0 1,-1 1-1,1-1 1,-1 1-1,1-1 1,-1 2-1,0-1-114,-1-1 0,1 0 0,-1 1-1,1-1 1,-1 0 0,0 1 0,1-1 0,-1 0 0,0 0-1,0 0 1,0 0 0,0 0 0,0 0 0,0 0 0,0 0-1,0 0 1,-2 0 0,3 0 2,0-1 0,-1 0 0,1 1 0,0-1 0,0 0 0,0 0 0,-1 1 0,1-1 0,0 0 0,-1 0 0,1 1 0,0-1 0,-1 0 0,1 0 0,0 0 0,-1 1-1,1-1 1,0 0 0,-1 0 0,1 0 0,0 0 0,-1 0 0,1 0 0,-1 0 0,1 0 0,0 0 0,-1 0 0,1 0 0,0 0 0,-1 0 0,1 0 0,0 0 0,-1 0 0,1-1 0,-1 1 0,1 0 0,0 0 0,0 0 0,-1 0 0,1-1 0,0 1 0,-1 0 0,1 0 0,0-1 0,0 1 0,-1 0-1,1-1 1,0 1 0,0 0 0,0-1 0,-1 1 0,1 0 0,0-1 0,0 1 0,0-20-11221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8.1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1 500,'0'24'6891,"0"31"-4906,11-25-857,-11 29-528,0-58-603,21 4-2890,-21-9 2224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41.2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13 336,'0'0'168,"0"0"0,0-1-1,0 1 1,0 0 0,0-1 0,0 1 0,-1-1-1,1 1 1,0 0 0,0-1 0,0 1 0,0 0 0,0-1-1,1 1 1,-1 0 0,0-1 0,0 1 0,0 0-1,0-1 1,0 1 0,0 0 0,0-1 0,1 1-1,-1 0 1,0-1 0,0 1 0,0 0 0,1-1-1,-1 1 1,0 0 0,1 0 0,-1 0 0,0-1-1,0 1 1,1 0 0,-1 0 0,0 0 0,1-1-1,-1 1 1,0 0 0,1 0 0,-1 0 0,0 0 0,1 0-1,-1 0 1,1 0 0,-1 0 0,0 0 0,1 0-1,-1 0 1,2 0 752,25 23 4167,-2-3-3669,-11-4-674,-2 2-1,0 0 1,9 20-1,-11-19-302,2 0 0,-1-1 0,16 17 0,-14-16-273,-13-17-145,1 0-1,0 0 1,1 0-1,-1 0 1,0 0-1,1 0 1,-1-1 0,1 1-1,-1 0 1,1-1-1,0 1 1,-1-1-1,1 0 1,0 1 0,0-1-1,0 0 1,3 1-1,-3-2 1,10 6-351,-5-5 1532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41.9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421 1 480,'9'1'1306,"-13"1"556,3-2-1559,0 1 0,0-1 0,0 0-1,1 1 1,-1-1 0,0 1-1,0-1 1,0 1 0,0-1-1,1 1 1,-1-1 0,0 1-1,1 0 1,-1-1 0,1 1-1,-1 0 1,0 0 0,1 0 0,0-1-1,-1 1 1,0 1 0,-2 3 689,-4 9 1357,6-11-2158,1-1 1,-1 1-1,1-1 0,-1 0 1,0 0-1,0 1 1,0-1-1,0 0 1,0 0-1,0 0 1,-1 0-1,1 0 1,-1 0-1,1 0 1,-4 2-1,-10 15 553,-26 47 729,-2 1-578,-108 158 718,134-204-1483,13-17-85,0 1 0,1-1-1,-1 1 1,1 0 0,0 0 0,-4 10 0,4-7 25,-1-1 0,0 0 0,-1 0 0,1 0 0,-10 9 0,-6 11 154,13-17-164,6-8-44,0 0 1,-1 0 0,1 0 0,0 0-1,0 0 1,0 0 0,0 0 0,0 0 0,1 0-1,-1 1 1,1-1 0,-1 0 0,1 3-1,0-4 268,1-8-1182,-1 7 799,0 0-1,0-1 1,0 1-1,0 0 1,0 0-1,0-1 1,0 1-1,0 0 1,0 0-1,0-1 1,1 1-1,-1 0 1,0 0-1,0 0 1,0-1-1,0 1 1,0 0-1,1 0 1,-1 0-1,0-1 1,0 1-1,0 0 1,1 0-1,-1 0 1,0 0-1,0 0 1,1 0-1,-1-1 1,0 1-1,0 0 1,0 0-1,1 0 1,-1 0-1,0 0 1,0 0-1,1 0 1,-1 0-1,0 0 1,0 0-1,1 0 1,-1 0-1,0 0 1,0 0-1,1 0 1,-1 0-1,0 1 1,0-1-1,1 0 1,-1 0-1,0 0 1,0 1 62,0-1 0,0 0 0,0 0 0,0 0 1,0 1-1,0-1 0,0 0 0,0 0 0,0 1 0,0-1 0,0 0 1,-1 0-1,1 0 0,0 1 0,0-1 0,0 0 0,0 0 0,0 0 0,-1 0 1,1 1-1,0-1 0,0 0 0,0 0 0,-1 0 0,1 0 0,0 0 1,0 0-1,-1 0 0,1 0 0,0 1 0,0-1 0,0 0 0,-1 0 1,1 0-1,0 0 0,0 0 0,-1 0 0,1 0 0,0 0 0,0-1 0,-1 1 1,1 0-1,0 0 0,0 0 0,0 0 0,-1 0 0,1 0 0,0 0 1,0 0-1,0-1 0,-1 1 0,1 0 0,0 0 0,0 0 0,0 0 0,0-1 1,-1 1-1,1 0 0,0 0 0,0 0 0,0-1 0,0 1 0,0 0 1,0-1-1,-1-8-7007,0-1 4621,-8-2-257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55.2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91 224,'0'0'3842,"23"-12"574,-16 10-3676,-6 1-540,1 1 0,-1 0 0,1-1 0,-1 1 0,0-1 0,1 0 0,-1 1-1,0-1 1,1 0 0,-1 0 0,0 0 0,0 0 0,0 0 0,0 0-1,0 0 1,0 0 0,0 0 0,1-3 0,-1 4-50,0-1 0,-1 0 0,1 0 0,0 1 1,0-1-1,0 1 0,0-1 0,0 1 0,0-1 0,0 1 0,1 0 1,-1-1-1,0 1 0,0 0 0,0 0 0,0 0 0,0 0 1,0 0-1,1 0 0,-1 0 0,0 0 0,0 0 0,0 1 0,0-1 1,1 1-1,15-1 503,-1-1-250,9 1 167,23 14 85,0-3 1,0-2 0,1-2 0,71 2 0,-75-11-418,0-3 0,49-10 0,-9 1-23,-59 12-96,52 2 0,-33 1-32,-29 0-2,0 1 1,0 0-1,19 5 0,-25-4 25,0-1 1,0 0-1,1-1 0,-1 0 0,1 0 1,-1-1-1,18-2 0,4-2 179,0 1 0,45 2 0,-44 1-222,-8 0-32,-1-2 0,0-1 0,0-2 0,30-8 0,-31 9 18,-1 0 1,1 2-1,-1 0 1,1 2-1,31 3 1,27-1 28,5-14-21,22 0 18,-11 0-13,-11 6 189,-71 3-181,-14 2-68,0 1 0,0-1-1,0 1 1,1 0 0,-1 0-1,0-1 1,0 1 0,0 0-1,0 0 1,1 0 0,-1 0 0,0 0-1,0 1 1,0-1 0,0 0-1,1 0 1,-1 1 0,0-1-1,0 1 1,0-1 0,2 2-1,-1-1 7,0-1-1,0 1 1,0 0-1,0-1 1,0 1-1,1-1 1,-1 0-1,0 0 1,0 0-1,1 0 1,3 0-1,18 2 60,-22-1-64,1 0 0,0 0 1,0 0-1,0-1 0,0 1 0,0-1 0,0 0 0,0 0 0,0 0 1,4 0-1,21 3 21,-16 0 44,1 0 0,-1-1 0,1 0 0,-1-1 0,23-1 0,30 12-68,-19-5 9,-2 5 4,18 4-21,35 3 18,-92-18-9,-1 0 0,1 0-1,-1 0 1,1 0 0,-1-1 0,1 0 0,-1 0 0,1 0 0,7-2-1,22 0 21,-4 0-41,-22 1 15,1 1 0,0-1 0,-1 2-1,14 1 1,-11 1-1,-7-3-2,24-2-1,26 8-3,41 0 4,-93-6 0,0 0 1,1 0 3,0 0 0,0 0-1,0 0 1,0 1 0,0-1-1,0 1 1,-1 0 0,1 0-1,4 1 1,21 4-18,-14 0 4,72-6-266,-82 2 272,-1 1 1,21-2-14,-15-1 0,-7-1 21,-1 1 1,1 0-1,0-1 0,0 1 1,-1 0-1,1 0 0,0 0 0,0 0 1,-1 1-1,1-1 0,0 0 1,0 1-1,-1-1 0,1 1 0,0 0 1,-1-1-1,1 1 0,1 1 0,31 6-53,-27-5 50,1-1-1,0 0 1,0 0 0,-1-1-1,1 0 1,0 0 0,0-1-1,15-1 1,-11 1-15,-5-2 18,15-2-12,-20 4 15,0 0-3,0 0-1,0 0 0,1-1 1,-1 1-1,0-1 0,0 0 1,0 0-1,1 0 0,-1 0 1,0 0-1,0 0 0,2-2 1,-2 1-3,-2-2 4,0 4-1,0-1 0,0 1 0,0 0 1,1-1-1,-1 1 0,0 0 0,0 0 0,0-1 1,1 1-1,-1 0 0,0-1 0,1 1 1,-1 0-1,0 0 0,0 0 0,1-1 0,-1 1 1,0 0-1,1 0 0,-1 0 0,0 0 0,1 0 1,-1 0-1,0 0 0,1 0 0,-1 0 1,1-1-1,-1 1 0,0 1 0,1-1 0,-1 0 1,1 0-2,-1 0 1,1 0 0,-1 0-1,1 0 1,-1 0 0,1 0-1,-1 0 1,0 0 0,1 0-1,-1-1 1,1 1 0,-1 0-1,1 0 1,-1 0 0,0 0-1,1-1 1,-1 1 0,0 0-1,1 0 1,-1-1 0,0 1-1,1 0 1,-1-1-1,0 1 1,1 0 0,-1-1-1,0 1 1,0 0 0,1-1-1,-1 1 1,0-1 0,0 1-1,0-1 1,2-2-2,10-15 2,-7 17-1,-2 16-5,-3-14 26,0 0-20,-1 0 0,1 1 1,0-1-1,-1 0 0,0 0 0,1 1 1,-1-1-1,0 0 0,1 0 0,-1 0 1,0 0-1,0 0 0,0 0 1,-1 1-1,2 0 1,1-1 0,-1 1 1,0-1-1,0 1 0,0-1 0,-1 1 1,1-1-1,0 1 0,0-1 0,-1 1 1,1-1-1,-1 1 0,0-1 1,1 1-1,-1-1 0,0 0 0,0 0 1,0 1-1,-1 0 0,2 0-1,-1 0 1,1-1-1,-1 1 0,1 0 0,0-1 1,0 1-1,0 0 0,0-1 0,0 1 1,0 0-1,0-1 0,1 1 1,-1 0-1,1-1 0,-1 1 0,1 0 1,0-1-1,1 3 0,3 18 2,-5-16-4,1 1 4,-1-1-1,-1 1 0,1 0 0,-1-1 0,0 1 0,0 0 0,-5 12 0,4-12 4,1 1-1,0 0 1,0-1-1,1 1 1,-1 0-1,2 0 1,1 12-1,-1 9 4,-1 237 17,11-193-65,-10-43 54,0-18 1,-1 1 0,0-1-1,-1 0 1,0 1-1,-1-1 1,-5 16-1,6-22-13,-1-1 0,1 1 0,1-1 0,-1 1 0,1-1 0,0 9 0,0-9 0,1-1 0,-1 1 1,-1-1-1,1 1 0,-1-1 1,0 0-1,0 1 0,-2 4 0,-7 34 21,-1 16-9,0 4-13,10-60 2,1 1-1,-1-1 1,1 1-1,0-1 1,0 0-1,0 1 1,1-1-1,-1 1 1,1-1 0,0 0-1,2 7 1,-2-8-2,-1 1 1,1 0 0,0-1 0,-1 1 0,1 0-1,-1 0 1,0 0 0,0-1 0,0 1 0,0 0-1,-1 3 1,-2 8 5,0-1 0,1 1 0,1 0 0,0 0 0,0 0 0,3 16 0,-2 4 9,11 32-1,-11 36-14,11-58 16,-11 39-5,11-32-35,-12-47 28,1 0 0,1 0-1,-1 0 1,1 0 0,-1 1 0,1-1-1,0 0 1,1 0 0,2 5-1,6 42 22,-3-37-17,0 0 1,-2 1-1,5 15 0,6 18 236,3-8 46,-13-30-186,-1 0-1,0 1 1,-1 0 0,0 0-1,0 0 1,-1 0 0,1 13-1,7 36-39,-11-56-70,0-2 11,1 1 0,-1-1 1,0 1-1,0 0 0,0-1 0,0 1 0,0 0 1,-1-1-1,1 1 0,-1-1 0,0 1 0,0-1 1,0 1-1,0-1 0,0 0 0,-2 4 0,2 16-35,1-20 31,1 0 0,-1 0 1,0 0-1,0 0 0,0-1 0,0 1 0,0 0 0,0 0 0,0 0 0,0 0 1,-1-1-1,1 1 0,-1 0 0,-1 2 0,1-2-3,0-1 1,0 1-1,0-1 0,0 1 0,0 0 1,0 0-1,1 0 0,-1-1 0,1 1 1,-1 0-1,1 0 0,-1 0 0,1 0 1,0 0-1,0 0 0,0 2 0,1 45-45,-1-34 27,0-14 12,-1 35 24,-1-33-22,0 0 0,1 1 0,0-1 1,0 0-1,0 0 0,0 0 0,0 1 0,1-1 1,-1 0-1,1 1 0,0-1 0,0 0 0,0 1 1,1 3-1,0 6-111,-5-7 77,3-5 45,1-1-1,-1 0 0,1 1 1,-1-1-1,1 1 1,-1-1-1,1 1 1,-1 0-1,1-1 1,0 1-1,-1-1 1,1 1-1,0 0 1,0-1-1,-1 1 0,1 0 1,0-1-1,0 1 1,0 0-1,0-1 1,0 2-1,0 10-28,1-8 19,-1 0-1,0 1 1,0-1-1,0 0 0,0 0 1,0 1-1,-1-1 1,0 0-1,0 0 0,0 0 1,-1 0-1,-2 7 1,0 11-19,3-21 24,0-1 1,1 1 0,-1-1-1,1 0 1,-1 1 0,1-1 0,-1 0 0,1 1-1,-1-1 1,1 0 0,-1 1 0,1-1 0,0 1-1,-1-1 1,1 1 0,0-1 0,0 1-1,-1-1 1,1 1 0,0-1 0,0 1 0,0-1-1,-1 1 1,1-1 0,0 1 0,0 0 0,0-1-1,0 1 1,0-1 0,0 1 0,0-1-1,1 1 1,-1 0 0,0-1 0,0 1 0,0 1-8,9 4-65,-9-6 72,-1 0 0,1 0 0,0 0 0,-1 0 0,1 0 1,-1 0-1,1 1 0,0-1 0,-1 0 0,1 0 0,-1 0 0,1 1 0,0-1 0,-1 0 0,1 1 0,0-1 1,-1 0-1,1 1 0,0-1 0,0 0 0,-1 1 0,1-1 0,0 0 0,0 1 0,0-1 0,0 1 1,0-1-1,-1 0 0,1 1 0,0-1 0,0 1 0,0-1 0,0 1 0,0 0 0,0 0-3,11 5-52,-11 11 31,0-16 20,0 0-79,0-1 49,0 1 0,0-1 0,0 1-1,0-1 1,-1 1 0,1-1 0,0 1-1,0-1 1,-1 1 0,1-1 0,0 1-1,0-1 1,-1 1 0,1-1 0,0 1-1,-1-1 1,1 0 0,-1 1 0,1-1-1,-1 0 1,1 1 0,-1-1 0,1 0-1,-1 1 1,0-1 0,-1 0-288,-32-12-7334,6-32-5255,26 38 12006,-9-17-2927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4.8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62 800,'11'-25'3653,"-2"11"-1939,-8 13-1329,0 0 0,0 0 1,0 0-1,0-1 0,0 1 0,0-1 0,0 1 1,0-1-1,0 1 0,-1-1 0,1 1 0,-1-1 1,1-1-1,4 3 1836,-4-1-2060,-1 1-1,1 0 0,-1 0 1,1 0-1,-1 0 1,0-1-1,1 1 1,-1 0-1,1 0 0,-1 0 1,1 0-1,-1 0 1,1 0-1,-1 0 1,1 0-1,-1 0 1,1 0-1,-1 0 0,1 1 1,-1-1-1,0 0 1,1 0-1,-1 0 1,1 1-1,-1-1 0,0 0 1,1 0-1,-1 1 1,1-1-1,-1 0 1,0 1-1,1-1 1,-1 0-1,0 1 0,0-1 1,1 1-1,-1-1 1,0 0-1,0 1 1,0-1-1,1 1 0,-1 0 1,5 17 805,1 6-403,4 6-142,1 54 258,-11-50-438,-1-20-176,0-1-1,1 1 1,1-1-1,1 1 1,0 0-1,4 15 1,0 16 27,-1-3 8,-3-36-79,-1 0 0,0 1 0,0-1 0,-1 1 0,0 12 1,0-13-6,0 1 1,0 0-1,1-1 1,0 1-1,3 12 1,-2-7 31,0 0 1,-1 1 0,0-1 0,-1 1 0,-3 23 0,1 4 109,-8 21 97,10-58-233,0 0 1,0 0 0,0 1 0,-1-1 0,1 0 0,-1 0-1,0 0 1,0 1 0,0-1 0,0 0 0,-2 3 0,-2 14 131,-1-3-64,5-11-82,-1-1 0,2 0 0,-1 1 0,0-1 0,1 1 0,0-1 0,0 0 0,2 10 1,-1 0-7,-1-4 62,1-9-50,-1 1 0,0 0 1,0-1-1,0 1 0,0 0 0,0-1 1,-1 1-1,1 0 0,-1-1 1,0 1-1,0-1 0,0 1 0,0-1 1,0 1-1,-2 2 0,0 30 205,4-20-208,-1-22-633,-23-23-6491,7 14 2455,15 15 4279,0 0 0,0 0 1,-1 0-1,1 0 1,0 0-1,0 0 1,0 0-1,0 0 1,0 0-1,0-1 0,1 1 1,-1 0-1,0-1 1,0 1-1,1 0 1,-1-4-1,-8-12-3777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5.6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68 560,'-10'18'12051,"40"-36"-7448,-19 13-3587,10-2-268,-19 7-415,8-2-83,-1 1 0,1 0 0,0 1-1,0 0 1,10 2 0,-11-1-180,0-1 0,1 1 0,-1-2 0,0 1 1,16-4-1,-8 1 117,0 1 0,0 0 0,33 2 0,-30 0-58,-5 0-58,1 0-1,0 0 1,0-2-1,-1 0 1,1-1-1,-1 0 1,1-2-1,-1 1 1,26-14-1,-17 11-446,-24 11-354,-13 6-342,-2-3-2391,1 1 0,-1-2 0,-27 9 0,20-9-420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6.2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63 336,'0'0'3016,"10"7"5306,-4-5-7736,-1 0-1,1 0 0,-1 0 0,1-1 0,0 0 0,0 0 0,0-1 0,-1 1 0,7-2 1,4 0-206,-1 0 1,1-2 0,-1 0 0,24-8-1,34-7-48,66-18-311,-132 34-189,17-2 154,-24 4-56,1 0 1,-1-1 0,1 1 0,-1 0 0,0 0-1,1 0 1,-1 0 0,1 0 0,-1 0-1,1 0 1,-1 0 0,1 0 0,-1 0 0,0 0-1,1 0 1,-1 0 0,1 1 0,-1-1-1,1 0 1,-1 0 0,0 0 0,1 1 0,-1-1-1,0 0 1,1 0 0,-1 1 0,0-1-1,1 0 1,-1 1 0,0-1 0,1 0-1,-1 1 1,0-1 0,0 1 0,1 0 0,-35 19-10536,14-9 6990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6.8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0 170 84,'11'-29'6297,"20"4"-1602,-26 18-3840,1 0 1,0 1 0,1 0 0,0 0-1,0 0 1,0 1 0,12-7 0,72 24 1050,-85-11-1860,10 2-115,-1-2 1,1 0 0,-1-1-1,1 0 1,0-1 0,-1-1-1,0-1 1,24-6 0,25-12-4410,-62 20 3875,1 0 1,-1-1-1,0 1 1,1-1-1,-1 1 1,0-1-1,0 0 1,0 0-1,0 0 1,0 0-1,2-3 1,2-2-1540,5-5-1363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7.6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378 19 336,'0'-4'1083,"0"4"-952,-1 0-1,1-1 1,0 1-1,0 0 1,0-1-1,0 1 1,0-1-1,0 1 1,-1-1-1,1 1 1,0 0-1,0-1 1,0 1 0,1-1-1,-1 1 1,0-1-1,0 1 1,0 0-1,0-1 1,0 1-1,0-1 1,0 1-1,1 0 1,-1-1-1,0 1 1,0 0-1,1-1 1,-1 1-1,0 0 1,1-1-1,-1 1 1,0 0-1,1 0 1,-1-1-1,0 1 1,7-1 5741,-7 1-5754,-1 0-1,1-1 1,0 1 0,-1 0 0,1 0 0,0 0-1,-1 0 1,1 0 0,0 0 0,-1 0 0,1 0 0,0 1-1,-1-1 1,1 0 0,0 0 0,-1 0 0,1 0-1,0 0 1,-1 0 0,1 1 0,0-1 0,0 0-1,-1 0 1,1 1 0,0-1 0,0 0 0,-1 0 0,1 1-1,0-1 1,0 0 0,0 0 0,0 1 0,-1-1-1,1 0 1,0 1 0,0-1 0,0 0 0,0 1 0,0-1-1,0 1 1,-41 35 2613,-4 27-1745,30-43-544,-24 41 0,31-49-304,0 0 0,0-1-1,-1 1 1,-13 12 0,12-14-17,1 0-1,0 1 0,1 0 0,-9 15 0,12-18-39,0 0 0,0-1 0,-1 0 0,-9 10 0,-14 17 182,-26 31 40,47-59-292,7-5-24,1-9-980,-1 2-255,1-1-1,0 0 1,1 1-1,0-1 1,0 1-1,0-1 0,1 1 1,2-7-1,-3-17-5044,-1 11 3120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8.1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8 1672,'0'-1'215,"0"1"0,-1-1 0,1 1 0,0 0 1,0-1-1,-1 1 0,1-1 0,0 1 0,-1 0 0,1-1 0,-1 1 0,1 0 0,0 0 0,-1-1 0,1 1 0,-1 0 0,1 0 0,-1-1 0,1 1 1,-1 0-1,1 0 0,-1 0 0,1 0 0,-1 0 0,1 0 0,-1 0 0,1 0 0,-1 0 0,1 0 0,-1 0 0,1 0 0,-1 0 0,1 0 1,0 1-1,-1-1 0,1 0 0,-1 0 0,1 0 0,-1 1 0,1-1 0,0 0 0,-1 1 0,1-1 0,-1 0 0,1 1 0,0-1 0,-1 0 1,1 1-1,0-1 0,0 1 0,-1-1 0,1 0 0,0 1 0,0-1 0,0 1 0,0-1 0,-1 1 0,1-1 0,0 1 0,0-1 0,0 1 1,0-1-1,0 1 0,0-1 0,0 2 0,20 24 2232,2 1-1579,-18-19-681,0-1 0,1-1-1,0 1 1,1-1-1,-1 1 1,10 7 0,18 21 353,-20-19-211,0 0 0,20 16 1,7 8 170,109 118 716,-76-91-814,-62-58-429,-10-9-6,-1 0 0,0 0 0,1 0 0,-1 1 0,0-1 0,0 0 0,1 0 0,-1 0 0,0 0 0,1 1 0,-1-1 0,0 0 0,0 0 0,1 1 0,-1-1 0,0 0 0,0 0 0,0 1 0,1-1 0,-1 0 0,0 1 0,0-1 0,0 0 0,0 1 0,0-1 0,0 0 0,0 1 0,1-1 0,-1 0 0,0 1 0,0-1 0,0 0 0,0 1 0,-1-1 0,1 0 0,0 1 0,0-1 0,0 0 0,0 1 0,0-1 0,0 0 0,0 0 0,-1 1 0,1-1 0,0 0 0,0 1 0,0-1 0,-1 0 0,1 0 0,0 1 0,0-1 0,-1 0 0,1 0 0,0 0 0,-1 1 0,-42-19-12275,32 12 8355,0-1 18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9.4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 13 448,'0'0'1670,"-2"-12"5748,2 12-7177,-1 1 0,0-1 0,0 0 0,1 1 0,-1-1 1,0 1-1,1-1 0,-1 1 0,1-1 0,-1 1 0,1 0 0,-1-1 1,1 1-1,-1 0 0,1-1 0,0 1 0,-1 0 0,1-1 1,0 1-1,-1 0 0,1 0 0,0 0 0,0-1 0,0 1 1,0 0-1,0 0 0,0 0 0,0-1 0,0 1 0,0 0 1,0 0-1,0-1 0,1 1 0,-1 1 0,8 45 711,-4-21-306,7 29-30,-11-36-482,-1 7 136,2 1 0,1-1-1,5 27 1,-5-38-100,0 1 0,-1 0 1,-1 20-1,0-21-53,0 1 1,1-1 0,4 20 0,-4-25-56,0 1 0,0 0 1,-1 0-1,-2 17 0,1-18-14,0 0 0,1 1 0,0-1 0,1 0 0,2 12-1,-1-4 42,0 0-1,-1 0 0,-1 0 0,-4 23 1,1 17 224,3-41-200,0-5-14,0-1-1,0 1 1,1 0 0,0-1-1,6 22 1,-5-27-43,-1 0 0,0 0 0,-1 0 0,0 0 0,0 0 0,-1 11 0,0 3 133,1-19-119,-3 3-2220,3-4 2049,0 0 0,0-1 0,0 1 1,0 0-1,1 0 0,-1 0 1,0 0-1,0-1 0,0 1 0,0 0 1,0 0-1,0 0 0,0-1 0,0 1 1,0 0-1,0 0 0,0-1 1,0 1-1,-1 0 0,1 0 0,0 0 1,0 0-1,0-1 0,0 1 1,0 0-1,0 0 0,0 0 0,0 0 1,-1-1-1,1 1 0,0 0 1,0 0-1,0 0 0,0 0 0,0 0 1,-1-1-1,1 1 0,0 0 1,0 0-1,0 0 0,-1 0 0,1 0 1,0 0-1,0 0 0,0 0 1,-1 0-1,1 0 0,0 0 0,0 0 1,0 0-1,-1 0 0,1 0 1,0 0-1,0 0 0,0 0 0,-1 0 1,1 0-1,0 0 0,0 0 1,0 1-1,-1-1 0,1 0 0,0 0 1,0 0-1,0 0 0,0 0 1,-1 1-1,-18-42-11516,17 28 8233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8.6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0 532,'0'0'112,"9"1"2554,-10 1-942,0-1-1625,1 0 0,-1 0 0,0 0 0,0 0 0,1 0 0,-1 0 0,1 0 0,-1 0 0,1 0 1,-1 0-1,1 1 0,-1-1 0,1 0 0,0 0 0,0 0 0,0 1 0,0 0 0,-11 42 1053,0 15 268,0-28-951,11-28-424,-1-1-42,1-1 1,0 0-1,-1 0 1,1 0 0,0 0-1,0 0 1,0 1-1,0-1 1,0 0-1,0 0 1,0 0-1,0 0 1,0 0-1,1 1 1,-1-1 0,1 0-1,-1 0 1,0 0-1,1 0 1,0 0-1,-1 0 1,1 0-1,0 0 1,-1 0-1,1 0 1,0-1-1,0 1 1,1 1 0,-1-2-130,0 1 0,0-1-1,-1 0 1,1 0 0,0 0 0,0 0 0,0 0 0,0 0 0,-1 0 0,1 0 0,0 0 0,0-1 0,0 1 0,-1 0 0,1 0 0,0-1 0,0 1 0,-1-1 0,1 1 0,0 0 0,-1-1 0,1 1 0,0-1 0,0-1 0,20-19-4087,-19 19 3767,0-4-1622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0.0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1084,'5'7'3449,"-5"-7"-3317,1 0-1,-1 0 1,0 1 0,1-1-1,-1 0 1,0 0 0,1 0-1,-1 1 1,0-1 0,1 0-1,-1 0 1,0 1 0,1-1 0,-1 0-1,0 1 1,0-1 0,1 0-1,-1 1 1,0-1 0,0 1-1,0-1 1,0 0 0,0 1-1,1-1 1,-1 1 0,0-1-1,0 0 1,0 1 0,0-1-1,0 1 1,0-1 0,0 0-1,0 1 1,-1-1 0,1 1 0,0 0 76,0 0 0,0-1 0,-1 1 1,1-1-1,0 1 0,0 0 0,0-1 1,0 1-1,0-1 0,0 1 0,0-1 1,1 1-1,-1 0 0,0-1 1,0 1-1,0-1 0,0 1 0,1-1 1,-1 1-1,0-1 0,1 1 0,-1-1 1,0 1-1,1-1 0,-1 1 0,1-1 1,-1 1-1,0-1 0,1 0 1,-1 1-1,1-1 0,-1 0 0,1 1 1,0-1-1,0 1-365,3 0 583,1 0-1,-1 0 1,1 0 0,-1-1-1,1 0 1,-1 0 0,1 0-1,0 0 1,-1 0 0,8-3-1,19 1 674,-2 2-593,21 0 187,65-7 1,-89 1-713,-21 4-47,0 0 0,1 1 0,0 0 0,-1 0 0,1 0 0,0 0 0,-1 1 0,1 0-1,0 0 1,-1 1 0,1 0 0,7 1 0,-12 0-252,-1-1 1,0 0-1,1 0 0,-1 0 0,0 0 1,1 1-1,-1-1 0,0 0 1,0 0-1,0 1 0,0-1 0,0 0 1,0 0-1,-1 0 0,1 1 0,0-1 1,-1 0-1,1 0 0,-1 0 1,1 0-1,-1 1 0,1-1 0,-1 0 1,0 0-1,1 0 0,-1 0 0,0-1 1,0 1-1,0 0 0,-1 1 1,-19 5-7026,10-2 3573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0.6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2576,'13'-9'11622,"-5"-17"-5459,-2 18-5167,-6 8-1040,-1 0 0,1 0-1,0 0 1,0 0-1,-1-1 1,1 1 0,0 0-1,0 0 1,-1 0-1,1 0 1,0 0 0,0 0-1,-1 0 1,1 0 0,0 0-1,0-1 1,0 1-1,-1 0 1,1 0 0,0 0-1,0-1 1,0 1 0,0 0-1,-1 0 1,1 0-1,0-1 1,0 1 0,0 0-1,0 0 1,0-1 0,0 1-1,0 0 1,0 0-1,0-1 1,0 1 0,0 0-1,0 0 1,0-1 0,0 1-1,0 0 1,0 0-1,0-1 1,0 1 0,0 0-1,0 0 1,0-1 0,0 1-1,0 0 1,0 0-1,0-1 1,1 1 0,-1 0-1,0 0 1,0 0 0,0-1-1,0 1 1,1 0-1,-1 0 1,-21-7-11535,19 7 9818,-9-5-2290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3.3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496 6 784,'0'0'4403,"-21"-5"1384,19 6-5408,1-1-1,-1 1 0,0 0 0,1 0 1,-1-1-1,0 1 0,0-1 1,1 1-1,-1-1 0,0 0 0,0 0 1,1 0-1,-1 0 0,0 0 1,0 0-1,0 0 0,-2-1 0,-4 1-141,-35 23 1681,41-22-1821,-28 12 263,-26 17 276,52-28-518,0 0 0,1 0 0,-1 0 0,0 1 0,1-1 0,0 1 0,-6 5 0,-21 16 268,27-22-369,0 1 0,0-1-1,0 1 1,1 0 0,-1 0-1,1 0 1,0 0 0,0 0-1,0 0 1,0 1 0,1-1-1,-3 8 1,3-7-5,-1 0-1,0 0 1,1 0 0,-2-1-1,1 1 1,0 0-1,-1-1 1,-3 5 0,-19 26 127,8-9-52,16-23-63,2 17 40,5-8-70,1-2 0,-1 1 0,2-1 0,-1 0 0,1-1 0,0 0 0,1 0 0,0 0 0,17 9 0,53 43-102,-69-52 174,16 11-7,-1 1 0,41 42-1,-51-48-47,-13-12-6,0 0 0,1 0-1,-1 0 1,0 0-1,0 0 1,0 0-1,-1 0 1,1 1-1,0-1 1,-1 1-1,0-1 1,1 1-1,-1 0 1,0-1 0,-1 1-1,1 0 1,0 3-1,6 10 56,-7-15-59,1-1 1,-1 1-1,1 0 0,0 0 0,-1 0 1,1 0-1,-1 0 0,0 0 0,1 0 1,-1 0-1,0 0 0,0 0 0,1 0 0,-1 0 1,0 0-1,0 0 0,0 0 0,0 0 1,-1 0-1,1 0 0,0 0 0,0 0 1,-1 1-1,1-2 0,0 1 0,-2 2 0,-1 3-26,-1 2 25,-1-1 1,0 0-1,0 0 0,0 0 0,-1 0 1,0-1-1,-7 6 0,-1 1 82,8-8-22,0 0 0,0 0 0,-1 0 0,1-1 0,-1 0 0,0 0 0,-11 4 0,-6 2 72,8-4-74,0 0-1,0-1 0,-29 6 1,5-4-1,30-5-61,1 0 0,-1 0-1,1-1 1,-1 0-1,0 0 1,1-1 0,-1-1-1,0 0 1,1 0 0,-1-1-1,-14-4 1,18 4-243,0 0 0,1 0 0,-1 0 0,1-1 0,0 0-1,0 0 1,0 0 0,0 0 0,1-1 0,-6-5 0,-2-18-5282,8-14-3567,4 24 5396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5.0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56 207 60,'0'0'5605,"-21"7"5058,21-6-10551,0 0-1,0 1 1,0-1-1,0 0 1,0 0-1,1 0 1,-1 0 0,1 0-1,-1 0 1,0 0-1,1 0 1,0-1-1,-1 1 1,1 0-1,0 0 1,-1 0-1,1 0 1,0-1 0,0 1-1,-1 0 1,1-1-1,0 1 1,0-1-1,0 1 1,1 0-1,35 7 561,-25-8-628,0-1-1,0 1 0,0-2 1,17-3-1,-11 0-4,-11 3-34,0 0 0,0 0 0,0 0 0,0-1 0,0 0 0,-1 0 0,1-1 0,-1 0 0,0 0 0,6-5 0,29-35 34,-38 41-35,0-1 0,-1 1-1,0-1 1,0 0 0,0 1-1,0-1 1,0 0 0,-1 0 0,0 0-1,1-1 1,-1-5 0,5-14 4,-5 23-7,-1 0 1,1-1-1,-1 1 0,1 0 1,-1 0-1,1-1 1,-1 1-1,0 0 0,0 0 1,0-1-1,1 1 0,-1 0 1,-1-1-1,1 1 1,0 0-1,0 0 0,0-1 1,-1 1-1,1 0 1,0 0-1,-1-1 0,1 1 1,-1 0-1,0 0 1,1 0-1,-1 0 0,0 0 1,-1-1-1,-6-8 33,7 8 1,-1 0 1,1 0-1,-1 0 0,0 0 0,0 0 0,0 1 0,0-1 0,0 0 1,0 1-1,0 0 0,0-1 0,0 1 0,-1 0 0,1 0 1,0 0-1,-1 1 0,1-1 0,-1 0 0,1 1 0,-1 0 0,0 0 1,1 0-1,-1 0 0,-3 0 0,-3 1 8,1 1 0,0-1 1,0 1-1,0 1 0,0 0 1,0 0-1,0 0 0,1 1 0,-1 0 1,-8 7-1,-5 2 1,15-9-21,0 1 0,0 0 0,0 0 0,0 1 0,1 0-1,-6 8 1,-20 19 97,25-27-79,1-1 1,0 1-1,1 0 1,-1 0-1,1 0 0,0 1 1,1-1-1,0 1 0,0 0 1,0 0-1,-2 9 1,-8 20 173,12-33-206,0 0 0,1 0 1,-1 0-1,1 0 0,-1 0 0,1 0 0,0 0 0,0 0 1,0 0-1,1 1 0,-1-1 0,1 0 0,0 0 0,0 0 1,1 4-1,5 25 65,-6-28-60,0 0-1,0 1 0,1-1 0,-1 0 0,1 1 1,0-1-1,0 0 0,1 0 0,-1 0 1,1-1-1,0 1 0,0-1 0,0 1 0,0-1 1,1 0-1,-1 0 0,8 4 0,-2 0-7,1-1-1,0 0 0,1 0 1,-1-1-1,19 7 0,-21-10-125,0-1 0,0 0 0,1 0-1,-1-1 1,0 0 0,0 0-1,0-1 1,1 0 0,-1 0-1,0-1 1,0 0 0,-1 0-1,1-1 1,14-7 0,5-5-3195,-1-1 0,41-33 0,-20 14-4611,-25 22 4554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5.8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0 110 112,'3'-3'12896,"3"9"-8651,10 21-5893,-10-16 2949,-4-6-1230,1 0 0,-1 1 0,-1-1 0,1 0 0,-1 1 0,1 5 0,7 20 264,1 11 6,1 1-70,0 17 212,-7-36-195,-4-23-267,-1 1 0,1-1 0,0 1 0,1-1 0,-1 1 0,0-1 0,0 1 0,1-1 0,-1 1 0,1-1 0,-1 0 0,1 1 0,-1-1 0,1 0 0,2 3 0,0 10 462,-5-24 992,2-27-1314,-1 16-18,0 1-1,2 0 1,0 0-1,8-36 1,-5 34-155,-4 20 8,0-1 0,0 1 0,1-1 1,-1 1-1,1-1 0,-1 1 1,1 0-1,0-1 0,0 1 0,0 0 1,2-3-1,40-63-704,12-1-5037,-26 24-4064,-25 38 6775,5 1 146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6.8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19 636,'0'-3'1190,"1"2"-1039,-1 1 0,0-1 0,0 1 0,0 0 0,0-1 0,0 1 0,1-1 0,-1 1 0,0 0 0,0-1 0,0 1 0,0-1 0,0 1 0,0-1 1,0 1-1,0 0 0,-1-1 0,1 1 0,0-1 0,0 1 0,0 0 0,0-1 0,0 1 0,-1-1 0,1 1 0,0 0 0,0-1 0,-1 1 0,1 0 0,0-1 0,-9-1 7723,8 3-7771,1 0 0,0-1 0,0 1 0,0 0 1,0 0-1,0 0 0,0 0 0,0 0 0,0 0 0,0 0 0,0-1 0,1 1 0,-1 0 1,0 0-1,0 0 0,1 0 0,-1-1 0,1 1 0,-1 0 0,1 0 0,-1-1 0,1 1 1,-1 0-1,1-1 0,0 1 0,-1-1 0,1 1 0,1 0 0,1 18 670,28 42 1044,-28-56-1746,1 1 1,-1 0 0,0-1-1,0 1 1,0 1 0,-1-1-1,2 10 1,14 30 154,14 32 94,-18-48-197,15 25 35,-18-35-122,-10-18-31,0 1-1,0-1 1,0 0 0,1 1 0,-1-1-1,0 0 1,1 0 0,0 0-1,-1 0 1,1 0 0,0-1 0,3 3-1,4 2-3,9 1 423,-16-8-399,-1 1 1,0-1 0,0 0 0,0 1 0,0-1 0,1 0 0,-1 0 0,0 0 0,-1 0 0,1 0 0,0 0 0,0 0 0,0-1 0,0 1 0,-1 0 0,1-2 0,13-16 203,5-10 39,31-76 895,-7 10-598,-33 70-1028,2 0-2045,9-13-6807,-10 14 1793,-9 13 4420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7.5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21 476,'10'-20'7215,"-2"19"-2148,-5 17-1171,-3-14-3700,0 3 55,0 0 0,0 0 0,0 0 0,0-1 0,1 1 0,0 0 0,0 0 0,1 0 0,2 7 0,-2-5-162,-1 0-1,1 1 1,-2-1 0,1 0 0,-1 0-1,0 1 1,0-1 0,-3 10 0,2 5 38,1-14-90,-1-2-8,1 1-1,0 0 0,1-1 1,0 1-1,0-1 0,0 1 1,1-1-1,2 8 1,-3-10-1,0 0 1,0 0 0,0 0-1,0 0 1,-1 0 0,0 0-1,0 0 1,0 7 0,-1-8-3,1 0 1,0 1 0,0-1-1,0 0 1,0 0-1,1 1 1,-1-1 0,1 0-1,0 0 1,0 1-1,2 3 1,18 33 129,-9-25-647,-12-26-4059,-11-31-5838,10 39 9831,-8-15-2933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7.9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36 584,'-2'-5'5128,"-7"-15"-410,4 11-1633,5 9-3034,0 0 0,0 0 0,-1 1 0,1-1 0,0 0 1,0 0-1,0 0 0,0 0 0,0 0 0,0 0 0,0 0 0,0 0 0,0 0 0,-1 0 1,1 0-1,0 1 0,0-1 0,0 0 0,0 0 0,0 0 0,0 0 0,-1 0 0,1 0 0,0 0 1,0 0-1,0 0 0,0 0 0,0 0 0,0 0 0,-1 0 0,1 0 0,0 0 0,0-1 1,0 1-1,0 0 0,0 0 0,0 0 0,0 0 0,-1 0 0,1 0 0,0 0 0,0 0 0,0 0 1,0 0-1,0 0 0,0-1 0,0 1 0,0 0 0,0 0 0,0 0 0,0 0 0,0 0 1,0 0-1,-1 0 0,1-1 0,0 1 0,0 0 0,0 0 0,8 22-1427,8-6-3869,-6-7-1137,-1-3 3427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8.8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249 19 444,'0'-19'18074,"-2"19"-17840,-1 0 0,0 0 0,0 1 0,1-1 0,-1 0 0,0 1 1,0 0-1,1-1 0,-1 1 0,-4 2 0,-4 5 77,1 1-1,0 0 1,0 0 0,-17 21 0,-9 8 45,26-26-284,0-1 0,1 2 0,0-1-1,1 1 1,-12 24 0,-2 4 87,18-33-95,1 0 0,-1 0 0,2 1-1,-1 0 1,1-1 0,0 1 0,1 0 0,0 0 0,1 0 0,-1 0 0,2 0 0,-1 0-1,1-1 1,1 1 0,2 11 0,-3-16-39,0 0 1,0 0-1,1 0 0,-1 0 0,1 0 0,-1-1 1,1 1-1,1-1 0,-1 1 0,0-1 0,1 0 1,0 0-1,-1 0 0,1 0 0,0 0 1,1-1-1,-1 1 0,0-1 0,1 0 0,0 0 1,-1 0-1,1 0 0,0-1 0,0 0 1,0 0-1,0 0 0,0 0 0,0 0 0,0-1 1,0 1-1,0-1 0,0-1 0,0 1 1,0 0-1,5-2 0,18-4-369,-1-2 1,32-12-1,-40 13-636,33-18-5038,-47 22 4793,-1 1 1,0-1 0,1 0 0,-1 0 0,0 0 0,-1-1-1,1 1 1,-1-1 0,1 1 0,2-8 0,4 3-2272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9.8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88 131 696,'-7'10'4363,"5"-9"-3892,1 0 0,0 1 0,0-1 0,0 0-1,0 0 1,0 0 0,0 1 0,0-1 0,0 0 0,1 1 0,-1-1-1,1 1 1,-1-1 0,1 1 0,-1-1 0,1 1 0,-1 1 0,2-1-362,-1-1 1,1 0 0,-1 0 0,1 0 0,0 1 0,-1-1 0,1 0 0,0 0 0,0 0-1,0 0 1,0 0 0,0-1 0,0 1 0,0 0 0,0 0 0,0-1 0,0 1 0,0 0-1,0-1 1,1 1 0,-1-1 0,0 0 0,0 1 0,1-1 0,-1 0 0,0 0 0,1 0-1,-1 0 1,0 0 0,2 0 0,40-1 417,-23-4-322,-15 4-171,0 0 1,-1 0 0,1 0 0,0-1 0,-1 0-1,1 0 1,-1 0 0,0 0 0,1 0 0,-1-1-1,0 0 1,-1 0 0,6-5 0,43-51 155,-51 58-188,0-1 0,-1 1 1,1 0-1,0 0 0,-1 0 0,1-1 1,-1 1-1,1 0 0,-1 0 1,0-1-1,1 1 0,-1 0 0,0-1 1,0 1-1,0-1 0,0 1 1,0 0-1,0-1 0,-1 1 0,1 0 1,-1-3-1,-2-15 158,2 17-131,1 0 0,-1 0-1,0 0 1,1 1 0,-1-1 0,0 0 0,0 0 0,-1 1 0,1-1 0,0 1 0,0-1 0,-1 1 0,1-1 0,-1 1 0,1 0 0,-1-1-1,0 1 1,1 0 0,-1 0 0,0 0 0,0 1 0,0-1 0,0 0 0,0 1 0,0-1 0,0 1 0,0 0 0,-2-1 0,-3 0 25,1 0 0,-1 0 0,1 0 0,-1 1 0,1 0 0,-1 0 0,-11 3 0,9-1 20,0 0 0,0 1 0,0 0 0,1 1-1,-1 0 1,1 0 0,0 1 0,0 0 0,0 1 0,1-1-1,0 1 1,0 1 0,0-1 0,1 1 0,0 1 0,0-1-1,1 1 1,0 0 0,-6 13 0,1-1 32,9-18-91,-1 1 1,1-1-1,0 0 0,0 1 0,0 0 0,0-1 1,0 1-1,1 0 0,-1-1 0,1 1 1,0 0-1,0 3 0,0 15 82,-1-10-46,1 0 0,0 1 1,1-1-1,0 1 0,1-1 0,4 13 0,1 3 50,-6-24-88,-1 0 0,1 1 0,-1-1-1,1 0 1,0 0 0,1 0 0,-1 0-1,0 0 1,1 0 0,0 0 0,-1-1 0,1 1-1,0 0 1,1-1 0,-1 0 0,0 1 0,1-1-1,-1 0 1,1 0 0,3 2 0,-1-2 2,1 1 1,0-1-1,0 0 1,0 0-1,0 0 1,1-1-1,-1 0 1,0 0-1,1-1 1,-1 0-1,13-1 1,4-2-197,45-13 0,2 0-1278,-26 2-1831,-3-8-3720,-30 16 4168,1-5-1150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A67217-929B-4143-94A9-94A0B9892952}" type="datetimeFigureOut">
              <a:rPr lang="de-AT" smtClean="0"/>
              <a:t>14.04.2023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96FE10-F234-4139-B996-7DAF09A6C84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40643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http://web.cs.wpi.edu/~guttman/cs557_website/papers/saltzer1975.pdf</a:t>
            </a:r>
          </a:p>
          <a:p>
            <a:r>
              <a:rPr lang="de-AT" dirty="0"/>
              <a:t>https://adam.shostack.org/blog/the-security-principles-of-saltzer-and-schroeder/</a:t>
            </a:r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803424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16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429614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Warum</a:t>
            </a:r>
            <a:r>
              <a:rPr lang="en-US" dirty="0"/>
              <a:t> das </a:t>
            </a:r>
            <a:r>
              <a:rPr lang="en-US" dirty="0" err="1"/>
              <a:t>ganze</a:t>
            </a:r>
            <a:r>
              <a:rPr lang="en-US" dirty="0"/>
              <a:t>? -&gt; Mapping auf </a:t>
            </a:r>
            <a:r>
              <a:rPr lang="en-US" dirty="0" err="1"/>
              <a:t>Schwachstellen</a:t>
            </a:r>
            <a:r>
              <a:rPr lang="en-US" dirty="0"/>
              <a:t> und </a:t>
            </a:r>
            <a:r>
              <a:rPr lang="en-US" dirty="0" err="1"/>
              <a:t>Auswertung</a:t>
            </a:r>
            <a:endParaRPr lang="en-US"/>
          </a:p>
          <a:p>
            <a:endParaRPr lang="en-US" dirty="0"/>
          </a:p>
          <a:p>
            <a:r>
              <a:rPr lang="en-US" dirty="0"/>
              <a:t>QUIZ: “Principles”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074369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486979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Is used by</a:t>
            </a:r>
          </a:p>
          <a:p>
            <a:r>
              <a:rPr lang="en-US" dirty="0"/>
              <a:t> - ISPs to display advertisement or collect statistics</a:t>
            </a:r>
          </a:p>
          <a:p>
            <a:pPr marL="171450" indent="-171450">
              <a:buFontTx/>
              <a:buChar char="-"/>
            </a:pPr>
            <a:r>
              <a:rPr lang="en-US" dirty="0"/>
              <a:t>Some Captive Portals for logon page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de-AT" dirty="0"/>
              <a:t>http://labsdetectify.wpengine.com/2014/10/21/hostile-subdomain-takeover-using-herokugithubdesk-more/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713685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REST = Representational State Transfer; </a:t>
            </a:r>
            <a:r>
              <a:rPr lang="en-US" dirty="0" err="1"/>
              <a:t>Architekturstil</a:t>
            </a:r>
            <a:r>
              <a:rPr lang="en-US" dirty="0"/>
              <a:t> / </a:t>
            </a:r>
            <a:r>
              <a:rPr lang="en-US" dirty="0" err="1"/>
              <a:t>Abstraktion</a:t>
            </a:r>
            <a:r>
              <a:rPr lang="en-US" dirty="0"/>
              <a:t> / </a:t>
            </a:r>
            <a:r>
              <a:rPr lang="en-US" dirty="0" err="1"/>
              <a:t>einheitliche</a:t>
            </a:r>
            <a:r>
              <a:rPr lang="en-US" dirty="0"/>
              <a:t> </a:t>
            </a:r>
            <a:r>
              <a:rPr lang="en-US" dirty="0" err="1"/>
              <a:t>Schnittstelle</a:t>
            </a:r>
            <a:r>
              <a:rPr lang="en-US" dirty="0"/>
              <a:t> / </a:t>
            </a:r>
            <a:r>
              <a:rPr lang="en-US" dirty="0" err="1"/>
              <a:t>Zustandslos</a:t>
            </a:r>
            <a:r>
              <a:rPr lang="en-US" dirty="0"/>
              <a:t> / URL-Path </a:t>
            </a:r>
            <a:r>
              <a:rPr lang="en-US" dirty="0" err="1"/>
              <a:t>gibt</a:t>
            </a:r>
            <a:r>
              <a:rPr lang="en-US" dirty="0"/>
              <a:t> Ort und Name der </a:t>
            </a:r>
            <a:r>
              <a:rPr lang="en-US" dirty="0" err="1"/>
              <a:t>Ressource</a:t>
            </a:r>
            <a:r>
              <a:rPr lang="en-US" dirty="0"/>
              <a:t> an</a:t>
            </a:r>
          </a:p>
          <a:p>
            <a:endParaRPr lang="en-US" dirty="0"/>
          </a:p>
          <a:p>
            <a:r>
              <a:rPr lang="en-US" dirty="0"/>
              <a:t>Connect: oft in </a:t>
            </a:r>
            <a:r>
              <a:rPr lang="en-US" dirty="0" err="1"/>
              <a:t>Verbindung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Proxies und HTTPS (https://developer.mozilla.org/en-US/docs/Web/HTTP/Methods/CONNECT)</a:t>
            </a:r>
          </a:p>
          <a:p>
            <a:r>
              <a:rPr lang="en-US" dirty="0"/>
              <a:t>Trace: Server </a:t>
            </a:r>
            <a:r>
              <a:rPr lang="en-US" dirty="0" err="1"/>
              <a:t>spiegelt</a:t>
            </a:r>
            <a:r>
              <a:rPr lang="en-US" dirty="0"/>
              <a:t> </a:t>
            </a:r>
            <a:r>
              <a:rPr lang="en-US" dirty="0" err="1"/>
              <a:t>Anfrage</a:t>
            </a:r>
            <a:r>
              <a:rPr lang="en-US" dirty="0"/>
              <a:t> </a:t>
            </a:r>
            <a:r>
              <a:rPr lang="en-US" dirty="0" err="1"/>
              <a:t>wieder</a:t>
            </a:r>
            <a:r>
              <a:rPr lang="en-US" dirty="0"/>
              <a:t> </a:t>
            </a:r>
            <a:r>
              <a:rPr lang="en-US" dirty="0" err="1"/>
              <a:t>zurück</a:t>
            </a:r>
            <a:r>
              <a:rPr lang="en-US" dirty="0"/>
              <a:t> (https://developer.mozilla.org/en-US/docs/Web/HTTP/Methods/TRACE)</a:t>
            </a:r>
          </a:p>
          <a:p>
            <a:r>
              <a:rPr lang="en-US" dirty="0"/>
              <a:t>	=&gt; man </a:t>
            </a:r>
            <a:r>
              <a:rPr lang="en-US" dirty="0" err="1"/>
              <a:t>sieht</a:t>
            </a:r>
            <a:r>
              <a:rPr lang="en-US" dirty="0"/>
              <a:t> </a:t>
            </a:r>
            <a:r>
              <a:rPr lang="en-US" dirty="0" err="1"/>
              <a:t>z.B.</a:t>
            </a:r>
            <a:r>
              <a:rPr lang="en-US" dirty="0"/>
              <a:t> was Proxies am </a:t>
            </a:r>
            <a:r>
              <a:rPr lang="en-US" dirty="0" err="1"/>
              <a:t>Weg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der </a:t>
            </a:r>
            <a:r>
              <a:rPr lang="en-US" dirty="0" err="1"/>
              <a:t>Anfrage</a:t>
            </a:r>
            <a:r>
              <a:rPr lang="en-US" dirty="0"/>
              <a:t> </a:t>
            </a:r>
            <a:r>
              <a:rPr lang="en-US" dirty="0" err="1"/>
              <a:t>machen</a:t>
            </a:r>
            <a:endParaRPr lang="en-US" dirty="0"/>
          </a:p>
          <a:p>
            <a:endParaRPr lang="en-US" dirty="0"/>
          </a:p>
          <a:p>
            <a:r>
              <a:rPr lang="en-US" dirty="0"/>
              <a:t>Safe: doesn't alter the state of the server – read-only (https://developer.mozilla.org/en-US/docs/Glossary/safe)</a:t>
            </a:r>
          </a:p>
          <a:p>
            <a:r>
              <a:rPr lang="en-US" dirty="0"/>
              <a:t>Idempotent: if an identical request can be made once or several times in a row with the same effect while leaving the server in the same state – no side-effects (https://developer.mozilla.org/en-US/docs/Glossary/idempotent)</a:t>
            </a:r>
          </a:p>
          <a:p>
            <a:r>
              <a:rPr lang="en-US" dirty="0"/>
              <a:t>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10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306629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12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157042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13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796962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  <a:p>
            <a:endParaRPr lang="de-AT" dirty="0"/>
          </a:p>
          <a:p>
            <a:r>
              <a:rPr lang="de-AT" dirty="0"/>
              <a:t>Notiz für Zukunft: da TLS mittlerweile ein integraler Bestandteil des Webs ist könnte man es auch schon davor beim Verbindungsaufbau beschreiben.</a:t>
            </a:r>
          </a:p>
          <a:p>
            <a:endParaRPr lang="de-AT" dirty="0"/>
          </a:p>
          <a:p>
            <a:r>
              <a:rPr lang="de-DE" dirty="0"/>
              <a:t>https://transparencyreport.google.com/https/overview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14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767110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15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41786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7B5079-C6C3-409F-A53E-F3E96ABA15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3312B10-396D-4EDC-80F7-460FF5335B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EC0CFDB-F078-4E43-990B-35B231FD3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14.04.2023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CD12322-226D-4BC9-AD6F-BD12D449D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2489F9F-C71C-4D6C-84A5-1AB25F4F0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91227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8C83BF-8CFB-46C8-9E6C-85E52AE50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914BA30-98CA-4F50-BEF2-DA00D90F1C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F1303A5-A0A9-4035-B952-B6BC48EA9D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F03B18C-5F9A-4DF7-9E19-EAF903F05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14.04.2023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E9CBFEA-B9FA-41D2-8419-621812F4A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CF19DE8-F7C2-461A-A146-EF67FDF02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67354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40940D-DD34-4438-8331-75F95C173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0397717-79EA-4059-AFBF-C7315E8A84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09AE15D-0FF7-43A5-9034-C71D1F892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14.04.2023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B89EAE-F298-47CE-903B-1A48839C4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50EE937-46CA-4779-8D13-C4B7B81A9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67439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D7A6EB9-01C3-4F3D-904C-2F0522D906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9A731BE-AA0E-4886-A7F6-0AC4A400D7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82242CB-CFB2-46C4-9148-E48C2B694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14.04.2023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425F9E0-C922-45C9-9646-BB835E909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421C67E-8102-41AE-9312-75F1AFB35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49749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E2D06B-E9A3-4DA2-849D-5BBE3767C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DB8B07-F9AF-44F3-820D-7B7629F64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4CA027-2E9E-4899-ADB9-D1F518033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14.04.2023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92FF3E0-87F9-4470-B63F-8FD89C816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7B24722-0035-4B94-BAED-5B37BB69C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41246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71D6CD-D5E2-4219-B51E-F07605C14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F232624-D801-48E0-AEA5-748B6488A5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0C27EDD-2F72-4590-A14C-0093F1F18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14.04.2023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D700722-EE2E-492F-A282-1E5D94B49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FAA2AE9-5BFE-4389-86F2-BD878711A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83599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DD8030-0566-42D1-B0A4-98FE1E559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640D1E-B217-45C8-BCA2-33F725AFF2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69FB228-D177-4D45-BEEF-B06BE39707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7F16620-E3FD-4F7A-A5E1-594BD7030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14.04.2023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5BFA7E2-A351-482F-A22F-794998378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733098-40AC-4F58-BD4A-8A86D4B53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43720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A253B8-1324-45F6-A4F5-6F0DDD031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DF28210-B909-421F-8A01-024B570E43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7B10317-C099-4F19-AC33-994FFB88FA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4A27F2C-346F-4445-ADA4-181ABBD3D7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F2E3E9E-ACAA-4AC8-ADA3-FEE14065D6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585AB75-8D66-4B90-8D23-203DABC7B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14.04.2023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451683F-AFBD-4CFE-AE2D-B05C8C96C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8D8C8ED-83A3-467F-B449-0FB1D38C1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30332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596F69-33DB-42A6-8084-462AAB669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68FC73-8F49-4B81-8406-15F61FDA1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14.04.2023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9A602DE-1082-4207-9C7B-D32A42A1E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EDCC1AB-9233-476C-B13A-7EF01FE3A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12894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B19595FA-2C3B-439E-ADBD-2E04903B0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40556"/>
            <a:ext cx="10515600" cy="55768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16457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7F6EE5A-C770-46B0-9D67-2FFF66B17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14.04.2023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146F0D5-3EA0-4007-806D-753610DC1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6EA7D32-B694-4246-BA94-2C20E6E03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20271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718DC3-1529-42C1-896B-BAE9B9453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EBBA68-496A-4684-961F-53B05DFE3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4B05CDA-0290-46E0-8E2C-239910270B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58D5455-2A02-4466-8EC1-6F59D759D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14.04.2023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2B18C88-2C80-425B-AB5C-207F6AD6F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BC7F9FA-FC37-4D5E-91F4-FA6F77734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84688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85C61B2-9187-49DF-BA65-FFB24675E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6B6CE78-7F07-4EC0-B78E-BFA80A0A9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9F3ADE-13F1-4B95-A2D4-F4596A7949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701009-9ECF-4181-90A1-5A0A499163F4}" type="datetimeFigureOut">
              <a:rPr lang="de-AT" smtClean="0"/>
              <a:t>14.04.2023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2B4E41A-69ED-499A-8DA9-CD2889753D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22CA838-AE6D-403C-9799-6699F83B6A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98726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image" Target="NULL"/><Relationship Id="rId18" Type="http://schemas.openxmlformats.org/officeDocument/2006/relationships/customXml" Target="../ink/ink460.xml"/><Relationship Id="rId26" Type="http://schemas.openxmlformats.org/officeDocument/2006/relationships/customXml" Target="../ink/ink464.xml"/><Relationship Id="rId39" Type="http://schemas.openxmlformats.org/officeDocument/2006/relationships/image" Target="NULL"/><Relationship Id="rId21" Type="http://schemas.openxmlformats.org/officeDocument/2006/relationships/image" Target="NULL"/><Relationship Id="rId34" Type="http://schemas.openxmlformats.org/officeDocument/2006/relationships/customXml" Target="../ink/ink468.xml"/><Relationship Id="rId42" Type="http://schemas.openxmlformats.org/officeDocument/2006/relationships/customXml" Target="../ink/ink472.xml"/><Relationship Id="rId47" Type="http://schemas.openxmlformats.org/officeDocument/2006/relationships/customXml" Target="../ink/ink475.xml"/><Relationship Id="rId50" Type="http://schemas.openxmlformats.org/officeDocument/2006/relationships/customXml" Target="../ink/ink478.xml"/><Relationship Id="rId55" Type="http://schemas.openxmlformats.org/officeDocument/2006/relationships/customXml" Target="../ink/ink481.xml"/><Relationship Id="rId7" Type="http://schemas.openxmlformats.org/officeDocument/2006/relationships/image" Target="NULL"/><Relationship Id="rId2" Type="http://schemas.openxmlformats.org/officeDocument/2006/relationships/customXml" Target="../ink/ink452.xml"/><Relationship Id="rId16" Type="http://schemas.openxmlformats.org/officeDocument/2006/relationships/customXml" Target="../ink/ink459.xml"/><Relationship Id="rId20" Type="http://schemas.openxmlformats.org/officeDocument/2006/relationships/customXml" Target="../ink/ink461.xml"/><Relationship Id="rId29" Type="http://schemas.openxmlformats.org/officeDocument/2006/relationships/image" Target="NULL"/><Relationship Id="rId41" Type="http://schemas.openxmlformats.org/officeDocument/2006/relationships/image" Target="NULL"/><Relationship Id="rId54" Type="http://schemas.openxmlformats.org/officeDocument/2006/relationships/customXml" Target="../ink/ink480.xml"/><Relationship Id="rId1" Type="http://schemas.openxmlformats.org/officeDocument/2006/relationships/slideLayout" Target="../slideLayouts/slideLayout8.xml"/><Relationship Id="rId6" Type="http://schemas.openxmlformats.org/officeDocument/2006/relationships/customXml" Target="../ink/ink454.xml"/><Relationship Id="rId11" Type="http://schemas.openxmlformats.org/officeDocument/2006/relationships/image" Target="NULL"/><Relationship Id="rId24" Type="http://schemas.openxmlformats.org/officeDocument/2006/relationships/customXml" Target="../ink/ink463.xml"/><Relationship Id="rId32" Type="http://schemas.openxmlformats.org/officeDocument/2006/relationships/customXml" Target="../ink/ink467.xml"/><Relationship Id="rId37" Type="http://schemas.openxmlformats.org/officeDocument/2006/relationships/image" Target="NULL"/><Relationship Id="rId40" Type="http://schemas.openxmlformats.org/officeDocument/2006/relationships/customXml" Target="../ink/ink471.xml"/><Relationship Id="rId45" Type="http://schemas.openxmlformats.org/officeDocument/2006/relationships/image" Target="NULL"/><Relationship Id="rId53" Type="http://schemas.openxmlformats.org/officeDocument/2006/relationships/image" Target="NULL"/><Relationship Id="rId58" Type="http://schemas.openxmlformats.org/officeDocument/2006/relationships/customXml" Target="../ink/ink484.xml"/><Relationship Id="rId5" Type="http://schemas.openxmlformats.org/officeDocument/2006/relationships/image" Target="NULL"/><Relationship Id="rId15" Type="http://schemas.openxmlformats.org/officeDocument/2006/relationships/image" Target="NULL"/><Relationship Id="rId23" Type="http://schemas.openxmlformats.org/officeDocument/2006/relationships/image" Target="NULL"/><Relationship Id="rId28" Type="http://schemas.openxmlformats.org/officeDocument/2006/relationships/customXml" Target="../ink/ink465.xml"/><Relationship Id="rId36" Type="http://schemas.openxmlformats.org/officeDocument/2006/relationships/customXml" Target="../ink/ink469.xml"/><Relationship Id="rId49" Type="http://schemas.openxmlformats.org/officeDocument/2006/relationships/customXml" Target="../ink/ink477.xml"/><Relationship Id="rId57" Type="http://schemas.openxmlformats.org/officeDocument/2006/relationships/customXml" Target="../ink/ink483.xml"/><Relationship Id="rId61" Type="http://schemas.openxmlformats.org/officeDocument/2006/relationships/image" Target="NULL"/><Relationship Id="rId10" Type="http://schemas.openxmlformats.org/officeDocument/2006/relationships/customXml" Target="../ink/ink456.xml"/><Relationship Id="rId19" Type="http://schemas.openxmlformats.org/officeDocument/2006/relationships/image" Target="NULL"/><Relationship Id="rId31" Type="http://schemas.openxmlformats.org/officeDocument/2006/relationships/image" Target="NULL"/><Relationship Id="rId44" Type="http://schemas.openxmlformats.org/officeDocument/2006/relationships/customXml" Target="../ink/ink473.xml"/><Relationship Id="rId52" Type="http://schemas.openxmlformats.org/officeDocument/2006/relationships/customXml" Target="../ink/ink479.xml"/><Relationship Id="rId60" Type="http://schemas.openxmlformats.org/officeDocument/2006/relationships/customXml" Target="../ink/ink485.xml"/><Relationship Id="rId4" Type="http://schemas.openxmlformats.org/officeDocument/2006/relationships/customXml" Target="../ink/ink453.xml"/><Relationship Id="rId9" Type="http://schemas.openxmlformats.org/officeDocument/2006/relationships/image" Target="NULL"/><Relationship Id="rId14" Type="http://schemas.openxmlformats.org/officeDocument/2006/relationships/customXml" Target="../ink/ink458.xml"/><Relationship Id="rId22" Type="http://schemas.openxmlformats.org/officeDocument/2006/relationships/customXml" Target="../ink/ink462.xml"/><Relationship Id="rId27" Type="http://schemas.openxmlformats.org/officeDocument/2006/relationships/image" Target="NULL"/><Relationship Id="rId30" Type="http://schemas.openxmlformats.org/officeDocument/2006/relationships/customXml" Target="../ink/ink466.xml"/><Relationship Id="rId35" Type="http://schemas.openxmlformats.org/officeDocument/2006/relationships/image" Target="NULL"/><Relationship Id="rId43" Type="http://schemas.openxmlformats.org/officeDocument/2006/relationships/image" Target="NULL"/><Relationship Id="rId48" Type="http://schemas.openxmlformats.org/officeDocument/2006/relationships/customXml" Target="../ink/ink476.xml"/><Relationship Id="rId56" Type="http://schemas.openxmlformats.org/officeDocument/2006/relationships/customXml" Target="../ink/ink482.xml"/><Relationship Id="rId8" Type="http://schemas.openxmlformats.org/officeDocument/2006/relationships/customXml" Target="../ink/ink455.xml"/><Relationship Id="rId51" Type="http://schemas.openxmlformats.org/officeDocument/2006/relationships/image" Target="NULL"/><Relationship Id="rId3" Type="http://schemas.openxmlformats.org/officeDocument/2006/relationships/image" Target="NULL"/><Relationship Id="rId12" Type="http://schemas.openxmlformats.org/officeDocument/2006/relationships/customXml" Target="../ink/ink457.xml"/><Relationship Id="rId17" Type="http://schemas.openxmlformats.org/officeDocument/2006/relationships/image" Target="NULL"/><Relationship Id="rId25" Type="http://schemas.openxmlformats.org/officeDocument/2006/relationships/image" Target="NULL"/><Relationship Id="rId33" Type="http://schemas.openxmlformats.org/officeDocument/2006/relationships/image" Target="NULL"/><Relationship Id="rId38" Type="http://schemas.openxmlformats.org/officeDocument/2006/relationships/customXml" Target="../ink/ink470.xml"/><Relationship Id="rId46" Type="http://schemas.openxmlformats.org/officeDocument/2006/relationships/customXml" Target="../ink/ink474.xml"/><Relationship Id="rId59" Type="http://schemas.openxmlformats.org/officeDocument/2006/relationships/image" Target="NUL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1.png"/><Relationship Id="rId2" Type="http://schemas.openxmlformats.org/officeDocument/2006/relationships/image" Target="../media/image248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3.png"/><Relationship Id="rId671" Type="http://schemas.openxmlformats.org/officeDocument/2006/relationships/customXml" Target="../ink/ink370.xml"/><Relationship Id="rId769" Type="http://schemas.openxmlformats.org/officeDocument/2006/relationships/customXml" Target="../ink/ink419.xml"/><Relationship Id="rId21" Type="http://schemas.openxmlformats.org/officeDocument/2006/relationships/image" Target="../media/image10.png"/><Relationship Id="rId324" Type="http://schemas.openxmlformats.org/officeDocument/2006/relationships/image" Target="../media/image130.png"/><Relationship Id="rId531" Type="http://schemas.openxmlformats.org/officeDocument/2006/relationships/customXml" Target="../ink/ink299.xml"/><Relationship Id="rId629" Type="http://schemas.openxmlformats.org/officeDocument/2006/relationships/customXml" Target="../ink/ink349.xml"/><Relationship Id="rId170" Type="http://schemas.openxmlformats.org/officeDocument/2006/relationships/customXml" Target="../ink/ink100.xml"/><Relationship Id="rId268" Type="http://schemas.openxmlformats.org/officeDocument/2006/relationships/customXml" Target="../ink/ink153.xml"/><Relationship Id="rId475" Type="http://schemas.openxmlformats.org/officeDocument/2006/relationships/customXml" Target="../ink/ink271.xml"/><Relationship Id="rId682" Type="http://schemas.openxmlformats.org/officeDocument/2006/relationships/image" Target="../media/image306.png"/><Relationship Id="rId32" Type="http://schemas.openxmlformats.org/officeDocument/2006/relationships/customXml" Target="../ink/ink16.xml"/><Relationship Id="rId128" Type="http://schemas.openxmlformats.org/officeDocument/2006/relationships/customXml" Target="../ink/ink79.xml"/><Relationship Id="rId335" Type="http://schemas.openxmlformats.org/officeDocument/2006/relationships/customXml" Target="../ink/ink201.xml"/><Relationship Id="rId542" Type="http://schemas.openxmlformats.org/officeDocument/2006/relationships/image" Target="../media/image237.png"/><Relationship Id="rId181" Type="http://schemas.openxmlformats.org/officeDocument/2006/relationships/customXml" Target="../ink/ink107.xml"/><Relationship Id="rId402" Type="http://schemas.openxmlformats.org/officeDocument/2006/relationships/image" Target="../media/image167.png"/><Relationship Id="rId279" Type="http://schemas.openxmlformats.org/officeDocument/2006/relationships/image" Target="../media/image120.png"/><Relationship Id="rId486" Type="http://schemas.openxmlformats.org/officeDocument/2006/relationships/image" Target="../media/image209.png"/><Relationship Id="rId693" Type="http://schemas.openxmlformats.org/officeDocument/2006/relationships/customXml" Target="../ink/ink381.xml"/><Relationship Id="rId707" Type="http://schemas.openxmlformats.org/officeDocument/2006/relationships/customXml" Target="../ink/ink388.xml"/><Relationship Id="rId43" Type="http://schemas.openxmlformats.org/officeDocument/2006/relationships/image" Target="../media/image21.png"/><Relationship Id="rId139" Type="http://schemas.openxmlformats.org/officeDocument/2006/relationships/image" Target="../media/image54.png"/><Relationship Id="rId346" Type="http://schemas.openxmlformats.org/officeDocument/2006/relationships/image" Target="../media/image139.png"/><Relationship Id="rId553" Type="http://schemas.openxmlformats.org/officeDocument/2006/relationships/customXml" Target="../ink/ink310.xml"/><Relationship Id="rId760" Type="http://schemas.openxmlformats.org/officeDocument/2006/relationships/image" Target="../media/image3451.png"/><Relationship Id="rId192" Type="http://schemas.openxmlformats.org/officeDocument/2006/relationships/customXml" Target="../ink/ink115.xml"/><Relationship Id="rId206" Type="http://schemas.openxmlformats.org/officeDocument/2006/relationships/customXml" Target="../ink/ink122.xml"/><Relationship Id="rId413" Type="http://schemas.openxmlformats.org/officeDocument/2006/relationships/customXml" Target="../ink/ink240.xml"/><Relationship Id="rId497" Type="http://schemas.openxmlformats.org/officeDocument/2006/relationships/customXml" Target="../ink/ink282.xml"/><Relationship Id="rId620" Type="http://schemas.openxmlformats.org/officeDocument/2006/relationships/image" Target="../media/image275.png"/><Relationship Id="rId718" Type="http://schemas.openxmlformats.org/officeDocument/2006/relationships/image" Target="../media/image324.png"/><Relationship Id="rId357" Type="http://schemas.openxmlformats.org/officeDocument/2006/relationships/customXml" Target="../ink/ink212.xml"/><Relationship Id="rId54" Type="http://schemas.openxmlformats.org/officeDocument/2006/relationships/customXml" Target="../ink/ink27.xml"/><Relationship Id="rId96" Type="http://schemas.openxmlformats.org/officeDocument/2006/relationships/customXml" Target="../ink/ink57.xml"/><Relationship Id="rId161" Type="http://schemas.openxmlformats.org/officeDocument/2006/relationships/image" Target="../media/image65.png"/><Relationship Id="rId217" Type="http://schemas.openxmlformats.org/officeDocument/2006/relationships/image" Target="../media/image89.png"/><Relationship Id="rId399" Type="http://schemas.openxmlformats.org/officeDocument/2006/relationships/customXml" Target="../ink/ink233.xml"/><Relationship Id="rId564" Type="http://schemas.openxmlformats.org/officeDocument/2006/relationships/customXml" Target="../ink/ink316.xml"/><Relationship Id="rId771" Type="http://schemas.openxmlformats.org/officeDocument/2006/relationships/customXml" Target="../ink/ink420.xml"/><Relationship Id="rId827" Type="http://schemas.openxmlformats.org/officeDocument/2006/relationships/customXml" Target="../ink/ink448.xml"/><Relationship Id="rId259" Type="http://schemas.openxmlformats.org/officeDocument/2006/relationships/image" Target="../media/image110.png"/><Relationship Id="rId424" Type="http://schemas.openxmlformats.org/officeDocument/2006/relationships/image" Target="../media/image178.png"/><Relationship Id="rId466" Type="http://schemas.openxmlformats.org/officeDocument/2006/relationships/image" Target="../media/image199.png"/><Relationship Id="rId631" Type="http://schemas.openxmlformats.org/officeDocument/2006/relationships/customXml" Target="../ink/ink350.xml"/><Relationship Id="rId673" Type="http://schemas.openxmlformats.org/officeDocument/2006/relationships/customXml" Target="../ink/ink371.xml"/><Relationship Id="rId729" Type="http://schemas.openxmlformats.org/officeDocument/2006/relationships/customXml" Target="../ink/ink399.xml"/><Relationship Id="rId23" Type="http://schemas.openxmlformats.org/officeDocument/2006/relationships/image" Target="../media/image11.png"/><Relationship Id="rId119" Type="http://schemas.openxmlformats.org/officeDocument/2006/relationships/image" Target="../media/image44.png"/><Relationship Id="rId270" Type="http://schemas.openxmlformats.org/officeDocument/2006/relationships/customXml" Target="../ink/ink154.xml"/><Relationship Id="rId326" Type="http://schemas.openxmlformats.org/officeDocument/2006/relationships/image" Target="../media/image131.png"/><Relationship Id="rId533" Type="http://schemas.openxmlformats.org/officeDocument/2006/relationships/customXml" Target="../ink/ink300.xml"/><Relationship Id="rId65" Type="http://schemas.openxmlformats.org/officeDocument/2006/relationships/image" Target="../media/image32.png"/><Relationship Id="rId130" Type="http://schemas.openxmlformats.org/officeDocument/2006/relationships/customXml" Target="../ink/ink80.xml"/><Relationship Id="rId368" Type="http://schemas.openxmlformats.org/officeDocument/2006/relationships/image" Target="../media/image150.png"/><Relationship Id="rId575" Type="http://schemas.openxmlformats.org/officeDocument/2006/relationships/customXml" Target="../ink/ink322.xml"/><Relationship Id="rId740" Type="http://schemas.openxmlformats.org/officeDocument/2006/relationships/image" Target="../media/image335.png"/><Relationship Id="rId782" Type="http://schemas.openxmlformats.org/officeDocument/2006/relationships/image" Target="../media/image356.png"/><Relationship Id="rId172" Type="http://schemas.openxmlformats.org/officeDocument/2006/relationships/customXml" Target="../ink/ink101.xml"/><Relationship Id="rId228" Type="http://schemas.openxmlformats.org/officeDocument/2006/relationships/customXml" Target="../ink/ink133.xml"/><Relationship Id="rId435" Type="http://schemas.openxmlformats.org/officeDocument/2006/relationships/customXml" Target="../ink/ink251.xml"/><Relationship Id="rId477" Type="http://schemas.openxmlformats.org/officeDocument/2006/relationships/customXml" Target="../ink/ink272.xml"/><Relationship Id="rId600" Type="http://schemas.openxmlformats.org/officeDocument/2006/relationships/image" Target="../media/image265.png"/><Relationship Id="rId642" Type="http://schemas.openxmlformats.org/officeDocument/2006/relationships/image" Target="../media/image286.png"/><Relationship Id="rId684" Type="http://schemas.openxmlformats.org/officeDocument/2006/relationships/image" Target="../media/image307.png"/><Relationship Id="rId281" Type="http://schemas.openxmlformats.org/officeDocument/2006/relationships/image" Target="../media/image121.png"/><Relationship Id="rId337" Type="http://schemas.openxmlformats.org/officeDocument/2006/relationships/customXml" Target="../ink/ink202.xml"/><Relationship Id="rId502" Type="http://schemas.openxmlformats.org/officeDocument/2006/relationships/image" Target="../media/image217.png"/><Relationship Id="rId34" Type="http://schemas.openxmlformats.org/officeDocument/2006/relationships/customXml" Target="../ink/ink17.xml"/><Relationship Id="rId76" Type="http://schemas.openxmlformats.org/officeDocument/2006/relationships/customXml" Target="../ink/ink38.xml"/><Relationship Id="rId141" Type="http://schemas.openxmlformats.org/officeDocument/2006/relationships/image" Target="../media/image55.png"/><Relationship Id="rId379" Type="http://schemas.openxmlformats.org/officeDocument/2006/relationships/customXml" Target="../ink/ink223.xml"/><Relationship Id="rId544" Type="http://schemas.openxmlformats.org/officeDocument/2006/relationships/image" Target="../media/image238.png"/><Relationship Id="rId586" Type="http://schemas.openxmlformats.org/officeDocument/2006/relationships/image" Target="../media/image2581.png"/><Relationship Id="rId751" Type="http://schemas.openxmlformats.org/officeDocument/2006/relationships/customXml" Target="../ink/ink410.xml"/><Relationship Id="rId793" Type="http://schemas.openxmlformats.org/officeDocument/2006/relationships/customXml" Target="../ink/ink431.xml"/><Relationship Id="rId807" Type="http://schemas.openxmlformats.org/officeDocument/2006/relationships/customXml" Target="../ink/ink438.xml"/><Relationship Id="rId7" Type="http://schemas.openxmlformats.org/officeDocument/2006/relationships/image" Target="../media/image339.png"/><Relationship Id="rId183" Type="http://schemas.openxmlformats.org/officeDocument/2006/relationships/customXml" Target="../ink/ink109.xml"/><Relationship Id="rId239" Type="http://schemas.openxmlformats.org/officeDocument/2006/relationships/image" Target="../media/image100.png"/><Relationship Id="rId390" Type="http://schemas.openxmlformats.org/officeDocument/2006/relationships/image" Target="../media/image161.png"/><Relationship Id="rId404" Type="http://schemas.openxmlformats.org/officeDocument/2006/relationships/image" Target="../media/image168.png"/><Relationship Id="rId446" Type="http://schemas.openxmlformats.org/officeDocument/2006/relationships/image" Target="../media/image189.png"/><Relationship Id="rId611" Type="http://schemas.openxmlformats.org/officeDocument/2006/relationships/customXml" Target="../ink/ink340.xml"/><Relationship Id="rId653" Type="http://schemas.openxmlformats.org/officeDocument/2006/relationships/customXml" Target="../ink/ink361.xml"/><Relationship Id="rId250" Type="http://schemas.openxmlformats.org/officeDocument/2006/relationships/customXml" Target="../ink/ink144.xml"/><Relationship Id="rId292" Type="http://schemas.openxmlformats.org/officeDocument/2006/relationships/customXml" Target="../ink/ink165.xml"/><Relationship Id="rId306" Type="http://schemas.openxmlformats.org/officeDocument/2006/relationships/customXml" Target="../ink/ink176.xml"/><Relationship Id="rId488" Type="http://schemas.openxmlformats.org/officeDocument/2006/relationships/image" Target="../media/image210.png"/><Relationship Id="rId695" Type="http://schemas.openxmlformats.org/officeDocument/2006/relationships/customXml" Target="../ink/ink382.xml"/><Relationship Id="rId709" Type="http://schemas.openxmlformats.org/officeDocument/2006/relationships/customXml" Target="../ink/ink389.xml"/><Relationship Id="rId45" Type="http://schemas.openxmlformats.org/officeDocument/2006/relationships/image" Target="../media/image22.png"/><Relationship Id="rId87" Type="http://schemas.openxmlformats.org/officeDocument/2006/relationships/customXml" Target="../ink/ink48.xml"/><Relationship Id="rId110" Type="http://schemas.openxmlformats.org/officeDocument/2006/relationships/customXml" Target="../ink/ink70.xml"/><Relationship Id="rId348" Type="http://schemas.openxmlformats.org/officeDocument/2006/relationships/image" Target="../media/image140.png"/><Relationship Id="rId513" Type="http://schemas.openxmlformats.org/officeDocument/2006/relationships/customXml" Target="../ink/ink290.xml"/><Relationship Id="rId555" Type="http://schemas.openxmlformats.org/officeDocument/2006/relationships/customXml" Target="../ink/ink311.xml"/><Relationship Id="rId597" Type="http://schemas.openxmlformats.org/officeDocument/2006/relationships/customXml" Target="../ink/ink333.xml"/><Relationship Id="rId720" Type="http://schemas.openxmlformats.org/officeDocument/2006/relationships/image" Target="../media/image325.png"/><Relationship Id="rId762" Type="http://schemas.openxmlformats.org/officeDocument/2006/relationships/image" Target="../media/image346.png"/><Relationship Id="rId818" Type="http://schemas.openxmlformats.org/officeDocument/2006/relationships/image" Target="../media/image374.png"/><Relationship Id="rId152" Type="http://schemas.openxmlformats.org/officeDocument/2006/relationships/customXml" Target="../ink/ink91.xml"/><Relationship Id="rId194" Type="http://schemas.openxmlformats.org/officeDocument/2006/relationships/customXml" Target="../ink/ink116.xml"/><Relationship Id="rId208" Type="http://schemas.openxmlformats.org/officeDocument/2006/relationships/customXml" Target="../ink/ink123.xml"/><Relationship Id="rId415" Type="http://schemas.openxmlformats.org/officeDocument/2006/relationships/customXml" Target="../ink/ink241.xml"/><Relationship Id="rId457" Type="http://schemas.openxmlformats.org/officeDocument/2006/relationships/customXml" Target="../ink/ink262.xml"/><Relationship Id="rId622" Type="http://schemas.openxmlformats.org/officeDocument/2006/relationships/image" Target="../media/image276.png"/><Relationship Id="rId261" Type="http://schemas.openxmlformats.org/officeDocument/2006/relationships/image" Target="../media/image111.png"/><Relationship Id="rId499" Type="http://schemas.openxmlformats.org/officeDocument/2006/relationships/customXml" Target="../ink/ink283.xml"/><Relationship Id="rId664" Type="http://schemas.openxmlformats.org/officeDocument/2006/relationships/image" Target="../media/image2971.png"/><Relationship Id="rId14" Type="http://schemas.openxmlformats.org/officeDocument/2006/relationships/customXml" Target="../ink/ink7.xml"/><Relationship Id="rId56" Type="http://schemas.openxmlformats.org/officeDocument/2006/relationships/customXml" Target="../ink/ink28.xml"/><Relationship Id="rId317" Type="http://schemas.openxmlformats.org/officeDocument/2006/relationships/customXml" Target="../ink/ink187.xml"/><Relationship Id="rId359" Type="http://schemas.openxmlformats.org/officeDocument/2006/relationships/customXml" Target="../ink/ink213.xml"/><Relationship Id="rId524" Type="http://schemas.openxmlformats.org/officeDocument/2006/relationships/image" Target="../media/image228.png"/><Relationship Id="rId566" Type="http://schemas.openxmlformats.org/officeDocument/2006/relationships/customXml" Target="../ink/ink317.xml"/><Relationship Id="rId731" Type="http://schemas.openxmlformats.org/officeDocument/2006/relationships/customXml" Target="../ink/ink400.xml"/><Relationship Id="rId773" Type="http://schemas.openxmlformats.org/officeDocument/2006/relationships/customXml" Target="../ink/ink421.xml"/><Relationship Id="rId98" Type="http://schemas.openxmlformats.org/officeDocument/2006/relationships/customXml" Target="../ink/ink59.xml"/><Relationship Id="rId121" Type="http://schemas.openxmlformats.org/officeDocument/2006/relationships/image" Target="../media/image45.png"/><Relationship Id="rId163" Type="http://schemas.openxmlformats.org/officeDocument/2006/relationships/image" Target="../media/image66.png"/><Relationship Id="rId219" Type="http://schemas.openxmlformats.org/officeDocument/2006/relationships/image" Target="../media/image90.png"/><Relationship Id="rId370" Type="http://schemas.openxmlformats.org/officeDocument/2006/relationships/image" Target="../media/image151.png"/><Relationship Id="rId426" Type="http://schemas.openxmlformats.org/officeDocument/2006/relationships/image" Target="../media/image179.png"/><Relationship Id="rId633" Type="http://schemas.openxmlformats.org/officeDocument/2006/relationships/customXml" Target="../ink/ink351.xml"/><Relationship Id="rId829" Type="http://schemas.openxmlformats.org/officeDocument/2006/relationships/customXml" Target="../ink/ink449.xml"/><Relationship Id="rId230" Type="http://schemas.openxmlformats.org/officeDocument/2006/relationships/customXml" Target="../ink/ink134.xml"/><Relationship Id="rId468" Type="http://schemas.openxmlformats.org/officeDocument/2006/relationships/image" Target="../media/image200.png"/><Relationship Id="rId675" Type="http://schemas.openxmlformats.org/officeDocument/2006/relationships/customXml" Target="../ink/ink372.xml"/><Relationship Id="rId25" Type="http://schemas.openxmlformats.org/officeDocument/2006/relationships/image" Target="../media/image12.png"/><Relationship Id="rId67" Type="http://schemas.openxmlformats.org/officeDocument/2006/relationships/image" Target="../media/image33.png"/><Relationship Id="rId272" Type="http://schemas.openxmlformats.org/officeDocument/2006/relationships/customXml" Target="../ink/ink155.xml"/><Relationship Id="rId328" Type="http://schemas.openxmlformats.org/officeDocument/2006/relationships/image" Target="../media/image132.png"/><Relationship Id="rId535" Type="http://schemas.openxmlformats.org/officeDocument/2006/relationships/customXml" Target="../ink/ink301.xml"/><Relationship Id="rId577" Type="http://schemas.openxmlformats.org/officeDocument/2006/relationships/customXml" Target="../ink/ink323.xml"/><Relationship Id="rId700" Type="http://schemas.openxmlformats.org/officeDocument/2006/relationships/image" Target="../media/image315.png"/><Relationship Id="rId742" Type="http://schemas.openxmlformats.org/officeDocument/2006/relationships/image" Target="../media/image336.png"/><Relationship Id="rId132" Type="http://schemas.openxmlformats.org/officeDocument/2006/relationships/customXml" Target="../ink/ink81.xml"/><Relationship Id="rId174" Type="http://schemas.openxmlformats.org/officeDocument/2006/relationships/customXml" Target="../ink/ink102.xml"/><Relationship Id="rId381" Type="http://schemas.openxmlformats.org/officeDocument/2006/relationships/customXml" Target="../ink/ink224.xml"/><Relationship Id="rId602" Type="http://schemas.openxmlformats.org/officeDocument/2006/relationships/image" Target="../media/image266.png"/><Relationship Id="rId784" Type="http://schemas.openxmlformats.org/officeDocument/2006/relationships/image" Target="../media/image357.png"/><Relationship Id="rId241" Type="http://schemas.openxmlformats.org/officeDocument/2006/relationships/image" Target="../media/image101.png"/><Relationship Id="rId437" Type="http://schemas.openxmlformats.org/officeDocument/2006/relationships/customXml" Target="../ink/ink252.xml"/><Relationship Id="rId479" Type="http://schemas.openxmlformats.org/officeDocument/2006/relationships/customXml" Target="../ink/ink273.xml"/><Relationship Id="rId644" Type="http://schemas.openxmlformats.org/officeDocument/2006/relationships/image" Target="../media/image2871.png"/><Relationship Id="rId686" Type="http://schemas.openxmlformats.org/officeDocument/2006/relationships/image" Target="../media/image308.png"/><Relationship Id="rId36" Type="http://schemas.openxmlformats.org/officeDocument/2006/relationships/customXml" Target="../ink/ink18.xml"/><Relationship Id="rId283" Type="http://schemas.openxmlformats.org/officeDocument/2006/relationships/image" Target="../media/image122.png"/><Relationship Id="rId339" Type="http://schemas.openxmlformats.org/officeDocument/2006/relationships/customXml" Target="../ink/ink203.xml"/><Relationship Id="rId490" Type="http://schemas.openxmlformats.org/officeDocument/2006/relationships/image" Target="../media/image211.png"/><Relationship Id="rId504" Type="http://schemas.openxmlformats.org/officeDocument/2006/relationships/image" Target="../media/image218.png"/><Relationship Id="rId546" Type="http://schemas.openxmlformats.org/officeDocument/2006/relationships/image" Target="../media/image239.png"/><Relationship Id="rId711" Type="http://schemas.openxmlformats.org/officeDocument/2006/relationships/customXml" Target="../ink/ink390.xml"/><Relationship Id="rId753" Type="http://schemas.openxmlformats.org/officeDocument/2006/relationships/customXml" Target="../ink/ink411.xml"/><Relationship Id="rId78" Type="http://schemas.openxmlformats.org/officeDocument/2006/relationships/customXml" Target="../ink/ink39.xml"/><Relationship Id="rId101" Type="http://schemas.openxmlformats.org/officeDocument/2006/relationships/customXml" Target="../ink/ink62.xml"/><Relationship Id="rId143" Type="http://schemas.openxmlformats.org/officeDocument/2006/relationships/image" Target="../media/image56.png"/><Relationship Id="rId185" Type="http://schemas.openxmlformats.org/officeDocument/2006/relationships/customXml" Target="../ink/ink111.xml"/><Relationship Id="rId350" Type="http://schemas.openxmlformats.org/officeDocument/2006/relationships/image" Target="../media/image141.png"/><Relationship Id="rId406" Type="http://schemas.openxmlformats.org/officeDocument/2006/relationships/image" Target="../media/image169.png"/><Relationship Id="rId588" Type="http://schemas.openxmlformats.org/officeDocument/2006/relationships/image" Target="../media/image259.png"/><Relationship Id="rId795" Type="http://schemas.openxmlformats.org/officeDocument/2006/relationships/customXml" Target="../ink/ink432.xml"/><Relationship Id="rId809" Type="http://schemas.openxmlformats.org/officeDocument/2006/relationships/customXml" Target="../ink/ink439.xml"/><Relationship Id="rId9" Type="http://schemas.openxmlformats.org/officeDocument/2006/relationships/image" Target="../media/image410.png"/><Relationship Id="rId210" Type="http://schemas.openxmlformats.org/officeDocument/2006/relationships/customXml" Target="../ink/ink124.xml"/><Relationship Id="rId392" Type="http://schemas.openxmlformats.org/officeDocument/2006/relationships/image" Target="../media/image162.png"/><Relationship Id="rId448" Type="http://schemas.openxmlformats.org/officeDocument/2006/relationships/image" Target="../media/image190.png"/><Relationship Id="rId613" Type="http://schemas.openxmlformats.org/officeDocument/2006/relationships/customXml" Target="../ink/ink341.xml"/><Relationship Id="rId655" Type="http://schemas.openxmlformats.org/officeDocument/2006/relationships/customXml" Target="../ink/ink362.xml"/><Relationship Id="rId697" Type="http://schemas.openxmlformats.org/officeDocument/2006/relationships/customXml" Target="../ink/ink383.xml"/><Relationship Id="rId820" Type="http://schemas.openxmlformats.org/officeDocument/2006/relationships/image" Target="../media/image375.png"/><Relationship Id="rId252" Type="http://schemas.openxmlformats.org/officeDocument/2006/relationships/customXml" Target="../ink/ink145.xml"/><Relationship Id="rId294" Type="http://schemas.openxmlformats.org/officeDocument/2006/relationships/customXml" Target="../ink/ink166.xml"/><Relationship Id="rId308" Type="http://schemas.openxmlformats.org/officeDocument/2006/relationships/customXml" Target="../ink/ink178.xml"/><Relationship Id="rId515" Type="http://schemas.openxmlformats.org/officeDocument/2006/relationships/customXml" Target="../ink/ink291.xml"/><Relationship Id="rId722" Type="http://schemas.openxmlformats.org/officeDocument/2006/relationships/image" Target="../media/image326.png"/><Relationship Id="rId47" Type="http://schemas.openxmlformats.org/officeDocument/2006/relationships/image" Target="../media/image23.png"/><Relationship Id="rId89" Type="http://schemas.openxmlformats.org/officeDocument/2006/relationships/customXml" Target="../ink/ink50.xml"/><Relationship Id="rId112" Type="http://schemas.openxmlformats.org/officeDocument/2006/relationships/customXml" Target="../ink/ink71.xml"/><Relationship Id="rId154" Type="http://schemas.openxmlformats.org/officeDocument/2006/relationships/customXml" Target="../ink/ink92.xml"/><Relationship Id="rId361" Type="http://schemas.openxmlformats.org/officeDocument/2006/relationships/customXml" Target="../ink/ink214.xml"/><Relationship Id="rId557" Type="http://schemas.openxmlformats.org/officeDocument/2006/relationships/customXml" Target="../ink/ink312.xml"/><Relationship Id="rId599" Type="http://schemas.openxmlformats.org/officeDocument/2006/relationships/customXml" Target="../ink/ink334.xml"/><Relationship Id="rId764" Type="http://schemas.openxmlformats.org/officeDocument/2006/relationships/image" Target="../media/image347.png"/><Relationship Id="rId196" Type="http://schemas.openxmlformats.org/officeDocument/2006/relationships/customXml" Target="../ink/ink117.xml"/><Relationship Id="rId417" Type="http://schemas.openxmlformats.org/officeDocument/2006/relationships/customXml" Target="../ink/ink242.xml"/><Relationship Id="rId459" Type="http://schemas.openxmlformats.org/officeDocument/2006/relationships/customXml" Target="../ink/ink263.xml"/><Relationship Id="rId624" Type="http://schemas.openxmlformats.org/officeDocument/2006/relationships/image" Target="../media/image2771.png"/><Relationship Id="rId666" Type="http://schemas.openxmlformats.org/officeDocument/2006/relationships/image" Target="../media/image298.png"/><Relationship Id="rId831" Type="http://schemas.openxmlformats.org/officeDocument/2006/relationships/customXml" Target="../ink/ink450.xml"/><Relationship Id="rId16" Type="http://schemas.openxmlformats.org/officeDocument/2006/relationships/customXml" Target="../ink/ink8.xml"/><Relationship Id="rId221" Type="http://schemas.openxmlformats.org/officeDocument/2006/relationships/image" Target="../media/image91.png"/><Relationship Id="rId263" Type="http://schemas.openxmlformats.org/officeDocument/2006/relationships/image" Target="../media/image112.png"/><Relationship Id="rId319" Type="http://schemas.openxmlformats.org/officeDocument/2006/relationships/customXml" Target="../ink/ink189.xml"/><Relationship Id="rId470" Type="http://schemas.openxmlformats.org/officeDocument/2006/relationships/image" Target="../media/image201.png"/><Relationship Id="rId526" Type="http://schemas.openxmlformats.org/officeDocument/2006/relationships/image" Target="../media/image229.png"/><Relationship Id="rId58" Type="http://schemas.openxmlformats.org/officeDocument/2006/relationships/customXml" Target="../ink/ink29.xml"/><Relationship Id="rId123" Type="http://schemas.openxmlformats.org/officeDocument/2006/relationships/image" Target="../media/image46.png"/><Relationship Id="rId330" Type="http://schemas.openxmlformats.org/officeDocument/2006/relationships/image" Target="../media/image133.png"/><Relationship Id="rId568" Type="http://schemas.openxmlformats.org/officeDocument/2006/relationships/customXml" Target="../ink/ink318.xml"/><Relationship Id="rId733" Type="http://schemas.openxmlformats.org/officeDocument/2006/relationships/customXml" Target="../ink/ink401.xml"/><Relationship Id="rId775" Type="http://schemas.openxmlformats.org/officeDocument/2006/relationships/customXml" Target="../ink/ink422.xml"/><Relationship Id="rId165" Type="http://schemas.openxmlformats.org/officeDocument/2006/relationships/image" Target="../media/image67.png"/><Relationship Id="rId372" Type="http://schemas.openxmlformats.org/officeDocument/2006/relationships/image" Target="../media/image152.png"/><Relationship Id="rId428" Type="http://schemas.openxmlformats.org/officeDocument/2006/relationships/image" Target="../media/image180.png"/><Relationship Id="rId635" Type="http://schemas.openxmlformats.org/officeDocument/2006/relationships/customXml" Target="../ink/ink352.xml"/><Relationship Id="rId677" Type="http://schemas.openxmlformats.org/officeDocument/2006/relationships/customXml" Target="../ink/ink373.xml"/><Relationship Id="rId800" Type="http://schemas.openxmlformats.org/officeDocument/2006/relationships/image" Target="../media/image365.png"/><Relationship Id="rId232" Type="http://schemas.openxmlformats.org/officeDocument/2006/relationships/customXml" Target="../ink/ink135.xml"/><Relationship Id="rId274" Type="http://schemas.openxmlformats.org/officeDocument/2006/relationships/customXml" Target="../ink/ink156.xml"/><Relationship Id="rId481" Type="http://schemas.openxmlformats.org/officeDocument/2006/relationships/customXml" Target="../ink/ink274.xml"/><Relationship Id="rId702" Type="http://schemas.openxmlformats.org/officeDocument/2006/relationships/image" Target="../media/image316.png"/><Relationship Id="rId27" Type="http://schemas.openxmlformats.org/officeDocument/2006/relationships/image" Target="../media/image13.png"/><Relationship Id="rId69" Type="http://schemas.openxmlformats.org/officeDocument/2006/relationships/image" Target="../media/image34.png"/><Relationship Id="rId134" Type="http://schemas.openxmlformats.org/officeDocument/2006/relationships/customXml" Target="../ink/ink82.xml"/><Relationship Id="rId537" Type="http://schemas.openxmlformats.org/officeDocument/2006/relationships/customXml" Target="../ink/ink302.xml"/><Relationship Id="rId579" Type="http://schemas.openxmlformats.org/officeDocument/2006/relationships/customXml" Target="../ink/ink324.xml"/><Relationship Id="rId744" Type="http://schemas.openxmlformats.org/officeDocument/2006/relationships/image" Target="../media/image337.png"/><Relationship Id="rId786" Type="http://schemas.openxmlformats.org/officeDocument/2006/relationships/image" Target="../media/image358.png"/><Relationship Id="rId80" Type="http://schemas.openxmlformats.org/officeDocument/2006/relationships/customXml" Target="../ink/ink41.xml"/><Relationship Id="rId176" Type="http://schemas.openxmlformats.org/officeDocument/2006/relationships/customXml" Target="../ink/ink103.xml"/><Relationship Id="rId341" Type="http://schemas.openxmlformats.org/officeDocument/2006/relationships/customXml" Target="../ink/ink204.xml"/><Relationship Id="rId383" Type="http://schemas.openxmlformats.org/officeDocument/2006/relationships/customXml" Target="../ink/ink225.xml"/><Relationship Id="rId439" Type="http://schemas.openxmlformats.org/officeDocument/2006/relationships/customXml" Target="../ink/ink253.xml"/><Relationship Id="rId590" Type="http://schemas.openxmlformats.org/officeDocument/2006/relationships/image" Target="../media/image260.png"/><Relationship Id="rId604" Type="http://schemas.openxmlformats.org/officeDocument/2006/relationships/image" Target="../media/image267.png"/><Relationship Id="rId646" Type="http://schemas.openxmlformats.org/officeDocument/2006/relationships/image" Target="../media/image288.png"/><Relationship Id="rId811" Type="http://schemas.openxmlformats.org/officeDocument/2006/relationships/customXml" Target="../ink/ink440.xml"/><Relationship Id="rId201" Type="http://schemas.openxmlformats.org/officeDocument/2006/relationships/image" Target="../media/image81.png"/><Relationship Id="rId243" Type="http://schemas.openxmlformats.org/officeDocument/2006/relationships/image" Target="../media/image102.png"/><Relationship Id="rId285" Type="http://schemas.openxmlformats.org/officeDocument/2006/relationships/image" Target="../media/image123.png"/><Relationship Id="rId450" Type="http://schemas.openxmlformats.org/officeDocument/2006/relationships/image" Target="../media/image191.png"/><Relationship Id="rId506" Type="http://schemas.openxmlformats.org/officeDocument/2006/relationships/image" Target="../media/image219.png"/><Relationship Id="rId688" Type="http://schemas.openxmlformats.org/officeDocument/2006/relationships/image" Target="../media/image309.png"/><Relationship Id="rId38" Type="http://schemas.openxmlformats.org/officeDocument/2006/relationships/customXml" Target="../ink/ink19.xml"/><Relationship Id="rId103" Type="http://schemas.openxmlformats.org/officeDocument/2006/relationships/customXml" Target="../ink/ink64.xml"/><Relationship Id="rId310" Type="http://schemas.openxmlformats.org/officeDocument/2006/relationships/customXml" Target="../ink/ink180.xml"/><Relationship Id="rId492" Type="http://schemas.openxmlformats.org/officeDocument/2006/relationships/image" Target="../media/image212.png"/><Relationship Id="rId548" Type="http://schemas.openxmlformats.org/officeDocument/2006/relationships/image" Target="../media/image240.png"/><Relationship Id="rId713" Type="http://schemas.openxmlformats.org/officeDocument/2006/relationships/customXml" Target="../ink/ink391.xml"/><Relationship Id="rId755" Type="http://schemas.openxmlformats.org/officeDocument/2006/relationships/customXml" Target="../ink/ink412.xml"/><Relationship Id="rId797" Type="http://schemas.openxmlformats.org/officeDocument/2006/relationships/customXml" Target="../ink/ink433.xml"/><Relationship Id="rId91" Type="http://schemas.openxmlformats.org/officeDocument/2006/relationships/customXml" Target="../ink/ink52.xml"/><Relationship Id="rId145" Type="http://schemas.openxmlformats.org/officeDocument/2006/relationships/image" Target="../media/image57.png"/><Relationship Id="rId187" Type="http://schemas.openxmlformats.org/officeDocument/2006/relationships/image" Target="../media/image74.png"/><Relationship Id="rId352" Type="http://schemas.openxmlformats.org/officeDocument/2006/relationships/image" Target="../media/image142.png"/><Relationship Id="rId394" Type="http://schemas.openxmlformats.org/officeDocument/2006/relationships/image" Target="../media/image163.png"/><Relationship Id="rId408" Type="http://schemas.openxmlformats.org/officeDocument/2006/relationships/image" Target="../media/image170.png"/><Relationship Id="rId615" Type="http://schemas.openxmlformats.org/officeDocument/2006/relationships/customXml" Target="../ink/ink342.xml"/><Relationship Id="rId822" Type="http://schemas.openxmlformats.org/officeDocument/2006/relationships/image" Target="../media/image376.png"/><Relationship Id="rId212" Type="http://schemas.openxmlformats.org/officeDocument/2006/relationships/customXml" Target="../ink/ink125.xml"/><Relationship Id="rId254" Type="http://schemas.openxmlformats.org/officeDocument/2006/relationships/customXml" Target="../ink/ink146.xml"/><Relationship Id="rId657" Type="http://schemas.openxmlformats.org/officeDocument/2006/relationships/customXml" Target="../ink/ink363.xml"/><Relationship Id="rId699" Type="http://schemas.openxmlformats.org/officeDocument/2006/relationships/customXml" Target="../ink/ink384.xml"/><Relationship Id="rId49" Type="http://schemas.openxmlformats.org/officeDocument/2006/relationships/image" Target="../media/image24.png"/><Relationship Id="rId114" Type="http://schemas.openxmlformats.org/officeDocument/2006/relationships/customXml" Target="../ink/ink72.xml"/><Relationship Id="rId296" Type="http://schemas.openxmlformats.org/officeDocument/2006/relationships/customXml" Target="../ink/ink167.xml"/><Relationship Id="rId461" Type="http://schemas.openxmlformats.org/officeDocument/2006/relationships/customXml" Target="../ink/ink264.xml"/><Relationship Id="rId517" Type="http://schemas.openxmlformats.org/officeDocument/2006/relationships/customXml" Target="../ink/ink292.xml"/><Relationship Id="rId559" Type="http://schemas.openxmlformats.org/officeDocument/2006/relationships/image" Target="../media/image245.png"/><Relationship Id="rId724" Type="http://schemas.openxmlformats.org/officeDocument/2006/relationships/image" Target="../media/image327.png"/><Relationship Id="rId766" Type="http://schemas.openxmlformats.org/officeDocument/2006/relationships/image" Target="../media/image3481.png"/><Relationship Id="rId60" Type="http://schemas.openxmlformats.org/officeDocument/2006/relationships/customXml" Target="../ink/ink30.xml"/><Relationship Id="rId156" Type="http://schemas.openxmlformats.org/officeDocument/2006/relationships/customXml" Target="../ink/ink93.xml"/><Relationship Id="rId198" Type="http://schemas.openxmlformats.org/officeDocument/2006/relationships/customXml" Target="../ink/ink118.xml"/><Relationship Id="rId321" Type="http://schemas.openxmlformats.org/officeDocument/2006/relationships/customXml" Target="../ink/ink191.xml"/><Relationship Id="rId363" Type="http://schemas.openxmlformats.org/officeDocument/2006/relationships/customXml" Target="../ink/ink215.xml"/><Relationship Id="rId419" Type="http://schemas.openxmlformats.org/officeDocument/2006/relationships/customXml" Target="../ink/ink243.xml"/><Relationship Id="rId570" Type="http://schemas.openxmlformats.org/officeDocument/2006/relationships/image" Target="../media/image250.png"/><Relationship Id="rId626" Type="http://schemas.openxmlformats.org/officeDocument/2006/relationships/image" Target="../media/image278.png"/><Relationship Id="rId223" Type="http://schemas.openxmlformats.org/officeDocument/2006/relationships/image" Target="../media/image92.png"/><Relationship Id="rId430" Type="http://schemas.openxmlformats.org/officeDocument/2006/relationships/image" Target="../media/image181.png"/><Relationship Id="rId668" Type="http://schemas.openxmlformats.org/officeDocument/2006/relationships/image" Target="../media/image299.png"/><Relationship Id="rId833" Type="http://schemas.openxmlformats.org/officeDocument/2006/relationships/customXml" Target="../ink/ink451.xml"/><Relationship Id="rId18" Type="http://schemas.openxmlformats.org/officeDocument/2006/relationships/customXml" Target="../ink/ink9.xml"/><Relationship Id="rId265" Type="http://schemas.openxmlformats.org/officeDocument/2006/relationships/image" Target="../media/image113.png"/><Relationship Id="rId472" Type="http://schemas.openxmlformats.org/officeDocument/2006/relationships/image" Target="../media/image202.png"/><Relationship Id="rId528" Type="http://schemas.openxmlformats.org/officeDocument/2006/relationships/image" Target="../media/image230.png"/><Relationship Id="rId735" Type="http://schemas.openxmlformats.org/officeDocument/2006/relationships/customXml" Target="../ink/ink402.xml"/><Relationship Id="rId125" Type="http://schemas.openxmlformats.org/officeDocument/2006/relationships/image" Target="../media/image47.png"/><Relationship Id="rId167" Type="http://schemas.openxmlformats.org/officeDocument/2006/relationships/image" Target="../media/image68.png"/><Relationship Id="rId332" Type="http://schemas.openxmlformats.org/officeDocument/2006/relationships/customXml" Target="../ink/ink198.xml"/><Relationship Id="rId374" Type="http://schemas.openxmlformats.org/officeDocument/2006/relationships/image" Target="../media/image153.png"/><Relationship Id="rId581" Type="http://schemas.openxmlformats.org/officeDocument/2006/relationships/customXml" Target="../ink/ink325.xml"/><Relationship Id="rId777" Type="http://schemas.openxmlformats.org/officeDocument/2006/relationships/customXml" Target="../ink/ink423.xml"/><Relationship Id="rId71" Type="http://schemas.openxmlformats.org/officeDocument/2006/relationships/image" Target="../media/image35.png"/><Relationship Id="rId234" Type="http://schemas.openxmlformats.org/officeDocument/2006/relationships/customXml" Target="../ink/ink136.xml"/><Relationship Id="rId637" Type="http://schemas.openxmlformats.org/officeDocument/2006/relationships/customXml" Target="../ink/ink353.xml"/><Relationship Id="rId679" Type="http://schemas.openxmlformats.org/officeDocument/2006/relationships/customXml" Target="../ink/ink374.xml"/><Relationship Id="rId802" Type="http://schemas.openxmlformats.org/officeDocument/2006/relationships/image" Target="../media/image366.png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76" Type="http://schemas.openxmlformats.org/officeDocument/2006/relationships/customXml" Target="../ink/ink157.xml"/><Relationship Id="rId441" Type="http://schemas.openxmlformats.org/officeDocument/2006/relationships/customXml" Target="../ink/ink254.xml"/><Relationship Id="rId483" Type="http://schemas.openxmlformats.org/officeDocument/2006/relationships/customXml" Target="../ink/ink275.xml"/><Relationship Id="rId539" Type="http://schemas.openxmlformats.org/officeDocument/2006/relationships/customXml" Target="../ink/ink303.xml"/><Relationship Id="rId690" Type="http://schemas.openxmlformats.org/officeDocument/2006/relationships/image" Target="../media/image310.png"/><Relationship Id="rId704" Type="http://schemas.openxmlformats.org/officeDocument/2006/relationships/image" Target="../media/image317.png"/><Relationship Id="rId746" Type="http://schemas.openxmlformats.org/officeDocument/2006/relationships/image" Target="../media/image338.png"/><Relationship Id="rId40" Type="http://schemas.openxmlformats.org/officeDocument/2006/relationships/customXml" Target="../ink/ink20.xml"/><Relationship Id="rId136" Type="http://schemas.openxmlformats.org/officeDocument/2006/relationships/customXml" Target="../ink/ink83.xml"/><Relationship Id="rId178" Type="http://schemas.openxmlformats.org/officeDocument/2006/relationships/customXml" Target="../ink/ink104.xml"/><Relationship Id="rId301" Type="http://schemas.openxmlformats.org/officeDocument/2006/relationships/customXml" Target="../ink/ink171.xml"/><Relationship Id="rId343" Type="http://schemas.openxmlformats.org/officeDocument/2006/relationships/customXml" Target="../ink/ink205.xml"/><Relationship Id="rId550" Type="http://schemas.openxmlformats.org/officeDocument/2006/relationships/image" Target="../media/image241.png"/><Relationship Id="rId788" Type="http://schemas.openxmlformats.org/officeDocument/2006/relationships/image" Target="../media/image359.png"/><Relationship Id="rId82" Type="http://schemas.openxmlformats.org/officeDocument/2006/relationships/customXml" Target="../ink/ink43.xml"/><Relationship Id="rId203" Type="http://schemas.openxmlformats.org/officeDocument/2006/relationships/image" Target="../media/image82.png"/><Relationship Id="rId385" Type="http://schemas.openxmlformats.org/officeDocument/2006/relationships/customXml" Target="../ink/ink226.xml"/><Relationship Id="rId592" Type="http://schemas.openxmlformats.org/officeDocument/2006/relationships/image" Target="../media/image261.png"/><Relationship Id="rId606" Type="http://schemas.openxmlformats.org/officeDocument/2006/relationships/image" Target="../media/image268.png"/><Relationship Id="rId648" Type="http://schemas.openxmlformats.org/officeDocument/2006/relationships/image" Target="../media/image289.png"/><Relationship Id="rId813" Type="http://schemas.openxmlformats.org/officeDocument/2006/relationships/customXml" Target="../ink/ink441.xml"/><Relationship Id="rId245" Type="http://schemas.openxmlformats.org/officeDocument/2006/relationships/image" Target="../media/image103.png"/><Relationship Id="rId287" Type="http://schemas.openxmlformats.org/officeDocument/2006/relationships/image" Target="../media/image124.png"/><Relationship Id="rId410" Type="http://schemas.openxmlformats.org/officeDocument/2006/relationships/image" Target="../media/image171.png"/><Relationship Id="rId452" Type="http://schemas.openxmlformats.org/officeDocument/2006/relationships/image" Target="../media/image192.png"/><Relationship Id="rId494" Type="http://schemas.openxmlformats.org/officeDocument/2006/relationships/image" Target="../media/image213.png"/><Relationship Id="rId508" Type="http://schemas.openxmlformats.org/officeDocument/2006/relationships/image" Target="../media/image220.png"/><Relationship Id="rId715" Type="http://schemas.openxmlformats.org/officeDocument/2006/relationships/customXml" Target="../ink/ink392.xml"/><Relationship Id="rId105" Type="http://schemas.openxmlformats.org/officeDocument/2006/relationships/customXml" Target="../ink/ink66.xml"/><Relationship Id="rId147" Type="http://schemas.openxmlformats.org/officeDocument/2006/relationships/image" Target="../media/image58.png"/><Relationship Id="rId312" Type="http://schemas.openxmlformats.org/officeDocument/2006/relationships/customXml" Target="../ink/ink182.xml"/><Relationship Id="rId354" Type="http://schemas.openxmlformats.org/officeDocument/2006/relationships/image" Target="../media/image143.png"/><Relationship Id="rId757" Type="http://schemas.openxmlformats.org/officeDocument/2006/relationships/customXml" Target="../ink/ink413.xml"/><Relationship Id="rId799" Type="http://schemas.openxmlformats.org/officeDocument/2006/relationships/customXml" Target="../ink/ink434.xml"/><Relationship Id="rId51" Type="http://schemas.openxmlformats.org/officeDocument/2006/relationships/image" Target="../media/image25.png"/><Relationship Id="rId93" Type="http://schemas.openxmlformats.org/officeDocument/2006/relationships/customXml" Target="../ink/ink54.xml"/><Relationship Id="rId189" Type="http://schemas.openxmlformats.org/officeDocument/2006/relationships/image" Target="../media/image75.png"/><Relationship Id="rId396" Type="http://schemas.openxmlformats.org/officeDocument/2006/relationships/image" Target="../media/image164.png"/><Relationship Id="rId561" Type="http://schemas.openxmlformats.org/officeDocument/2006/relationships/image" Target="../media/image246.png"/><Relationship Id="rId617" Type="http://schemas.openxmlformats.org/officeDocument/2006/relationships/customXml" Target="../ink/ink343.xml"/><Relationship Id="rId659" Type="http://schemas.openxmlformats.org/officeDocument/2006/relationships/customXml" Target="../ink/ink364.xml"/><Relationship Id="rId824" Type="http://schemas.openxmlformats.org/officeDocument/2006/relationships/image" Target="../media/image377.png"/><Relationship Id="rId214" Type="http://schemas.openxmlformats.org/officeDocument/2006/relationships/customXml" Target="../ink/ink126.xml"/><Relationship Id="rId256" Type="http://schemas.openxmlformats.org/officeDocument/2006/relationships/customXml" Target="../ink/ink147.xml"/><Relationship Id="rId298" Type="http://schemas.openxmlformats.org/officeDocument/2006/relationships/customXml" Target="../ink/ink168.xml"/><Relationship Id="rId421" Type="http://schemas.openxmlformats.org/officeDocument/2006/relationships/customXml" Target="../ink/ink244.xml"/><Relationship Id="rId463" Type="http://schemas.openxmlformats.org/officeDocument/2006/relationships/customXml" Target="../ink/ink265.xml"/><Relationship Id="rId519" Type="http://schemas.openxmlformats.org/officeDocument/2006/relationships/customXml" Target="../ink/ink293.xml"/><Relationship Id="rId670" Type="http://schemas.openxmlformats.org/officeDocument/2006/relationships/image" Target="../media/image300.png"/><Relationship Id="rId116" Type="http://schemas.openxmlformats.org/officeDocument/2006/relationships/customXml" Target="../ink/ink73.xml"/><Relationship Id="rId158" Type="http://schemas.openxmlformats.org/officeDocument/2006/relationships/customXml" Target="../ink/ink94.xml"/><Relationship Id="rId323" Type="http://schemas.openxmlformats.org/officeDocument/2006/relationships/customXml" Target="../ink/ink193.xml"/><Relationship Id="rId530" Type="http://schemas.openxmlformats.org/officeDocument/2006/relationships/image" Target="../media/image231.png"/><Relationship Id="rId726" Type="http://schemas.openxmlformats.org/officeDocument/2006/relationships/image" Target="../media/image328.png"/><Relationship Id="rId768" Type="http://schemas.openxmlformats.org/officeDocument/2006/relationships/image" Target="../media/image3491.png"/><Relationship Id="rId20" Type="http://schemas.openxmlformats.org/officeDocument/2006/relationships/customXml" Target="../ink/ink10.xml"/><Relationship Id="rId62" Type="http://schemas.openxmlformats.org/officeDocument/2006/relationships/customXml" Target="../ink/ink31.xml"/><Relationship Id="rId365" Type="http://schemas.openxmlformats.org/officeDocument/2006/relationships/customXml" Target="../ink/ink216.xml"/><Relationship Id="rId572" Type="http://schemas.openxmlformats.org/officeDocument/2006/relationships/image" Target="../media/image2512.png"/><Relationship Id="rId628" Type="http://schemas.openxmlformats.org/officeDocument/2006/relationships/image" Target="../media/image279.png"/><Relationship Id="rId225" Type="http://schemas.openxmlformats.org/officeDocument/2006/relationships/image" Target="../media/image93.png"/><Relationship Id="rId267" Type="http://schemas.openxmlformats.org/officeDocument/2006/relationships/image" Target="../media/image114.png"/><Relationship Id="rId432" Type="http://schemas.openxmlformats.org/officeDocument/2006/relationships/image" Target="../media/image182.png"/><Relationship Id="rId474" Type="http://schemas.openxmlformats.org/officeDocument/2006/relationships/image" Target="../media/image203.png"/><Relationship Id="rId127" Type="http://schemas.openxmlformats.org/officeDocument/2006/relationships/image" Target="../media/image48.png"/><Relationship Id="rId681" Type="http://schemas.openxmlformats.org/officeDocument/2006/relationships/customXml" Target="../ink/ink375.xml"/><Relationship Id="rId737" Type="http://schemas.openxmlformats.org/officeDocument/2006/relationships/customXml" Target="../ink/ink403.xml"/><Relationship Id="rId779" Type="http://schemas.openxmlformats.org/officeDocument/2006/relationships/customXml" Target="../ink/ink424.xml"/><Relationship Id="rId31" Type="http://schemas.openxmlformats.org/officeDocument/2006/relationships/image" Target="../media/image15.png"/><Relationship Id="rId73" Type="http://schemas.openxmlformats.org/officeDocument/2006/relationships/image" Target="../media/image36.png"/><Relationship Id="rId169" Type="http://schemas.openxmlformats.org/officeDocument/2006/relationships/image" Target="../media/image69.png"/><Relationship Id="rId334" Type="http://schemas.openxmlformats.org/officeDocument/2006/relationships/customXml" Target="../ink/ink200.xml"/><Relationship Id="rId376" Type="http://schemas.openxmlformats.org/officeDocument/2006/relationships/image" Target="../media/image154.png"/><Relationship Id="rId541" Type="http://schemas.openxmlformats.org/officeDocument/2006/relationships/customXml" Target="../ink/ink304.xml"/><Relationship Id="rId583" Type="http://schemas.openxmlformats.org/officeDocument/2006/relationships/customXml" Target="../ink/ink326.xml"/><Relationship Id="rId639" Type="http://schemas.openxmlformats.org/officeDocument/2006/relationships/customXml" Target="../ink/ink354.xml"/><Relationship Id="rId790" Type="http://schemas.openxmlformats.org/officeDocument/2006/relationships/image" Target="../media/image360.png"/><Relationship Id="rId804" Type="http://schemas.openxmlformats.org/officeDocument/2006/relationships/image" Target="../media/image367.png"/><Relationship Id="rId4" Type="http://schemas.openxmlformats.org/officeDocument/2006/relationships/customXml" Target="../ink/ink2.xml"/><Relationship Id="rId180" Type="http://schemas.openxmlformats.org/officeDocument/2006/relationships/customXml" Target="../ink/ink106.xml"/><Relationship Id="rId236" Type="http://schemas.openxmlformats.org/officeDocument/2006/relationships/customXml" Target="../ink/ink137.xml"/><Relationship Id="rId278" Type="http://schemas.openxmlformats.org/officeDocument/2006/relationships/customXml" Target="../ink/ink158.xml"/><Relationship Id="rId401" Type="http://schemas.openxmlformats.org/officeDocument/2006/relationships/customXml" Target="../ink/ink234.xml"/><Relationship Id="rId443" Type="http://schemas.openxmlformats.org/officeDocument/2006/relationships/customXml" Target="../ink/ink255.xml"/><Relationship Id="rId650" Type="http://schemas.openxmlformats.org/officeDocument/2006/relationships/image" Target="../media/image290.png"/><Relationship Id="rId303" Type="http://schemas.openxmlformats.org/officeDocument/2006/relationships/customXml" Target="../ink/ink173.xml"/><Relationship Id="rId485" Type="http://schemas.openxmlformats.org/officeDocument/2006/relationships/customXml" Target="../ink/ink276.xml"/><Relationship Id="rId692" Type="http://schemas.openxmlformats.org/officeDocument/2006/relationships/image" Target="../media/image311.png"/><Relationship Id="rId706" Type="http://schemas.openxmlformats.org/officeDocument/2006/relationships/image" Target="../media/image318.png"/><Relationship Id="rId748" Type="http://schemas.openxmlformats.org/officeDocument/2006/relationships/image" Target="../media/image3391.png"/><Relationship Id="rId42" Type="http://schemas.openxmlformats.org/officeDocument/2006/relationships/customXml" Target="../ink/ink21.xml"/><Relationship Id="rId84" Type="http://schemas.openxmlformats.org/officeDocument/2006/relationships/customXml" Target="../ink/ink45.xml"/><Relationship Id="rId138" Type="http://schemas.openxmlformats.org/officeDocument/2006/relationships/customXml" Target="../ink/ink84.xml"/><Relationship Id="rId345" Type="http://schemas.openxmlformats.org/officeDocument/2006/relationships/customXml" Target="../ink/ink206.xml"/><Relationship Id="rId387" Type="http://schemas.openxmlformats.org/officeDocument/2006/relationships/customXml" Target="../ink/ink227.xml"/><Relationship Id="rId510" Type="http://schemas.openxmlformats.org/officeDocument/2006/relationships/image" Target="../media/image221.png"/><Relationship Id="rId552" Type="http://schemas.openxmlformats.org/officeDocument/2006/relationships/image" Target="../media/image242.png"/><Relationship Id="rId594" Type="http://schemas.openxmlformats.org/officeDocument/2006/relationships/image" Target="../media/image262.png"/><Relationship Id="rId608" Type="http://schemas.openxmlformats.org/officeDocument/2006/relationships/image" Target="../media/image269.png"/><Relationship Id="rId815" Type="http://schemas.openxmlformats.org/officeDocument/2006/relationships/customXml" Target="../ink/ink442.xml"/><Relationship Id="rId191" Type="http://schemas.openxmlformats.org/officeDocument/2006/relationships/image" Target="../media/image76.png"/><Relationship Id="rId205" Type="http://schemas.openxmlformats.org/officeDocument/2006/relationships/image" Target="../media/image83.png"/><Relationship Id="rId247" Type="http://schemas.openxmlformats.org/officeDocument/2006/relationships/image" Target="../media/image104.png"/><Relationship Id="rId412" Type="http://schemas.openxmlformats.org/officeDocument/2006/relationships/image" Target="../media/image172.png"/><Relationship Id="rId107" Type="http://schemas.openxmlformats.org/officeDocument/2006/relationships/customXml" Target="../ink/ink68.xml"/><Relationship Id="rId289" Type="http://schemas.openxmlformats.org/officeDocument/2006/relationships/image" Target="../media/image125.png"/><Relationship Id="rId454" Type="http://schemas.openxmlformats.org/officeDocument/2006/relationships/image" Target="../media/image193.png"/><Relationship Id="rId496" Type="http://schemas.openxmlformats.org/officeDocument/2006/relationships/image" Target="../media/image214.png"/><Relationship Id="rId661" Type="http://schemas.openxmlformats.org/officeDocument/2006/relationships/customXml" Target="../ink/ink365.xml"/><Relationship Id="rId717" Type="http://schemas.openxmlformats.org/officeDocument/2006/relationships/customXml" Target="../ink/ink393.xml"/><Relationship Id="rId759" Type="http://schemas.openxmlformats.org/officeDocument/2006/relationships/customXml" Target="../ink/ink414.xml"/><Relationship Id="rId11" Type="http://schemas.openxmlformats.org/officeDocument/2006/relationships/image" Target="../media/image5.png"/><Relationship Id="rId53" Type="http://schemas.openxmlformats.org/officeDocument/2006/relationships/image" Target="../media/image26.png"/><Relationship Id="rId149" Type="http://schemas.openxmlformats.org/officeDocument/2006/relationships/image" Target="../media/image59.png"/><Relationship Id="rId314" Type="http://schemas.openxmlformats.org/officeDocument/2006/relationships/customXml" Target="../ink/ink184.xml"/><Relationship Id="rId356" Type="http://schemas.openxmlformats.org/officeDocument/2006/relationships/image" Target="../media/image144.png"/><Relationship Id="rId398" Type="http://schemas.openxmlformats.org/officeDocument/2006/relationships/image" Target="../media/image165.png"/><Relationship Id="rId521" Type="http://schemas.openxmlformats.org/officeDocument/2006/relationships/customXml" Target="../ink/ink294.xml"/><Relationship Id="rId563" Type="http://schemas.openxmlformats.org/officeDocument/2006/relationships/image" Target="../media/image247.png"/><Relationship Id="rId619" Type="http://schemas.openxmlformats.org/officeDocument/2006/relationships/customXml" Target="../ink/ink344.xml"/><Relationship Id="rId770" Type="http://schemas.openxmlformats.org/officeDocument/2006/relationships/image" Target="../media/image3501.png"/><Relationship Id="rId95" Type="http://schemas.openxmlformats.org/officeDocument/2006/relationships/customXml" Target="../ink/ink56.xml"/><Relationship Id="rId160" Type="http://schemas.openxmlformats.org/officeDocument/2006/relationships/customXml" Target="../ink/ink95.xml"/><Relationship Id="rId216" Type="http://schemas.openxmlformats.org/officeDocument/2006/relationships/customXml" Target="../ink/ink127.xml"/><Relationship Id="rId423" Type="http://schemas.openxmlformats.org/officeDocument/2006/relationships/customXml" Target="../ink/ink245.xml"/><Relationship Id="rId826" Type="http://schemas.openxmlformats.org/officeDocument/2006/relationships/image" Target="../media/image378.png"/><Relationship Id="rId258" Type="http://schemas.openxmlformats.org/officeDocument/2006/relationships/customXml" Target="../ink/ink148.xml"/><Relationship Id="rId465" Type="http://schemas.openxmlformats.org/officeDocument/2006/relationships/customXml" Target="../ink/ink266.xml"/><Relationship Id="rId630" Type="http://schemas.openxmlformats.org/officeDocument/2006/relationships/image" Target="../media/image2801.png"/><Relationship Id="rId672" Type="http://schemas.openxmlformats.org/officeDocument/2006/relationships/image" Target="../media/image301.png"/><Relationship Id="rId728" Type="http://schemas.openxmlformats.org/officeDocument/2006/relationships/image" Target="../media/image329.png"/><Relationship Id="rId22" Type="http://schemas.openxmlformats.org/officeDocument/2006/relationships/customXml" Target="../ink/ink11.xml"/><Relationship Id="rId64" Type="http://schemas.openxmlformats.org/officeDocument/2006/relationships/customXml" Target="../ink/ink32.xml"/><Relationship Id="rId118" Type="http://schemas.openxmlformats.org/officeDocument/2006/relationships/customXml" Target="../ink/ink74.xml"/><Relationship Id="rId325" Type="http://schemas.openxmlformats.org/officeDocument/2006/relationships/customXml" Target="../ink/ink194.xml"/><Relationship Id="rId367" Type="http://schemas.openxmlformats.org/officeDocument/2006/relationships/customXml" Target="../ink/ink217.xml"/><Relationship Id="rId532" Type="http://schemas.openxmlformats.org/officeDocument/2006/relationships/image" Target="../media/image232.png"/><Relationship Id="rId574" Type="http://schemas.openxmlformats.org/officeDocument/2006/relationships/image" Target="../media/image252.png"/><Relationship Id="rId171" Type="http://schemas.openxmlformats.org/officeDocument/2006/relationships/image" Target="../media/image70.png"/><Relationship Id="rId227" Type="http://schemas.openxmlformats.org/officeDocument/2006/relationships/image" Target="../media/image94.png"/><Relationship Id="rId781" Type="http://schemas.openxmlformats.org/officeDocument/2006/relationships/customXml" Target="../ink/ink425.xml"/><Relationship Id="rId269" Type="http://schemas.openxmlformats.org/officeDocument/2006/relationships/image" Target="../media/image115.png"/><Relationship Id="rId434" Type="http://schemas.openxmlformats.org/officeDocument/2006/relationships/image" Target="../media/image183.png"/><Relationship Id="rId476" Type="http://schemas.openxmlformats.org/officeDocument/2006/relationships/image" Target="../media/image204.png"/><Relationship Id="rId641" Type="http://schemas.openxmlformats.org/officeDocument/2006/relationships/customXml" Target="../ink/ink355.xml"/><Relationship Id="rId683" Type="http://schemas.openxmlformats.org/officeDocument/2006/relationships/customXml" Target="../ink/ink376.xml"/><Relationship Id="rId739" Type="http://schemas.openxmlformats.org/officeDocument/2006/relationships/customXml" Target="../ink/ink404.xml"/><Relationship Id="rId33" Type="http://schemas.openxmlformats.org/officeDocument/2006/relationships/image" Target="../media/image16.png"/><Relationship Id="rId129" Type="http://schemas.openxmlformats.org/officeDocument/2006/relationships/image" Target="../media/image49.png"/><Relationship Id="rId280" Type="http://schemas.openxmlformats.org/officeDocument/2006/relationships/customXml" Target="../ink/ink159.xml"/><Relationship Id="rId336" Type="http://schemas.openxmlformats.org/officeDocument/2006/relationships/image" Target="../media/image134.png"/><Relationship Id="rId501" Type="http://schemas.openxmlformats.org/officeDocument/2006/relationships/customXml" Target="../ink/ink284.xml"/><Relationship Id="rId543" Type="http://schemas.openxmlformats.org/officeDocument/2006/relationships/customXml" Target="../ink/ink305.xml"/><Relationship Id="rId75" Type="http://schemas.openxmlformats.org/officeDocument/2006/relationships/image" Target="../media/image37.png"/><Relationship Id="rId140" Type="http://schemas.openxmlformats.org/officeDocument/2006/relationships/customXml" Target="../ink/ink85.xml"/><Relationship Id="rId182" Type="http://schemas.openxmlformats.org/officeDocument/2006/relationships/customXml" Target="../ink/ink108.xml"/><Relationship Id="rId378" Type="http://schemas.openxmlformats.org/officeDocument/2006/relationships/image" Target="../media/image155.png"/><Relationship Id="rId403" Type="http://schemas.openxmlformats.org/officeDocument/2006/relationships/customXml" Target="../ink/ink235.xml"/><Relationship Id="rId585" Type="http://schemas.openxmlformats.org/officeDocument/2006/relationships/customXml" Target="../ink/ink327.xml"/><Relationship Id="rId750" Type="http://schemas.openxmlformats.org/officeDocument/2006/relationships/image" Target="../media/image340.png"/><Relationship Id="rId792" Type="http://schemas.openxmlformats.org/officeDocument/2006/relationships/image" Target="../media/image361.png"/><Relationship Id="rId806" Type="http://schemas.openxmlformats.org/officeDocument/2006/relationships/image" Target="../media/image368.png"/><Relationship Id="rId6" Type="http://schemas.openxmlformats.org/officeDocument/2006/relationships/customXml" Target="../ink/ink3.xml"/><Relationship Id="rId238" Type="http://schemas.openxmlformats.org/officeDocument/2006/relationships/customXml" Target="../ink/ink138.xml"/><Relationship Id="rId445" Type="http://schemas.openxmlformats.org/officeDocument/2006/relationships/customXml" Target="../ink/ink256.xml"/><Relationship Id="rId487" Type="http://schemas.openxmlformats.org/officeDocument/2006/relationships/customXml" Target="../ink/ink277.xml"/><Relationship Id="rId610" Type="http://schemas.openxmlformats.org/officeDocument/2006/relationships/image" Target="../media/image270.png"/><Relationship Id="rId652" Type="http://schemas.openxmlformats.org/officeDocument/2006/relationships/image" Target="../media/image291.png"/><Relationship Id="rId694" Type="http://schemas.openxmlformats.org/officeDocument/2006/relationships/image" Target="../media/image312.png"/><Relationship Id="rId708" Type="http://schemas.openxmlformats.org/officeDocument/2006/relationships/image" Target="../media/image319.png"/><Relationship Id="rId291" Type="http://schemas.openxmlformats.org/officeDocument/2006/relationships/image" Target="../media/image126.png"/><Relationship Id="rId305" Type="http://schemas.openxmlformats.org/officeDocument/2006/relationships/customXml" Target="../ink/ink175.xml"/><Relationship Id="rId347" Type="http://schemas.openxmlformats.org/officeDocument/2006/relationships/customXml" Target="../ink/ink207.xml"/><Relationship Id="rId512" Type="http://schemas.openxmlformats.org/officeDocument/2006/relationships/image" Target="../media/image222.png"/><Relationship Id="rId44" Type="http://schemas.openxmlformats.org/officeDocument/2006/relationships/customXml" Target="../ink/ink22.xml"/><Relationship Id="rId86" Type="http://schemas.openxmlformats.org/officeDocument/2006/relationships/customXml" Target="../ink/ink47.xml"/><Relationship Id="rId151" Type="http://schemas.openxmlformats.org/officeDocument/2006/relationships/image" Target="../media/image60.png"/><Relationship Id="rId389" Type="http://schemas.openxmlformats.org/officeDocument/2006/relationships/customXml" Target="../ink/ink228.xml"/><Relationship Id="rId554" Type="http://schemas.openxmlformats.org/officeDocument/2006/relationships/image" Target="../media/image243.png"/><Relationship Id="rId596" Type="http://schemas.openxmlformats.org/officeDocument/2006/relationships/image" Target="../media/image263.png"/><Relationship Id="rId761" Type="http://schemas.openxmlformats.org/officeDocument/2006/relationships/customXml" Target="../ink/ink415.xml"/><Relationship Id="rId817" Type="http://schemas.openxmlformats.org/officeDocument/2006/relationships/customXml" Target="../ink/ink443.xml"/><Relationship Id="rId193" Type="http://schemas.openxmlformats.org/officeDocument/2006/relationships/image" Target="../media/image77.png"/><Relationship Id="rId207" Type="http://schemas.openxmlformats.org/officeDocument/2006/relationships/image" Target="../media/image84.png"/><Relationship Id="rId249" Type="http://schemas.openxmlformats.org/officeDocument/2006/relationships/image" Target="../media/image105.png"/><Relationship Id="rId414" Type="http://schemas.openxmlformats.org/officeDocument/2006/relationships/image" Target="../media/image173.png"/><Relationship Id="rId456" Type="http://schemas.openxmlformats.org/officeDocument/2006/relationships/image" Target="../media/image194.png"/><Relationship Id="rId498" Type="http://schemas.openxmlformats.org/officeDocument/2006/relationships/image" Target="../media/image215.png"/><Relationship Id="rId621" Type="http://schemas.openxmlformats.org/officeDocument/2006/relationships/customXml" Target="../ink/ink345.xml"/><Relationship Id="rId663" Type="http://schemas.openxmlformats.org/officeDocument/2006/relationships/customXml" Target="../ink/ink366.xml"/><Relationship Id="rId13" Type="http://schemas.openxmlformats.org/officeDocument/2006/relationships/image" Target="../media/image6.png"/><Relationship Id="rId109" Type="http://schemas.openxmlformats.org/officeDocument/2006/relationships/image" Target="../media/image39.png"/><Relationship Id="rId260" Type="http://schemas.openxmlformats.org/officeDocument/2006/relationships/customXml" Target="../ink/ink149.xml"/><Relationship Id="rId316" Type="http://schemas.openxmlformats.org/officeDocument/2006/relationships/customXml" Target="../ink/ink186.xml"/><Relationship Id="rId523" Type="http://schemas.openxmlformats.org/officeDocument/2006/relationships/customXml" Target="../ink/ink295.xml"/><Relationship Id="rId719" Type="http://schemas.openxmlformats.org/officeDocument/2006/relationships/customXml" Target="../ink/ink394.xml"/><Relationship Id="rId55" Type="http://schemas.openxmlformats.org/officeDocument/2006/relationships/image" Target="../media/image27.png"/><Relationship Id="rId97" Type="http://schemas.openxmlformats.org/officeDocument/2006/relationships/customXml" Target="../ink/ink58.xml"/><Relationship Id="rId120" Type="http://schemas.openxmlformats.org/officeDocument/2006/relationships/customXml" Target="../ink/ink75.xml"/><Relationship Id="rId358" Type="http://schemas.openxmlformats.org/officeDocument/2006/relationships/image" Target="../media/image145.png"/><Relationship Id="rId565" Type="http://schemas.openxmlformats.org/officeDocument/2006/relationships/image" Target="../media/image2481.png"/><Relationship Id="rId730" Type="http://schemas.openxmlformats.org/officeDocument/2006/relationships/image" Target="../media/image330.png"/><Relationship Id="rId772" Type="http://schemas.openxmlformats.org/officeDocument/2006/relationships/image" Target="../media/image351.png"/><Relationship Id="rId828" Type="http://schemas.openxmlformats.org/officeDocument/2006/relationships/image" Target="../media/image379.png"/><Relationship Id="rId162" Type="http://schemas.openxmlformats.org/officeDocument/2006/relationships/customXml" Target="../ink/ink96.xml"/><Relationship Id="rId218" Type="http://schemas.openxmlformats.org/officeDocument/2006/relationships/customXml" Target="../ink/ink128.xml"/><Relationship Id="rId425" Type="http://schemas.openxmlformats.org/officeDocument/2006/relationships/customXml" Target="../ink/ink246.xml"/><Relationship Id="rId467" Type="http://schemas.openxmlformats.org/officeDocument/2006/relationships/customXml" Target="../ink/ink267.xml"/><Relationship Id="rId632" Type="http://schemas.openxmlformats.org/officeDocument/2006/relationships/image" Target="../media/image281.png"/><Relationship Id="rId271" Type="http://schemas.openxmlformats.org/officeDocument/2006/relationships/image" Target="../media/image116.png"/><Relationship Id="rId674" Type="http://schemas.openxmlformats.org/officeDocument/2006/relationships/image" Target="../media/image302.png"/><Relationship Id="rId24" Type="http://schemas.openxmlformats.org/officeDocument/2006/relationships/customXml" Target="../ink/ink12.xml"/><Relationship Id="rId66" Type="http://schemas.openxmlformats.org/officeDocument/2006/relationships/customXml" Target="../ink/ink33.xml"/><Relationship Id="rId131" Type="http://schemas.openxmlformats.org/officeDocument/2006/relationships/image" Target="../media/image50.png"/><Relationship Id="rId327" Type="http://schemas.openxmlformats.org/officeDocument/2006/relationships/customXml" Target="../ink/ink195.xml"/><Relationship Id="rId369" Type="http://schemas.openxmlformats.org/officeDocument/2006/relationships/customXml" Target="../ink/ink218.xml"/><Relationship Id="rId534" Type="http://schemas.openxmlformats.org/officeDocument/2006/relationships/image" Target="../media/image233.png"/><Relationship Id="rId576" Type="http://schemas.openxmlformats.org/officeDocument/2006/relationships/image" Target="../media/image253.png"/><Relationship Id="rId741" Type="http://schemas.openxmlformats.org/officeDocument/2006/relationships/customXml" Target="../ink/ink405.xml"/><Relationship Id="rId783" Type="http://schemas.openxmlformats.org/officeDocument/2006/relationships/customXml" Target="../ink/ink426.xml"/><Relationship Id="rId173" Type="http://schemas.openxmlformats.org/officeDocument/2006/relationships/image" Target="../media/image71.png"/><Relationship Id="rId229" Type="http://schemas.openxmlformats.org/officeDocument/2006/relationships/image" Target="../media/image95.png"/><Relationship Id="rId380" Type="http://schemas.openxmlformats.org/officeDocument/2006/relationships/image" Target="../media/image156.png"/><Relationship Id="rId436" Type="http://schemas.openxmlformats.org/officeDocument/2006/relationships/image" Target="../media/image184.png"/><Relationship Id="rId601" Type="http://schemas.openxmlformats.org/officeDocument/2006/relationships/customXml" Target="../ink/ink335.xml"/><Relationship Id="rId643" Type="http://schemas.openxmlformats.org/officeDocument/2006/relationships/customXml" Target="../ink/ink356.xml"/><Relationship Id="rId240" Type="http://schemas.openxmlformats.org/officeDocument/2006/relationships/customXml" Target="../ink/ink139.xml"/><Relationship Id="rId478" Type="http://schemas.openxmlformats.org/officeDocument/2006/relationships/image" Target="../media/image205.png"/><Relationship Id="rId685" Type="http://schemas.openxmlformats.org/officeDocument/2006/relationships/customXml" Target="../ink/ink377.xml"/><Relationship Id="rId35" Type="http://schemas.openxmlformats.org/officeDocument/2006/relationships/image" Target="../media/image17.png"/><Relationship Id="rId77" Type="http://schemas.openxmlformats.org/officeDocument/2006/relationships/image" Target="../media/image38.png"/><Relationship Id="rId100" Type="http://schemas.openxmlformats.org/officeDocument/2006/relationships/customXml" Target="../ink/ink61.xml"/><Relationship Id="rId282" Type="http://schemas.openxmlformats.org/officeDocument/2006/relationships/customXml" Target="../ink/ink160.xml"/><Relationship Id="rId338" Type="http://schemas.openxmlformats.org/officeDocument/2006/relationships/image" Target="../media/image135.png"/><Relationship Id="rId503" Type="http://schemas.openxmlformats.org/officeDocument/2006/relationships/customXml" Target="../ink/ink285.xml"/><Relationship Id="rId545" Type="http://schemas.openxmlformats.org/officeDocument/2006/relationships/customXml" Target="../ink/ink306.xml"/><Relationship Id="rId587" Type="http://schemas.openxmlformats.org/officeDocument/2006/relationships/customXml" Target="../ink/ink328.xml"/><Relationship Id="rId710" Type="http://schemas.openxmlformats.org/officeDocument/2006/relationships/image" Target="../media/image320.png"/><Relationship Id="rId752" Type="http://schemas.openxmlformats.org/officeDocument/2006/relationships/image" Target="../media/image341.png"/><Relationship Id="rId808" Type="http://schemas.openxmlformats.org/officeDocument/2006/relationships/image" Target="../media/image369.png"/><Relationship Id="rId8" Type="http://schemas.openxmlformats.org/officeDocument/2006/relationships/customXml" Target="../ink/ink4.xml"/><Relationship Id="rId142" Type="http://schemas.openxmlformats.org/officeDocument/2006/relationships/customXml" Target="../ink/ink86.xml"/><Relationship Id="rId184" Type="http://schemas.openxmlformats.org/officeDocument/2006/relationships/customXml" Target="../ink/ink110.xml"/><Relationship Id="rId391" Type="http://schemas.openxmlformats.org/officeDocument/2006/relationships/customXml" Target="../ink/ink229.xml"/><Relationship Id="rId405" Type="http://schemas.openxmlformats.org/officeDocument/2006/relationships/customXml" Target="../ink/ink236.xml"/><Relationship Id="rId447" Type="http://schemas.openxmlformats.org/officeDocument/2006/relationships/customXml" Target="../ink/ink257.xml"/><Relationship Id="rId612" Type="http://schemas.openxmlformats.org/officeDocument/2006/relationships/image" Target="../media/image271.png"/><Relationship Id="rId794" Type="http://schemas.openxmlformats.org/officeDocument/2006/relationships/image" Target="../media/image362.png"/><Relationship Id="rId251" Type="http://schemas.openxmlformats.org/officeDocument/2006/relationships/image" Target="../media/image106.png"/><Relationship Id="rId489" Type="http://schemas.openxmlformats.org/officeDocument/2006/relationships/customXml" Target="../ink/ink278.xml"/><Relationship Id="rId654" Type="http://schemas.openxmlformats.org/officeDocument/2006/relationships/image" Target="../media/image2921.png"/><Relationship Id="rId696" Type="http://schemas.openxmlformats.org/officeDocument/2006/relationships/image" Target="../media/image313.png"/><Relationship Id="rId46" Type="http://schemas.openxmlformats.org/officeDocument/2006/relationships/customXml" Target="../ink/ink23.xml"/><Relationship Id="rId293" Type="http://schemas.openxmlformats.org/officeDocument/2006/relationships/image" Target="../media/image127.png"/><Relationship Id="rId307" Type="http://schemas.openxmlformats.org/officeDocument/2006/relationships/customXml" Target="../ink/ink177.xml"/><Relationship Id="rId349" Type="http://schemas.openxmlformats.org/officeDocument/2006/relationships/customXml" Target="../ink/ink208.xml"/><Relationship Id="rId514" Type="http://schemas.openxmlformats.org/officeDocument/2006/relationships/image" Target="../media/image223.png"/><Relationship Id="rId556" Type="http://schemas.openxmlformats.org/officeDocument/2006/relationships/image" Target="../media/image244.png"/><Relationship Id="rId721" Type="http://schemas.openxmlformats.org/officeDocument/2006/relationships/customXml" Target="../ink/ink395.xml"/><Relationship Id="rId763" Type="http://schemas.openxmlformats.org/officeDocument/2006/relationships/customXml" Target="../ink/ink416.xml"/><Relationship Id="rId88" Type="http://schemas.openxmlformats.org/officeDocument/2006/relationships/customXml" Target="../ink/ink49.xml"/><Relationship Id="rId111" Type="http://schemas.openxmlformats.org/officeDocument/2006/relationships/image" Target="../media/image40.png"/><Relationship Id="rId153" Type="http://schemas.openxmlformats.org/officeDocument/2006/relationships/image" Target="../media/image61.png"/><Relationship Id="rId195" Type="http://schemas.openxmlformats.org/officeDocument/2006/relationships/image" Target="../media/image78.png"/><Relationship Id="rId209" Type="http://schemas.openxmlformats.org/officeDocument/2006/relationships/image" Target="../media/image85.png"/><Relationship Id="rId360" Type="http://schemas.openxmlformats.org/officeDocument/2006/relationships/image" Target="../media/image146.png"/><Relationship Id="rId416" Type="http://schemas.openxmlformats.org/officeDocument/2006/relationships/image" Target="../media/image174.png"/><Relationship Id="rId598" Type="http://schemas.openxmlformats.org/officeDocument/2006/relationships/image" Target="../media/image264.png"/><Relationship Id="rId819" Type="http://schemas.openxmlformats.org/officeDocument/2006/relationships/customXml" Target="../ink/ink444.xml"/><Relationship Id="rId220" Type="http://schemas.openxmlformats.org/officeDocument/2006/relationships/customXml" Target="../ink/ink129.xml"/><Relationship Id="rId458" Type="http://schemas.openxmlformats.org/officeDocument/2006/relationships/image" Target="../media/image195.png"/><Relationship Id="rId623" Type="http://schemas.openxmlformats.org/officeDocument/2006/relationships/customXml" Target="../ink/ink346.xml"/><Relationship Id="rId665" Type="http://schemas.openxmlformats.org/officeDocument/2006/relationships/customXml" Target="../ink/ink367.xml"/><Relationship Id="rId830" Type="http://schemas.openxmlformats.org/officeDocument/2006/relationships/image" Target="../media/image380.png"/><Relationship Id="rId15" Type="http://schemas.openxmlformats.org/officeDocument/2006/relationships/image" Target="../media/image7.png"/><Relationship Id="rId57" Type="http://schemas.openxmlformats.org/officeDocument/2006/relationships/image" Target="../media/image28.png"/><Relationship Id="rId262" Type="http://schemas.openxmlformats.org/officeDocument/2006/relationships/customXml" Target="../ink/ink150.xml"/><Relationship Id="rId318" Type="http://schemas.openxmlformats.org/officeDocument/2006/relationships/customXml" Target="../ink/ink188.xml"/><Relationship Id="rId525" Type="http://schemas.openxmlformats.org/officeDocument/2006/relationships/customXml" Target="../ink/ink296.xml"/><Relationship Id="rId567" Type="http://schemas.openxmlformats.org/officeDocument/2006/relationships/image" Target="../media/image249.png"/><Relationship Id="rId732" Type="http://schemas.openxmlformats.org/officeDocument/2006/relationships/image" Target="../media/image331.png"/><Relationship Id="rId99" Type="http://schemas.openxmlformats.org/officeDocument/2006/relationships/customXml" Target="../ink/ink60.xml"/><Relationship Id="rId122" Type="http://schemas.openxmlformats.org/officeDocument/2006/relationships/customXml" Target="../ink/ink76.xml"/><Relationship Id="rId164" Type="http://schemas.openxmlformats.org/officeDocument/2006/relationships/customXml" Target="../ink/ink97.xml"/><Relationship Id="rId371" Type="http://schemas.openxmlformats.org/officeDocument/2006/relationships/customXml" Target="../ink/ink219.xml"/><Relationship Id="rId774" Type="http://schemas.openxmlformats.org/officeDocument/2006/relationships/image" Target="../media/image352.png"/><Relationship Id="rId427" Type="http://schemas.openxmlformats.org/officeDocument/2006/relationships/customXml" Target="../ink/ink247.xml"/><Relationship Id="rId469" Type="http://schemas.openxmlformats.org/officeDocument/2006/relationships/customXml" Target="../ink/ink268.xml"/><Relationship Id="rId634" Type="http://schemas.openxmlformats.org/officeDocument/2006/relationships/image" Target="../media/image282.png"/><Relationship Id="rId676" Type="http://schemas.openxmlformats.org/officeDocument/2006/relationships/image" Target="../media/image303.png"/><Relationship Id="rId26" Type="http://schemas.openxmlformats.org/officeDocument/2006/relationships/customXml" Target="../ink/ink13.xml"/><Relationship Id="rId231" Type="http://schemas.openxmlformats.org/officeDocument/2006/relationships/image" Target="../media/image96.png"/><Relationship Id="rId273" Type="http://schemas.openxmlformats.org/officeDocument/2006/relationships/image" Target="../media/image117.png"/><Relationship Id="rId329" Type="http://schemas.openxmlformats.org/officeDocument/2006/relationships/customXml" Target="../ink/ink196.xml"/><Relationship Id="rId480" Type="http://schemas.openxmlformats.org/officeDocument/2006/relationships/image" Target="../media/image206.png"/><Relationship Id="rId536" Type="http://schemas.openxmlformats.org/officeDocument/2006/relationships/image" Target="../media/image234.png"/><Relationship Id="rId701" Type="http://schemas.openxmlformats.org/officeDocument/2006/relationships/customXml" Target="../ink/ink385.xml"/><Relationship Id="rId68" Type="http://schemas.openxmlformats.org/officeDocument/2006/relationships/customXml" Target="../ink/ink34.xml"/><Relationship Id="rId133" Type="http://schemas.openxmlformats.org/officeDocument/2006/relationships/image" Target="../media/image51.png"/><Relationship Id="rId175" Type="http://schemas.openxmlformats.org/officeDocument/2006/relationships/image" Target="../media/image72.png"/><Relationship Id="rId340" Type="http://schemas.openxmlformats.org/officeDocument/2006/relationships/image" Target="../media/image136.png"/><Relationship Id="rId578" Type="http://schemas.openxmlformats.org/officeDocument/2006/relationships/image" Target="../media/image254.png"/><Relationship Id="rId743" Type="http://schemas.openxmlformats.org/officeDocument/2006/relationships/customXml" Target="../ink/ink406.xml"/><Relationship Id="rId785" Type="http://schemas.openxmlformats.org/officeDocument/2006/relationships/customXml" Target="../ink/ink427.xml"/><Relationship Id="rId200" Type="http://schemas.openxmlformats.org/officeDocument/2006/relationships/customXml" Target="../ink/ink119.xml"/><Relationship Id="rId382" Type="http://schemas.openxmlformats.org/officeDocument/2006/relationships/image" Target="../media/image157.png"/><Relationship Id="rId438" Type="http://schemas.openxmlformats.org/officeDocument/2006/relationships/image" Target="../media/image185.png"/><Relationship Id="rId603" Type="http://schemas.openxmlformats.org/officeDocument/2006/relationships/customXml" Target="../ink/ink336.xml"/><Relationship Id="rId645" Type="http://schemas.openxmlformats.org/officeDocument/2006/relationships/customXml" Target="../ink/ink357.xml"/><Relationship Id="rId687" Type="http://schemas.openxmlformats.org/officeDocument/2006/relationships/customXml" Target="../ink/ink378.xml"/><Relationship Id="rId810" Type="http://schemas.openxmlformats.org/officeDocument/2006/relationships/image" Target="../media/image370.png"/><Relationship Id="rId242" Type="http://schemas.openxmlformats.org/officeDocument/2006/relationships/customXml" Target="../ink/ink140.xml"/><Relationship Id="rId284" Type="http://schemas.openxmlformats.org/officeDocument/2006/relationships/customXml" Target="../ink/ink161.xml"/><Relationship Id="rId491" Type="http://schemas.openxmlformats.org/officeDocument/2006/relationships/customXml" Target="../ink/ink279.xml"/><Relationship Id="rId505" Type="http://schemas.openxmlformats.org/officeDocument/2006/relationships/customXml" Target="../ink/ink286.xml"/><Relationship Id="rId712" Type="http://schemas.openxmlformats.org/officeDocument/2006/relationships/image" Target="../media/image321.png"/><Relationship Id="rId37" Type="http://schemas.openxmlformats.org/officeDocument/2006/relationships/image" Target="../media/image18.png"/><Relationship Id="rId79" Type="http://schemas.openxmlformats.org/officeDocument/2006/relationships/customXml" Target="../ink/ink40.xml"/><Relationship Id="rId102" Type="http://schemas.openxmlformats.org/officeDocument/2006/relationships/customXml" Target="../ink/ink63.xml"/><Relationship Id="rId144" Type="http://schemas.openxmlformats.org/officeDocument/2006/relationships/customXml" Target="../ink/ink87.xml"/><Relationship Id="rId547" Type="http://schemas.openxmlformats.org/officeDocument/2006/relationships/customXml" Target="../ink/ink307.xml"/><Relationship Id="rId589" Type="http://schemas.openxmlformats.org/officeDocument/2006/relationships/customXml" Target="../ink/ink329.xml"/><Relationship Id="rId754" Type="http://schemas.openxmlformats.org/officeDocument/2006/relationships/image" Target="../media/image342.png"/><Relationship Id="rId796" Type="http://schemas.openxmlformats.org/officeDocument/2006/relationships/image" Target="../media/image363.png"/><Relationship Id="rId90" Type="http://schemas.openxmlformats.org/officeDocument/2006/relationships/customXml" Target="../ink/ink51.xml"/><Relationship Id="rId186" Type="http://schemas.openxmlformats.org/officeDocument/2006/relationships/customXml" Target="../ink/ink112.xml"/><Relationship Id="rId351" Type="http://schemas.openxmlformats.org/officeDocument/2006/relationships/customXml" Target="../ink/ink209.xml"/><Relationship Id="rId393" Type="http://schemas.openxmlformats.org/officeDocument/2006/relationships/customXml" Target="../ink/ink230.xml"/><Relationship Id="rId407" Type="http://schemas.openxmlformats.org/officeDocument/2006/relationships/customXml" Target="../ink/ink237.xml"/><Relationship Id="rId449" Type="http://schemas.openxmlformats.org/officeDocument/2006/relationships/customXml" Target="../ink/ink258.xml"/><Relationship Id="rId614" Type="http://schemas.openxmlformats.org/officeDocument/2006/relationships/image" Target="../media/image272.png"/><Relationship Id="rId656" Type="http://schemas.openxmlformats.org/officeDocument/2006/relationships/image" Target="../media/image2931.png"/><Relationship Id="rId821" Type="http://schemas.openxmlformats.org/officeDocument/2006/relationships/customXml" Target="../ink/ink445.xml"/><Relationship Id="rId211" Type="http://schemas.openxmlformats.org/officeDocument/2006/relationships/image" Target="../media/image86.png"/><Relationship Id="rId253" Type="http://schemas.openxmlformats.org/officeDocument/2006/relationships/image" Target="../media/image107.png"/><Relationship Id="rId295" Type="http://schemas.openxmlformats.org/officeDocument/2006/relationships/image" Target="../media/image128.png"/><Relationship Id="rId309" Type="http://schemas.openxmlformats.org/officeDocument/2006/relationships/customXml" Target="../ink/ink179.xml"/><Relationship Id="rId460" Type="http://schemas.openxmlformats.org/officeDocument/2006/relationships/image" Target="../media/image196.png"/><Relationship Id="rId516" Type="http://schemas.openxmlformats.org/officeDocument/2006/relationships/image" Target="../media/image224.png"/><Relationship Id="rId698" Type="http://schemas.openxmlformats.org/officeDocument/2006/relationships/image" Target="../media/image314.png"/><Relationship Id="rId48" Type="http://schemas.openxmlformats.org/officeDocument/2006/relationships/customXml" Target="../ink/ink24.xml"/><Relationship Id="rId113" Type="http://schemas.openxmlformats.org/officeDocument/2006/relationships/image" Target="../media/image41.png"/><Relationship Id="rId320" Type="http://schemas.openxmlformats.org/officeDocument/2006/relationships/customXml" Target="../ink/ink190.xml"/><Relationship Id="rId558" Type="http://schemas.openxmlformats.org/officeDocument/2006/relationships/customXml" Target="../ink/ink313.xml"/><Relationship Id="rId723" Type="http://schemas.openxmlformats.org/officeDocument/2006/relationships/customXml" Target="../ink/ink396.xml"/><Relationship Id="rId765" Type="http://schemas.openxmlformats.org/officeDocument/2006/relationships/customXml" Target="../ink/ink417.xml"/><Relationship Id="rId155" Type="http://schemas.openxmlformats.org/officeDocument/2006/relationships/image" Target="../media/image62.png"/><Relationship Id="rId197" Type="http://schemas.openxmlformats.org/officeDocument/2006/relationships/image" Target="../media/image79.png"/><Relationship Id="rId362" Type="http://schemas.openxmlformats.org/officeDocument/2006/relationships/image" Target="../media/image147.png"/><Relationship Id="rId418" Type="http://schemas.openxmlformats.org/officeDocument/2006/relationships/image" Target="../media/image175.png"/><Relationship Id="rId625" Type="http://schemas.openxmlformats.org/officeDocument/2006/relationships/customXml" Target="../ink/ink347.xml"/><Relationship Id="rId832" Type="http://schemas.openxmlformats.org/officeDocument/2006/relationships/image" Target="../media/image381.png"/><Relationship Id="rId222" Type="http://schemas.openxmlformats.org/officeDocument/2006/relationships/customXml" Target="../ink/ink130.xml"/><Relationship Id="rId264" Type="http://schemas.openxmlformats.org/officeDocument/2006/relationships/customXml" Target="../ink/ink151.xml"/><Relationship Id="rId471" Type="http://schemas.openxmlformats.org/officeDocument/2006/relationships/customXml" Target="../ink/ink269.xml"/><Relationship Id="rId667" Type="http://schemas.openxmlformats.org/officeDocument/2006/relationships/customXml" Target="../ink/ink368.xml"/><Relationship Id="rId17" Type="http://schemas.openxmlformats.org/officeDocument/2006/relationships/image" Target="../media/image8.png"/><Relationship Id="rId59" Type="http://schemas.openxmlformats.org/officeDocument/2006/relationships/image" Target="../media/image29.png"/><Relationship Id="rId124" Type="http://schemas.openxmlformats.org/officeDocument/2006/relationships/customXml" Target="../ink/ink77.xml"/><Relationship Id="rId527" Type="http://schemas.openxmlformats.org/officeDocument/2006/relationships/customXml" Target="../ink/ink297.xml"/><Relationship Id="rId569" Type="http://schemas.openxmlformats.org/officeDocument/2006/relationships/customXml" Target="../ink/ink319.xml"/><Relationship Id="rId734" Type="http://schemas.openxmlformats.org/officeDocument/2006/relationships/image" Target="../media/image332.png"/><Relationship Id="rId776" Type="http://schemas.openxmlformats.org/officeDocument/2006/relationships/image" Target="../media/image353.png"/><Relationship Id="rId70" Type="http://schemas.openxmlformats.org/officeDocument/2006/relationships/customXml" Target="../ink/ink35.xml"/><Relationship Id="rId166" Type="http://schemas.openxmlformats.org/officeDocument/2006/relationships/customXml" Target="../ink/ink98.xml"/><Relationship Id="rId331" Type="http://schemas.openxmlformats.org/officeDocument/2006/relationships/customXml" Target="../ink/ink197.xml"/><Relationship Id="rId373" Type="http://schemas.openxmlformats.org/officeDocument/2006/relationships/customXml" Target="../ink/ink220.xml"/><Relationship Id="rId429" Type="http://schemas.openxmlformats.org/officeDocument/2006/relationships/customXml" Target="../ink/ink248.xml"/><Relationship Id="rId580" Type="http://schemas.openxmlformats.org/officeDocument/2006/relationships/image" Target="../media/image255.png"/><Relationship Id="rId636" Type="http://schemas.openxmlformats.org/officeDocument/2006/relationships/image" Target="../media/image283.png"/><Relationship Id="rId801" Type="http://schemas.openxmlformats.org/officeDocument/2006/relationships/customXml" Target="../ink/ink435.xml"/><Relationship Id="rId1" Type="http://schemas.openxmlformats.org/officeDocument/2006/relationships/slideLayout" Target="../slideLayouts/slideLayout8.xml"/><Relationship Id="rId233" Type="http://schemas.openxmlformats.org/officeDocument/2006/relationships/image" Target="../media/image97.png"/><Relationship Id="rId440" Type="http://schemas.openxmlformats.org/officeDocument/2006/relationships/image" Target="../media/image186.png"/><Relationship Id="rId678" Type="http://schemas.openxmlformats.org/officeDocument/2006/relationships/image" Target="../media/image304.png"/><Relationship Id="rId28" Type="http://schemas.openxmlformats.org/officeDocument/2006/relationships/customXml" Target="../ink/ink14.xml"/><Relationship Id="rId275" Type="http://schemas.openxmlformats.org/officeDocument/2006/relationships/image" Target="../media/image118.png"/><Relationship Id="rId300" Type="http://schemas.openxmlformats.org/officeDocument/2006/relationships/customXml" Target="../ink/ink170.xml"/><Relationship Id="rId482" Type="http://schemas.openxmlformats.org/officeDocument/2006/relationships/image" Target="../media/image207.png"/><Relationship Id="rId538" Type="http://schemas.openxmlformats.org/officeDocument/2006/relationships/image" Target="../media/image235.png"/><Relationship Id="rId703" Type="http://schemas.openxmlformats.org/officeDocument/2006/relationships/customXml" Target="../ink/ink386.xml"/><Relationship Id="rId745" Type="http://schemas.openxmlformats.org/officeDocument/2006/relationships/customXml" Target="../ink/ink407.xml"/><Relationship Id="rId81" Type="http://schemas.openxmlformats.org/officeDocument/2006/relationships/customXml" Target="../ink/ink42.xml"/><Relationship Id="rId135" Type="http://schemas.openxmlformats.org/officeDocument/2006/relationships/image" Target="../media/image52.png"/><Relationship Id="rId177" Type="http://schemas.openxmlformats.org/officeDocument/2006/relationships/image" Target="../media/image73.png"/><Relationship Id="rId342" Type="http://schemas.openxmlformats.org/officeDocument/2006/relationships/image" Target="../media/image137.png"/><Relationship Id="rId384" Type="http://schemas.openxmlformats.org/officeDocument/2006/relationships/image" Target="../media/image158.png"/><Relationship Id="rId591" Type="http://schemas.openxmlformats.org/officeDocument/2006/relationships/customXml" Target="../ink/ink330.xml"/><Relationship Id="rId605" Type="http://schemas.openxmlformats.org/officeDocument/2006/relationships/customXml" Target="../ink/ink337.xml"/><Relationship Id="rId787" Type="http://schemas.openxmlformats.org/officeDocument/2006/relationships/customXml" Target="../ink/ink428.xml"/><Relationship Id="rId812" Type="http://schemas.openxmlformats.org/officeDocument/2006/relationships/image" Target="../media/image371.png"/><Relationship Id="rId202" Type="http://schemas.openxmlformats.org/officeDocument/2006/relationships/customXml" Target="../ink/ink120.xml"/><Relationship Id="rId244" Type="http://schemas.openxmlformats.org/officeDocument/2006/relationships/customXml" Target="../ink/ink141.xml"/><Relationship Id="rId647" Type="http://schemas.openxmlformats.org/officeDocument/2006/relationships/customXml" Target="../ink/ink358.xml"/><Relationship Id="rId689" Type="http://schemas.openxmlformats.org/officeDocument/2006/relationships/customXml" Target="../ink/ink379.xml"/><Relationship Id="rId39" Type="http://schemas.openxmlformats.org/officeDocument/2006/relationships/image" Target="../media/image19.png"/><Relationship Id="rId286" Type="http://schemas.openxmlformats.org/officeDocument/2006/relationships/customXml" Target="../ink/ink162.xml"/><Relationship Id="rId451" Type="http://schemas.openxmlformats.org/officeDocument/2006/relationships/customXml" Target="../ink/ink259.xml"/><Relationship Id="rId493" Type="http://schemas.openxmlformats.org/officeDocument/2006/relationships/customXml" Target="../ink/ink280.xml"/><Relationship Id="rId507" Type="http://schemas.openxmlformats.org/officeDocument/2006/relationships/customXml" Target="../ink/ink287.xml"/><Relationship Id="rId549" Type="http://schemas.openxmlformats.org/officeDocument/2006/relationships/customXml" Target="../ink/ink308.xml"/><Relationship Id="rId714" Type="http://schemas.openxmlformats.org/officeDocument/2006/relationships/image" Target="../media/image322.png"/><Relationship Id="rId756" Type="http://schemas.openxmlformats.org/officeDocument/2006/relationships/image" Target="../media/image343.png"/><Relationship Id="rId50" Type="http://schemas.openxmlformats.org/officeDocument/2006/relationships/customXml" Target="../ink/ink25.xml"/><Relationship Id="rId104" Type="http://schemas.openxmlformats.org/officeDocument/2006/relationships/customXml" Target="../ink/ink65.xml"/><Relationship Id="rId146" Type="http://schemas.openxmlformats.org/officeDocument/2006/relationships/customXml" Target="../ink/ink88.xml"/><Relationship Id="rId188" Type="http://schemas.openxmlformats.org/officeDocument/2006/relationships/customXml" Target="../ink/ink113.xml"/><Relationship Id="rId311" Type="http://schemas.openxmlformats.org/officeDocument/2006/relationships/customXml" Target="../ink/ink181.xml"/><Relationship Id="rId353" Type="http://schemas.openxmlformats.org/officeDocument/2006/relationships/customXml" Target="../ink/ink210.xml"/><Relationship Id="rId395" Type="http://schemas.openxmlformats.org/officeDocument/2006/relationships/customXml" Target="../ink/ink231.xml"/><Relationship Id="rId409" Type="http://schemas.openxmlformats.org/officeDocument/2006/relationships/customXml" Target="../ink/ink238.xml"/><Relationship Id="rId560" Type="http://schemas.openxmlformats.org/officeDocument/2006/relationships/customXml" Target="../ink/ink314.xml"/><Relationship Id="rId798" Type="http://schemas.openxmlformats.org/officeDocument/2006/relationships/image" Target="../media/image364.png"/><Relationship Id="rId92" Type="http://schemas.openxmlformats.org/officeDocument/2006/relationships/customXml" Target="../ink/ink53.xml"/><Relationship Id="rId213" Type="http://schemas.openxmlformats.org/officeDocument/2006/relationships/image" Target="../media/image87.png"/><Relationship Id="rId420" Type="http://schemas.openxmlformats.org/officeDocument/2006/relationships/image" Target="../media/image176.png"/><Relationship Id="rId616" Type="http://schemas.openxmlformats.org/officeDocument/2006/relationships/image" Target="../media/image273.png"/><Relationship Id="rId658" Type="http://schemas.openxmlformats.org/officeDocument/2006/relationships/image" Target="../media/image2941.png"/><Relationship Id="rId823" Type="http://schemas.openxmlformats.org/officeDocument/2006/relationships/customXml" Target="../ink/ink446.xml"/><Relationship Id="rId255" Type="http://schemas.openxmlformats.org/officeDocument/2006/relationships/image" Target="../media/image108.png"/><Relationship Id="rId297" Type="http://schemas.openxmlformats.org/officeDocument/2006/relationships/image" Target="../media/image129.png"/><Relationship Id="rId462" Type="http://schemas.openxmlformats.org/officeDocument/2006/relationships/image" Target="../media/image197.png"/><Relationship Id="rId518" Type="http://schemas.openxmlformats.org/officeDocument/2006/relationships/image" Target="../media/image225.png"/><Relationship Id="rId725" Type="http://schemas.openxmlformats.org/officeDocument/2006/relationships/customXml" Target="../ink/ink397.xml"/><Relationship Id="rId115" Type="http://schemas.openxmlformats.org/officeDocument/2006/relationships/image" Target="../media/image42.png"/><Relationship Id="rId157" Type="http://schemas.openxmlformats.org/officeDocument/2006/relationships/image" Target="../media/image63.png"/><Relationship Id="rId322" Type="http://schemas.openxmlformats.org/officeDocument/2006/relationships/customXml" Target="../ink/ink192.xml"/><Relationship Id="rId364" Type="http://schemas.openxmlformats.org/officeDocument/2006/relationships/image" Target="../media/image148.png"/><Relationship Id="rId767" Type="http://schemas.openxmlformats.org/officeDocument/2006/relationships/customXml" Target="../ink/ink418.xml"/><Relationship Id="rId61" Type="http://schemas.openxmlformats.org/officeDocument/2006/relationships/image" Target="../media/image30.png"/><Relationship Id="rId199" Type="http://schemas.openxmlformats.org/officeDocument/2006/relationships/image" Target="../media/image80.png"/><Relationship Id="rId571" Type="http://schemas.openxmlformats.org/officeDocument/2006/relationships/customXml" Target="../ink/ink320.xml"/><Relationship Id="rId627" Type="http://schemas.openxmlformats.org/officeDocument/2006/relationships/customXml" Target="../ink/ink348.xml"/><Relationship Id="rId669" Type="http://schemas.openxmlformats.org/officeDocument/2006/relationships/customXml" Target="../ink/ink369.xml"/><Relationship Id="rId834" Type="http://schemas.openxmlformats.org/officeDocument/2006/relationships/image" Target="../media/image382.png"/><Relationship Id="rId19" Type="http://schemas.openxmlformats.org/officeDocument/2006/relationships/image" Target="../media/image9.png"/><Relationship Id="rId224" Type="http://schemas.openxmlformats.org/officeDocument/2006/relationships/customXml" Target="../ink/ink131.xml"/><Relationship Id="rId266" Type="http://schemas.openxmlformats.org/officeDocument/2006/relationships/customXml" Target="../ink/ink152.xml"/><Relationship Id="rId431" Type="http://schemas.openxmlformats.org/officeDocument/2006/relationships/customXml" Target="../ink/ink249.xml"/><Relationship Id="rId473" Type="http://schemas.openxmlformats.org/officeDocument/2006/relationships/customXml" Target="../ink/ink270.xml"/><Relationship Id="rId529" Type="http://schemas.openxmlformats.org/officeDocument/2006/relationships/customXml" Target="../ink/ink298.xml"/><Relationship Id="rId680" Type="http://schemas.openxmlformats.org/officeDocument/2006/relationships/image" Target="../media/image305.png"/><Relationship Id="rId736" Type="http://schemas.openxmlformats.org/officeDocument/2006/relationships/image" Target="../media/image333.png"/><Relationship Id="rId30" Type="http://schemas.openxmlformats.org/officeDocument/2006/relationships/customXml" Target="../ink/ink15.xml"/><Relationship Id="rId126" Type="http://schemas.openxmlformats.org/officeDocument/2006/relationships/customXml" Target="../ink/ink78.xml"/><Relationship Id="rId168" Type="http://schemas.openxmlformats.org/officeDocument/2006/relationships/customXml" Target="../ink/ink99.xml"/><Relationship Id="rId333" Type="http://schemas.openxmlformats.org/officeDocument/2006/relationships/customXml" Target="../ink/ink199.xml"/><Relationship Id="rId540" Type="http://schemas.openxmlformats.org/officeDocument/2006/relationships/image" Target="../media/image236.png"/><Relationship Id="rId778" Type="http://schemas.openxmlformats.org/officeDocument/2006/relationships/image" Target="../media/image354.png"/><Relationship Id="rId72" Type="http://schemas.openxmlformats.org/officeDocument/2006/relationships/customXml" Target="../ink/ink36.xml"/><Relationship Id="rId375" Type="http://schemas.openxmlformats.org/officeDocument/2006/relationships/customXml" Target="../ink/ink221.xml"/><Relationship Id="rId582" Type="http://schemas.openxmlformats.org/officeDocument/2006/relationships/image" Target="../media/image256.png"/><Relationship Id="rId638" Type="http://schemas.openxmlformats.org/officeDocument/2006/relationships/image" Target="../media/image284.png"/><Relationship Id="rId803" Type="http://schemas.openxmlformats.org/officeDocument/2006/relationships/customXml" Target="../ink/ink436.xml"/><Relationship Id="rId3" Type="http://schemas.openxmlformats.org/officeDocument/2006/relationships/image" Target="../media/image1100.png"/><Relationship Id="rId235" Type="http://schemas.openxmlformats.org/officeDocument/2006/relationships/image" Target="../media/image98.png"/><Relationship Id="rId277" Type="http://schemas.openxmlformats.org/officeDocument/2006/relationships/image" Target="../media/image119.png"/><Relationship Id="rId400" Type="http://schemas.openxmlformats.org/officeDocument/2006/relationships/image" Target="../media/image166.png"/><Relationship Id="rId442" Type="http://schemas.openxmlformats.org/officeDocument/2006/relationships/image" Target="../media/image187.png"/><Relationship Id="rId484" Type="http://schemas.openxmlformats.org/officeDocument/2006/relationships/image" Target="../media/image208.png"/><Relationship Id="rId705" Type="http://schemas.openxmlformats.org/officeDocument/2006/relationships/customXml" Target="../ink/ink387.xml"/><Relationship Id="rId137" Type="http://schemas.openxmlformats.org/officeDocument/2006/relationships/image" Target="../media/image53.png"/><Relationship Id="rId302" Type="http://schemas.openxmlformats.org/officeDocument/2006/relationships/customXml" Target="../ink/ink172.xml"/><Relationship Id="rId344" Type="http://schemas.openxmlformats.org/officeDocument/2006/relationships/image" Target="../media/image138.png"/><Relationship Id="rId691" Type="http://schemas.openxmlformats.org/officeDocument/2006/relationships/customXml" Target="../ink/ink380.xml"/><Relationship Id="rId747" Type="http://schemas.openxmlformats.org/officeDocument/2006/relationships/customXml" Target="../ink/ink408.xml"/><Relationship Id="rId789" Type="http://schemas.openxmlformats.org/officeDocument/2006/relationships/customXml" Target="../ink/ink429.xml"/><Relationship Id="rId41" Type="http://schemas.openxmlformats.org/officeDocument/2006/relationships/image" Target="../media/image20.png"/><Relationship Id="rId83" Type="http://schemas.openxmlformats.org/officeDocument/2006/relationships/customXml" Target="../ink/ink44.xml"/><Relationship Id="rId179" Type="http://schemas.openxmlformats.org/officeDocument/2006/relationships/customXml" Target="../ink/ink105.xml"/><Relationship Id="rId386" Type="http://schemas.openxmlformats.org/officeDocument/2006/relationships/image" Target="../media/image159.png"/><Relationship Id="rId551" Type="http://schemas.openxmlformats.org/officeDocument/2006/relationships/customXml" Target="../ink/ink309.xml"/><Relationship Id="rId593" Type="http://schemas.openxmlformats.org/officeDocument/2006/relationships/customXml" Target="../ink/ink331.xml"/><Relationship Id="rId607" Type="http://schemas.openxmlformats.org/officeDocument/2006/relationships/customXml" Target="../ink/ink338.xml"/><Relationship Id="rId649" Type="http://schemas.openxmlformats.org/officeDocument/2006/relationships/customXml" Target="../ink/ink359.xml"/><Relationship Id="rId814" Type="http://schemas.openxmlformats.org/officeDocument/2006/relationships/image" Target="../media/image372.png"/><Relationship Id="rId190" Type="http://schemas.openxmlformats.org/officeDocument/2006/relationships/customXml" Target="../ink/ink114.xml"/><Relationship Id="rId204" Type="http://schemas.openxmlformats.org/officeDocument/2006/relationships/customXml" Target="../ink/ink121.xml"/><Relationship Id="rId246" Type="http://schemas.openxmlformats.org/officeDocument/2006/relationships/customXml" Target="../ink/ink142.xml"/><Relationship Id="rId288" Type="http://schemas.openxmlformats.org/officeDocument/2006/relationships/customXml" Target="../ink/ink163.xml"/><Relationship Id="rId411" Type="http://schemas.openxmlformats.org/officeDocument/2006/relationships/customXml" Target="../ink/ink239.xml"/><Relationship Id="rId453" Type="http://schemas.openxmlformats.org/officeDocument/2006/relationships/customXml" Target="../ink/ink260.xml"/><Relationship Id="rId509" Type="http://schemas.openxmlformats.org/officeDocument/2006/relationships/customXml" Target="../ink/ink288.xml"/><Relationship Id="rId660" Type="http://schemas.openxmlformats.org/officeDocument/2006/relationships/image" Target="../media/image2951.png"/><Relationship Id="rId106" Type="http://schemas.openxmlformats.org/officeDocument/2006/relationships/customXml" Target="../ink/ink67.xml"/><Relationship Id="rId313" Type="http://schemas.openxmlformats.org/officeDocument/2006/relationships/customXml" Target="../ink/ink183.xml"/><Relationship Id="rId495" Type="http://schemas.openxmlformats.org/officeDocument/2006/relationships/customXml" Target="../ink/ink281.xml"/><Relationship Id="rId716" Type="http://schemas.openxmlformats.org/officeDocument/2006/relationships/image" Target="../media/image323.png"/><Relationship Id="rId758" Type="http://schemas.openxmlformats.org/officeDocument/2006/relationships/image" Target="../media/image344.png"/><Relationship Id="rId10" Type="http://schemas.openxmlformats.org/officeDocument/2006/relationships/customXml" Target="../ink/ink5.xml"/><Relationship Id="rId52" Type="http://schemas.openxmlformats.org/officeDocument/2006/relationships/customXml" Target="../ink/ink26.xml"/><Relationship Id="rId94" Type="http://schemas.openxmlformats.org/officeDocument/2006/relationships/customXml" Target="../ink/ink55.xml"/><Relationship Id="rId148" Type="http://schemas.openxmlformats.org/officeDocument/2006/relationships/customXml" Target="../ink/ink89.xml"/><Relationship Id="rId355" Type="http://schemas.openxmlformats.org/officeDocument/2006/relationships/customXml" Target="../ink/ink211.xml"/><Relationship Id="rId397" Type="http://schemas.openxmlformats.org/officeDocument/2006/relationships/customXml" Target="../ink/ink232.xml"/><Relationship Id="rId520" Type="http://schemas.openxmlformats.org/officeDocument/2006/relationships/image" Target="../media/image226.png"/><Relationship Id="rId562" Type="http://schemas.openxmlformats.org/officeDocument/2006/relationships/customXml" Target="../ink/ink315.xml"/><Relationship Id="rId618" Type="http://schemas.openxmlformats.org/officeDocument/2006/relationships/image" Target="../media/image274.png"/><Relationship Id="rId825" Type="http://schemas.openxmlformats.org/officeDocument/2006/relationships/customXml" Target="../ink/ink447.xml"/><Relationship Id="rId215" Type="http://schemas.openxmlformats.org/officeDocument/2006/relationships/image" Target="../media/image88.png"/><Relationship Id="rId257" Type="http://schemas.openxmlformats.org/officeDocument/2006/relationships/image" Target="../media/image109.png"/><Relationship Id="rId422" Type="http://schemas.openxmlformats.org/officeDocument/2006/relationships/image" Target="../media/image177.png"/><Relationship Id="rId464" Type="http://schemas.openxmlformats.org/officeDocument/2006/relationships/image" Target="../media/image198.png"/><Relationship Id="rId299" Type="http://schemas.openxmlformats.org/officeDocument/2006/relationships/customXml" Target="../ink/ink169.xml"/><Relationship Id="rId727" Type="http://schemas.openxmlformats.org/officeDocument/2006/relationships/customXml" Target="../ink/ink398.xml"/><Relationship Id="rId63" Type="http://schemas.openxmlformats.org/officeDocument/2006/relationships/image" Target="../media/image31.png"/><Relationship Id="rId159" Type="http://schemas.openxmlformats.org/officeDocument/2006/relationships/image" Target="../media/image64.png"/><Relationship Id="rId366" Type="http://schemas.openxmlformats.org/officeDocument/2006/relationships/image" Target="../media/image149.png"/><Relationship Id="rId573" Type="http://schemas.openxmlformats.org/officeDocument/2006/relationships/customXml" Target="../ink/ink321.xml"/><Relationship Id="rId780" Type="http://schemas.openxmlformats.org/officeDocument/2006/relationships/image" Target="../media/image355.png"/><Relationship Id="rId226" Type="http://schemas.openxmlformats.org/officeDocument/2006/relationships/customXml" Target="../ink/ink132.xml"/><Relationship Id="rId433" Type="http://schemas.openxmlformats.org/officeDocument/2006/relationships/customXml" Target="../ink/ink250.xml"/><Relationship Id="rId640" Type="http://schemas.openxmlformats.org/officeDocument/2006/relationships/image" Target="../media/image285.png"/><Relationship Id="rId738" Type="http://schemas.openxmlformats.org/officeDocument/2006/relationships/image" Target="../media/image334.png"/><Relationship Id="rId74" Type="http://schemas.openxmlformats.org/officeDocument/2006/relationships/customXml" Target="../ink/ink37.xml"/><Relationship Id="rId377" Type="http://schemas.openxmlformats.org/officeDocument/2006/relationships/customXml" Target="../ink/ink222.xml"/><Relationship Id="rId500" Type="http://schemas.openxmlformats.org/officeDocument/2006/relationships/image" Target="../media/image216.png"/><Relationship Id="rId584" Type="http://schemas.openxmlformats.org/officeDocument/2006/relationships/image" Target="../media/image2571.png"/><Relationship Id="rId805" Type="http://schemas.openxmlformats.org/officeDocument/2006/relationships/customXml" Target="../ink/ink437.xml"/><Relationship Id="rId5" Type="http://schemas.openxmlformats.org/officeDocument/2006/relationships/image" Target="../media/image257.png"/><Relationship Id="rId237" Type="http://schemas.openxmlformats.org/officeDocument/2006/relationships/image" Target="../media/image99.png"/><Relationship Id="rId791" Type="http://schemas.openxmlformats.org/officeDocument/2006/relationships/customXml" Target="../ink/ink430.xml"/><Relationship Id="rId444" Type="http://schemas.openxmlformats.org/officeDocument/2006/relationships/image" Target="../media/image188.png"/><Relationship Id="rId651" Type="http://schemas.openxmlformats.org/officeDocument/2006/relationships/customXml" Target="../ink/ink360.xml"/><Relationship Id="rId749" Type="http://schemas.openxmlformats.org/officeDocument/2006/relationships/customXml" Target="../ink/ink409.xml"/><Relationship Id="rId290" Type="http://schemas.openxmlformats.org/officeDocument/2006/relationships/customXml" Target="../ink/ink164.xml"/><Relationship Id="rId304" Type="http://schemas.openxmlformats.org/officeDocument/2006/relationships/customXml" Target="../ink/ink174.xml"/><Relationship Id="rId388" Type="http://schemas.openxmlformats.org/officeDocument/2006/relationships/image" Target="../media/image160.png"/><Relationship Id="rId511" Type="http://schemas.openxmlformats.org/officeDocument/2006/relationships/customXml" Target="../ink/ink289.xml"/><Relationship Id="rId609" Type="http://schemas.openxmlformats.org/officeDocument/2006/relationships/customXml" Target="../ink/ink339.xml"/><Relationship Id="rId85" Type="http://schemas.openxmlformats.org/officeDocument/2006/relationships/customXml" Target="../ink/ink46.xml"/><Relationship Id="rId150" Type="http://schemas.openxmlformats.org/officeDocument/2006/relationships/customXml" Target="../ink/ink90.xml"/><Relationship Id="rId595" Type="http://schemas.openxmlformats.org/officeDocument/2006/relationships/customXml" Target="../ink/ink332.xml"/><Relationship Id="rId816" Type="http://schemas.openxmlformats.org/officeDocument/2006/relationships/image" Target="../media/image373.png"/><Relationship Id="rId248" Type="http://schemas.openxmlformats.org/officeDocument/2006/relationships/customXml" Target="../ink/ink143.xml"/><Relationship Id="rId455" Type="http://schemas.openxmlformats.org/officeDocument/2006/relationships/customXml" Target="../ink/ink261.xml"/><Relationship Id="rId662" Type="http://schemas.openxmlformats.org/officeDocument/2006/relationships/image" Target="../media/image2961.png"/><Relationship Id="rId12" Type="http://schemas.openxmlformats.org/officeDocument/2006/relationships/customXml" Target="../ink/ink6.xml"/><Relationship Id="rId108" Type="http://schemas.openxmlformats.org/officeDocument/2006/relationships/customXml" Target="../ink/ink69.xml"/><Relationship Id="rId315" Type="http://schemas.openxmlformats.org/officeDocument/2006/relationships/customXml" Target="../ink/ink185.xml"/><Relationship Id="rId522" Type="http://schemas.openxmlformats.org/officeDocument/2006/relationships/image" Target="../media/image22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1">
            <a:extLst>
              <a:ext uri="{FF2B5EF4-FFF2-40B4-BE49-F238E27FC236}">
                <a16:creationId xmlns:a16="http://schemas.microsoft.com/office/drawing/2014/main" id="{3C1E232B-B008-4EF5-9D6B-1CFB6BE3C044}"/>
              </a:ext>
            </a:extLst>
          </p:cNvPr>
          <p:cNvSpPr txBox="1">
            <a:spLocks/>
          </p:cNvSpPr>
          <p:nvPr/>
        </p:nvSpPr>
        <p:spPr>
          <a:xfrm>
            <a:off x="725213" y="451944"/>
            <a:ext cx="10741573" cy="5381296"/>
          </a:xfrm>
          <a:prstGeom prst="rect">
            <a:avLst/>
          </a:prstGeom>
        </p:spPr>
        <p:txBody>
          <a:bodyPr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sz="6600" dirty="0"/>
              <a:t>Economy </a:t>
            </a:r>
            <a:r>
              <a:rPr lang="de-DE" sz="6600" dirty="0" err="1"/>
              <a:t>of</a:t>
            </a:r>
            <a:r>
              <a:rPr lang="de-DE" sz="6600" dirty="0"/>
              <a:t> </a:t>
            </a:r>
            <a:r>
              <a:rPr lang="de-DE" sz="6600" dirty="0" err="1"/>
              <a:t>Mechanism</a:t>
            </a:r>
            <a:endParaRPr lang="de-DE" sz="6600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AT" sz="1500" dirty="0"/>
              <a:t>------------------------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6600" dirty="0"/>
              <a:t>Fail-safe Defaults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AT" sz="1500" dirty="0"/>
              <a:t>------------------------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AT" sz="6600" dirty="0" err="1"/>
              <a:t>Complete</a:t>
            </a:r>
            <a:r>
              <a:rPr lang="de-AT" sz="6600" dirty="0"/>
              <a:t> Mediation</a:t>
            </a:r>
          </a:p>
          <a:p>
            <a:pPr marL="0" indent="0" algn="ctr">
              <a:buNone/>
            </a:pPr>
            <a:r>
              <a:rPr lang="de-AT" sz="1500" dirty="0"/>
              <a:t>------------------------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AT" sz="6600" dirty="0"/>
              <a:t>Least Privilege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AT" sz="1500" dirty="0"/>
              <a:t>------------------------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AT" sz="6600" dirty="0"/>
              <a:t>Least Common </a:t>
            </a:r>
            <a:r>
              <a:rPr lang="de-AT" sz="6600" dirty="0" err="1"/>
              <a:t>Mechanism</a:t>
            </a:r>
            <a:endParaRPr lang="de-AT" sz="6600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AT" sz="1500" dirty="0"/>
              <a:t>------------------------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AT" sz="6600" dirty="0"/>
              <a:t>Separation </a:t>
            </a:r>
            <a:r>
              <a:rPr lang="de-AT" sz="6600" dirty="0" err="1"/>
              <a:t>of</a:t>
            </a:r>
            <a:r>
              <a:rPr lang="de-AT" sz="6600" dirty="0"/>
              <a:t> Privilege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AT" sz="1500" dirty="0"/>
              <a:t>------------------------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6600" dirty="0"/>
              <a:t>Open Design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AT" sz="1500" dirty="0"/>
              <a:t>------------------------</a:t>
            </a:r>
            <a:endParaRPr lang="de-DE" sz="1500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6600" dirty="0"/>
              <a:t>Psychological </a:t>
            </a:r>
            <a:r>
              <a:rPr lang="de-DE" sz="6600" dirty="0" err="1"/>
              <a:t>Acceptability</a:t>
            </a:r>
            <a:endParaRPr lang="de-DE" sz="6600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C6DB516-7DD5-41DC-A046-AE2FD38F9E89}"/>
              </a:ext>
            </a:extLst>
          </p:cNvPr>
          <p:cNvSpPr txBox="1"/>
          <p:nvPr/>
        </p:nvSpPr>
        <p:spPr>
          <a:xfrm>
            <a:off x="173118" y="5966202"/>
            <a:ext cx="11845761" cy="1300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- </a:t>
            </a:r>
            <a:r>
              <a:rPr lang="de-DE" dirty="0" err="1"/>
              <a:t>Saltzer</a:t>
            </a:r>
            <a:r>
              <a:rPr lang="de-DE" dirty="0"/>
              <a:t> and Schroeder, 1975 –</a:t>
            </a:r>
            <a:br>
              <a:rPr lang="de-DE" dirty="0"/>
            </a:br>
            <a:r>
              <a:rPr lang="de-DE" sz="1400" dirty="0"/>
              <a:t> </a:t>
            </a:r>
            <a:r>
              <a:rPr lang="de-AT" sz="1050" dirty="0"/>
              <a:t>http://web.cs.wpi.edu/~guttman/cs557_website/papers/saltzer1975.pdf</a:t>
            </a:r>
          </a:p>
          <a:p>
            <a:pPr algn="ctr"/>
            <a:r>
              <a:rPr lang="de-AT" sz="1050" dirty="0"/>
              <a:t>https://adam.shostack.org/blog/the-security-principles-of-saltzer-and-schroeder/</a:t>
            </a:r>
          </a:p>
          <a:p>
            <a:pPr algn="ctr"/>
            <a:endParaRPr lang="de-AT" dirty="0"/>
          </a:p>
          <a:p>
            <a:pPr algn="ctr"/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7568127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9CC406-4DB9-4100-ABF2-A0E6A3D28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HTTP Request Verbs / Methods</a:t>
            </a:r>
            <a:endParaRPr lang="de-AT" dirty="0"/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19718ABA-36B6-4C2F-BBE9-2E2628727EB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78069" y="1927579"/>
          <a:ext cx="11435254" cy="418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18897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2448910">
                  <a:extLst>
                    <a:ext uri="{9D8B030D-6E8A-4147-A177-3AD203B41FA5}">
                      <a16:colId xmlns:a16="http://schemas.microsoft.com/office/drawing/2014/main" val="4191069233"/>
                    </a:ext>
                  </a:extLst>
                </a:gridCol>
                <a:gridCol w="3741683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  <a:gridCol w="3825764">
                  <a:extLst>
                    <a:ext uri="{9D8B030D-6E8A-4147-A177-3AD203B41FA5}">
                      <a16:colId xmlns:a16="http://schemas.microsoft.com/office/drawing/2014/main" val="40646045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de-AT" dirty="0"/>
                    </a:p>
                  </a:txBody>
                  <a:tcPr marT="72000" marB="72000" anchor="ctr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Safe / Idempotent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Intended</a:t>
                      </a:r>
                      <a:r>
                        <a:rPr lang="de-DE" dirty="0"/>
                        <a:t> Use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Intended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RESTful</a:t>
                      </a:r>
                      <a:r>
                        <a:rPr lang="de-DE" dirty="0"/>
                        <a:t> Use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GET</a:t>
                      </a:r>
                      <a:endParaRPr lang="de-AT" dirty="0"/>
                    </a:p>
                  </a:txBody>
                  <a:tcPr marT="72000" marB="72000" anchor="ctr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Y / Y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Read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Read </a:t>
                      </a:r>
                      <a:r>
                        <a:rPr lang="de-DE" dirty="0" err="1"/>
                        <a:t>Resource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HEAD</a:t>
                      </a:r>
                      <a:endParaRPr lang="de-AT" dirty="0"/>
                    </a:p>
                  </a:txBody>
                  <a:tcPr marT="72000" marB="72000" anchor="ctr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Y / Y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Read (</a:t>
                      </a:r>
                      <a:r>
                        <a:rPr lang="de-DE" dirty="0" err="1"/>
                        <a:t>no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body</a:t>
                      </a:r>
                      <a:r>
                        <a:rPr lang="de-DE" dirty="0"/>
                        <a:t>)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Read </a:t>
                      </a:r>
                      <a:r>
                        <a:rPr lang="de-DE" dirty="0" err="1"/>
                        <a:t>Resource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Metadata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POST</a:t>
                      </a:r>
                      <a:endParaRPr lang="de-AT" dirty="0"/>
                    </a:p>
                  </a:txBody>
                  <a:tcPr marT="72000" marB="72000" anchor="ctr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N / N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Send </a:t>
                      </a:r>
                      <a:r>
                        <a:rPr lang="de-DE" dirty="0" err="1"/>
                        <a:t>something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to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server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Create </a:t>
                      </a:r>
                      <a:r>
                        <a:rPr lang="de-DE" dirty="0" err="1"/>
                        <a:t>Resource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4523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PUT</a:t>
                      </a:r>
                      <a:endParaRPr lang="de-AT" dirty="0"/>
                    </a:p>
                  </a:txBody>
                  <a:tcPr marT="72000" marB="72000" anchor="ctr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N / Y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Update </a:t>
                      </a:r>
                      <a:r>
                        <a:rPr lang="de-AT" dirty="0" err="1"/>
                        <a:t>something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Create/Update </a:t>
                      </a:r>
                      <a:r>
                        <a:rPr lang="de-AT" dirty="0" err="1"/>
                        <a:t>Resource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5964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DELETE</a:t>
                      </a:r>
                      <a:endParaRPr lang="de-AT" dirty="0"/>
                    </a:p>
                  </a:txBody>
                  <a:tcPr marT="72000" marB="72000" anchor="ctr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N / Y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Delete </a:t>
                      </a:r>
                      <a:r>
                        <a:rPr lang="de-AT" dirty="0" err="1"/>
                        <a:t>something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Delete </a:t>
                      </a:r>
                      <a:r>
                        <a:rPr lang="de-AT" dirty="0" err="1"/>
                        <a:t>Resource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5809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PATCH</a:t>
                      </a:r>
                      <a:endParaRPr lang="de-AT" dirty="0"/>
                    </a:p>
                  </a:txBody>
                  <a:tcPr marT="72000" marB="72000" anchor="ctr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N / Y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Update a </a:t>
                      </a:r>
                      <a:r>
                        <a:rPr lang="de-AT" dirty="0" err="1"/>
                        <a:t>part</a:t>
                      </a:r>
                      <a:r>
                        <a:rPr lang="de-AT" dirty="0"/>
                        <a:t> </a:t>
                      </a:r>
                      <a:r>
                        <a:rPr lang="de-AT" dirty="0" err="1"/>
                        <a:t>of</a:t>
                      </a:r>
                      <a:r>
                        <a:rPr lang="de-AT" dirty="0"/>
                        <a:t> </a:t>
                      </a:r>
                      <a:r>
                        <a:rPr lang="de-AT" dirty="0" err="1"/>
                        <a:t>something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Update </a:t>
                      </a:r>
                      <a:r>
                        <a:rPr lang="de-AT" dirty="0" err="1"/>
                        <a:t>Resource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7085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CONNECT</a:t>
                      </a:r>
                      <a:endParaRPr lang="de-AT" dirty="0"/>
                    </a:p>
                  </a:txBody>
                  <a:tcPr marT="72000" marB="72000" anchor="ctr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N / N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err="1"/>
                        <a:t>Establish</a:t>
                      </a:r>
                      <a:r>
                        <a:rPr lang="de-AT" dirty="0"/>
                        <a:t> a </a:t>
                      </a:r>
                      <a:r>
                        <a:rPr lang="de-AT" dirty="0" err="1"/>
                        <a:t>tunnel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-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949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OPTIONS</a:t>
                      </a:r>
                      <a:endParaRPr lang="de-AT" dirty="0"/>
                    </a:p>
                  </a:txBody>
                  <a:tcPr marT="72000" marB="72000" anchor="ctr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dirty="0"/>
                        <a:t>Y / Y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dirty="0"/>
                        <a:t>List </a:t>
                      </a:r>
                      <a:r>
                        <a:rPr lang="de-AT" dirty="0" err="1"/>
                        <a:t>allowed</a:t>
                      </a:r>
                      <a:r>
                        <a:rPr lang="de-AT" dirty="0"/>
                        <a:t> </a:t>
                      </a:r>
                      <a:r>
                        <a:rPr lang="de-AT" dirty="0" err="1"/>
                        <a:t>verbs</a:t>
                      </a:r>
                      <a:r>
                        <a:rPr lang="de-AT" dirty="0"/>
                        <a:t>/</a:t>
                      </a:r>
                      <a:r>
                        <a:rPr lang="de-AT" dirty="0" err="1"/>
                        <a:t>methods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-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3380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TRACE</a:t>
                      </a:r>
                      <a:endParaRPr lang="de-AT" dirty="0"/>
                    </a:p>
                  </a:txBody>
                  <a:tcPr marT="72000" marB="72000" anchor="ctr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Y / Y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Message loop-back </a:t>
                      </a:r>
                      <a:r>
                        <a:rPr lang="de-AT" dirty="0" err="1"/>
                        <a:t>test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-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63246288"/>
                  </a:ext>
                </a:extLst>
              </a:tr>
            </a:tbl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22A460F4-90A6-4A01-AA21-5D72A0AB9595}"/>
              </a:ext>
            </a:extLst>
          </p:cNvPr>
          <p:cNvSpPr txBox="1"/>
          <p:nvPr/>
        </p:nvSpPr>
        <p:spPr>
          <a:xfrm>
            <a:off x="3289738" y="6492875"/>
            <a:ext cx="87235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https://developer.mozilla.org/en-US/docs/Web/HTTP/Methods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E1A9091-D251-4DD0-A667-B799E2F351E7}"/>
              </a:ext>
            </a:extLst>
          </p:cNvPr>
          <p:cNvSpPr txBox="1"/>
          <p:nvPr/>
        </p:nvSpPr>
        <p:spPr>
          <a:xfrm>
            <a:off x="4639193" y="1439802"/>
            <a:ext cx="3603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classic.com/</a:t>
            </a:r>
            <a:r>
              <a:rPr lang="en-US" dirty="0" err="1">
                <a:latin typeface="+mj-lt"/>
              </a:rPr>
              <a:t>customers?id</a:t>
            </a:r>
            <a:r>
              <a:rPr lang="en-US" dirty="0">
                <a:latin typeface="+mj-lt"/>
              </a:rPr>
              <a:t>=12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716DF4E-826E-45D9-B033-73E2A93423BD}"/>
              </a:ext>
            </a:extLst>
          </p:cNvPr>
          <p:cNvSpPr txBox="1"/>
          <p:nvPr/>
        </p:nvSpPr>
        <p:spPr>
          <a:xfrm>
            <a:off x="8479548" y="1439802"/>
            <a:ext cx="3097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restapi.com/customer/12</a:t>
            </a:r>
          </a:p>
        </p:txBody>
      </p:sp>
    </p:spTree>
    <p:extLst>
      <p:ext uri="{BB962C8B-B14F-4D97-AF65-F5344CB8AC3E}">
        <p14:creationId xmlns:p14="http://schemas.microsoft.com/office/powerpoint/2010/main" val="17486617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9CC406-4DB9-4100-ABF2-A0E6A3D28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HTTP Response Status Codes</a:t>
            </a:r>
            <a:endParaRPr lang="de-AT" dirty="0"/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19718ABA-36B6-4C2F-BBE9-2E2628727EB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650124" y="1570223"/>
          <a:ext cx="9122980" cy="476333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8524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6337739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568613">
                <a:tc>
                  <a:txBody>
                    <a:bodyPr/>
                    <a:lstStyle/>
                    <a:p>
                      <a:pPr algn="ctr"/>
                      <a:r>
                        <a:rPr lang="de-DE" sz="2400" dirty="0"/>
                        <a:t>Code</a:t>
                      </a:r>
                      <a:endParaRPr lang="de-AT" sz="2400" dirty="0"/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 err="1"/>
                        <a:t>Meaning</a:t>
                      </a:r>
                      <a:endParaRPr lang="de-AT" sz="24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568613">
                <a:tc>
                  <a:txBody>
                    <a:bodyPr/>
                    <a:lstStyle/>
                    <a:p>
                      <a:pPr algn="ctr"/>
                      <a:r>
                        <a:rPr lang="de-DE" sz="2400" dirty="0"/>
                        <a:t>1xx</a:t>
                      </a:r>
                      <a:endParaRPr lang="de-AT" sz="2400" dirty="0"/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 err="1"/>
                        <a:t>Informational</a:t>
                      </a:r>
                      <a:endParaRPr lang="de-DE" sz="2400" dirty="0"/>
                    </a:p>
                    <a:p>
                      <a:pPr algn="ctr"/>
                      <a:r>
                        <a:rPr lang="de-DE" sz="1800" dirty="0" err="1"/>
                        <a:t>Everything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fine</a:t>
                      </a:r>
                      <a:r>
                        <a:rPr lang="de-DE" sz="1800" dirty="0"/>
                        <a:t>, </a:t>
                      </a:r>
                      <a:r>
                        <a:rPr lang="de-DE" sz="1800" dirty="0" err="1"/>
                        <a:t>continue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what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you‘re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doing</a:t>
                      </a: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568613">
                <a:tc>
                  <a:txBody>
                    <a:bodyPr/>
                    <a:lstStyle/>
                    <a:p>
                      <a:pPr algn="ctr"/>
                      <a:r>
                        <a:rPr lang="de-DE" sz="2400" dirty="0"/>
                        <a:t>2xx</a:t>
                      </a:r>
                      <a:endParaRPr lang="de-AT" sz="2400" dirty="0"/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 err="1"/>
                        <a:t>Success</a:t>
                      </a:r>
                      <a:endParaRPr lang="de-DE" sz="2400" dirty="0"/>
                    </a:p>
                    <a:p>
                      <a:pPr algn="ctr"/>
                      <a:r>
                        <a:rPr lang="de-DE" sz="1800" dirty="0"/>
                        <a:t>Yes, </a:t>
                      </a:r>
                      <a:r>
                        <a:rPr lang="de-DE" sz="1800" dirty="0" err="1"/>
                        <a:t>everything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worked</a:t>
                      </a:r>
                      <a:r>
                        <a:rPr lang="de-DE" sz="1800" dirty="0"/>
                        <a:t> out</a:t>
                      </a: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568613">
                <a:tc>
                  <a:txBody>
                    <a:bodyPr/>
                    <a:lstStyle/>
                    <a:p>
                      <a:pPr algn="ctr"/>
                      <a:r>
                        <a:rPr lang="de-DE" sz="2400" dirty="0"/>
                        <a:t>3xx</a:t>
                      </a:r>
                      <a:endParaRPr lang="de-AT" sz="2400" dirty="0"/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 err="1"/>
                        <a:t>Redirection</a:t>
                      </a:r>
                      <a:endParaRPr lang="de-DE" sz="2400" dirty="0"/>
                    </a:p>
                    <a:p>
                      <a:pPr algn="ctr"/>
                      <a:r>
                        <a:rPr lang="de-DE" sz="1800" dirty="0"/>
                        <a:t>Look at </a:t>
                      </a:r>
                      <a:r>
                        <a:rPr lang="de-DE" sz="1800" dirty="0" err="1"/>
                        <a:t>some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other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place</a:t>
                      </a: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24523339"/>
                  </a:ext>
                </a:extLst>
              </a:tr>
              <a:tr h="568613">
                <a:tc>
                  <a:txBody>
                    <a:bodyPr/>
                    <a:lstStyle/>
                    <a:p>
                      <a:pPr algn="ctr"/>
                      <a:r>
                        <a:rPr lang="de-DE" sz="2400" dirty="0"/>
                        <a:t>4xx</a:t>
                      </a:r>
                      <a:endParaRPr lang="de-AT" sz="2400" dirty="0"/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/>
                        <a:t>Client </a:t>
                      </a:r>
                      <a:r>
                        <a:rPr lang="de-DE" sz="2400" dirty="0" err="1"/>
                        <a:t>errors</a:t>
                      </a:r>
                      <a:endParaRPr lang="de-DE" sz="2400" dirty="0"/>
                    </a:p>
                    <a:p>
                      <a:pPr algn="ctr"/>
                      <a:r>
                        <a:rPr lang="de-DE" sz="1800" dirty="0"/>
                        <a:t>Server </a:t>
                      </a:r>
                      <a:r>
                        <a:rPr lang="de-DE" sz="1800" dirty="0" err="1"/>
                        <a:t>doesn‘t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understand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you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or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you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try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to</a:t>
                      </a:r>
                      <a:r>
                        <a:rPr lang="de-DE" sz="1800" dirty="0"/>
                        <a:t> do </a:t>
                      </a:r>
                      <a:r>
                        <a:rPr lang="de-DE" sz="1800" dirty="0" err="1"/>
                        <a:t>something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you‘re</a:t>
                      </a:r>
                      <a:r>
                        <a:rPr lang="de-DE" sz="1800" dirty="0"/>
                        <a:t> not </a:t>
                      </a:r>
                      <a:r>
                        <a:rPr lang="de-DE" sz="1800" dirty="0" err="1"/>
                        <a:t>allowed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to</a:t>
                      </a: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55964796"/>
                  </a:ext>
                </a:extLst>
              </a:tr>
              <a:tr h="568613">
                <a:tc>
                  <a:txBody>
                    <a:bodyPr/>
                    <a:lstStyle/>
                    <a:p>
                      <a:pPr algn="ctr"/>
                      <a:r>
                        <a:rPr lang="de-DE" sz="2400" dirty="0"/>
                        <a:t>5xx</a:t>
                      </a:r>
                      <a:endParaRPr lang="de-AT" sz="2400" dirty="0"/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/>
                        <a:t>Server </a:t>
                      </a:r>
                      <a:r>
                        <a:rPr lang="de-DE" sz="2400" dirty="0" err="1"/>
                        <a:t>errors</a:t>
                      </a:r>
                      <a:endParaRPr lang="de-DE" sz="2400" dirty="0"/>
                    </a:p>
                    <a:p>
                      <a:pPr algn="ctr"/>
                      <a:r>
                        <a:rPr lang="de-AT" sz="1800" dirty="0"/>
                        <a:t>Something </a:t>
                      </a:r>
                      <a:r>
                        <a:rPr lang="de-AT" sz="1800" dirty="0" err="1"/>
                        <a:t>didn‘t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work</a:t>
                      </a:r>
                      <a:r>
                        <a:rPr lang="de-AT" sz="1800" dirty="0"/>
                        <a:t> out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85809098"/>
                  </a:ext>
                </a:extLst>
              </a:tr>
            </a:tbl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298141D4-9359-41FE-A016-93ABC68DFE82}"/>
              </a:ext>
            </a:extLst>
          </p:cNvPr>
          <p:cNvSpPr txBox="1"/>
          <p:nvPr/>
        </p:nvSpPr>
        <p:spPr>
          <a:xfrm>
            <a:off x="3021724" y="6492875"/>
            <a:ext cx="72626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https://developer.mozilla.org/en-US/docs/Web/HTTP/Status</a:t>
            </a:r>
          </a:p>
        </p:txBody>
      </p:sp>
    </p:spTree>
    <p:extLst>
      <p:ext uri="{BB962C8B-B14F-4D97-AF65-F5344CB8AC3E}">
        <p14:creationId xmlns:p14="http://schemas.microsoft.com/office/powerpoint/2010/main" val="24799547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/>
        </p:nvGraphicFramePr>
        <p:xfrm>
          <a:off x="267584" y="367527"/>
          <a:ext cx="11451665" cy="63115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97585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154080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571833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>
                          <a:latin typeface="+mj-lt"/>
                        </a:rPr>
                        <a:t>Information Disclosure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884479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Gather useful information – either for direct use or for further attacks.</a:t>
                      </a:r>
                      <a:endParaRPr lang="de-DE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45579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two categories: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- technical data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   - e.g. HTTP Header, unhandled errors, status, directory index, robots.txt</a:t>
                      </a:r>
                      <a:br>
                        <a:rPr lang="en-US" dirty="0"/>
                      </a:br>
                      <a:r>
                        <a:rPr lang="en-US" dirty="0"/>
                        <a:t>   - business data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   - authorization problems, </a:t>
                      </a:r>
                      <a:r>
                        <a:rPr lang="en-US" dirty="0" err="1"/>
                        <a:t>SQLi</a:t>
                      </a:r>
                      <a:r>
                        <a:rPr lang="en-US" dirty="0"/>
                        <a:t>, etc. – we will talk about that later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11922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Webserver configuration hardening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Error-Handling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Secure Coding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7972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dirty="0"/>
                        <a:t>A05:2021-Security </a:t>
                      </a:r>
                      <a:r>
                        <a:rPr lang="de-AT" dirty="0" err="1"/>
                        <a:t>Misconfiguration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12902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dirty="0"/>
                        <a:t>„</a:t>
                      </a:r>
                      <a:r>
                        <a:rPr lang="de-AT" sz="1800" dirty="0" err="1"/>
                        <a:t>Identify</a:t>
                      </a:r>
                      <a:r>
                        <a:rPr lang="de-AT" sz="1800" dirty="0"/>
                        <a:t> sensitive </a:t>
                      </a:r>
                      <a:r>
                        <a:rPr lang="de-AT" sz="1800" dirty="0" err="1"/>
                        <a:t>data</a:t>
                      </a:r>
                      <a:r>
                        <a:rPr lang="de-AT" sz="1800" dirty="0"/>
                        <a:t> and </a:t>
                      </a:r>
                      <a:r>
                        <a:rPr lang="de-AT" sz="1800" dirty="0" err="1"/>
                        <a:t>how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they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should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be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handled</a:t>
                      </a:r>
                      <a:r>
                        <a:rPr lang="de-AT" sz="1800" dirty="0"/>
                        <a:t>.“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839710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/>
        </p:nvGraphicFramePr>
        <p:xfrm>
          <a:off x="267584" y="367527"/>
          <a:ext cx="11451665" cy="65858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97585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154080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571833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Plaintext</a:t>
                      </a:r>
                      <a:r>
                        <a:rPr lang="de-DE" sz="3200" b="1" i="0" u="none" dirty="0">
                          <a:latin typeface="+mj-lt"/>
                        </a:rPr>
                        <a:t> Transmission (Info-</a:t>
                      </a:r>
                      <a:r>
                        <a:rPr lang="de-DE" sz="3200" b="1" i="0" u="none" dirty="0" err="1">
                          <a:latin typeface="+mj-lt"/>
                        </a:rPr>
                        <a:t>Discl</a:t>
                      </a:r>
                      <a:r>
                        <a:rPr lang="de-DE" sz="3200" b="1" i="0" u="none" dirty="0">
                          <a:latin typeface="+mj-lt"/>
                        </a:rPr>
                        <a:t>.)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884479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Read or modify data in transit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45579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MitM</a:t>
                      </a:r>
                      <a:r>
                        <a:rPr lang="en-US" dirty="0"/>
                        <a:t> between client and server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- ARP Spoofing in your network (WIFI) or the servers' network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- Malicious ISP (employee)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- Gateways to foreign countries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- DNS Hijacking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- …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11922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HTTPS (HTTP + SSL/TLS)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HTTP/3 uses TLS 1.3 by default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7972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dirty="0"/>
                        <a:t>A02:2021-Cryptographic </a:t>
                      </a:r>
                      <a:r>
                        <a:rPr lang="de-AT" dirty="0" err="1"/>
                        <a:t>Failures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12902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dirty="0"/>
                        <a:t>„</a:t>
                      </a:r>
                      <a:r>
                        <a:rPr lang="en-US" sz="1800" dirty="0"/>
                        <a:t>Earn or give, but never assume, trust. </a:t>
                      </a:r>
                      <a:r>
                        <a:rPr lang="de-AT" sz="1800" dirty="0"/>
                        <a:t>“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884749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BE28C4-77E7-446D-82E1-1F1246C7D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Transport Layer Security (TLS)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159E379-3A4D-4DFB-AA57-B1EAF62DB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5530"/>
            <a:ext cx="10515600" cy="5139559"/>
          </a:xfrm>
        </p:spPr>
        <p:txBody>
          <a:bodyPr>
            <a:normAutofit fontScale="62500" lnSpcReduction="20000"/>
          </a:bodyPr>
          <a:lstStyle/>
          <a:p>
            <a:r>
              <a:rPr lang="de-DE" dirty="0"/>
              <a:t>TLS = </a:t>
            </a:r>
            <a:r>
              <a:rPr lang="de-DE" dirty="0" err="1"/>
              <a:t>successor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SSL (Secure Socket Layer)</a:t>
            </a:r>
          </a:p>
          <a:p>
            <a:pPr lvl="1"/>
            <a:r>
              <a:rPr lang="de-DE" dirty="0"/>
              <a:t>SSL 1.0 ~ 1994/1995</a:t>
            </a:r>
          </a:p>
          <a:p>
            <a:pPr lvl="1"/>
            <a:r>
              <a:rPr lang="de-DE" dirty="0"/>
              <a:t>…</a:t>
            </a:r>
          </a:p>
          <a:p>
            <a:pPr lvl="1"/>
            <a:r>
              <a:rPr lang="de-DE" dirty="0"/>
              <a:t>TLS 1.3 ~ 2018</a:t>
            </a:r>
          </a:p>
          <a:p>
            <a:pPr lvl="1"/>
            <a:endParaRPr lang="de-DE" dirty="0"/>
          </a:p>
          <a:p>
            <a:r>
              <a:rPr lang="de-DE" dirty="0"/>
              <a:t>Family </a:t>
            </a:r>
            <a:r>
              <a:rPr lang="de-DE" dirty="0" err="1"/>
              <a:t>of</a:t>
            </a:r>
            <a:r>
              <a:rPr lang="de-DE" dirty="0"/>
              <a:t> multiple </a:t>
            </a:r>
            <a:r>
              <a:rPr lang="de-DE" dirty="0" err="1"/>
              <a:t>protocols</a:t>
            </a:r>
            <a:endParaRPr lang="de-DE" dirty="0"/>
          </a:p>
          <a:p>
            <a:pPr lvl="1"/>
            <a:r>
              <a:rPr lang="de-DE" dirty="0"/>
              <a:t>Handshake, Change </a:t>
            </a:r>
            <a:r>
              <a:rPr lang="de-DE" dirty="0" err="1"/>
              <a:t>Cipher</a:t>
            </a:r>
            <a:r>
              <a:rPr lang="de-DE" dirty="0"/>
              <a:t> </a:t>
            </a:r>
            <a:r>
              <a:rPr lang="de-DE" dirty="0" err="1"/>
              <a:t>Spec</a:t>
            </a:r>
            <a:r>
              <a:rPr lang="de-DE" dirty="0"/>
              <a:t>., Alert, </a:t>
            </a:r>
            <a:r>
              <a:rPr lang="de-DE" dirty="0" err="1"/>
              <a:t>Application</a:t>
            </a:r>
            <a:r>
              <a:rPr lang="de-DE" dirty="0"/>
              <a:t> Data, </a:t>
            </a:r>
            <a:r>
              <a:rPr lang="de-DE" dirty="0" err="1"/>
              <a:t>Record</a:t>
            </a:r>
            <a:endParaRPr lang="de-DE" dirty="0"/>
          </a:p>
          <a:p>
            <a:pPr lvl="1"/>
            <a:endParaRPr lang="de-DE" dirty="0"/>
          </a:p>
          <a:p>
            <a:r>
              <a:rPr lang="de-DE" dirty="0" err="1"/>
              <a:t>Builds</a:t>
            </a:r>
            <a:r>
              <a:rPr lang="de-DE" dirty="0"/>
              <a:t> an </a:t>
            </a:r>
            <a:r>
              <a:rPr lang="de-DE" dirty="0" err="1"/>
              <a:t>authenticated</a:t>
            </a:r>
            <a:r>
              <a:rPr lang="de-DE" dirty="0"/>
              <a:t> </a:t>
            </a:r>
            <a:r>
              <a:rPr lang="de-DE" dirty="0" err="1"/>
              <a:t>encrypted</a:t>
            </a:r>
            <a:r>
              <a:rPr lang="de-DE" dirty="0"/>
              <a:t> </a:t>
            </a:r>
            <a:r>
              <a:rPr lang="de-DE" dirty="0" err="1"/>
              <a:t>tunnel</a:t>
            </a:r>
            <a:endParaRPr lang="de-DE" dirty="0"/>
          </a:p>
          <a:p>
            <a:pPr lvl="1"/>
            <a:r>
              <a:rPr lang="de-DE" dirty="0" err="1"/>
              <a:t>Authenticates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accessed</a:t>
            </a:r>
            <a:r>
              <a:rPr lang="de-DE" dirty="0"/>
              <a:t> </a:t>
            </a:r>
            <a:r>
              <a:rPr lang="de-DE" dirty="0" err="1"/>
              <a:t>website</a:t>
            </a:r>
            <a:r>
              <a:rPr lang="de-DE" dirty="0"/>
              <a:t> (at least)</a:t>
            </a:r>
          </a:p>
          <a:p>
            <a:pPr lvl="1"/>
            <a:r>
              <a:rPr lang="de-DE" dirty="0" err="1"/>
              <a:t>Protects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confidentiality</a:t>
            </a:r>
            <a:r>
              <a:rPr lang="de-DE" dirty="0"/>
              <a:t> and </a:t>
            </a:r>
            <a:r>
              <a:rPr lang="de-DE" dirty="0" err="1"/>
              <a:t>integrity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in </a:t>
            </a:r>
            <a:r>
              <a:rPr lang="de-DE" dirty="0" err="1"/>
              <a:t>transfer</a:t>
            </a:r>
            <a:endParaRPr lang="de-DE" dirty="0"/>
          </a:p>
          <a:p>
            <a:endParaRPr lang="de-DE" dirty="0"/>
          </a:p>
          <a:p>
            <a:r>
              <a:rPr lang="de-DE" dirty="0"/>
              <a:t>HTTP </a:t>
            </a:r>
            <a:r>
              <a:rPr lang="de-DE" dirty="0" err="1"/>
              <a:t>over</a:t>
            </a:r>
            <a:r>
              <a:rPr lang="de-DE" dirty="0"/>
              <a:t> TLS = HTTPS  (</a:t>
            </a:r>
            <a:r>
              <a:rPr lang="de-DE" dirty="0" err="1"/>
              <a:t>port</a:t>
            </a:r>
            <a:r>
              <a:rPr lang="de-DE" dirty="0"/>
              <a:t> 443 </a:t>
            </a:r>
            <a:r>
              <a:rPr lang="de-DE" dirty="0" err="1"/>
              <a:t>for</a:t>
            </a:r>
            <a:r>
              <a:rPr lang="de-DE" dirty="0"/>
              <a:t> https://)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HTTPS </a:t>
            </a:r>
            <a:r>
              <a:rPr lang="de-DE" dirty="0" err="1"/>
              <a:t>usage</a:t>
            </a:r>
            <a:r>
              <a:rPr lang="de-DE" dirty="0"/>
              <a:t>: https://transparencyreport.google.com/https/overview</a:t>
            </a:r>
          </a:p>
          <a:p>
            <a:endParaRPr lang="de-DE" dirty="0"/>
          </a:p>
          <a:p>
            <a:r>
              <a:rPr lang="de-DE" dirty="0"/>
              <a:t>PKI </a:t>
            </a:r>
            <a:r>
              <a:rPr lang="de-DE" dirty="0" err="1"/>
              <a:t>needed</a:t>
            </a:r>
            <a:endParaRPr lang="de-DE" dirty="0"/>
          </a:p>
          <a:p>
            <a:pPr lvl="1"/>
            <a:r>
              <a:rPr lang="de-DE" dirty="0"/>
              <a:t>Chain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trust</a:t>
            </a:r>
            <a:r>
              <a:rPr lang="de-DE" dirty="0"/>
              <a:t> ( &gt; 1000 CAs &amp; Intermediate CAs )</a:t>
            </a:r>
          </a:p>
        </p:txBody>
      </p:sp>
    </p:spTree>
    <p:extLst>
      <p:ext uri="{BB962C8B-B14F-4D97-AF65-F5344CB8AC3E}">
        <p14:creationId xmlns:p14="http://schemas.microsoft.com/office/powerpoint/2010/main" val="35241967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9B3D1C-6904-4EF3-8DE4-5D5B625EA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PFS – Perfect Forward Secrecy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935186-DCE7-4B0A-A903-2B82457B9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long-term secret is just used for authentication of session specific Diffie-Hellman Key Exchange</a:t>
            </a:r>
          </a:p>
          <a:p>
            <a:endParaRPr lang="en-US" dirty="0"/>
          </a:p>
          <a:p>
            <a:r>
              <a:rPr lang="en-US" dirty="0"/>
              <a:t>previous sessions cannot be decrypted, even if </a:t>
            </a:r>
          </a:p>
          <a:p>
            <a:pPr lvl="1"/>
            <a:r>
              <a:rPr lang="en-US" dirty="0"/>
              <a:t>one of the old session keys is compromised</a:t>
            </a:r>
          </a:p>
          <a:p>
            <a:pPr lvl="1"/>
            <a:r>
              <a:rPr lang="en-US" dirty="0"/>
              <a:t>the long-term secret (server’s private key) is compromised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most current TLS cipher suites implement PFS today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0188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AF4DB3-FCB7-4D24-BD9E-D5BACAD9E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HSTS – HTTP Strict Transport </a:t>
            </a:r>
            <a:r>
              <a:rPr lang="en-US" dirty="0" err="1"/>
              <a:t>Securtiy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D69BA9-05B5-46F2-84A5-0865ABBAA8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280228" cy="4351338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Tells the browser to always use HTTPS for this site</a:t>
            </a:r>
          </a:p>
          <a:p>
            <a:pPr lvl="1"/>
            <a:r>
              <a:rPr lang="en-US" dirty="0"/>
              <a:t>e.g. for one year:</a:t>
            </a:r>
          </a:p>
          <a:p>
            <a:pPr lvl="2"/>
            <a:r>
              <a:rPr lang="en-US" dirty="0">
                <a:latin typeface="+mj-lt"/>
              </a:rPr>
              <a:t>Strict-Transport-Security: max-age=31536000</a:t>
            </a:r>
          </a:p>
          <a:p>
            <a:endParaRPr lang="en-US" dirty="0"/>
          </a:p>
          <a:p>
            <a:r>
              <a:rPr lang="en-US" dirty="0"/>
              <a:t>Of course, first visit is still not secure</a:t>
            </a:r>
          </a:p>
          <a:p>
            <a:pPr lvl="1"/>
            <a:r>
              <a:rPr lang="en-US" dirty="0"/>
              <a:t>possible solution: HSTS Preload list</a:t>
            </a:r>
          </a:p>
          <a:p>
            <a:pPr lvl="2"/>
            <a:r>
              <a:rPr lang="en-US" dirty="0">
                <a:latin typeface="+mj-lt"/>
              </a:rPr>
              <a:t>Strict-Transport-Security: max-age=63072000; </a:t>
            </a:r>
            <a:r>
              <a:rPr lang="en-US" dirty="0" err="1">
                <a:latin typeface="+mj-lt"/>
              </a:rPr>
              <a:t>includeSubDomains</a:t>
            </a:r>
            <a:r>
              <a:rPr lang="en-US" dirty="0">
                <a:latin typeface="+mj-lt"/>
              </a:rPr>
              <a:t>; preload</a:t>
            </a:r>
          </a:p>
          <a:p>
            <a:pPr lvl="2"/>
            <a:r>
              <a:rPr lang="en-US" dirty="0"/>
              <a:t>https://hstspreload.org/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1236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F9E95139-B5D5-4AAD-BFA6-E0F96B3067A0}"/>
              </a:ext>
            </a:extLst>
          </p:cNvPr>
          <p:cNvGrpSpPr/>
          <p:nvPr/>
        </p:nvGrpSpPr>
        <p:grpSpPr>
          <a:xfrm rot="16200000">
            <a:off x="8856763" y="3177165"/>
            <a:ext cx="1013760" cy="257040"/>
            <a:chOff x="2945806" y="2898674"/>
            <a:chExt cx="1013760" cy="257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7" name="Freihand 6">
                  <a:extLst>
                    <a:ext uri="{FF2B5EF4-FFF2-40B4-BE49-F238E27FC236}">
                      <a16:creationId xmlns:a16="http://schemas.microsoft.com/office/drawing/2014/main" id="{12A33D69-6850-4CA8-99B8-280416A73888}"/>
                    </a:ext>
                  </a:extLst>
                </p14:cNvPr>
                <p14:cNvContentPartPr/>
                <p14:nvPr/>
              </p14:nvContentPartPr>
              <p14:xfrm>
                <a:off x="2992606" y="2898674"/>
                <a:ext cx="966960" cy="194400"/>
              </p14:xfrm>
            </p:contentPart>
          </mc:Choice>
          <mc:Fallback xmlns="">
            <p:pic>
              <p:nvPicPr>
                <p:cNvPr id="7" name="Freihand 6">
                  <a:extLst>
                    <a:ext uri="{FF2B5EF4-FFF2-40B4-BE49-F238E27FC236}">
                      <a16:creationId xmlns:a16="http://schemas.microsoft.com/office/drawing/2014/main" id="{12A33D69-6850-4CA8-99B8-280416A7388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983606" y="2889674"/>
                  <a:ext cx="98460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8" name="Freihand 7">
                  <a:extLst>
                    <a:ext uri="{FF2B5EF4-FFF2-40B4-BE49-F238E27FC236}">
                      <a16:creationId xmlns:a16="http://schemas.microsoft.com/office/drawing/2014/main" id="{3F4939B7-A162-4607-99DF-EDA928F55BBD}"/>
                    </a:ext>
                  </a:extLst>
                </p14:cNvPr>
                <p14:cNvContentPartPr/>
                <p14:nvPr/>
              </p14:nvContentPartPr>
              <p14:xfrm>
                <a:off x="2945806" y="2901554"/>
                <a:ext cx="244800" cy="254160"/>
              </p14:xfrm>
            </p:contentPart>
          </mc:Choice>
          <mc:Fallback xmlns="">
            <p:pic>
              <p:nvPicPr>
                <p:cNvPr id="8" name="Freihand 7">
                  <a:extLst>
                    <a:ext uri="{FF2B5EF4-FFF2-40B4-BE49-F238E27FC236}">
                      <a16:creationId xmlns:a16="http://schemas.microsoft.com/office/drawing/2014/main" id="{3F4939B7-A162-4607-99DF-EDA928F55BB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936806" y="2892914"/>
                  <a:ext cx="262440" cy="271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4" name="Freihand 13">
                <a:extLst>
                  <a:ext uri="{FF2B5EF4-FFF2-40B4-BE49-F238E27FC236}">
                    <a16:creationId xmlns:a16="http://schemas.microsoft.com/office/drawing/2014/main" id="{5F6B4AEA-5312-46F9-9758-80CE9158E24C}"/>
                  </a:ext>
                </a:extLst>
              </p14:cNvPr>
              <p14:cNvContentPartPr/>
              <p14:nvPr/>
            </p14:nvContentPartPr>
            <p14:xfrm>
              <a:off x="5496450" y="2101620"/>
              <a:ext cx="669960" cy="538560"/>
            </p14:xfrm>
          </p:contentPart>
        </mc:Choice>
        <mc:Fallback xmlns="">
          <p:pic>
            <p:nvPicPr>
              <p:cNvPr id="14" name="Freihand 13">
                <a:extLst>
                  <a:ext uri="{FF2B5EF4-FFF2-40B4-BE49-F238E27FC236}">
                    <a16:creationId xmlns:a16="http://schemas.microsoft.com/office/drawing/2014/main" id="{5F6B4AEA-5312-46F9-9758-80CE9158E24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487810" y="2092980"/>
                <a:ext cx="687600" cy="556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B7CB2FC4-B613-4B86-9008-FB1EB409ACC5}"/>
              </a:ext>
            </a:extLst>
          </p:cNvPr>
          <p:cNvGrpSpPr/>
          <p:nvPr/>
        </p:nvGrpSpPr>
        <p:grpSpPr>
          <a:xfrm>
            <a:off x="5300700" y="2779005"/>
            <a:ext cx="1094760" cy="1538640"/>
            <a:chOff x="3395700" y="2655180"/>
            <a:chExt cx="1094760" cy="1538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5" name="Freihand 14">
                  <a:extLst>
                    <a:ext uri="{FF2B5EF4-FFF2-40B4-BE49-F238E27FC236}">
                      <a16:creationId xmlns:a16="http://schemas.microsoft.com/office/drawing/2014/main" id="{C23C2ED4-C3B5-4D28-A504-FE001977EE68}"/>
                    </a:ext>
                  </a:extLst>
                </p14:cNvPr>
                <p14:cNvContentPartPr/>
                <p14:nvPr/>
              </p14:nvContentPartPr>
              <p14:xfrm>
                <a:off x="3775500" y="2655180"/>
                <a:ext cx="81360" cy="1062360"/>
              </p14:xfrm>
            </p:contentPart>
          </mc:Choice>
          <mc:Fallback xmlns="">
            <p:pic>
              <p:nvPicPr>
                <p:cNvPr id="15" name="Freihand 14">
                  <a:extLst>
                    <a:ext uri="{FF2B5EF4-FFF2-40B4-BE49-F238E27FC236}">
                      <a16:creationId xmlns:a16="http://schemas.microsoft.com/office/drawing/2014/main" id="{C23C2ED4-C3B5-4D28-A504-FE001977EE6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766860" y="2646180"/>
                  <a:ext cx="99000" cy="10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6" name="Freihand 15">
                  <a:extLst>
                    <a:ext uri="{FF2B5EF4-FFF2-40B4-BE49-F238E27FC236}">
                      <a16:creationId xmlns:a16="http://schemas.microsoft.com/office/drawing/2014/main" id="{2C200AFC-BA08-460B-9B9B-A13DC3C3B000}"/>
                    </a:ext>
                  </a:extLst>
                </p14:cNvPr>
                <p14:cNvContentPartPr/>
                <p14:nvPr/>
              </p14:nvContentPartPr>
              <p14:xfrm>
                <a:off x="3395700" y="3708540"/>
                <a:ext cx="413280" cy="485280"/>
              </p14:xfrm>
            </p:contentPart>
          </mc:Choice>
          <mc:Fallback xmlns="">
            <p:pic>
              <p:nvPicPr>
                <p:cNvPr id="16" name="Freihand 15">
                  <a:extLst>
                    <a:ext uri="{FF2B5EF4-FFF2-40B4-BE49-F238E27FC236}">
                      <a16:creationId xmlns:a16="http://schemas.microsoft.com/office/drawing/2014/main" id="{2C200AFC-BA08-460B-9B9B-A13DC3C3B00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386700" y="3699900"/>
                  <a:ext cx="430920" cy="50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7" name="Freihand 16">
                  <a:extLst>
                    <a:ext uri="{FF2B5EF4-FFF2-40B4-BE49-F238E27FC236}">
                      <a16:creationId xmlns:a16="http://schemas.microsoft.com/office/drawing/2014/main" id="{B71E70EF-393B-4830-AE93-9E3EDA6D40DB}"/>
                    </a:ext>
                  </a:extLst>
                </p14:cNvPr>
                <p14:cNvContentPartPr/>
                <p14:nvPr/>
              </p14:nvContentPartPr>
              <p14:xfrm>
                <a:off x="3783060" y="3734460"/>
                <a:ext cx="707400" cy="428040"/>
              </p14:xfrm>
            </p:contentPart>
          </mc:Choice>
          <mc:Fallback xmlns="">
            <p:pic>
              <p:nvPicPr>
                <p:cNvPr id="17" name="Freihand 16">
                  <a:extLst>
                    <a:ext uri="{FF2B5EF4-FFF2-40B4-BE49-F238E27FC236}">
                      <a16:creationId xmlns:a16="http://schemas.microsoft.com/office/drawing/2014/main" id="{B71E70EF-393B-4830-AE93-9E3EDA6D40D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774060" y="3725460"/>
                  <a:ext cx="725040" cy="445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0" name="Freihand 19">
                <a:extLst>
                  <a:ext uri="{FF2B5EF4-FFF2-40B4-BE49-F238E27FC236}">
                    <a16:creationId xmlns:a16="http://schemas.microsoft.com/office/drawing/2014/main" id="{BC3DA518-089A-43DF-90A1-BE416ED25350}"/>
                  </a:ext>
                </a:extLst>
              </p14:cNvPr>
              <p14:cNvContentPartPr/>
              <p14:nvPr/>
            </p14:nvContentPartPr>
            <p14:xfrm>
              <a:off x="5307540" y="3045765"/>
              <a:ext cx="405000" cy="206640"/>
            </p14:xfrm>
          </p:contentPart>
        </mc:Choice>
        <mc:Fallback xmlns="">
          <p:pic>
            <p:nvPicPr>
              <p:cNvPr id="20" name="Freihand 19">
                <a:extLst>
                  <a:ext uri="{FF2B5EF4-FFF2-40B4-BE49-F238E27FC236}">
                    <a16:creationId xmlns:a16="http://schemas.microsoft.com/office/drawing/2014/main" id="{BC3DA518-089A-43DF-90A1-BE416ED2535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298900" y="3037125"/>
                <a:ext cx="422640" cy="22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1" name="Freihand 20">
                <a:extLst>
                  <a:ext uri="{FF2B5EF4-FFF2-40B4-BE49-F238E27FC236}">
                    <a16:creationId xmlns:a16="http://schemas.microsoft.com/office/drawing/2014/main" id="{000CFC00-B1D4-42E3-9000-FDDF98A46279}"/>
                  </a:ext>
                </a:extLst>
              </p14:cNvPr>
              <p14:cNvContentPartPr/>
              <p14:nvPr/>
            </p14:nvContentPartPr>
            <p14:xfrm>
              <a:off x="5724060" y="2986365"/>
              <a:ext cx="586440" cy="263520"/>
            </p14:xfrm>
          </p:contentPart>
        </mc:Choice>
        <mc:Fallback xmlns="">
          <p:pic>
            <p:nvPicPr>
              <p:cNvPr id="21" name="Freihand 20">
                <a:extLst>
                  <a:ext uri="{FF2B5EF4-FFF2-40B4-BE49-F238E27FC236}">
                    <a16:creationId xmlns:a16="http://schemas.microsoft.com/office/drawing/2014/main" id="{000CFC00-B1D4-42E3-9000-FDDF98A4627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715060" y="2977725"/>
                <a:ext cx="604080" cy="281160"/>
              </a:xfrm>
              <a:prstGeom prst="rect">
                <a:avLst/>
              </a:prstGeom>
            </p:spPr>
          </p:pic>
        </mc:Fallback>
      </mc:AlternateContent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10379564-6688-4766-A583-3A0336AC2262}"/>
              </a:ext>
            </a:extLst>
          </p:cNvPr>
          <p:cNvGrpSpPr/>
          <p:nvPr/>
        </p:nvGrpSpPr>
        <p:grpSpPr>
          <a:xfrm>
            <a:off x="5677620" y="2302365"/>
            <a:ext cx="284760" cy="217800"/>
            <a:chOff x="3772620" y="2178540"/>
            <a:chExt cx="284760" cy="217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2" name="Freihand 21">
                  <a:extLst>
                    <a:ext uri="{FF2B5EF4-FFF2-40B4-BE49-F238E27FC236}">
                      <a16:creationId xmlns:a16="http://schemas.microsoft.com/office/drawing/2014/main" id="{3E629D61-33E8-43C4-A9B1-AE2A18C40E9B}"/>
                    </a:ext>
                  </a:extLst>
                </p14:cNvPr>
                <p14:cNvContentPartPr/>
                <p14:nvPr/>
              </p14:nvContentPartPr>
              <p14:xfrm>
                <a:off x="3807900" y="2184300"/>
                <a:ext cx="20880" cy="14400"/>
              </p14:xfrm>
            </p:contentPart>
          </mc:Choice>
          <mc:Fallback xmlns="">
            <p:pic>
              <p:nvPicPr>
                <p:cNvPr id="22" name="Freihand 21">
                  <a:extLst>
                    <a:ext uri="{FF2B5EF4-FFF2-40B4-BE49-F238E27FC236}">
                      <a16:creationId xmlns:a16="http://schemas.microsoft.com/office/drawing/2014/main" id="{3E629D61-33E8-43C4-A9B1-AE2A18C40E9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798900" y="2175300"/>
                  <a:ext cx="3852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3" name="Freihand 22">
                  <a:extLst>
                    <a:ext uri="{FF2B5EF4-FFF2-40B4-BE49-F238E27FC236}">
                      <a16:creationId xmlns:a16="http://schemas.microsoft.com/office/drawing/2014/main" id="{39F20BB1-F4A1-4127-B115-CC411A766560}"/>
                    </a:ext>
                  </a:extLst>
                </p14:cNvPr>
                <p14:cNvContentPartPr/>
                <p14:nvPr/>
              </p14:nvContentPartPr>
              <p14:xfrm>
                <a:off x="3993660" y="2178540"/>
                <a:ext cx="18000" cy="14040"/>
              </p14:xfrm>
            </p:contentPart>
          </mc:Choice>
          <mc:Fallback xmlns="">
            <p:pic>
              <p:nvPicPr>
                <p:cNvPr id="23" name="Freihand 22">
                  <a:extLst>
                    <a:ext uri="{FF2B5EF4-FFF2-40B4-BE49-F238E27FC236}">
                      <a16:creationId xmlns:a16="http://schemas.microsoft.com/office/drawing/2014/main" id="{39F20BB1-F4A1-4127-B115-CC411A76656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984660" y="2169540"/>
                  <a:ext cx="3564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4" name="Freihand 23">
                  <a:extLst>
                    <a:ext uri="{FF2B5EF4-FFF2-40B4-BE49-F238E27FC236}">
                      <a16:creationId xmlns:a16="http://schemas.microsoft.com/office/drawing/2014/main" id="{FA9A160B-3446-4B5D-8482-3D5619642C6D}"/>
                    </a:ext>
                  </a:extLst>
                </p14:cNvPr>
                <p14:cNvContentPartPr/>
                <p14:nvPr/>
              </p14:nvContentPartPr>
              <p14:xfrm>
                <a:off x="3877380" y="2212020"/>
                <a:ext cx="56520" cy="119160"/>
              </p14:xfrm>
            </p:contentPart>
          </mc:Choice>
          <mc:Fallback xmlns="">
            <p:pic>
              <p:nvPicPr>
                <p:cNvPr id="24" name="Freihand 23">
                  <a:extLst>
                    <a:ext uri="{FF2B5EF4-FFF2-40B4-BE49-F238E27FC236}">
                      <a16:creationId xmlns:a16="http://schemas.microsoft.com/office/drawing/2014/main" id="{FA9A160B-3446-4B5D-8482-3D5619642C6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868740" y="2203380"/>
                  <a:ext cx="7416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5" name="Freihand 24">
                  <a:extLst>
                    <a:ext uri="{FF2B5EF4-FFF2-40B4-BE49-F238E27FC236}">
                      <a16:creationId xmlns:a16="http://schemas.microsoft.com/office/drawing/2014/main" id="{BB08923F-A514-4C26-BAC1-7AB31BA113D1}"/>
                    </a:ext>
                  </a:extLst>
                </p14:cNvPr>
                <p14:cNvContentPartPr/>
                <p14:nvPr/>
              </p14:nvContentPartPr>
              <p14:xfrm>
                <a:off x="3772620" y="2310300"/>
                <a:ext cx="284760" cy="86040"/>
              </p14:xfrm>
            </p:contentPart>
          </mc:Choice>
          <mc:Fallback xmlns="">
            <p:pic>
              <p:nvPicPr>
                <p:cNvPr id="25" name="Freihand 24">
                  <a:extLst>
                    <a:ext uri="{FF2B5EF4-FFF2-40B4-BE49-F238E27FC236}">
                      <a16:creationId xmlns:a16="http://schemas.microsoft.com/office/drawing/2014/main" id="{BB08923F-A514-4C26-BAC1-7AB31BA113D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763980" y="2301300"/>
                  <a:ext cx="302400" cy="103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7" name="Freihand 26">
                <a:extLst>
                  <a:ext uri="{FF2B5EF4-FFF2-40B4-BE49-F238E27FC236}">
                    <a16:creationId xmlns:a16="http://schemas.microsoft.com/office/drawing/2014/main" id="{D1D04115-6656-43FA-8E3E-96A626822D90}"/>
                  </a:ext>
                </a:extLst>
              </p14:cNvPr>
              <p14:cNvContentPartPr/>
              <p14:nvPr/>
            </p14:nvContentPartPr>
            <p14:xfrm>
              <a:off x="1742175" y="2158950"/>
              <a:ext cx="669960" cy="538560"/>
            </p14:xfrm>
          </p:contentPart>
        </mc:Choice>
        <mc:Fallback xmlns="">
          <p:pic>
            <p:nvPicPr>
              <p:cNvPr id="27" name="Freihand 26">
                <a:extLst>
                  <a:ext uri="{FF2B5EF4-FFF2-40B4-BE49-F238E27FC236}">
                    <a16:creationId xmlns:a16="http://schemas.microsoft.com/office/drawing/2014/main" id="{D1D04115-6656-43FA-8E3E-96A626822D90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733535" y="2150310"/>
                <a:ext cx="687600" cy="556200"/>
              </a:xfrm>
              <a:prstGeom prst="rect">
                <a:avLst/>
              </a:prstGeom>
            </p:spPr>
          </p:pic>
        </mc:Fallback>
      </mc:AlternateContent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410D79C1-E27D-4428-BEA4-5B9B9A18E25C}"/>
              </a:ext>
            </a:extLst>
          </p:cNvPr>
          <p:cNvGrpSpPr/>
          <p:nvPr/>
        </p:nvGrpSpPr>
        <p:grpSpPr>
          <a:xfrm>
            <a:off x="1673340" y="2923435"/>
            <a:ext cx="797330" cy="1985000"/>
            <a:chOff x="3473565" y="2715505"/>
            <a:chExt cx="797330" cy="1985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9" name="Freihand 28">
                  <a:extLst>
                    <a:ext uri="{FF2B5EF4-FFF2-40B4-BE49-F238E27FC236}">
                      <a16:creationId xmlns:a16="http://schemas.microsoft.com/office/drawing/2014/main" id="{E70936EE-B491-4D6F-A50F-22E5FF114A97}"/>
                    </a:ext>
                  </a:extLst>
                </p14:cNvPr>
                <p14:cNvContentPartPr/>
                <p14:nvPr/>
              </p14:nvContentPartPr>
              <p14:xfrm>
                <a:off x="3775500" y="2715505"/>
                <a:ext cx="81360" cy="1062360"/>
              </p14:xfrm>
            </p:contentPart>
          </mc:Choice>
          <mc:Fallback xmlns="">
            <p:pic>
              <p:nvPicPr>
                <p:cNvPr id="29" name="Freihand 28">
                  <a:extLst>
                    <a:ext uri="{FF2B5EF4-FFF2-40B4-BE49-F238E27FC236}">
                      <a16:creationId xmlns:a16="http://schemas.microsoft.com/office/drawing/2014/main" id="{E70936EE-B491-4D6F-A50F-22E5FF114A9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766860" y="2706505"/>
                  <a:ext cx="99000" cy="10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0" name="Freihand 29">
                  <a:extLst>
                    <a:ext uri="{FF2B5EF4-FFF2-40B4-BE49-F238E27FC236}">
                      <a16:creationId xmlns:a16="http://schemas.microsoft.com/office/drawing/2014/main" id="{AF38D62E-4825-4EF6-B485-5C846F4173FD}"/>
                    </a:ext>
                  </a:extLst>
                </p14:cNvPr>
                <p14:cNvContentPartPr/>
                <p14:nvPr/>
              </p14:nvContentPartPr>
              <p14:xfrm>
                <a:off x="3473565" y="3848455"/>
                <a:ext cx="413280" cy="485280"/>
              </p14:xfrm>
            </p:contentPart>
          </mc:Choice>
          <mc:Fallback xmlns="">
            <p:pic>
              <p:nvPicPr>
                <p:cNvPr id="30" name="Freihand 29">
                  <a:extLst>
                    <a:ext uri="{FF2B5EF4-FFF2-40B4-BE49-F238E27FC236}">
                      <a16:creationId xmlns:a16="http://schemas.microsoft.com/office/drawing/2014/main" id="{AF38D62E-4825-4EF6-B485-5C846F4173F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464565" y="3839815"/>
                  <a:ext cx="430920" cy="50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1" name="Freihand 30">
                  <a:extLst>
                    <a:ext uri="{FF2B5EF4-FFF2-40B4-BE49-F238E27FC236}">
                      <a16:creationId xmlns:a16="http://schemas.microsoft.com/office/drawing/2014/main" id="{EEB0ABA2-C0FB-4CC3-AEE3-679D5CADB8F6}"/>
                    </a:ext>
                  </a:extLst>
                </p14:cNvPr>
                <p14:cNvContentPartPr/>
                <p14:nvPr/>
              </p14:nvContentPartPr>
              <p14:xfrm>
                <a:off x="3563495" y="4272465"/>
                <a:ext cx="707400" cy="428040"/>
              </p14:xfrm>
            </p:contentPart>
          </mc:Choice>
          <mc:Fallback xmlns="">
            <p:pic>
              <p:nvPicPr>
                <p:cNvPr id="31" name="Freihand 30">
                  <a:extLst>
                    <a:ext uri="{FF2B5EF4-FFF2-40B4-BE49-F238E27FC236}">
                      <a16:creationId xmlns:a16="http://schemas.microsoft.com/office/drawing/2014/main" id="{EEB0ABA2-C0FB-4CC3-AEE3-679D5CADB8F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554495" y="4263465"/>
                  <a:ext cx="725040" cy="445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2" name="Freihand 31">
                <a:extLst>
                  <a:ext uri="{FF2B5EF4-FFF2-40B4-BE49-F238E27FC236}">
                    <a16:creationId xmlns:a16="http://schemas.microsoft.com/office/drawing/2014/main" id="{2CB03831-DD25-46F5-A423-9381935CCD80}"/>
                  </a:ext>
                </a:extLst>
              </p14:cNvPr>
              <p14:cNvContentPartPr/>
              <p14:nvPr/>
            </p14:nvContentPartPr>
            <p14:xfrm>
              <a:off x="1872190" y="2742520"/>
              <a:ext cx="405000" cy="206640"/>
            </p14:xfrm>
          </p:contentPart>
        </mc:Choice>
        <mc:Fallback xmlns="">
          <p:pic>
            <p:nvPicPr>
              <p:cNvPr id="32" name="Freihand 31">
                <a:extLst>
                  <a:ext uri="{FF2B5EF4-FFF2-40B4-BE49-F238E27FC236}">
                    <a16:creationId xmlns:a16="http://schemas.microsoft.com/office/drawing/2014/main" id="{2CB03831-DD25-46F5-A423-9381935CCD80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863550" y="2733880"/>
                <a:ext cx="422640" cy="22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3" name="Freihand 32">
                <a:extLst>
                  <a:ext uri="{FF2B5EF4-FFF2-40B4-BE49-F238E27FC236}">
                    <a16:creationId xmlns:a16="http://schemas.microsoft.com/office/drawing/2014/main" id="{BC676BB1-A1C5-49E4-832C-C87AD43A0617}"/>
                  </a:ext>
                </a:extLst>
              </p14:cNvPr>
              <p14:cNvContentPartPr/>
              <p14:nvPr/>
            </p14:nvContentPartPr>
            <p14:xfrm>
              <a:off x="1753100" y="3871800"/>
              <a:ext cx="586440" cy="263520"/>
            </p14:xfrm>
          </p:contentPart>
        </mc:Choice>
        <mc:Fallback xmlns="">
          <p:pic>
            <p:nvPicPr>
              <p:cNvPr id="33" name="Freihand 32">
                <a:extLst>
                  <a:ext uri="{FF2B5EF4-FFF2-40B4-BE49-F238E27FC236}">
                    <a16:creationId xmlns:a16="http://schemas.microsoft.com/office/drawing/2014/main" id="{BC676BB1-A1C5-49E4-832C-C87AD43A061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744100" y="3863160"/>
                <a:ext cx="604080" cy="281160"/>
              </a:xfrm>
              <a:prstGeom prst="rect">
                <a:avLst/>
              </a:prstGeom>
            </p:spPr>
          </p:pic>
        </mc:Fallback>
      </mc:AlternateContent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10C87E45-4A6D-46E9-870F-58D0CA8E3255}"/>
              </a:ext>
            </a:extLst>
          </p:cNvPr>
          <p:cNvGrpSpPr/>
          <p:nvPr/>
        </p:nvGrpSpPr>
        <p:grpSpPr>
          <a:xfrm>
            <a:off x="1925685" y="2277645"/>
            <a:ext cx="284760" cy="326340"/>
            <a:chOff x="3715470" y="2117625"/>
            <a:chExt cx="284760" cy="3263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5" name="Freihand 34">
                  <a:extLst>
                    <a:ext uri="{FF2B5EF4-FFF2-40B4-BE49-F238E27FC236}">
                      <a16:creationId xmlns:a16="http://schemas.microsoft.com/office/drawing/2014/main" id="{2CCF5BC6-9CC6-4A6D-811E-7BF655A02D85}"/>
                    </a:ext>
                  </a:extLst>
                </p14:cNvPr>
                <p14:cNvContentPartPr/>
                <p14:nvPr/>
              </p14:nvContentPartPr>
              <p14:xfrm>
                <a:off x="3855525" y="2117625"/>
                <a:ext cx="20880" cy="14400"/>
              </p14:xfrm>
            </p:contentPart>
          </mc:Choice>
          <mc:Fallback xmlns="">
            <p:pic>
              <p:nvPicPr>
                <p:cNvPr id="35" name="Freihand 34">
                  <a:extLst>
                    <a:ext uri="{FF2B5EF4-FFF2-40B4-BE49-F238E27FC236}">
                      <a16:creationId xmlns:a16="http://schemas.microsoft.com/office/drawing/2014/main" id="{2CCF5BC6-9CC6-4A6D-811E-7BF655A02D8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846525" y="2108625"/>
                  <a:ext cx="3852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6" name="Freihand 35">
                  <a:extLst>
                    <a:ext uri="{FF2B5EF4-FFF2-40B4-BE49-F238E27FC236}">
                      <a16:creationId xmlns:a16="http://schemas.microsoft.com/office/drawing/2014/main" id="{CA73893C-EE63-4055-B72D-5D00243C8132}"/>
                    </a:ext>
                  </a:extLst>
                </p14:cNvPr>
                <p14:cNvContentPartPr/>
                <p14:nvPr/>
              </p14:nvContentPartPr>
              <p14:xfrm>
                <a:off x="3860310" y="2178540"/>
                <a:ext cx="18000" cy="14040"/>
              </p14:xfrm>
            </p:contentPart>
          </mc:Choice>
          <mc:Fallback xmlns="">
            <p:pic>
              <p:nvPicPr>
                <p:cNvPr id="36" name="Freihand 35">
                  <a:extLst>
                    <a:ext uri="{FF2B5EF4-FFF2-40B4-BE49-F238E27FC236}">
                      <a16:creationId xmlns:a16="http://schemas.microsoft.com/office/drawing/2014/main" id="{CA73893C-EE63-4055-B72D-5D00243C8132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851310" y="2169540"/>
                  <a:ext cx="3564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7" name="Freihand 36">
                  <a:extLst>
                    <a:ext uri="{FF2B5EF4-FFF2-40B4-BE49-F238E27FC236}">
                      <a16:creationId xmlns:a16="http://schemas.microsoft.com/office/drawing/2014/main" id="{C25B2A26-8397-4CA7-80D9-61DC92AB3C20}"/>
                    </a:ext>
                  </a:extLst>
                </p14:cNvPr>
                <p14:cNvContentPartPr/>
                <p14:nvPr/>
              </p14:nvContentPartPr>
              <p14:xfrm>
                <a:off x="3836105" y="2253295"/>
                <a:ext cx="56520" cy="119160"/>
              </p14:xfrm>
            </p:contentPart>
          </mc:Choice>
          <mc:Fallback xmlns="">
            <p:pic>
              <p:nvPicPr>
                <p:cNvPr id="37" name="Freihand 36">
                  <a:extLst>
                    <a:ext uri="{FF2B5EF4-FFF2-40B4-BE49-F238E27FC236}">
                      <a16:creationId xmlns:a16="http://schemas.microsoft.com/office/drawing/2014/main" id="{C25B2A26-8397-4CA7-80D9-61DC92AB3C20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827465" y="2244655"/>
                  <a:ext cx="7416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8" name="Freihand 37">
                  <a:extLst>
                    <a:ext uri="{FF2B5EF4-FFF2-40B4-BE49-F238E27FC236}">
                      <a16:creationId xmlns:a16="http://schemas.microsoft.com/office/drawing/2014/main" id="{0E19856B-82D2-4A23-9C65-1B43D99303F9}"/>
                    </a:ext>
                  </a:extLst>
                </p14:cNvPr>
                <p14:cNvContentPartPr/>
                <p14:nvPr/>
              </p14:nvContentPartPr>
              <p14:xfrm>
                <a:off x="3715470" y="2357925"/>
                <a:ext cx="284760" cy="86040"/>
              </p14:xfrm>
            </p:contentPart>
          </mc:Choice>
          <mc:Fallback xmlns="">
            <p:pic>
              <p:nvPicPr>
                <p:cNvPr id="38" name="Freihand 37">
                  <a:extLst>
                    <a:ext uri="{FF2B5EF4-FFF2-40B4-BE49-F238E27FC236}">
                      <a16:creationId xmlns:a16="http://schemas.microsoft.com/office/drawing/2014/main" id="{0E19856B-82D2-4A23-9C65-1B43D99303F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706830" y="2348925"/>
                  <a:ext cx="302400" cy="1036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0" name="Textfeld 39">
            <a:extLst>
              <a:ext uri="{FF2B5EF4-FFF2-40B4-BE49-F238E27FC236}">
                <a16:creationId xmlns:a16="http://schemas.microsoft.com/office/drawing/2014/main" id="{971B7F4D-B607-4709-BD1C-9D1B42C95920}"/>
              </a:ext>
            </a:extLst>
          </p:cNvPr>
          <p:cNvSpPr txBox="1"/>
          <p:nvPr/>
        </p:nvSpPr>
        <p:spPr>
          <a:xfrm>
            <a:off x="1179553" y="978720"/>
            <a:ext cx="20617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HTML </a:t>
            </a:r>
            <a:r>
              <a:rPr lang="de-DE" sz="2800" dirty="0" err="1"/>
              <a:t>only</a:t>
            </a:r>
            <a:endParaRPr lang="de-AT" sz="2800" dirty="0"/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DA5449F7-C7F9-473E-ABB9-7F76340D0E0A}"/>
              </a:ext>
            </a:extLst>
          </p:cNvPr>
          <p:cNvSpPr txBox="1"/>
          <p:nvPr/>
        </p:nvSpPr>
        <p:spPr>
          <a:xfrm>
            <a:off x="4681648" y="978720"/>
            <a:ext cx="24618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HTML + CSS</a:t>
            </a:r>
            <a:endParaRPr lang="de-AT" sz="2800" dirty="0"/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46AE881D-9F2B-48A7-81C6-EE94272DFEBE}"/>
              </a:ext>
            </a:extLst>
          </p:cNvPr>
          <p:cNvSpPr txBox="1"/>
          <p:nvPr/>
        </p:nvSpPr>
        <p:spPr>
          <a:xfrm>
            <a:off x="7955202" y="978720"/>
            <a:ext cx="34172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HTML + CSS + JS</a:t>
            </a:r>
            <a:endParaRPr lang="de-AT" sz="2800" dirty="0"/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1CE1DE20-C28B-4C0D-BFB2-A690F942CDC1}"/>
              </a:ext>
            </a:extLst>
          </p:cNvPr>
          <p:cNvSpPr txBox="1"/>
          <p:nvPr/>
        </p:nvSpPr>
        <p:spPr>
          <a:xfrm>
            <a:off x="572877" y="5270500"/>
            <a:ext cx="34086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000" dirty="0" err="1"/>
              <a:t>gives</a:t>
            </a:r>
            <a:r>
              <a:rPr lang="de-DE" sz="2000" dirty="0"/>
              <a:t> </a:t>
            </a:r>
            <a:r>
              <a:rPr lang="de-DE" sz="2000" dirty="0" err="1"/>
              <a:t>you</a:t>
            </a:r>
            <a:r>
              <a:rPr lang="de-DE" sz="2000" dirty="0"/>
              <a:t> </a:t>
            </a:r>
            <a:r>
              <a:rPr lang="de-DE" sz="2000" dirty="0" err="1"/>
              <a:t>building</a:t>
            </a:r>
            <a:r>
              <a:rPr lang="de-DE" sz="2000" dirty="0"/>
              <a:t> </a:t>
            </a:r>
            <a:r>
              <a:rPr lang="de-DE" sz="2000" dirty="0" err="1"/>
              <a:t>blocks</a:t>
            </a:r>
            <a:endParaRPr lang="de-DE" sz="2000" dirty="0"/>
          </a:p>
          <a:p>
            <a:pPr algn="ctr"/>
            <a:r>
              <a:rPr lang="de-DE" sz="2000" dirty="0"/>
              <a:t>and a </a:t>
            </a:r>
            <a:r>
              <a:rPr lang="de-DE" sz="2000" dirty="0" err="1"/>
              <a:t>basic</a:t>
            </a:r>
            <a:r>
              <a:rPr lang="de-DE" sz="2000" dirty="0"/>
              <a:t> </a:t>
            </a:r>
            <a:r>
              <a:rPr lang="de-DE" sz="2000" dirty="0" err="1"/>
              <a:t>structure</a:t>
            </a:r>
            <a:endParaRPr lang="de-AT" sz="2000" dirty="0"/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3CA0EEFD-819F-44E2-9D14-AFB68AF67BC6}"/>
              </a:ext>
            </a:extLst>
          </p:cNvPr>
          <p:cNvSpPr txBox="1"/>
          <p:nvPr/>
        </p:nvSpPr>
        <p:spPr>
          <a:xfrm>
            <a:off x="4715955" y="5371005"/>
            <a:ext cx="23834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err="1"/>
              <a:t>makes</a:t>
            </a:r>
            <a:r>
              <a:rPr lang="de-DE" sz="2000" dirty="0"/>
              <a:t> </a:t>
            </a:r>
            <a:r>
              <a:rPr lang="de-DE" sz="2000" dirty="0" err="1"/>
              <a:t>it</a:t>
            </a:r>
            <a:r>
              <a:rPr lang="de-DE" sz="2000" dirty="0"/>
              <a:t> „</a:t>
            </a:r>
            <a:r>
              <a:rPr lang="de-DE" sz="2000" dirty="0" err="1"/>
              <a:t>pretty</a:t>
            </a:r>
            <a:r>
              <a:rPr lang="de-DE" sz="2000" dirty="0"/>
              <a:t>“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4429EDA6-6450-4488-A589-FF4FB16454D1}"/>
              </a:ext>
            </a:extLst>
          </p:cNvPr>
          <p:cNvSpPr txBox="1"/>
          <p:nvPr/>
        </p:nvSpPr>
        <p:spPr>
          <a:xfrm>
            <a:off x="9134289" y="5371005"/>
            <a:ext cx="16357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err="1"/>
              <a:t>party</a:t>
            </a:r>
            <a:r>
              <a:rPr lang="de-DE" sz="2000" dirty="0"/>
              <a:t> </a:t>
            </a:r>
            <a:r>
              <a:rPr lang="de-DE" sz="2000" dirty="0" err="1"/>
              <a:t>hard</a:t>
            </a:r>
            <a:r>
              <a:rPr lang="de-DE" sz="2000" dirty="0"/>
              <a:t>!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51" name="Freihand 50">
                <a:extLst>
                  <a:ext uri="{FF2B5EF4-FFF2-40B4-BE49-F238E27FC236}">
                    <a16:creationId xmlns:a16="http://schemas.microsoft.com/office/drawing/2014/main" id="{0A269F3F-270C-4A5C-BD3A-AFDCC24C281E}"/>
                  </a:ext>
                </a:extLst>
              </p14:cNvPr>
              <p14:cNvContentPartPr/>
              <p14:nvPr/>
            </p14:nvContentPartPr>
            <p14:xfrm>
              <a:off x="9619650" y="2101620"/>
              <a:ext cx="669960" cy="538560"/>
            </p14:xfrm>
          </p:contentPart>
        </mc:Choice>
        <mc:Fallback xmlns="">
          <p:pic>
            <p:nvPicPr>
              <p:cNvPr id="51" name="Freihand 50">
                <a:extLst>
                  <a:ext uri="{FF2B5EF4-FFF2-40B4-BE49-F238E27FC236}">
                    <a16:creationId xmlns:a16="http://schemas.microsoft.com/office/drawing/2014/main" id="{0A269F3F-270C-4A5C-BD3A-AFDCC24C281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611010" y="2092980"/>
                <a:ext cx="687600" cy="556200"/>
              </a:xfrm>
              <a:prstGeom prst="rect">
                <a:avLst/>
              </a:prstGeom>
            </p:spPr>
          </p:pic>
        </mc:Fallback>
      </mc:AlternateContent>
      <p:grpSp>
        <p:nvGrpSpPr>
          <p:cNvPr id="52" name="Gruppieren 51">
            <a:extLst>
              <a:ext uri="{FF2B5EF4-FFF2-40B4-BE49-F238E27FC236}">
                <a16:creationId xmlns:a16="http://schemas.microsoft.com/office/drawing/2014/main" id="{13622755-8598-4A9E-94D9-C904420009E6}"/>
              </a:ext>
            </a:extLst>
          </p:cNvPr>
          <p:cNvGrpSpPr/>
          <p:nvPr/>
        </p:nvGrpSpPr>
        <p:grpSpPr>
          <a:xfrm>
            <a:off x="9423900" y="2779005"/>
            <a:ext cx="1094760" cy="1538640"/>
            <a:chOff x="3395700" y="2655180"/>
            <a:chExt cx="1094760" cy="1538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53" name="Freihand 52">
                  <a:extLst>
                    <a:ext uri="{FF2B5EF4-FFF2-40B4-BE49-F238E27FC236}">
                      <a16:creationId xmlns:a16="http://schemas.microsoft.com/office/drawing/2014/main" id="{B62B7508-2E21-4530-9CBE-56407347B292}"/>
                    </a:ext>
                  </a:extLst>
                </p14:cNvPr>
                <p14:cNvContentPartPr/>
                <p14:nvPr/>
              </p14:nvContentPartPr>
              <p14:xfrm>
                <a:off x="3775500" y="2655180"/>
                <a:ext cx="81360" cy="1062360"/>
              </p14:xfrm>
            </p:contentPart>
          </mc:Choice>
          <mc:Fallback xmlns="">
            <p:pic>
              <p:nvPicPr>
                <p:cNvPr id="53" name="Freihand 52">
                  <a:extLst>
                    <a:ext uri="{FF2B5EF4-FFF2-40B4-BE49-F238E27FC236}">
                      <a16:creationId xmlns:a16="http://schemas.microsoft.com/office/drawing/2014/main" id="{B62B7508-2E21-4530-9CBE-56407347B29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766860" y="2646180"/>
                  <a:ext cx="99000" cy="10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4" name="Freihand 53">
                  <a:extLst>
                    <a:ext uri="{FF2B5EF4-FFF2-40B4-BE49-F238E27FC236}">
                      <a16:creationId xmlns:a16="http://schemas.microsoft.com/office/drawing/2014/main" id="{68101BB5-7E43-4A29-ABDB-4D836A6EE891}"/>
                    </a:ext>
                  </a:extLst>
                </p14:cNvPr>
                <p14:cNvContentPartPr/>
                <p14:nvPr/>
              </p14:nvContentPartPr>
              <p14:xfrm>
                <a:off x="3395700" y="3708540"/>
                <a:ext cx="413280" cy="485280"/>
              </p14:xfrm>
            </p:contentPart>
          </mc:Choice>
          <mc:Fallback xmlns="">
            <p:pic>
              <p:nvPicPr>
                <p:cNvPr id="54" name="Freihand 53">
                  <a:extLst>
                    <a:ext uri="{FF2B5EF4-FFF2-40B4-BE49-F238E27FC236}">
                      <a16:creationId xmlns:a16="http://schemas.microsoft.com/office/drawing/2014/main" id="{68101BB5-7E43-4A29-ABDB-4D836A6EE89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386700" y="3699900"/>
                  <a:ext cx="430920" cy="50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55" name="Freihand 54">
                  <a:extLst>
                    <a:ext uri="{FF2B5EF4-FFF2-40B4-BE49-F238E27FC236}">
                      <a16:creationId xmlns:a16="http://schemas.microsoft.com/office/drawing/2014/main" id="{82AC2B2C-0B52-45B3-81F0-88023EF7DB51}"/>
                    </a:ext>
                  </a:extLst>
                </p14:cNvPr>
                <p14:cNvContentPartPr/>
                <p14:nvPr/>
              </p14:nvContentPartPr>
              <p14:xfrm>
                <a:off x="3783060" y="3734460"/>
                <a:ext cx="707400" cy="428040"/>
              </p14:xfrm>
            </p:contentPart>
          </mc:Choice>
          <mc:Fallback xmlns="">
            <p:pic>
              <p:nvPicPr>
                <p:cNvPr id="55" name="Freihand 54">
                  <a:extLst>
                    <a:ext uri="{FF2B5EF4-FFF2-40B4-BE49-F238E27FC236}">
                      <a16:creationId xmlns:a16="http://schemas.microsoft.com/office/drawing/2014/main" id="{82AC2B2C-0B52-45B3-81F0-88023EF7DB5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774060" y="3725460"/>
                  <a:ext cx="725040" cy="445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56" name="Freihand 55">
                <a:extLst>
                  <a:ext uri="{FF2B5EF4-FFF2-40B4-BE49-F238E27FC236}">
                    <a16:creationId xmlns:a16="http://schemas.microsoft.com/office/drawing/2014/main" id="{D8D80828-BBC3-475C-B0C5-A3776B110584}"/>
                  </a:ext>
                </a:extLst>
              </p14:cNvPr>
              <p14:cNvContentPartPr/>
              <p14:nvPr/>
            </p14:nvContentPartPr>
            <p14:xfrm>
              <a:off x="9430740" y="3045765"/>
              <a:ext cx="405000" cy="206640"/>
            </p14:xfrm>
          </p:contentPart>
        </mc:Choice>
        <mc:Fallback xmlns="">
          <p:pic>
            <p:nvPicPr>
              <p:cNvPr id="56" name="Freihand 55">
                <a:extLst>
                  <a:ext uri="{FF2B5EF4-FFF2-40B4-BE49-F238E27FC236}">
                    <a16:creationId xmlns:a16="http://schemas.microsoft.com/office/drawing/2014/main" id="{D8D80828-BBC3-475C-B0C5-A3776B110584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9421740" y="3036749"/>
                <a:ext cx="422640" cy="2243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57" name="Freihand 56">
                <a:extLst>
                  <a:ext uri="{FF2B5EF4-FFF2-40B4-BE49-F238E27FC236}">
                    <a16:creationId xmlns:a16="http://schemas.microsoft.com/office/drawing/2014/main" id="{0F60ACB1-B602-4B5D-A3AD-18800D79E6EE}"/>
                  </a:ext>
                </a:extLst>
              </p14:cNvPr>
              <p14:cNvContentPartPr/>
              <p14:nvPr/>
            </p14:nvContentPartPr>
            <p14:xfrm>
              <a:off x="9847260" y="2986365"/>
              <a:ext cx="586440" cy="263520"/>
            </p14:xfrm>
          </p:contentPart>
        </mc:Choice>
        <mc:Fallback xmlns="">
          <p:pic>
            <p:nvPicPr>
              <p:cNvPr id="57" name="Freihand 56">
                <a:extLst>
                  <a:ext uri="{FF2B5EF4-FFF2-40B4-BE49-F238E27FC236}">
                    <a16:creationId xmlns:a16="http://schemas.microsoft.com/office/drawing/2014/main" id="{0F60ACB1-B602-4B5D-A3AD-18800D79E6EE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9838260" y="2977365"/>
                <a:ext cx="604080" cy="281160"/>
              </a:xfrm>
              <a:prstGeom prst="rect">
                <a:avLst/>
              </a:prstGeom>
            </p:spPr>
          </p:pic>
        </mc:Fallback>
      </mc:AlternateContent>
      <p:grpSp>
        <p:nvGrpSpPr>
          <p:cNvPr id="58" name="Gruppieren 57">
            <a:extLst>
              <a:ext uri="{FF2B5EF4-FFF2-40B4-BE49-F238E27FC236}">
                <a16:creationId xmlns:a16="http://schemas.microsoft.com/office/drawing/2014/main" id="{0A8A8F53-24B0-4E29-BA1C-BA40FF656E61}"/>
              </a:ext>
            </a:extLst>
          </p:cNvPr>
          <p:cNvGrpSpPr/>
          <p:nvPr/>
        </p:nvGrpSpPr>
        <p:grpSpPr>
          <a:xfrm>
            <a:off x="9800820" y="2302365"/>
            <a:ext cx="284760" cy="217800"/>
            <a:chOff x="3772620" y="2178540"/>
            <a:chExt cx="284760" cy="217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59" name="Freihand 58">
                  <a:extLst>
                    <a:ext uri="{FF2B5EF4-FFF2-40B4-BE49-F238E27FC236}">
                      <a16:creationId xmlns:a16="http://schemas.microsoft.com/office/drawing/2014/main" id="{B5F6A7DE-A7C3-46D4-B6C3-C63E85724C4F}"/>
                    </a:ext>
                  </a:extLst>
                </p14:cNvPr>
                <p14:cNvContentPartPr/>
                <p14:nvPr/>
              </p14:nvContentPartPr>
              <p14:xfrm>
                <a:off x="3807900" y="2184300"/>
                <a:ext cx="20880" cy="14400"/>
              </p14:xfrm>
            </p:contentPart>
          </mc:Choice>
          <mc:Fallback xmlns="">
            <p:pic>
              <p:nvPicPr>
                <p:cNvPr id="59" name="Freihand 58">
                  <a:extLst>
                    <a:ext uri="{FF2B5EF4-FFF2-40B4-BE49-F238E27FC236}">
                      <a16:creationId xmlns:a16="http://schemas.microsoft.com/office/drawing/2014/main" id="{B5F6A7DE-A7C3-46D4-B6C3-C63E85724C4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798900" y="2175300"/>
                  <a:ext cx="3852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60" name="Freihand 59">
                  <a:extLst>
                    <a:ext uri="{FF2B5EF4-FFF2-40B4-BE49-F238E27FC236}">
                      <a16:creationId xmlns:a16="http://schemas.microsoft.com/office/drawing/2014/main" id="{B78B6593-0EA7-4C48-8649-7B77D4FD82E8}"/>
                    </a:ext>
                  </a:extLst>
                </p14:cNvPr>
                <p14:cNvContentPartPr/>
                <p14:nvPr/>
              </p14:nvContentPartPr>
              <p14:xfrm>
                <a:off x="3993660" y="2178540"/>
                <a:ext cx="18000" cy="14040"/>
              </p14:xfrm>
            </p:contentPart>
          </mc:Choice>
          <mc:Fallback xmlns="">
            <p:pic>
              <p:nvPicPr>
                <p:cNvPr id="60" name="Freihand 59">
                  <a:extLst>
                    <a:ext uri="{FF2B5EF4-FFF2-40B4-BE49-F238E27FC236}">
                      <a16:creationId xmlns:a16="http://schemas.microsoft.com/office/drawing/2014/main" id="{B78B6593-0EA7-4C48-8649-7B77D4FD82E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984660" y="2169540"/>
                  <a:ext cx="3564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61" name="Freihand 60">
                  <a:extLst>
                    <a:ext uri="{FF2B5EF4-FFF2-40B4-BE49-F238E27FC236}">
                      <a16:creationId xmlns:a16="http://schemas.microsoft.com/office/drawing/2014/main" id="{66E3A3C2-E49C-462A-B458-442C58DD2EC4}"/>
                    </a:ext>
                  </a:extLst>
                </p14:cNvPr>
                <p14:cNvContentPartPr/>
                <p14:nvPr/>
              </p14:nvContentPartPr>
              <p14:xfrm>
                <a:off x="3877380" y="2212020"/>
                <a:ext cx="56520" cy="119160"/>
              </p14:xfrm>
            </p:contentPart>
          </mc:Choice>
          <mc:Fallback xmlns="">
            <p:pic>
              <p:nvPicPr>
                <p:cNvPr id="61" name="Freihand 60">
                  <a:extLst>
                    <a:ext uri="{FF2B5EF4-FFF2-40B4-BE49-F238E27FC236}">
                      <a16:creationId xmlns:a16="http://schemas.microsoft.com/office/drawing/2014/main" id="{66E3A3C2-E49C-462A-B458-442C58DD2EC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868740" y="2203380"/>
                  <a:ext cx="7416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62" name="Freihand 61">
                  <a:extLst>
                    <a:ext uri="{FF2B5EF4-FFF2-40B4-BE49-F238E27FC236}">
                      <a16:creationId xmlns:a16="http://schemas.microsoft.com/office/drawing/2014/main" id="{E53380AB-7512-4202-90C5-038DA15EEDE0}"/>
                    </a:ext>
                  </a:extLst>
                </p14:cNvPr>
                <p14:cNvContentPartPr/>
                <p14:nvPr/>
              </p14:nvContentPartPr>
              <p14:xfrm>
                <a:off x="3772620" y="2310300"/>
                <a:ext cx="284760" cy="86040"/>
              </p14:xfrm>
            </p:contentPart>
          </mc:Choice>
          <mc:Fallback xmlns="">
            <p:pic>
              <p:nvPicPr>
                <p:cNvPr id="62" name="Freihand 61">
                  <a:extLst>
                    <a:ext uri="{FF2B5EF4-FFF2-40B4-BE49-F238E27FC236}">
                      <a16:creationId xmlns:a16="http://schemas.microsoft.com/office/drawing/2014/main" id="{E53380AB-7512-4202-90C5-038DA15EEDE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763980" y="2301300"/>
                  <a:ext cx="302400" cy="103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BDB6A409-9D72-4125-BE8C-04A02DC7011B}"/>
              </a:ext>
            </a:extLst>
          </p:cNvPr>
          <p:cNvGrpSpPr/>
          <p:nvPr/>
        </p:nvGrpSpPr>
        <p:grpSpPr>
          <a:xfrm rot="16200000">
            <a:off x="10182533" y="3171386"/>
            <a:ext cx="908640" cy="260640"/>
            <a:chOff x="2988646" y="3354434"/>
            <a:chExt cx="908640" cy="260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" name="Freihand 2">
                  <a:extLst>
                    <a:ext uri="{FF2B5EF4-FFF2-40B4-BE49-F238E27FC236}">
                      <a16:creationId xmlns:a16="http://schemas.microsoft.com/office/drawing/2014/main" id="{2DDF8382-A758-430C-8684-BF2B30DD5511}"/>
                    </a:ext>
                  </a:extLst>
                </p14:cNvPr>
                <p14:cNvContentPartPr/>
                <p14:nvPr/>
              </p14:nvContentPartPr>
              <p14:xfrm>
                <a:off x="2988646" y="3386834"/>
                <a:ext cx="861840" cy="228240"/>
              </p14:xfrm>
            </p:contentPart>
          </mc:Choice>
          <mc:Fallback xmlns="">
            <p:pic>
              <p:nvPicPr>
                <p:cNvPr id="3" name="Freihand 2">
                  <a:extLst>
                    <a:ext uri="{FF2B5EF4-FFF2-40B4-BE49-F238E27FC236}">
                      <a16:creationId xmlns:a16="http://schemas.microsoft.com/office/drawing/2014/main" id="{2DDF8382-A758-430C-8684-BF2B30DD551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979646" y="3378194"/>
                  <a:ext cx="87948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" name="Freihand 3">
                  <a:extLst>
                    <a:ext uri="{FF2B5EF4-FFF2-40B4-BE49-F238E27FC236}">
                      <a16:creationId xmlns:a16="http://schemas.microsoft.com/office/drawing/2014/main" id="{B3D5F9F7-A9AA-4EAA-B66A-86D53F568106}"/>
                    </a:ext>
                  </a:extLst>
                </p14:cNvPr>
                <p14:cNvContentPartPr/>
                <p14:nvPr/>
              </p14:nvContentPartPr>
              <p14:xfrm>
                <a:off x="3594526" y="3354434"/>
                <a:ext cx="302760" cy="207360"/>
              </p14:xfrm>
            </p:contentPart>
          </mc:Choice>
          <mc:Fallback xmlns="">
            <p:pic>
              <p:nvPicPr>
                <p:cNvPr id="4" name="Freihand 3">
                  <a:extLst>
                    <a:ext uri="{FF2B5EF4-FFF2-40B4-BE49-F238E27FC236}">
                      <a16:creationId xmlns:a16="http://schemas.microsoft.com/office/drawing/2014/main" id="{B3D5F9F7-A9AA-4EAA-B66A-86D53F568106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585526" y="3345794"/>
                  <a:ext cx="320400" cy="225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3087993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EF5AD562-9A83-44B8-9046-AE5F4D614B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188188"/>
            <a:ext cx="7409792" cy="3211316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687A1D07-0572-43BA-A8BC-2165DA35C9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787" y="3553091"/>
            <a:ext cx="10846676" cy="3207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8580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9CD868-4823-4929-B3AF-FB3297E7C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messages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4B6D280-41D3-4CBC-979F-FD735E6C5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92295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HTTP is a stateless application-layer protocol based on requests and responses</a:t>
            </a:r>
          </a:p>
          <a:p>
            <a:endParaRPr lang="en-US" dirty="0"/>
          </a:p>
          <a:p>
            <a:r>
              <a:rPr lang="en-US" dirty="0"/>
              <a:t>It’s plaintext, so wrap it in well configured TLS</a:t>
            </a:r>
          </a:p>
          <a:p>
            <a:endParaRPr lang="en-US" dirty="0"/>
          </a:p>
          <a:p>
            <a:r>
              <a:rPr lang="en-US" dirty="0"/>
              <a:t>Harden your webserver properly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615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D6E0878B-E2A1-49FA-A6C6-266EB0C76417}"/>
              </a:ext>
            </a:extLst>
          </p:cNvPr>
          <p:cNvSpPr txBox="1"/>
          <p:nvPr/>
        </p:nvSpPr>
        <p:spPr>
          <a:xfrm>
            <a:off x="173118" y="5966202"/>
            <a:ext cx="1184576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- IEEE Center </a:t>
            </a:r>
            <a:r>
              <a:rPr lang="de-DE" dirty="0" err="1"/>
              <a:t>for</a:t>
            </a:r>
            <a:r>
              <a:rPr lang="de-DE" dirty="0"/>
              <a:t> Secure Design, 2014 –</a:t>
            </a:r>
            <a:br>
              <a:rPr lang="de-DE" dirty="0"/>
            </a:br>
            <a:r>
              <a:rPr lang="de-DE" sz="1400" dirty="0"/>
              <a:t> </a:t>
            </a:r>
            <a:r>
              <a:rPr lang="de-AT" sz="1050" dirty="0"/>
              <a:t>https://ieeecs-media.computer.org/media/technical-activities/CYBSI/docs/Top-10-Flaws.pdf</a:t>
            </a:r>
            <a:endParaRPr lang="de-AT" dirty="0"/>
          </a:p>
          <a:p>
            <a:pPr algn="ctr"/>
            <a:endParaRPr lang="de-AT" dirty="0"/>
          </a:p>
        </p:txBody>
      </p:sp>
      <p:sp>
        <p:nvSpPr>
          <p:cNvPr id="5" name="Inhaltsplatzhalter 1">
            <a:extLst>
              <a:ext uri="{FF2B5EF4-FFF2-40B4-BE49-F238E27FC236}">
                <a16:creationId xmlns:a16="http://schemas.microsoft.com/office/drawing/2014/main" id="{4C0AEE68-F823-4FD0-B215-E3E86F481E43}"/>
              </a:ext>
            </a:extLst>
          </p:cNvPr>
          <p:cNvSpPr txBox="1">
            <a:spLocks/>
          </p:cNvSpPr>
          <p:nvPr/>
        </p:nvSpPr>
        <p:spPr>
          <a:xfrm>
            <a:off x="725213" y="451943"/>
            <a:ext cx="10741573" cy="5514260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sz="8000" dirty="0" err="1"/>
              <a:t>Earn</a:t>
            </a:r>
            <a:r>
              <a:rPr lang="de-DE" sz="8000" dirty="0"/>
              <a:t> </a:t>
            </a:r>
            <a:r>
              <a:rPr lang="de-DE" sz="8000" dirty="0" err="1"/>
              <a:t>or</a:t>
            </a:r>
            <a:r>
              <a:rPr lang="de-DE" sz="8000" dirty="0"/>
              <a:t> </a:t>
            </a:r>
            <a:r>
              <a:rPr lang="de-DE" sz="8000" dirty="0" err="1"/>
              <a:t>give</a:t>
            </a:r>
            <a:r>
              <a:rPr lang="de-DE" sz="8000" dirty="0"/>
              <a:t>, but </a:t>
            </a:r>
            <a:r>
              <a:rPr lang="de-DE" sz="8000" dirty="0" err="1"/>
              <a:t>never</a:t>
            </a:r>
            <a:r>
              <a:rPr lang="de-DE" sz="8000" dirty="0"/>
              <a:t> </a:t>
            </a:r>
            <a:r>
              <a:rPr lang="de-DE" sz="8000" dirty="0" err="1"/>
              <a:t>assume</a:t>
            </a:r>
            <a:r>
              <a:rPr lang="de-DE" sz="8000" dirty="0"/>
              <a:t>, </a:t>
            </a:r>
            <a:r>
              <a:rPr lang="de-DE" sz="8000" dirty="0" err="1"/>
              <a:t>trust</a:t>
            </a:r>
            <a:r>
              <a:rPr lang="de-DE" sz="8000" dirty="0"/>
              <a:t>.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2500" dirty="0"/>
              <a:t>------------------------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8000" dirty="0"/>
              <a:t>Use an </a:t>
            </a:r>
            <a:r>
              <a:rPr lang="de-DE" sz="8000" dirty="0" err="1"/>
              <a:t>authentication</a:t>
            </a:r>
            <a:r>
              <a:rPr lang="de-DE" sz="8000" dirty="0"/>
              <a:t> </a:t>
            </a:r>
            <a:r>
              <a:rPr lang="de-DE" sz="8000" dirty="0" err="1"/>
              <a:t>mechanism</a:t>
            </a:r>
            <a:r>
              <a:rPr lang="de-DE" sz="8000" dirty="0"/>
              <a:t> </a:t>
            </a:r>
            <a:r>
              <a:rPr lang="de-DE" sz="8000" dirty="0" err="1"/>
              <a:t>that</a:t>
            </a:r>
            <a:r>
              <a:rPr lang="de-DE" sz="8000" dirty="0"/>
              <a:t> </a:t>
            </a:r>
            <a:r>
              <a:rPr lang="de-DE" sz="8000" dirty="0" err="1"/>
              <a:t>cannot</a:t>
            </a:r>
            <a:r>
              <a:rPr lang="de-DE" sz="8000" dirty="0"/>
              <a:t> </a:t>
            </a:r>
            <a:r>
              <a:rPr lang="de-DE" sz="8000" dirty="0" err="1"/>
              <a:t>be</a:t>
            </a:r>
            <a:r>
              <a:rPr lang="de-DE" sz="8000" dirty="0"/>
              <a:t> </a:t>
            </a:r>
            <a:r>
              <a:rPr lang="de-DE" sz="8000" dirty="0" err="1"/>
              <a:t>bypassed</a:t>
            </a:r>
            <a:r>
              <a:rPr lang="de-DE" sz="8000" dirty="0"/>
              <a:t> </a:t>
            </a:r>
            <a:r>
              <a:rPr lang="de-DE" sz="8000" dirty="0" err="1"/>
              <a:t>or</a:t>
            </a:r>
            <a:r>
              <a:rPr lang="de-DE" sz="8000" dirty="0"/>
              <a:t> </a:t>
            </a:r>
            <a:r>
              <a:rPr lang="de-DE" sz="8000" dirty="0" err="1"/>
              <a:t>tampered</a:t>
            </a:r>
            <a:r>
              <a:rPr lang="de-DE" sz="8000" dirty="0"/>
              <a:t> </a:t>
            </a:r>
            <a:r>
              <a:rPr lang="de-DE" sz="8000" dirty="0" err="1"/>
              <a:t>with</a:t>
            </a:r>
            <a:r>
              <a:rPr lang="de-DE" sz="8000" dirty="0"/>
              <a:t>.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2500" dirty="0"/>
              <a:t>------------------------</a:t>
            </a:r>
          </a:p>
          <a:p>
            <a:pPr marL="0" indent="0" algn="ctr">
              <a:buNone/>
            </a:pPr>
            <a:r>
              <a:rPr lang="de-AT" sz="8000" dirty="0" err="1"/>
              <a:t>Authorize</a:t>
            </a:r>
            <a:r>
              <a:rPr lang="de-AT" sz="8000" dirty="0"/>
              <a:t> after </a:t>
            </a:r>
            <a:r>
              <a:rPr lang="de-AT" sz="8000" dirty="0" err="1"/>
              <a:t>you</a:t>
            </a:r>
            <a:r>
              <a:rPr lang="de-AT" sz="8000" dirty="0"/>
              <a:t> </a:t>
            </a:r>
            <a:r>
              <a:rPr lang="de-AT" sz="8000" dirty="0" err="1"/>
              <a:t>authenticate</a:t>
            </a:r>
            <a:endParaRPr lang="de-AT" sz="8000" dirty="0"/>
          </a:p>
          <a:p>
            <a:pPr marL="0" indent="0" algn="ctr">
              <a:buNone/>
            </a:pPr>
            <a:r>
              <a:rPr lang="de-DE" sz="2500" dirty="0"/>
              <a:t>------------------------</a:t>
            </a:r>
            <a:endParaRPr lang="de-AT" sz="2500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AT" sz="8000" dirty="0" err="1"/>
              <a:t>Strictly</a:t>
            </a:r>
            <a:r>
              <a:rPr lang="de-AT" sz="8000" dirty="0"/>
              <a:t> separate </a:t>
            </a:r>
            <a:r>
              <a:rPr lang="de-AT" sz="8000" dirty="0" err="1"/>
              <a:t>data</a:t>
            </a:r>
            <a:r>
              <a:rPr lang="de-AT" sz="8000" dirty="0"/>
              <a:t> and </a:t>
            </a:r>
            <a:r>
              <a:rPr lang="de-AT" sz="8000" dirty="0" err="1"/>
              <a:t>control</a:t>
            </a:r>
            <a:r>
              <a:rPr lang="de-AT" sz="8000" dirty="0"/>
              <a:t> </a:t>
            </a:r>
            <a:r>
              <a:rPr lang="de-AT" sz="8000" dirty="0" err="1"/>
              <a:t>instructions</a:t>
            </a:r>
            <a:r>
              <a:rPr lang="de-AT" sz="8000" dirty="0"/>
              <a:t>, and </a:t>
            </a:r>
            <a:r>
              <a:rPr lang="de-AT" sz="8000" dirty="0" err="1"/>
              <a:t>never</a:t>
            </a:r>
            <a:r>
              <a:rPr lang="de-AT" sz="8000" dirty="0"/>
              <a:t> </a:t>
            </a:r>
            <a:r>
              <a:rPr lang="de-AT" sz="8000" dirty="0" err="1"/>
              <a:t>process</a:t>
            </a:r>
            <a:r>
              <a:rPr lang="de-AT" sz="8000" dirty="0"/>
              <a:t> </a:t>
            </a:r>
            <a:r>
              <a:rPr lang="de-AT" sz="8000" dirty="0" err="1"/>
              <a:t>control</a:t>
            </a:r>
            <a:r>
              <a:rPr lang="de-AT" sz="8000" dirty="0"/>
              <a:t> </a:t>
            </a:r>
            <a:r>
              <a:rPr lang="de-AT" sz="8000" dirty="0" err="1"/>
              <a:t>instructions</a:t>
            </a:r>
            <a:r>
              <a:rPr lang="de-AT" sz="8000" dirty="0"/>
              <a:t> </a:t>
            </a:r>
            <a:r>
              <a:rPr lang="de-AT" sz="8000" dirty="0" err="1"/>
              <a:t>received</a:t>
            </a:r>
            <a:r>
              <a:rPr lang="de-AT" sz="8000" dirty="0"/>
              <a:t> </a:t>
            </a:r>
            <a:r>
              <a:rPr lang="de-AT" sz="8000" dirty="0" err="1"/>
              <a:t>from</a:t>
            </a:r>
            <a:r>
              <a:rPr lang="de-AT" sz="8000" dirty="0"/>
              <a:t> </a:t>
            </a:r>
            <a:r>
              <a:rPr lang="de-AT" sz="8000" dirty="0" err="1"/>
              <a:t>untrusted</a:t>
            </a:r>
            <a:r>
              <a:rPr lang="de-AT" sz="8000" dirty="0"/>
              <a:t> </a:t>
            </a:r>
            <a:r>
              <a:rPr lang="de-AT" sz="8000" dirty="0" err="1"/>
              <a:t>sources</a:t>
            </a:r>
            <a:r>
              <a:rPr lang="de-AT" sz="8000" dirty="0"/>
              <a:t>.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2500" dirty="0"/>
              <a:t>------------------------</a:t>
            </a:r>
            <a:endParaRPr lang="de-AT" sz="2500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AT" sz="8000" dirty="0" err="1"/>
              <a:t>Define</a:t>
            </a:r>
            <a:r>
              <a:rPr lang="de-AT" sz="8000" dirty="0"/>
              <a:t> an </a:t>
            </a:r>
            <a:r>
              <a:rPr lang="de-AT" sz="8000" dirty="0" err="1"/>
              <a:t>approach</a:t>
            </a:r>
            <a:r>
              <a:rPr lang="de-AT" sz="8000" dirty="0"/>
              <a:t> </a:t>
            </a:r>
            <a:r>
              <a:rPr lang="de-AT" sz="8000" dirty="0" err="1"/>
              <a:t>that</a:t>
            </a:r>
            <a:r>
              <a:rPr lang="de-AT" sz="8000" dirty="0"/>
              <a:t> </a:t>
            </a:r>
            <a:r>
              <a:rPr lang="de-AT" sz="8000" dirty="0" err="1"/>
              <a:t>ensures</a:t>
            </a:r>
            <a:r>
              <a:rPr lang="de-AT" sz="8000" dirty="0"/>
              <a:t> all </a:t>
            </a:r>
            <a:r>
              <a:rPr lang="de-AT" sz="8000" dirty="0" err="1"/>
              <a:t>data</a:t>
            </a:r>
            <a:r>
              <a:rPr lang="de-AT" sz="8000" dirty="0"/>
              <a:t> </a:t>
            </a:r>
            <a:r>
              <a:rPr lang="de-AT" sz="8000" dirty="0" err="1"/>
              <a:t>are</a:t>
            </a:r>
            <a:r>
              <a:rPr lang="de-AT" sz="8000" dirty="0"/>
              <a:t> </a:t>
            </a:r>
            <a:r>
              <a:rPr lang="de-AT" sz="8000" dirty="0" err="1"/>
              <a:t>explicitly</a:t>
            </a:r>
            <a:r>
              <a:rPr lang="de-AT" sz="8000" dirty="0"/>
              <a:t> </a:t>
            </a:r>
            <a:r>
              <a:rPr lang="de-AT" sz="8000" dirty="0" err="1"/>
              <a:t>validated</a:t>
            </a:r>
            <a:r>
              <a:rPr lang="de-AT" sz="8000" dirty="0"/>
              <a:t>.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2500" dirty="0"/>
              <a:t>------------------------</a:t>
            </a:r>
            <a:endParaRPr lang="de-AT" sz="2500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AT" sz="8000" dirty="0"/>
              <a:t>Use </a:t>
            </a:r>
            <a:r>
              <a:rPr lang="de-AT" sz="8000" dirty="0" err="1"/>
              <a:t>cryptography</a:t>
            </a:r>
            <a:r>
              <a:rPr lang="de-AT" sz="8000" dirty="0"/>
              <a:t> </a:t>
            </a:r>
            <a:r>
              <a:rPr lang="de-AT" sz="8000" dirty="0" err="1"/>
              <a:t>correctly</a:t>
            </a:r>
            <a:r>
              <a:rPr lang="de-AT" sz="8000" dirty="0"/>
              <a:t>.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2500" dirty="0"/>
              <a:t>------------------------</a:t>
            </a:r>
            <a:endParaRPr lang="de-AT" sz="2500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AT" sz="8000" dirty="0" err="1"/>
              <a:t>Identify</a:t>
            </a:r>
            <a:r>
              <a:rPr lang="de-AT" sz="8000" dirty="0"/>
              <a:t> sensitive </a:t>
            </a:r>
            <a:r>
              <a:rPr lang="de-AT" sz="8000" dirty="0" err="1"/>
              <a:t>data</a:t>
            </a:r>
            <a:r>
              <a:rPr lang="de-AT" sz="8000" dirty="0"/>
              <a:t> and </a:t>
            </a:r>
            <a:r>
              <a:rPr lang="de-AT" sz="8000" dirty="0" err="1"/>
              <a:t>how</a:t>
            </a:r>
            <a:r>
              <a:rPr lang="de-AT" sz="8000" dirty="0"/>
              <a:t> </a:t>
            </a:r>
            <a:r>
              <a:rPr lang="de-AT" sz="8000" dirty="0" err="1"/>
              <a:t>they</a:t>
            </a:r>
            <a:r>
              <a:rPr lang="de-AT" sz="8000" dirty="0"/>
              <a:t> </a:t>
            </a:r>
            <a:r>
              <a:rPr lang="de-AT" sz="8000" dirty="0" err="1"/>
              <a:t>should</a:t>
            </a:r>
            <a:r>
              <a:rPr lang="de-AT" sz="8000" dirty="0"/>
              <a:t> </a:t>
            </a:r>
            <a:r>
              <a:rPr lang="de-AT" sz="8000" dirty="0" err="1"/>
              <a:t>be</a:t>
            </a:r>
            <a:r>
              <a:rPr lang="de-AT" sz="8000" dirty="0"/>
              <a:t> </a:t>
            </a:r>
            <a:r>
              <a:rPr lang="de-AT" sz="8000" dirty="0" err="1"/>
              <a:t>handled</a:t>
            </a:r>
            <a:r>
              <a:rPr lang="de-AT" sz="8000" dirty="0"/>
              <a:t>.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2500" dirty="0"/>
              <a:t>------------------------</a:t>
            </a:r>
            <a:endParaRPr lang="de-AT" sz="2500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8000" dirty="0"/>
              <a:t>Always </a:t>
            </a:r>
            <a:r>
              <a:rPr lang="de-DE" sz="8000" dirty="0" err="1"/>
              <a:t>consider</a:t>
            </a:r>
            <a:r>
              <a:rPr lang="de-DE" sz="8000" dirty="0"/>
              <a:t> </a:t>
            </a:r>
            <a:r>
              <a:rPr lang="de-DE" sz="8000" dirty="0" err="1"/>
              <a:t>the</a:t>
            </a:r>
            <a:r>
              <a:rPr lang="de-DE" sz="8000" dirty="0"/>
              <a:t> </a:t>
            </a:r>
            <a:r>
              <a:rPr lang="de-DE" sz="8000" dirty="0" err="1"/>
              <a:t>user</a:t>
            </a:r>
            <a:r>
              <a:rPr lang="de-DE" sz="8000" dirty="0"/>
              <a:t>.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2500" dirty="0"/>
              <a:t>------------------------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8000" dirty="0" err="1"/>
              <a:t>Understand</a:t>
            </a:r>
            <a:r>
              <a:rPr lang="de-DE" sz="8000" dirty="0"/>
              <a:t> </a:t>
            </a:r>
            <a:r>
              <a:rPr lang="de-DE" sz="8000" dirty="0" err="1"/>
              <a:t>how</a:t>
            </a:r>
            <a:r>
              <a:rPr lang="de-DE" sz="8000" dirty="0"/>
              <a:t> </a:t>
            </a:r>
            <a:r>
              <a:rPr lang="de-DE" sz="8000" dirty="0" err="1"/>
              <a:t>integrating</a:t>
            </a:r>
            <a:r>
              <a:rPr lang="de-DE" sz="8000" dirty="0"/>
              <a:t> external </a:t>
            </a:r>
            <a:r>
              <a:rPr lang="de-DE" sz="8000" dirty="0" err="1"/>
              <a:t>components</a:t>
            </a:r>
            <a:r>
              <a:rPr lang="de-DE" sz="8000" dirty="0"/>
              <a:t> </a:t>
            </a:r>
            <a:r>
              <a:rPr lang="de-DE" sz="8000" dirty="0" err="1"/>
              <a:t>changes</a:t>
            </a:r>
            <a:r>
              <a:rPr lang="de-DE" sz="8000" dirty="0"/>
              <a:t> </a:t>
            </a:r>
            <a:r>
              <a:rPr lang="de-DE" sz="8000" dirty="0" err="1"/>
              <a:t>your</a:t>
            </a:r>
            <a:r>
              <a:rPr lang="de-DE" sz="8000" dirty="0"/>
              <a:t> </a:t>
            </a:r>
            <a:r>
              <a:rPr lang="de-DE" sz="8000" dirty="0" err="1"/>
              <a:t>attack</a:t>
            </a:r>
            <a:r>
              <a:rPr lang="de-DE" sz="8000" dirty="0"/>
              <a:t> </a:t>
            </a:r>
            <a:r>
              <a:rPr lang="de-DE" sz="8000" dirty="0" err="1"/>
              <a:t>surface</a:t>
            </a:r>
            <a:r>
              <a:rPr lang="de-DE" sz="8000" dirty="0"/>
              <a:t>.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2500" dirty="0"/>
              <a:t>------------------------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8000" dirty="0"/>
              <a:t>Be flexible </a:t>
            </a:r>
            <a:r>
              <a:rPr lang="de-DE" sz="8000" dirty="0" err="1"/>
              <a:t>when</a:t>
            </a:r>
            <a:r>
              <a:rPr lang="de-DE" sz="8000" dirty="0"/>
              <a:t> </a:t>
            </a:r>
            <a:r>
              <a:rPr lang="de-DE" sz="8000" dirty="0" err="1"/>
              <a:t>considering</a:t>
            </a:r>
            <a:r>
              <a:rPr lang="de-DE" sz="8000" dirty="0"/>
              <a:t> </a:t>
            </a:r>
            <a:r>
              <a:rPr lang="de-DE" sz="8000" dirty="0" err="1"/>
              <a:t>future</a:t>
            </a:r>
            <a:r>
              <a:rPr lang="de-DE" sz="8000" dirty="0"/>
              <a:t> </a:t>
            </a:r>
            <a:r>
              <a:rPr lang="de-DE" sz="8000" dirty="0" err="1"/>
              <a:t>changes</a:t>
            </a:r>
            <a:r>
              <a:rPr lang="de-DE" sz="8000" dirty="0"/>
              <a:t> </a:t>
            </a:r>
            <a:r>
              <a:rPr lang="de-DE" sz="8000" dirty="0" err="1"/>
              <a:t>to</a:t>
            </a:r>
            <a:r>
              <a:rPr lang="de-DE" sz="8000" dirty="0"/>
              <a:t> </a:t>
            </a:r>
            <a:r>
              <a:rPr lang="de-DE" sz="8000" dirty="0" err="1"/>
              <a:t>objects</a:t>
            </a:r>
            <a:r>
              <a:rPr lang="de-DE" sz="8000" dirty="0"/>
              <a:t> and </a:t>
            </a:r>
            <a:r>
              <a:rPr lang="de-DE" sz="8000" dirty="0" err="1"/>
              <a:t>actors</a:t>
            </a:r>
            <a:r>
              <a:rPr lang="de-DE" sz="8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00856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95278EFE-30CF-436A-8C00-01D37FA68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OWASP Top 10</a:t>
            </a:r>
            <a:endParaRPr lang="de-AT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8EC801B8-AC5D-4DCF-8AA0-7FD9A37610EE}"/>
              </a:ext>
            </a:extLst>
          </p:cNvPr>
          <p:cNvSpPr txBox="1"/>
          <p:nvPr/>
        </p:nvSpPr>
        <p:spPr>
          <a:xfrm>
            <a:off x="173118" y="5924160"/>
            <a:ext cx="118457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https://owasp.org/www-project-top-ten/</a:t>
            </a:r>
          </a:p>
          <a:p>
            <a:pPr algn="ctr"/>
            <a:r>
              <a:rPr lang="de-AT" dirty="0"/>
              <a:t>https://owasp.org/Top10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B56161FE-822C-4DC1-B6CB-06EB68A77C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770" y="1969716"/>
            <a:ext cx="11130455" cy="3107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310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D39EB5-5429-4B02-B1AD-05FED48F6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OWASP ASVS</a:t>
            </a:r>
            <a:endParaRPr lang="de-AT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92CB60ED-27BB-4175-97C2-4ECCD8B6E1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6197" y="3491933"/>
            <a:ext cx="6296204" cy="2561713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47B6D921-EBB1-45E5-ABE0-B37065515E97}"/>
              </a:ext>
            </a:extLst>
          </p:cNvPr>
          <p:cNvSpPr txBox="1"/>
          <p:nvPr/>
        </p:nvSpPr>
        <p:spPr>
          <a:xfrm>
            <a:off x="173118" y="6165897"/>
            <a:ext cx="11845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https://owasp.org/www-project-application-security-verification-standard/</a:t>
            </a:r>
            <a:endParaRPr lang="de-AT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8D91C3DD-424B-434D-9372-8D5D39138C61}"/>
              </a:ext>
            </a:extLst>
          </p:cNvPr>
          <p:cNvSpPr txBox="1"/>
          <p:nvPr/>
        </p:nvSpPr>
        <p:spPr>
          <a:xfrm>
            <a:off x="299242" y="1659285"/>
            <a:ext cx="7161576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V1: Architecture, Design and Threat Modeling Requirements</a:t>
            </a:r>
          </a:p>
          <a:p>
            <a:r>
              <a:rPr lang="de-AT" sz="1600" dirty="0"/>
              <a:t>V2: Authentication </a:t>
            </a:r>
            <a:r>
              <a:rPr lang="de-AT" sz="1600" dirty="0" err="1"/>
              <a:t>Verification</a:t>
            </a:r>
            <a:r>
              <a:rPr lang="de-AT" sz="1600" dirty="0"/>
              <a:t> </a:t>
            </a:r>
            <a:r>
              <a:rPr lang="de-AT" sz="1600" dirty="0" err="1"/>
              <a:t>Requirements</a:t>
            </a:r>
            <a:endParaRPr lang="de-AT" sz="1600" dirty="0"/>
          </a:p>
          <a:p>
            <a:r>
              <a:rPr lang="de-AT" sz="1600" dirty="0"/>
              <a:t>V3: Session Management </a:t>
            </a:r>
            <a:r>
              <a:rPr lang="de-AT" sz="1600" dirty="0" err="1"/>
              <a:t>Verification</a:t>
            </a:r>
            <a:r>
              <a:rPr lang="de-AT" sz="1600" dirty="0"/>
              <a:t> </a:t>
            </a:r>
            <a:r>
              <a:rPr lang="de-AT" sz="1600" dirty="0" err="1"/>
              <a:t>Requirements</a:t>
            </a:r>
            <a:endParaRPr lang="de-AT" sz="1600" dirty="0"/>
          </a:p>
          <a:p>
            <a:r>
              <a:rPr lang="de-AT" sz="1600" dirty="0"/>
              <a:t>V4: Access Control </a:t>
            </a:r>
            <a:r>
              <a:rPr lang="de-AT" sz="1600" dirty="0" err="1"/>
              <a:t>Verification</a:t>
            </a:r>
            <a:r>
              <a:rPr lang="de-AT" sz="1600" dirty="0"/>
              <a:t> </a:t>
            </a:r>
            <a:r>
              <a:rPr lang="de-AT" sz="1600" dirty="0" err="1"/>
              <a:t>Requirements</a:t>
            </a:r>
            <a:endParaRPr lang="de-AT" sz="1600" dirty="0"/>
          </a:p>
          <a:p>
            <a:r>
              <a:rPr lang="en-US" sz="1600" dirty="0"/>
              <a:t>V5: Validation, Sanitization and Encoding Verification Requirements</a:t>
            </a:r>
          </a:p>
          <a:p>
            <a:r>
              <a:rPr lang="en-US" sz="1600" dirty="0"/>
              <a:t>V6: Stored Cryptography Verification Requirements</a:t>
            </a:r>
          </a:p>
          <a:p>
            <a:r>
              <a:rPr lang="en-US" sz="1600" dirty="0"/>
              <a:t>V7: Error Handling and Logging Verification Requirements</a:t>
            </a:r>
          </a:p>
          <a:p>
            <a:r>
              <a:rPr lang="en-US" sz="1600" dirty="0"/>
              <a:t>V8: Data Protection Verification Requirements</a:t>
            </a:r>
          </a:p>
          <a:p>
            <a:r>
              <a:rPr lang="de-AT" sz="1600" dirty="0"/>
              <a:t>V9: Communications </a:t>
            </a:r>
            <a:r>
              <a:rPr lang="de-AT" sz="1600" dirty="0" err="1"/>
              <a:t>Verification</a:t>
            </a:r>
            <a:r>
              <a:rPr lang="de-AT" sz="1600" dirty="0"/>
              <a:t> </a:t>
            </a:r>
            <a:r>
              <a:rPr lang="de-AT" sz="1600" dirty="0" err="1"/>
              <a:t>Requirements</a:t>
            </a:r>
            <a:endParaRPr lang="de-AT" sz="1600" dirty="0"/>
          </a:p>
          <a:p>
            <a:r>
              <a:rPr lang="de-AT" sz="1600" dirty="0"/>
              <a:t>V10: </a:t>
            </a:r>
            <a:r>
              <a:rPr lang="de-AT" sz="1600" dirty="0" err="1"/>
              <a:t>Malicious</a:t>
            </a:r>
            <a:r>
              <a:rPr lang="de-AT" sz="1600" dirty="0"/>
              <a:t> Code </a:t>
            </a:r>
            <a:r>
              <a:rPr lang="de-AT" sz="1600" dirty="0" err="1"/>
              <a:t>Verification</a:t>
            </a:r>
            <a:r>
              <a:rPr lang="de-AT" sz="1600" dirty="0"/>
              <a:t> </a:t>
            </a:r>
            <a:r>
              <a:rPr lang="de-AT" sz="1600" dirty="0" err="1"/>
              <a:t>Requirements</a:t>
            </a:r>
            <a:endParaRPr lang="de-AT" sz="1600" dirty="0"/>
          </a:p>
          <a:p>
            <a:r>
              <a:rPr lang="en-US" sz="1600" dirty="0"/>
              <a:t>V11: Business Logic Verification Requirements</a:t>
            </a:r>
          </a:p>
          <a:p>
            <a:r>
              <a:rPr lang="en-US" sz="1600" dirty="0"/>
              <a:t>V12: File and Resources Verification Requirements</a:t>
            </a:r>
          </a:p>
          <a:p>
            <a:r>
              <a:rPr lang="en-US" sz="1600" dirty="0"/>
              <a:t>V13: API and Web Service Verification Requirements</a:t>
            </a:r>
          </a:p>
          <a:p>
            <a:r>
              <a:rPr lang="de-AT" sz="1600" dirty="0"/>
              <a:t>V14: </a:t>
            </a:r>
            <a:r>
              <a:rPr lang="de-AT" sz="1600" dirty="0" err="1"/>
              <a:t>Configuration</a:t>
            </a:r>
            <a:r>
              <a:rPr lang="de-AT" sz="1600" dirty="0"/>
              <a:t> </a:t>
            </a:r>
            <a:r>
              <a:rPr lang="de-AT" sz="1600" dirty="0" err="1"/>
              <a:t>Verification</a:t>
            </a:r>
            <a:r>
              <a:rPr lang="de-AT" sz="1600" dirty="0"/>
              <a:t> </a:t>
            </a:r>
            <a:r>
              <a:rPr lang="de-AT" sz="1600" dirty="0" err="1"/>
              <a:t>Requirements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263749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4BB7A6-53AA-490D-9912-A5504A5CA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OWASP Web Security </a:t>
            </a:r>
            <a:r>
              <a:rPr lang="de-DE" dirty="0" err="1"/>
              <a:t>Testing</a:t>
            </a:r>
            <a:r>
              <a:rPr lang="de-DE" dirty="0"/>
              <a:t> Guide</a:t>
            </a:r>
            <a:endParaRPr lang="de-AT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FB1433ED-60EB-4D2E-83BF-3452A349447A}"/>
              </a:ext>
            </a:extLst>
          </p:cNvPr>
          <p:cNvSpPr txBox="1"/>
          <p:nvPr/>
        </p:nvSpPr>
        <p:spPr>
          <a:xfrm>
            <a:off x="173118" y="6165897"/>
            <a:ext cx="11845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https://owasp.org/www-project-web-security-testing-guide/</a:t>
            </a:r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DDC59B1-A654-47A8-9957-A4A33102AB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4206" y="1450428"/>
            <a:ext cx="3243587" cy="4582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953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8DEAF1-7336-79AF-9058-50A7E8A6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OWASP Cheat Sheet Series</a:t>
            </a:r>
          </a:p>
        </p:txBody>
      </p:sp>
      <p:pic>
        <p:nvPicPr>
          <p:cNvPr id="1026" name="Picture 2" descr="ProjectLogoOfficial">
            <a:extLst>
              <a:ext uri="{FF2B5EF4-FFF2-40B4-BE49-F238E27FC236}">
                <a16:creationId xmlns:a16="http://schemas.microsoft.com/office/drawing/2014/main" id="{02E02A53-2A47-0385-B9EB-2F877DF723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1288" y="1571778"/>
            <a:ext cx="5753673" cy="4438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D24E9FFC-ADC4-5E26-E756-71EA01C541C6}"/>
              </a:ext>
            </a:extLst>
          </p:cNvPr>
          <p:cNvSpPr txBox="1"/>
          <p:nvPr/>
        </p:nvSpPr>
        <p:spPr>
          <a:xfrm>
            <a:off x="173118" y="6165897"/>
            <a:ext cx="11845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https://cheatsheetseries.owasp.org/</a:t>
            </a:r>
          </a:p>
        </p:txBody>
      </p:sp>
    </p:spTree>
    <p:extLst>
      <p:ext uri="{BB962C8B-B14F-4D97-AF65-F5344CB8AC3E}">
        <p14:creationId xmlns:p14="http://schemas.microsoft.com/office/powerpoint/2010/main" val="4186641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7" name="Gruppieren 346">
            <a:extLst>
              <a:ext uri="{FF2B5EF4-FFF2-40B4-BE49-F238E27FC236}">
                <a16:creationId xmlns:a16="http://schemas.microsoft.com/office/drawing/2014/main" id="{F333677C-D7A0-40ED-8082-B4C09F7EF157}"/>
              </a:ext>
            </a:extLst>
          </p:cNvPr>
          <p:cNvGrpSpPr/>
          <p:nvPr/>
        </p:nvGrpSpPr>
        <p:grpSpPr>
          <a:xfrm>
            <a:off x="215871" y="2901025"/>
            <a:ext cx="2266560" cy="1233360"/>
            <a:chOff x="8755481" y="4747220"/>
            <a:chExt cx="2266560" cy="1233360"/>
          </a:xfrm>
        </p:grpSpPr>
        <p:grpSp>
          <p:nvGrpSpPr>
            <p:cNvPr id="10" name="Gruppieren 9">
              <a:extLst>
                <a:ext uri="{FF2B5EF4-FFF2-40B4-BE49-F238E27FC236}">
                  <a16:creationId xmlns:a16="http://schemas.microsoft.com/office/drawing/2014/main" id="{BC00FA6C-8B8A-49E4-A59C-5571D325E63D}"/>
                </a:ext>
              </a:extLst>
            </p:cNvPr>
            <p:cNvGrpSpPr/>
            <p:nvPr/>
          </p:nvGrpSpPr>
          <p:grpSpPr>
            <a:xfrm>
              <a:off x="8879681" y="4823900"/>
              <a:ext cx="303120" cy="378000"/>
              <a:chOff x="1995406" y="1281914"/>
              <a:chExt cx="303120" cy="378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">
                <p14:nvContentPartPr>
                  <p14:cNvPr id="3" name="Freihand 2">
                    <a:extLst>
                      <a:ext uri="{FF2B5EF4-FFF2-40B4-BE49-F238E27FC236}">
                        <a16:creationId xmlns:a16="http://schemas.microsoft.com/office/drawing/2014/main" id="{1AFEF482-0699-4BD6-BB11-5086DE86DD42}"/>
                      </a:ext>
                    </a:extLst>
                  </p14:cNvPr>
                  <p14:cNvContentPartPr/>
                  <p14:nvPr/>
                </p14:nvContentPartPr>
                <p14:xfrm>
                  <a:off x="1995406" y="1281914"/>
                  <a:ext cx="303120" cy="378000"/>
                </p14:xfrm>
              </p:contentPart>
            </mc:Choice>
            <mc:Fallback xmlns="">
              <p:pic>
                <p:nvPicPr>
                  <p:cNvPr id="3" name="Freihand 2">
                    <a:extLst>
                      <a:ext uri="{FF2B5EF4-FFF2-40B4-BE49-F238E27FC236}">
                        <a16:creationId xmlns:a16="http://schemas.microsoft.com/office/drawing/2014/main" id="{1AFEF482-0699-4BD6-BB11-5086DE86DD42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986766" y="1272914"/>
                    <a:ext cx="320760" cy="39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">
                <p14:nvContentPartPr>
                  <p14:cNvPr id="4" name="Freihand 3">
                    <a:extLst>
                      <a:ext uri="{FF2B5EF4-FFF2-40B4-BE49-F238E27FC236}">
                        <a16:creationId xmlns:a16="http://schemas.microsoft.com/office/drawing/2014/main" id="{66C67359-9DC2-4A2D-82E7-19E835729631}"/>
                      </a:ext>
                    </a:extLst>
                  </p14:cNvPr>
                  <p14:cNvContentPartPr/>
                  <p14:nvPr/>
                </p14:nvContentPartPr>
                <p14:xfrm>
                  <a:off x="2080726" y="1424474"/>
                  <a:ext cx="15840" cy="12600"/>
                </p14:xfrm>
              </p:contentPart>
            </mc:Choice>
            <mc:Fallback xmlns="">
              <p:pic>
                <p:nvPicPr>
                  <p:cNvPr id="4" name="Freihand 3">
                    <a:extLst>
                      <a:ext uri="{FF2B5EF4-FFF2-40B4-BE49-F238E27FC236}">
                        <a16:creationId xmlns:a16="http://schemas.microsoft.com/office/drawing/2014/main" id="{66C67359-9DC2-4A2D-82E7-19E835729631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2072086" y="1415474"/>
                    <a:ext cx="33480" cy="30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">
                <p14:nvContentPartPr>
                  <p14:cNvPr id="5" name="Freihand 4">
                    <a:extLst>
                      <a:ext uri="{FF2B5EF4-FFF2-40B4-BE49-F238E27FC236}">
                        <a16:creationId xmlns:a16="http://schemas.microsoft.com/office/drawing/2014/main" id="{5CEB0175-108C-4F32-8A4D-DA979C64D3FF}"/>
                      </a:ext>
                    </a:extLst>
                  </p14:cNvPr>
                  <p14:cNvContentPartPr/>
                  <p14:nvPr/>
                </p14:nvContentPartPr>
                <p14:xfrm>
                  <a:off x="2193406" y="1416914"/>
                  <a:ext cx="11880" cy="24480"/>
                </p14:xfrm>
              </p:contentPart>
            </mc:Choice>
            <mc:Fallback xmlns="">
              <p:pic>
                <p:nvPicPr>
                  <p:cNvPr id="5" name="Freihand 4">
                    <a:extLst>
                      <a:ext uri="{FF2B5EF4-FFF2-40B4-BE49-F238E27FC236}">
                        <a16:creationId xmlns:a16="http://schemas.microsoft.com/office/drawing/2014/main" id="{5CEB0175-108C-4F32-8A4D-DA979C64D3FF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2184406" y="1408274"/>
                    <a:ext cx="29520" cy="42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">
                <p14:nvContentPartPr>
                  <p14:cNvPr id="7" name="Freihand 6">
                    <a:extLst>
                      <a:ext uri="{FF2B5EF4-FFF2-40B4-BE49-F238E27FC236}">
                        <a16:creationId xmlns:a16="http://schemas.microsoft.com/office/drawing/2014/main" id="{7F8206A2-ADA2-4C54-BF21-D25767843C1A}"/>
                      </a:ext>
                    </a:extLst>
                  </p14:cNvPr>
                  <p14:cNvContentPartPr/>
                  <p14:nvPr/>
                </p14:nvContentPartPr>
                <p14:xfrm>
                  <a:off x="2135086" y="1471634"/>
                  <a:ext cx="16920" cy="52560"/>
                </p14:xfrm>
              </p:contentPart>
            </mc:Choice>
            <mc:Fallback xmlns="">
              <p:pic>
                <p:nvPicPr>
                  <p:cNvPr id="7" name="Freihand 6">
                    <a:extLst>
                      <a:ext uri="{FF2B5EF4-FFF2-40B4-BE49-F238E27FC236}">
                        <a16:creationId xmlns:a16="http://schemas.microsoft.com/office/drawing/2014/main" id="{7F8206A2-ADA2-4C54-BF21-D25767843C1A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2126446" y="1462634"/>
                    <a:ext cx="34560" cy="7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">
                <p14:nvContentPartPr>
                  <p14:cNvPr id="9" name="Freihand 8">
                    <a:extLst>
                      <a:ext uri="{FF2B5EF4-FFF2-40B4-BE49-F238E27FC236}">
                        <a16:creationId xmlns:a16="http://schemas.microsoft.com/office/drawing/2014/main" id="{270FF850-17B8-4C9C-B46C-47130936C663}"/>
                      </a:ext>
                    </a:extLst>
                  </p14:cNvPr>
                  <p14:cNvContentPartPr/>
                  <p14:nvPr/>
                </p14:nvContentPartPr>
                <p14:xfrm>
                  <a:off x="2088286" y="1514474"/>
                  <a:ext cx="101520" cy="57960"/>
                </p14:xfrm>
              </p:contentPart>
            </mc:Choice>
            <mc:Fallback xmlns="">
              <p:pic>
                <p:nvPicPr>
                  <p:cNvPr id="9" name="Freihand 8">
                    <a:extLst>
                      <a:ext uri="{FF2B5EF4-FFF2-40B4-BE49-F238E27FC236}">
                        <a16:creationId xmlns:a16="http://schemas.microsoft.com/office/drawing/2014/main" id="{270FF850-17B8-4C9C-B46C-47130936C663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2079286" y="1505474"/>
                    <a:ext cx="119160" cy="75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6" name="Gruppieren 15">
              <a:extLst>
                <a:ext uri="{FF2B5EF4-FFF2-40B4-BE49-F238E27FC236}">
                  <a16:creationId xmlns:a16="http://schemas.microsoft.com/office/drawing/2014/main" id="{F8BD7ECE-2547-4FB2-8F87-0B4C67C484F9}"/>
                </a:ext>
              </a:extLst>
            </p:cNvPr>
            <p:cNvGrpSpPr/>
            <p:nvPr/>
          </p:nvGrpSpPr>
          <p:grpSpPr>
            <a:xfrm>
              <a:off x="8918561" y="4747220"/>
              <a:ext cx="255600" cy="113760"/>
              <a:chOff x="2034286" y="1205234"/>
              <a:chExt cx="255600" cy="113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2">
                <p14:nvContentPartPr>
                  <p14:cNvPr id="11" name="Freihand 10">
                    <a:extLst>
                      <a:ext uri="{FF2B5EF4-FFF2-40B4-BE49-F238E27FC236}">
                        <a16:creationId xmlns:a16="http://schemas.microsoft.com/office/drawing/2014/main" id="{A98B7F07-CDC7-45C7-B368-F4C3D71B53D2}"/>
                      </a:ext>
                    </a:extLst>
                  </p14:cNvPr>
                  <p14:cNvContentPartPr/>
                  <p14:nvPr/>
                </p14:nvContentPartPr>
                <p14:xfrm>
                  <a:off x="2034286" y="1242674"/>
                  <a:ext cx="35280" cy="76320"/>
                </p14:xfrm>
              </p:contentPart>
            </mc:Choice>
            <mc:Fallback xmlns="">
              <p:pic>
                <p:nvPicPr>
                  <p:cNvPr id="11" name="Freihand 10">
                    <a:extLst>
                      <a:ext uri="{FF2B5EF4-FFF2-40B4-BE49-F238E27FC236}">
                        <a16:creationId xmlns:a16="http://schemas.microsoft.com/office/drawing/2014/main" id="{A98B7F07-CDC7-45C7-B368-F4C3D71B53D2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2025286" y="1234034"/>
                    <a:ext cx="52920" cy="9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">
                <p14:nvContentPartPr>
                  <p14:cNvPr id="12" name="Freihand 11">
                    <a:extLst>
                      <a:ext uri="{FF2B5EF4-FFF2-40B4-BE49-F238E27FC236}">
                        <a16:creationId xmlns:a16="http://schemas.microsoft.com/office/drawing/2014/main" id="{9894EBFC-40C0-4476-A5C0-A936FDA7D8A4}"/>
                      </a:ext>
                    </a:extLst>
                  </p14:cNvPr>
                  <p14:cNvContentPartPr/>
                  <p14:nvPr/>
                </p14:nvContentPartPr>
                <p14:xfrm>
                  <a:off x="2088646" y="1240154"/>
                  <a:ext cx="27360" cy="60120"/>
                </p14:xfrm>
              </p:contentPart>
            </mc:Choice>
            <mc:Fallback xmlns="">
              <p:pic>
                <p:nvPicPr>
                  <p:cNvPr id="12" name="Freihand 11">
                    <a:extLst>
                      <a:ext uri="{FF2B5EF4-FFF2-40B4-BE49-F238E27FC236}">
                        <a16:creationId xmlns:a16="http://schemas.microsoft.com/office/drawing/2014/main" id="{9894EBFC-40C0-4476-A5C0-A936FDA7D8A4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2079646" y="1231514"/>
                    <a:ext cx="45000" cy="7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">
                <p14:nvContentPartPr>
                  <p14:cNvPr id="13" name="Freihand 12">
                    <a:extLst>
                      <a:ext uri="{FF2B5EF4-FFF2-40B4-BE49-F238E27FC236}">
                        <a16:creationId xmlns:a16="http://schemas.microsoft.com/office/drawing/2014/main" id="{D4EFB254-32D5-47A5-A7E3-DE9C1F27E474}"/>
                      </a:ext>
                    </a:extLst>
                  </p14:cNvPr>
                  <p14:cNvContentPartPr/>
                  <p14:nvPr/>
                </p14:nvContentPartPr>
                <p14:xfrm>
                  <a:off x="2166046" y="1205234"/>
                  <a:ext cx="11880" cy="63360"/>
                </p14:xfrm>
              </p:contentPart>
            </mc:Choice>
            <mc:Fallback xmlns="">
              <p:pic>
                <p:nvPicPr>
                  <p:cNvPr id="13" name="Freihand 12">
                    <a:extLst>
                      <a:ext uri="{FF2B5EF4-FFF2-40B4-BE49-F238E27FC236}">
                        <a16:creationId xmlns:a16="http://schemas.microsoft.com/office/drawing/2014/main" id="{D4EFB254-32D5-47A5-A7E3-DE9C1F27E474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2157406" y="1196594"/>
                    <a:ext cx="29520" cy="8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">
                <p14:nvContentPartPr>
                  <p14:cNvPr id="14" name="Freihand 13">
                    <a:extLst>
                      <a:ext uri="{FF2B5EF4-FFF2-40B4-BE49-F238E27FC236}">
                        <a16:creationId xmlns:a16="http://schemas.microsoft.com/office/drawing/2014/main" id="{9B28DD15-605B-44C3-9173-BD67D7071776}"/>
                      </a:ext>
                    </a:extLst>
                  </p14:cNvPr>
                  <p14:cNvContentPartPr/>
                  <p14:nvPr/>
                </p14:nvContentPartPr>
                <p14:xfrm>
                  <a:off x="2211766" y="1222874"/>
                  <a:ext cx="20520" cy="70200"/>
                </p14:xfrm>
              </p:contentPart>
            </mc:Choice>
            <mc:Fallback xmlns="">
              <p:pic>
                <p:nvPicPr>
                  <p:cNvPr id="14" name="Freihand 13">
                    <a:extLst>
                      <a:ext uri="{FF2B5EF4-FFF2-40B4-BE49-F238E27FC236}">
                        <a16:creationId xmlns:a16="http://schemas.microsoft.com/office/drawing/2014/main" id="{9B28DD15-605B-44C3-9173-BD67D7071776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2203126" y="1213874"/>
                    <a:ext cx="38160" cy="8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">
                <p14:nvContentPartPr>
                  <p14:cNvPr id="15" name="Freihand 14">
                    <a:extLst>
                      <a:ext uri="{FF2B5EF4-FFF2-40B4-BE49-F238E27FC236}">
                        <a16:creationId xmlns:a16="http://schemas.microsoft.com/office/drawing/2014/main" id="{658F2258-125F-4E4A-A631-AB19865D5064}"/>
                      </a:ext>
                    </a:extLst>
                  </p14:cNvPr>
                  <p14:cNvContentPartPr/>
                  <p14:nvPr/>
                </p14:nvContentPartPr>
                <p14:xfrm>
                  <a:off x="2260726" y="1229354"/>
                  <a:ext cx="29160" cy="73080"/>
                </p14:xfrm>
              </p:contentPart>
            </mc:Choice>
            <mc:Fallback xmlns="">
              <p:pic>
                <p:nvPicPr>
                  <p:cNvPr id="15" name="Freihand 14">
                    <a:extLst>
                      <a:ext uri="{FF2B5EF4-FFF2-40B4-BE49-F238E27FC236}">
                        <a16:creationId xmlns:a16="http://schemas.microsoft.com/office/drawing/2014/main" id="{658F2258-125F-4E4A-A631-AB19865D5064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2251726" y="1220354"/>
                    <a:ext cx="46800" cy="907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7" name="Freihand 16">
                  <a:extLst>
                    <a:ext uri="{FF2B5EF4-FFF2-40B4-BE49-F238E27FC236}">
                      <a16:creationId xmlns:a16="http://schemas.microsoft.com/office/drawing/2014/main" id="{F25F3258-EDBA-450A-90A4-A0994441805C}"/>
                    </a:ext>
                  </a:extLst>
                </p14:cNvPr>
                <p14:cNvContentPartPr/>
                <p14:nvPr/>
              </p14:nvContentPartPr>
              <p14:xfrm>
                <a:off x="8996321" y="5212340"/>
                <a:ext cx="32760" cy="468720"/>
              </p14:xfrm>
            </p:contentPart>
          </mc:Choice>
          <mc:Fallback xmlns="">
            <p:pic>
              <p:nvPicPr>
                <p:cNvPr id="17" name="Freihand 16">
                  <a:extLst>
                    <a:ext uri="{FF2B5EF4-FFF2-40B4-BE49-F238E27FC236}">
                      <a16:creationId xmlns:a16="http://schemas.microsoft.com/office/drawing/2014/main" id="{F25F3258-EDBA-450A-90A4-A0994441805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987321" y="5203700"/>
                  <a:ext cx="5040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8" name="Freihand 17">
                  <a:extLst>
                    <a:ext uri="{FF2B5EF4-FFF2-40B4-BE49-F238E27FC236}">
                      <a16:creationId xmlns:a16="http://schemas.microsoft.com/office/drawing/2014/main" id="{D61E5FC5-20BA-49BD-A7D0-656CBF96CD5D}"/>
                    </a:ext>
                  </a:extLst>
                </p14:cNvPr>
                <p14:cNvContentPartPr/>
                <p14:nvPr/>
              </p14:nvContentPartPr>
              <p14:xfrm>
                <a:off x="8821721" y="5635340"/>
                <a:ext cx="186480" cy="345240"/>
              </p14:xfrm>
            </p:contentPart>
          </mc:Choice>
          <mc:Fallback xmlns="">
            <p:pic>
              <p:nvPicPr>
                <p:cNvPr id="18" name="Freihand 17">
                  <a:extLst>
                    <a:ext uri="{FF2B5EF4-FFF2-40B4-BE49-F238E27FC236}">
                      <a16:creationId xmlns:a16="http://schemas.microsoft.com/office/drawing/2014/main" id="{D61E5FC5-20BA-49BD-A7D0-656CBF96CD5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812721" y="5626700"/>
                  <a:ext cx="20412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1" name="Freihand 20">
                  <a:extLst>
                    <a:ext uri="{FF2B5EF4-FFF2-40B4-BE49-F238E27FC236}">
                      <a16:creationId xmlns:a16="http://schemas.microsoft.com/office/drawing/2014/main" id="{FDBB954C-93F8-4565-814F-5387DF106DDF}"/>
                    </a:ext>
                  </a:extLst>
                </p14:cNvPr>
                <p14:cNvContentPartPr/>
                <p14:nvPr/>
              </p14:nvContentPartPr>
              <p14:xfrm>
                <a:off x="9011801" y="5643980"/>
                <a:ext cx="174960" cy="331560"/>
              </p14:xfrm>
            </p:contentPart>
          </mc:Choice>
          <mc:Fallback xmlns=""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FDBB954C-93F8-4565-814F-5387DF106DD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002801" y="5635340"/>
                  <a:ext cx="192600" cy="3492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4" name="Gruppieren 23">
              <a:extLst>
                <a:ext uri="{FF2B5EF4-FFF2-40B4-BE49-F238E27FC236}">
                  <a16:creationId xmlns:a16="http://schemas.microsoft.com/office/drawing/2014/main" id="{E88C85D3-7040-4903-9DAE-9EA07547AC49}"/>
                </a:ext>
              </a:extLst>
            </p:cNvPr>
            <p:cNvGrpSpPr/>
            <p:nvPr/>
          </p:nvGrpSpPr>
          <p:grpSpPr>
            <a:xfrm>
              <a:off x="8755481" y="5256620"/>
              <a:ext cx="515880" cy="208800"/>
              <a:chOff x="1871206" y="1714634"/>
              <a:chExt cx="515880" cy="208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8">
                <p14:nvContentPartPr>
                  <p14:cNvPr id="22" name="Freihand 21">
                    <a:extLst>
                      <a:ext uri="{FF2B5EF4-FFF2-40B4-BE49-F238E27FC236}">
                        <a16:creationId xmlns:a16="http://schemas.microsoft.com/office/drawing/2014/main" id="{E54C011E-A735-4603-A1FB-0DF33343AFD7}"/>
                      </a:ext>
                    </a:extLst>
                  </p14:cNvPr>
                  <p14:cNvContentPartPr/>
                  <p14:nvPr/>
                </p14:nvContentPartPr>
                <p14:xfrm>
                  <a:off x="1871206" y="1792034"/>
                  <a:ext cx="248040" cy="128160"/>
                </p14:xfrm>
              </p:contentPart>
            </mc:Choice>
            <mc:Fallback xmlns="">
              <p:pic>
                <p:nvPicPr>
                  <p:cNvPr id="22" name="Freihand 21">
                    <a:extLst>
                      <a:ext uri="{FF2B5EF4-FFF2-40B4-BE49-F238E27FC236}">
                        <a16:creationId xmlns:a16="http://schemas.microsoft.com/office/drawing/2014/main" id="{E54C011E-A735-4603-A1FB-0DF33343AFD7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1862566" y="1783394"/>
                    <a:ext cx="265680" cy="145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">
                <p14:nvContentPartPr>
                  <p14:cNvPr id="23" name="Freihand 22">
                    <a:extLst>
                      <a:ext uri="{FF2B5EF4-FFF2-40B4-BE49-F238E27FC236}">
                        <a16:creationId xmlns:a16="http://schemas.microsoft.com/office/drawing/2014/main" id="{B834E5E3-777C-4903-B950-096863939453}"/>
                      </a:ext>
                    </a:extLst>
                  </p14:cNvPr>
                  <p14:cNvContentPartPr/>
                  <p14:nvPr/>
                </p14:nvContentPartPr>
                <p14:xfrm>
                  <a:off x="2139046" y="1714634"/>
                  <a:ext cx="248040" cy="208800"/>
                </p14:xfrm>
              </p:contentPart>
            </mc:Choice>
            <mc:Fallback xmlns="">
              <p:pic>
                <p:nvPicPr>
                  <p:cNvPr id="23" name="Freihand 22">
                    <a:extLst>
                      <a:ext uri="{FF2B5EF4-FFF2-40B4-BE49-F238E27FC236}">
                        <a16:creationId xmlns:a16="http://schemas.microsoft.com/office/drawing/2014/main" id="{B834E5E3-777C-4903-B950-096863939453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2130046" y="1705994"/>
                    <a:ext cx="265680" cy="2264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5" name="Gruppieren 34">
              <a:extLst>
                <a:ext uri="{FF2B5EF4-FFF2-40B4-BE49-F238E27FC236}">
                  <a16:creationId xmlns:a16="http://schemas.microsoft.com/office/drawing/2014/main" id="{4043B649-FA68-4A6C-B7D6-DEF52F2E204E}"/>
                </a:ext>
              </a:extLst>
            </p:cNvPr>
            <p:cNvGrpSpPr/>
            <p:nvPr/>
          </p:nvGrpSpPr>
          <p:grpSpPr>
            <a:xfrm>
              <a:off x="9399521" y="5272820"/>
              <a:ext cx="590040" cy="345240"/>
              <a:chOff x="2515246" y="1730834"/>
              <a:chExt cx="590040" cy="3452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2">
                <p14:nvContentPartPr>
                  <p14:cNvPr id="33" name="Freihand 32">
                    <a:extLst>
                      <a:ext uri="{FF2B5EF4-FFF2-40B4-BE49-F238E27FC236}">
                        <a16:creationId xmlns:a16="http://schemas.microsoft.com/office/drawing/2014/main" id="{8EE9BD7A-CCF3-4206-AAC8-F21838124191}"/>
                      </a:ext>
                    </a:extLst>
                  </p14:cNvPr>
                  <p14:cNvContentPartPr/>
                  <p14:nvPr/>
                </p14:nvContentPartPr>
                <p14:xfrm>
                  <a:off x="2515246" y="2042954"/>
                  <a:ext cx="430200" cy="33120"/>
                </p14:xfrm>
              </p:contentPart>
            </mc:Choice>
            <mc:Fallback xmlns="">
              <p:pic>
                <p:nvPicPr>
                  <p:cNvPr id="33" name="Freihand 32">
                    <a:extLst>
                      <a:ext uri="{FF2B5EF4-FFF2-40B4-BE49-F238E27FC236}">
                        <a16:creationId xmlns:a16="http://schemas.microsoft.com/office/drawing/2014/main" id="{8EE9BD7A-CCF3-4206-AAC8-F21838124191}"/>
                      </a:ext>
                    </a:extLst>
                  </p:cNvPr>
                  <p:cNvPicPr/>
                  <p:nvPr/>
                </p:nvPicPr>
                <p:blipFill>
                  <a:blip r:embed="rId33"/>
                  <a:stretch>
                    <a:fillRect/>
                  </a:stretch>
                </p:blipFill>
                <p:spPr>
                  <a:xfrm>
                    <a:off x="2506606" y="2033954"/>
                    <a:ext cx="447840" cy="50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4">
                <p14:nvContentPartPr>
                  <p14:cNvPr id="34" name="Freihand 33">
                    <a:extLst>
                      <a:ext uri="{FF2B5EF4-FFF2-40B4-BE49-F238E27FC236}">
                        <a16:creationId xmlns:a16="http://schemas.microsoft.com/office/drawing/2014/main" id="{904FA70B-2675-423D-A163-73CE8B3AEF3C}"/>
                      </a:ext>
                    </a:extLst>
                  </p14:cNvPr>
                  <p14:cNvContentPartPr/>
                  <p14:nvPr/>
                </p14:nvContentPartPr>
                <p14:xfrm>
                  <a:off x="2922046" y="1730834"/>
                  <a:ext cx="183240" cy="324720"/>
                </p14:xfrm>
              </p:contentPart>
            </mc:Choice>
            <mc:Fallback xmlns="">
              <p:pic>
                <p:nvPicPr>
                  <p:cNvPr id="34" name="Freihand 33">
                    <a:extLst>
                      <a:ext uri="{FF2B5EF4-FFF2-40B4-BE49-F238E27FC236}">
                        <a16:creationId xmlns:a16="http://schemas.microsoft.com/office/drawing/2014/main" id="{904FA70B-2675-423D-A163-73CE8B3AEF3C}"/>
                      </a:ext>
                    </a:extLst>
                  </p:cNvPr>
                  <p:cNvPicPr/>
                  <p:nvPr/>
                </p:nvPicPr>
                <p:blipFill>
                  <a:blip r:embed="rId35"/>
                  <a:stretch>
                    <a:fillRect/>
                  </a:stretch>
                </p:blipFill>
                <p:spPr>
                  <a:xfrm>
                    <a:off x="2913046" y="1721834"/>
                    <a:ext cx="200880" cy="3423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8" name="Freihand 37">
                  <a:extLst>
                    <a:ext uri="{FF2B5EF4-FFF2-40B4-BE49-F238E27FC236}">
                      <a16:creationId xmlns:a16="http://schemas.microsoft.com/office/drawing/2014/main" id="{A15484E2-0416-4908-BA16-BCD847B88C4E}"/>
                    </a:ext>
                  </a:extLst>
                </p14:cNvPr>
                <p14:cNvContentPartPr/>
                <p14:nvPr/>
              </p14:nvContentPartPr>
              <p14:xfrm>
                <a:off x="10187201" y="5146460"/>
                <a:ext cx="802800" cy="528120"/>
              </p14:xfrm>
            </p:contentPart>
          </mc:Choice>
          <mc:Fallback xmlns="">
            <p:pic>
              <p:nvPicPr>
                <p:cNvPr id="38" name="Freihand 37">
                  <a:extLst>
                    <a:ext uri="{FF2B5EF4-FFF2-40B4-BE49-F238E27FC236}">
                      <a16:creationId xmlns:a16="http://schemas.microsoft.com/office/drawing/2014/main" id="{A15484E2-0416-4908-BA16-BCD847B88C4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178201" y="5137820"/>
                  <a:ext cx="820440" cy="54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50" name="Freihand 49">
                  <a:extLst>
                    <a:ext uri="{FF2B5EF4-FFF2-40B4-BE49-F238E27FC236}">
                      <a16:creationId xmlns:a16="http://schemas.microsoft.com/office/drawing/2014/main" id="{99D17295-EC4B-4AA7-B36C-403F79D6271A}"/>
                    </a:ext>
                  </a:extLst>
                </p14:cNvPr>
                <p14:cNvContentPartPr/>
                <p14:nvPr/>
              </p14:nvContentPartPr>
              <p14:xfrm>
                <a:off x="10577507" y="5205093"/>
                <a:ext cx="320760" cy="106200"/>
              </p14:xfrm>
            </p:contentPart>
          </mc:Choice>
          <mc:Fallback xmlns="">
            <p:pic>
              <p:nvPicPr>
                <p:cNvPr id="50" name="Freihand 49">
                  <a:extLst>
                    <a:ext uri="{FF2B5EF4-FFF2-40B4-BE49-F238E27FC236}">
                      <a16:creationId xmlns:a16="http://schemas.microsoft.com/office/drawing/2014/main" id="{99D17295-EC4B-4AA7-B36C-403F79D6271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568507" y="5196453"/>
                  <a:ext cx="338400" cy="1238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4" name="Gruppieren 53">
              <a:extLst>
                <a:ext uri="{FF2B5EF4-FFF2-40B4-BE49-F238E27FC236}">
                  <a16:creationId xmlns:a16="http://schemas.microsoft.com/office/drawing/2014/main" id="{D10EEC29-1EAE-4801-ABAD-D478EC3EF508}"/>
                </a:ext>
              </a:extLst>
            </p:cNvPr>
            <p:cNvGrpSpPr/>
            <p:nvPr/>
          </p:nvGrpSpPr>
          <p:grpSpPr>
            <a:xfrm>
              <a:off x="10210961" y="5114060"/>
              <a:ext cx="811080" cy="513000"/>
              <a:chOff x="3274134" y="1666667"/>
              <a:chExt cx="811080" cy="513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0">
                <p14:nvContentPartPr>
                  <p14:cNvPr id="40" name="Freihand 39">
                    <a:extLst>
                      <a:ext uri="{FF2B5EF4-FFF2-40B4-BE49-F238E27FC236}">
                        <a16:creationId xmlns:a16="http://schemas.microsoft.com/office/drawing/2014/main" id="{8F985FC9-DC2B-4DE7-87C9-F5862A37D355}"/>
                      </a:ext>
                    </a:extLst>
                  </p14:cNvPr>
                  <p14:cNvContentPartPr/>
                  <p14:nvPr/>
                </p14:nvContentPartPr>
                <p14:xfrm>
                  <a:off x="3274134" y="1666667"/>
                  <a:ext cx="811080" cy="513000"/>
                </p14:xfrm>
              </p:contentPart>
            </mc:Choice>
            <mc:Fallback xmlns="">
              <p:pic>
                <p:nvPicPr>
                  <p:cNvPr id="40" name="Freihand 39">
                    <a:extLst>
                      <a:ext uri="{FF2B5EF4-FFF2-40B4-BE49-F238E27FC236}">
                        <a16:creationId xmlns:a16="http://schemas.microsoft.com/office/drawing/2014/main" id="{8F985FC9-DC2B-4DE7-87C9-F5862A37D355}"/>
                      </a:ext>
                    </a:extLst>
                  </p:cNvPr>
                  <p:cNvPicPr/>
                  <p:nvPr/>
                </p:nvPicPr>
                <p:blipFill>
                  <a:blip r:embed="rId41"/>
                  <a:stretch>
                    <a:fillRect/>
                  </a:stretch>
                </p:blipFill>
                <p:spPr>
                  <a:xfrm>
                    <a:off x="3265134" y="1657667"/>
                    <a:ext cx="828720" cy="530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2">
                <p14:nvContentPartPr>
                  <p14:cNvPr id="41" name="Freihand 40">
                    <a:extLst>
                      <a:ext uri="{FF2B5EF4-FFF2-40B4-BE49-F238E27FC236}">
                        <a16:creationId xmlns:a16="http://schemas.microsoft.com/office/drawing/2014/main" id="{BD386EBC-B887-4185-836C-293DFF466801}"/>
                      </a:ext>
                    </a:extLst>
                  </p14:cNvPr>
                  <p14:cNvContentPartPr/>
                  <p14:nvPr/>
                </p14:nvContentPartPr>
                <p14:xfrm>
                  <a:off x="3343254" y="1766387"/>
                  <a:ext cx="101880" cy="93240"/>
                </p14:xfrm>
              </p:contentPart>
            </mc:Choice>
            <mc:Fallback xmlns="">
              <p:pic>
                <p:nvPicPr>
                  <p:cNvPr id="41" name="Freihand 40">
                    <a:extLst>
                      <a:ext uri="{FF2B5EF4-FFF2-40B4-BE49-F238E27FC236}">
                        <a16:creationId xmlns:a16="http://schemas.microsoft.com/office/drawing/2014/main" id="{BD386EBC-B887-4185-836C-293DFF466801}"/>
                      </a:ext>
                    </a:extLst>
                  </p:cNvPr>
                  <p:cNvPicPr/>
                  <p:nvPr/>
                </p:nvPicPr>
                <p:blipFill>
                  <a:blip r:embed="rId43"/>
                  <a:stretch>
                    <a:fillRect/>
                  </a:stretch>
                </p:blipFill>
                <p:spPr>
                  <a:xfrm>
                    <a:off x="3334614" y="1757387"/>
                    <a:ext cx="119520" cy="110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4">
                <p14:nvContentPartPr>
                  <p14:cNvPr id="42" name="Freihand 41">
                    <a:extLst>
                      <a:ext uri="{FF2B5EF4-FFF2-40B4-BE49-F238E27FC236}">
                        <a16:creationId xmlns:a16="http://schemas.microsoft.com/office/drawing/2014/main" id="{DB9D7412-CD8B-49C7-BB50-3E017933FAB6}"/>
                      </a:ext>
                    </a:extLst>
                  </p14:cNvPr>
                  <p14:cNvContentPartPr/>
                  <p14:nvPr/>
                </p14:nvContentPartPr>
                <p14:xfrm>
                  <a:off x="3486894" y="1766747"/>
                  <a:ext cx="97920" cy="88560"/>
                </p14:xfrm>
              </p:contentPart>
            </mc:Choice>
            <mc:Fallback xmlns="">
              <p:pic>
                <p:nvPicPr>
                  <p:cNvPr id="42" name="Freihand 41">
                    <a:extLst>
                      <a:ext uri="{FF2B5EF4-FFF2-40B4-BE49-F238E27FC236}">
                        <a16:creationId xmlns:a16="http://schemas.microsoft.com/office/drawing/2014/main" id="{DB9D7412-CD8B-49C7-BB50-3E017933FAB6}"/>
                      </a:ext>
                    </a:extLst>
                  </p:cNvPr>
                  <p:cNvPicPr/>
                  <p:nvPr/>
                </p:nvPicPr>
                <p:blipFill>
                  <a:blip r:embed="rId45"/>
                  <a:stretch>
                    <a:fillRect/>
                  </a:stretch>
                </p:blipFill>
                <p:spPr>
                  <a:xfrm>
                    <a:off x="3478254" y="1758107"/>
                    <a:ext cx="115560" cy="106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6">
                <p14:nvContentPartPr>
                  <p14:cNvPr id="53" name="Freihand 52">
                    <a:extLst>
                      <a:ext uri="{FF2B5EF4-FFF2-40B4-BE49-F238E27FC236}">
                        <a16:creationId xmlns:a16="http://schemas.microsoft.com/office/drawing/2014/main" id="{666E97FE-57BE-40EE-84E6-F2CABDBA411A}"/>
                      </a:ext>
                    </a:extLst>
                  </p14:cNvPr>
                  <p14:cNvContentPartPr/>
                  <p14:nvPr/>
                </p14:nvContentPartPr>
                <p14:xfrm>
                  <a:off x="3654720" y="1740780"/>
                  <a:ext cx="307440" cy="99720"/>
                </p14:xfrm>
              </p:contentPart>
            </mc:Choice>
            <mc:Fallback xmlns="">
              <p:pic>
                <p:nvPicPr>
                  <p:cNvPr id="53" name="Freihand 52">
                    <a:extLst>
                      <a:ext uri="{FF2B5EF4-FFF2-40B4-BE49-F238E27FC236}">
                        <a16:creationId xmlns:a16="http://schemas.microsoft.com/office/drawing/2014/main" id="{666E97FE-57BE-40EE-84E6-F2CABDBA411A}"/>
                      </a:ext>
                    </a:extLst>
                  </p:cNvPr>
                  <p:cNvPicPr/>
                  <p:nvPr/>
                </p:nvPicPr>
                <p:blipFill>
                  <a:blip r:embed="rId47"/>
                  <a:stretch>
                    <a:fillRect/>
                  </a:stretch>
                </p:blipFill>
                <p:spPr>
                  <a:xfrm>
                    <a:off x="3646080" y="1732140"/>
                    <a:ext cx="325080" cy="1173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80" name="Gruppieren 79">
            <a:extLst>
              <a:ext uri="{FF2B5EF4-FFF2-40B4-BE49-F238E27FC236}">
                <a16:creationId xmlns:a16="http://schemas.microsoft.com/office/drawing/2014/main" id="{1B6E32F6-2C26-4A7C-89A3-7EB3EE21CCE8}"/>
              </a:ext>
            </a:extLst>
          </p:cNvPr>
          <p:cNvGrpSpPr/>
          <p:nvPr/>
        </p:nvGrpSpPr>
        <p:grpSpPr>
          <a:xfrm>
            <a:off x="2657599" y="4813266"/>
            <a:ext cx="545760" cy="984600"/>
            <a:chOff x="2218246" y="1257434"/>
            <a:chExt cx="545760" cy="98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6" name="Freihand 55">
                  <a:extLst>
                    <a:ext uri="{FF2B5EF4-FFF2-40B4-BE49-F238E27FC236}">
                      <a16:creationId xmlns:a16="http://schemas.microsoft.com/office/drawing/2014/main" id="{459D5AA5-2B77-4B34-AF5F-C650D9115D33}"/>
                    </a:ext>
                  </a:extLst>
                </p14:cNvPr>
                <p14:cNvContentPartPr/>
                <p14:nvPr/>
              </p14:nvContentPartPr>
              <p14:xfrm>
                <a:off x="2231566" y="1344914"/>
                <a:ext cx="41040" cy="860040"/>
              </p14:xfrm>
            </p:contentPart>
          </mc:Choice>
          <mc:Fallback xmlns="">
            <p:pic>
              <p:nvPicPr>
                <p:cNvPr id="56" name="Freihand 55">
                  <a:extLst>
                    <a:ext uri="{FF2B5EF4-FFF2-40B4-BE49-F238E27FC236}">
                      <a16:creationId xmlns:a16="http://schemas.microsoft.com/office/drawing/2014/main" id="{459D5AA5-2B77-4B34-AF5F-C650D9115D3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222926" y="1336274"/>
                  <a:ext cx="58680" cy="8776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79" name="Gruppieren 78">
              <a:extLst>
                <a:ext uri="{FF2B5EF4-FFF2-40B4-BE49-F238E27FC236}">
                  <a16:creationId xmlns:a16="http://schemas.microsoft.com/office/drawing/2014/main" id="{FB03E7A1-C48F-4459-B21D-D22C8E7B35C3}"/>
                </a:ext>
              </a:extLst>
            </p:cNvPr>
            <p:cNvGrpSpPr/>
            <p:nvPr/>
          </p:nvGrpSpPr>
          <p:grpSpPr>
            <a:xfrm>
              <a:off x="2218246" y="1257434"/>
              <a:ext cx="545760" cy="984600"/>
              <a:chOff x="2218246" y="1257434"/>
              <a:chExt cx="545760" cy="9846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0">
                <p14:nvContentPartPr>
                  <p14:cNvPr id="57" name="Freihand 56">
                    <a:extLst>
                      <a:ext uri="{FF2B5EF4-FFF2-40B4-BE49-F238E27FC236}">
                        <a16:creationId xmlns:a16="http://schemas.microsoft.com/office/drawing/2014/main" id="{82C9467F-6520-492E-8D61-C8445C4B76D6}"/>
                      </a:ext>
                    </a:extLst>
                  </p14:cNvPr>
                  <p14:cNvContentPartPr/>
                  <p14:nvPr/>
                </p14:nvContentPartPr>
                <p14:xfrm>
                  <a:off x="2270086" y="1257434"/>
                  <a:ext cx="493920" cy="984600"/>
                </p14:xfrm>
              </p:contentPart>
            </mc:Choice>
            <mc:Fallback xmlns="">
              <p:pic>
                <p:nvPicPr>
                  <p:cNvPr id="57" name="Freihand 56">
                    <a:extLst>
                      <a:ext uri="{FF2B5EF4-FFF2-40B4-BE49-F238E27FC236}">
                        <a16:creationId xmlns:a16="http://schemas.microsoft.com/office/drawing/2014/main" id="{82C9467F-6520-492E-8D61-C8445C4B76D6}"/>
                      </a:ext>
                    </a:extLst>
                  </p:cNvPr>
                  <p:cNvPicPr/>
                  <p:nvPr/>
                </p:nvPicPr>
                <p:blipFill>
                  <a:blip r:embed="rId51"/>
                  <a:stretch>
                    <a:fillRect/>
                  </a:stretch>
                </p:blipFill>
                <p:spPr>
                  <a:xfrm>
                    <a:off x="2261446" y="1248794"/>
                    <a:ext cx="511560" cy="1002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">
                <p14:nvContentPartPr>
                  <p14:cNvPr id="58" name="Freihand 57">
                    <a:extLst>
                      <a:ext uri="{FF2B5EF4-FFF2-40B4-BE49-F238E27FC236}">
                        <a16:creationId xmlns:a16="http://schemas.microsoft.com/office/drawing/2014/main" id="{6B78A991-640B-47AD-A142-0E430BEF8095}"/>
                      </a:ext>
                    </a:extLst>
                  </p14:cNvPr>
                  <p14:cNvContentPartPr/>
                  <p14:nvPr/>
                </p14:nvContentPartPr>
                <p14:xfrm>
                  <a:off x="2218246" y="2208914"/>
                  <a:ext cx="522360" cy="31320"/>
                </p14:xfrm>
              </p:contentPart>
            </mc:Choice>
            <mc:Fallback xmlns="">
              <p:pic>
                <p:nvPicPr>
                  <p:cNvPr id="58" name="Freihand 57">
                    <a:extLst>
                      <a:ext uri="{FF2B5EF4-FFF2-40B4-BE49-F238E27FC236}">
                        <a16:creationId xmlns:a16="http://schemas.microsoft.com/office/drawing/2014/main" id="{6B78A991-640B-47AD-A142-0E430BEF8095}"/>
                      </a:ext>
                    </a:extLst>
                  </p:cNvPr>
                  <p:cNvPicPr/>
                  <p:nvPr/>
                </p:nvPicPr>
                <p:blipFill>
                  <a:blip r:embed="rId53"/>
                  <a:stretch>
                    <a:fillRect/>
                  </a:stretch>
                </p:blipFill>
                <p:spPr>
                  <a:xfrm>
                    <a:off x="2209606" y="2199914"/>
                    <a:ext cx="540000" cy="48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4">
                <p14:nvContentPartPr>
                  <p14:cNvPr id="60" name="Freihand 59">
                    <a:extLst>
                      <a:ext uri="{FF2B5EF4-FFF2-40B4-BE49-F238E27FC236}">
                        <a16:creationId xmlns:a16="http://schemas.microsoft.com/office/drawing/2014/main" id="{0E4DD145-9338-4C0E-9397-C83466B38D28}"/>
                      </a:ext>
                    </a:extLst>
                  </p14:cNvPr>
                  <p14:cNvContentPartPr/>
                  <p14:nvPr/>
                </p14:nvContentPartPr>
                <p14:xfrm>
                  <a:off x="2277286" y="1464074"/>
                  <a:ext cx="451440" cy="33840"/>
                </p14:xfrm>
              </p:contentPart>
            </mc:Choice>
            <mc:Fallback xmlns="">
              <p:pic>
                <p:nvPicPr>
                  <p:cNvPr id="60" name="Freihand 59">
                    <a:extLst>
                      <a:ext uri="{FF2B5EF4-FFF2-40B4-BE49-F238E27FC236}">
                        <a16:creationId xmlns:a16="http://schemas.microsoft.com/office/drawing/2014/main" id="{0E4DD145-9338-4C0E-9397-C83466B38D28}"/>
                      </a:ext>
                    </a:extLst>
                  </p:cNvPr>
                  <p:cNvPicPr/>
                  <p:nvPr/>
                </p:nvPicPr>
                <p:blipFill>
                  <a:blip r:embed="rId55"/>
                  <a:stretch>
                    <a:fillRect/>
                  </a:stretch>
                </p:blipFill>
                <p:spPr>
                  <a:xfrm>
                    <a:off x="2268646" y="1455434"/>
                    <a:ext cx="469080" cy="51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6">
                <p14:nvContentPartPr>
                  <p14:cNvPr id="61" name="Freihand 60">
                    <a:extLst>
                      <a:ext uri="{FF2B5EF4-FFF2-40B4-BE49-F238E27FC236}">
                        <a16:creationId xmlns:a16="http://schemas.microsoft.com/office/drawing/2014/main" id="{39A0AB57-2947-4F8F-8589-A1CB75BFB89F}"/>
                      </a:ext>
                    </a:extLst>
                  </p14:cNvPr>
                  <p14:cNvContentPartPr/>
                  <p14:nvPr/>
                </p14:nvContentPartPr>
                <p14:xfrm>
                  <a:off x="2274766" y="1654514"/>
                  <a:ext cx="477000" cy="53280"/>
                </p14:xfrm>
              </p:contentPart>
            </mc:Choice>
            <mc:Fallback xmlns="">
              <p:pic>
                <p:nvPicPr>
                  <p:cNvPr id="61" name="Freihand 60">
                    <a:extLst>
                      <a:ext uri="{FF2B5EF4-FFF2-40B4-BE49-F238E27FC236}">
                        <a16:creationId xmlns:a16="http://schemas.microsoft.com/office/drawing/2014/main" id="{39A0AB57-2947-4F8F-8589-A1CB75BFB89F}"/>
                      </a:ext>
                    </a:extLst>
                  </p:cNvPr>
                  <p:cNvPicPr/>
                  <p:nvPr/>
                </p:nvPicPr>
                <p:blipFill>
                  <a:blip r:embed="rId57"/>
                  <a:stretch>
                    <a:fillRect/>
                  </a:stretch>
                </p:blipFill>
                <p:spPr>
                  <a:xfrm>
                    <a:off x="2265766" y="1645514"/>
                    <a:ext cx="494640" cy="70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8">
                <p14:nvContentPartPr>
                  <p14:cNvPr id="62" name="Freihand 61">
                    <a:extLst>
                      <a:ext uri="{FF2B5EF4-FFF2-40B4-BE49-F238E27FC236}">
                        <a16:creationId xmlns:a16="http://schemas.microsoft.com/office/drawing/2014/main" id="{3492F0A9-1BBB-450F-ACDD-0FFCDB9C44EE}"/>
                      </a:ext>
                    </a:extLst>
                  </p14:cNvPr>
                  <p14:cNvContentPartPr/>
                  <p14:nvPr/>
                </p14:nvContentPartPr>
                <p14:xfrm>
                  <a:off x="2274766" y="1851794"/>
                  <a:ext cx="457920" cy="30960"/>
                </p14:xfrm>
              </p:contentPart>
            </mc:Choice>
            <mc:Fallback xmlns="">
              <p:pic>
                <p:nvPicPr>
                  <p:cNvPr id="62" name="Freihand 61">
                    <a:extLst>
                      <a:ext uri="{FF2B5EF4-FFF2-40B4-BE49-F238E27FC236}">
                        <a16:creationId xmlns:a16="http://schemas.microsoft.com/office/drawing/2014/main" id="{3492F0A9-1BBB-450F-ACDD-0FFCDB9C44EE}"/>
                      </a:ext>
                    </a:extLst>
                  </p:cNvPr>
                  <p:cNvPicPr/>
                  <p:nvPr/>
                </p:nvPicPr>
                <p:blipFill>
                  <a:blip r:embed="rId59"/>
                  <a:stretch>
                    <a:fillRect/>
                  </a:stretch>
                </p:blipFill>
                <p:spPr>
                  <a:xfrm>
                    <a:off x="2266126" y="1842794"/>
                    <a:ext cx="475560" cy="48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0">
                <p14:nvContentPartPr>
                  <p14:cNvPr id="64" name="Freihand 63">
                    <a:extLst>
                      <a:ext uri="{FF2B5EF4-FFF2-40B4-BE49-F238E27FC236}">
                        <a16:creationId xmlns:a16="http://schemas.microsoft.com/office/drawing/2014/main" id="{D1A7DAD7-0089-45C9-9E8D-1B25AF53A451}"/>
                      </a:ext>
                    </a:extLst>
                  </p14:cNvPr>
                  <p14:cNvContentPartPr/>
                  <p14:nvPr/>
                </p14:nvContentPartPr>
                <p14:xfrm>
                  <a:off x="2272246" y="1951514"/>
                  <a:ext cx="470880" cy="76680"/>
                </p14:xfrm>
              </p:contentPart>
            </mc:Choice>
            <mc:Fallback xmlns="">
              <p:pic>
                <p:nvPicPr>
                  <p:cNvPr id="64" name="Freihand 63">
                    <a:extLst>
                      <a:ext uri="{FF2B5EF4-FFF2-40B4-BE49-F238E27FC236}">
                        <a16:creationId xmlns:a16="http://schemas.microsoft.com/office/drawing/2014/main" id="{D1A7DAD7-0089-45C9-9E8D-1B25AF53A451}"/>
                      </a:ext>
                    </a:extLst>
                  </p:cNvPr>
                  <p:cNvPicPr/>
                  <p:nvPr/>
                </p:nvPicPr>
                <p:blipFill>
                  <a:blip r:embed="rId61"/>
                  <a:stretch>
                    <a:fillRect/>
                  </a:stretch>
                </p:blipFill>
                <p:spPr>
                  <a:xfrm>
                    <a:off x="2263246" y="1942874"/>
                    <a:ext cx="488520" cy="94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2">
                <p14:nvContentPartPr>
                  <p14:cNvPr id="66" name="Freihand 65">
                    <a:extLst>
                      <a:ext uri="{FF2B5EF4-FFF2-40B4-BE49-F238E27FC236}">
                        <a16:creationId xmlns:a16="http://schemas.microsoft.com/office/drawing/2014/main" id="{151FEF26-95B9-40FB-8665-1D77A459552C}"/>
                      </a:ext>
                    </a:extLst>
                  </p14:cNvPr>
                  <p14:cNvContentPartPr/>
                  <p14:nvPr/>
                </p14:nvContentPartPr>
                <p14:xfrm>
                  <a:off x="2403286" y="1284074"/>
                  <a:ext cx="42840" cy="184320"/>
                </p14:xfrm>
              </p:contentPart>
            </mc:Choice>
            <mc:Fallback xmlns="">
              <p:pic>
                <p:nvPicPr>
                  <p:cNvPr id="66" name="Freihand 65">
                    <a:extLst>
                      <a:ext uri="{FF2B5EF4-FFF2-40B4-BE49-F238E27FC236}">
                        <a16:creationId xmlns:a16="http://schemas.microsoft.com/office/drawing/2014/main" id="{151FEF26-95B9-40FB-8665-1D77A459552C}"/>
                      </a:ext>
                    </a:extLst>
                  </p:cNvPr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2394286" y="1275434"/>
                    <a:ext cx="60480" cy="201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4">
                <p14:nvContentPartPr>
                  <p14:cNvPr id="67" name="Freihand 66">
                    <a:extLst>
                      <a:ext uri="{FF2B5EF4-FFF2-40B4-BE49-F238E27FC236}">
                        <a16:creationId xmlns:a16="http://schemas.microsoft.com/office/drawing/2014/main" id="{381FC22C-D979-480D-AAD0-D1EF673B5DA3}"/>
                      </a:ext>
                    </a:extLst>
                  </p14:cNvPr>
                  <p14:cNvContentPartPr/>
                  <p14:nvPr/>
                </p14:nvContentPartPr>
                <p14:xfrm>
                  <a:off x="2596606" y="1294874"/>
                  <a:ext cx="54720" cy="156600"/>
                </p14:xfrm>
              </p:contentPart>
            </mc:Choice>
            <mc:Fallback xmlns="">
              <p:pic>
                <p:nvPicPr>
                  <p:cNvPr id="67" name="Freihand 66">
                    <a:extLst>
                      <a:ext uri="{FF2B5EF4-FFF2-40B4-BE49-F238E27FC236}">
                        <a16:creationId xmlns:a16="http://schemas.microsoft.com/office/drawing/2014/main" id="{381FC22C-D979-480D-AAD0-D1EF673B5DA3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2587606" y="1285874"/>
                    <a:ext cx="72360" cy="174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6">
                <p14:nvContentPartPr>
                  <p14:cNvPr id="69" name="Freihand 68">
                    <a:extLst>
                      <a:ext uri="{FF2B5EF4-FFF2-40B4-BE49-F238E27FC236}">
                        <a16:creationId xmlns:a16="http://schemas.microsoft.com/office/drawing/2014/main" id="{D802C3A6-1AE8-4AB8-A297-D301BB70B8C0}"/>
                      </a:ext>
                    </a:extLst>
                  </p14:cNvPr>
                  <p14:cNvContentPartPr/>
                  <p14:nvPr/>
                </p14:nvContentPartPr>
                <p14:xfrm>
                  <a:off x="2542606" y="1475954"/>
                  <a:ext cx="19800" cy="185760"/>
                </p14:xfrm>
              </p:contentPart>
            </mc:Choice>
            <mc:Fallback xmlns="">
              <p:pic>
                <p:nvPicPr>
                  <p:cNvPr id="69" name="Freihand 68">
                    <a:extLst>
                      <a:ext uri="{FF2B5EF4-FFF2-40B4-BE49-F238E27FC236}">
                        <a16:creationId xmlns:a16="http://schemas.microsoft.com/office/drawing/2014/main" id="{D802C3A6-1AE8-4AB8-A297-D301BB70B8C0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2533606" y="1466954"/>
                    <a:ext cx="37440" cy="203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8">
                <p14:nvContentPartPr>
                  <p14:cNvPr id="71" name="Freihand 70">
                    <a:extLst>
                      <a:ext uri="{FF2B5EF4-FFF2-40B4-BE49-F238E27FC236}">
                        <a16:creationId xmlns:a16="http://schemas.microsoft.com/office/drawing/2014/main" id="{FDAC1CFB-1A7F-441B-A7E5-045FC3B97A60}"/>
                      </a:ext>
                    </a:extLst>
                  </p14:cNvPr>
                  <p14:cNvContentPartPr/>
                  <p14:nvPr/>
                </p14:nvContentPartPr>
                <p14:xfrm>
                  <a:off x="2352526" y="1685474"/>
                  <a:ext cx="15840" cy="144720"/>
                </p14:xfrm>
              </p:contentPart>
            </mc:Choice>
            <mc:Fallback xmlns="">
              <p:pic>
                <p:nvPicPr>
                  <p:cNvPr id="71" name="Freihand 70">
                    <a:extLst>
                      <a:ext uri="{FF2B5EF4-FFF2-40B4-BE49-F238E27FC236}">
                        <a16:creationId xmlns:a16="http://schemas.microsoft.com/office/drawing/2014/main" id="{FDAC1CFB-1A7F-441B-A7E5-045FC3B97A60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2343526" y="1676474"/>
                    <a:ext cx="33480" cy="16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0">
                <p14:nvContentPartPr>
                  <p14:cNvPr id="73" name="Freihand 72">
                    <a:extLst>
                      <a:ext uri="{FF2B5EF4-FFF2-40B4-BE49-F238E27FC236}">
                        <a16:creationId xmlns:a16="http://schemas.microsoft.com/office/drawing/2014/main" id="{BB70DBF1-15F1-45B2-B491-E08A7592C770}"/>
                      </a:ext>
                    </a:extLst>
                  </p14:cNvPr>
                  <p14:cNvContentPartPr/>
                  <p14:nvPr/>
                </p14:nvContentPartPr>
                <p14:xfrm>
                  <a:off x="2677606" y="1652714"/>
                  <a:ext cx="20520" cy="196920"/>
                </p14:xfrm>
              </p:contentPart>
            </mc:Choice>
            <mc:Fallback xmlns="">
              <p:pic>
                <p:nvPicPr>
                  <p:cNvPr id="73" name="Freihand 72">
                    <a:extLst>
                      <a:ext uri="{FF2B5EF4-FFF2-40B4-BE49-F238E27FC236}">
                        <a16:creationId xmlns:a16="http://schemas.microsoft.com/office/drawing/2014/main" id="{BB70DBF1-15F1-45B2-B491-E08A7592C770}"/>
                      </a:ext>
                    </a:extLst>
                  </p:cNvPr>
                  <p:cNvPicPr/>
                  <p:nvPr/>
                </p:nvPicPr>
                <p:blipFill>
                  <a:blip r:embed="rId71"/>
                  <a:stretch>
                    <a:fillRect/>
                  </a:stretch>
                </p:blipFill>
                <p:spPr>
                  <a:xfrm>
                    <a:off x="2668606" y="1643714"/>
                    <a:ext cx="38160" cy="21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2">
                <p14:nvContentPartPr>
                  <p14:cNvPr id="75" name="Freihand 74">
                    <a:extLst>
                      <a:ext uri="{FF2B5EF4-FFF2-40B4-BE49-F238E27FC236}">
                        <a16:creationId xmlns:a16="http://schemas.microsoft.com/office/drawing/2014/main" id="{DFEC1ED5-AAF3-4743-BC9B-350BBE0942F9}"/>
                      </a:ext>
                    </a:extLst>
                  </p14:cNvPr>
                  <p14:cNvContentPartPr/>
                  <p14:nvPr/>
                </p14:nvContentPartPr>
                <p14:xfrm>
                  <a:off x="2449366" y="1852514"/>
                  <a:ext cx="14040" cy="147600"/>
                </p14:xfrm>
              </p:contentPart>
            </mc:Choice>
            <mc:Fallback xmlns="">
              <p:pic>
                <p:nvPicPr>
                  <p:cNvPr id="75" name="Freihand 74">
                    <a:extLst>
                      <a:ext uri="{FF2B5EF4-FFF2-40B4-BE49-F238E27FC236}">
                        <a16:creationId xmlns:a16="http://schemas.microsoft.com/office/drawing/2014/main" id="{DFEC1ED5-AAF3-4743-BC9B-350BBE0942F9}"/>
                      </a:ext>
                    </a:extLst>
                  </p:cNvPr>
                  <p:cNvPicPr/>
                  <p:nvPr/>
                </p:nvPicPr>
                <p:blipFill>
                  <a:blip r:embed="rId73"/>
                  <a:stretch>
                    <a:fillRect/>
                  </a:stretch>
                </p:blipFill>
                <p:spPr>
                  <a:xfrm>
                    <a:off x="2440726" y="1843514"/>
                    <a:ext cx="31680" cy="165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4">
                <p14:nvContentPartPr>
                  <p14:cNvPr id="76" name="Freihand 75">
                    <a:extLst>
                      <a:ext uri="{FF2B5EF4-FFF2-40B4-BE49-F238E27FC236}">
                        <a16:creationId xmlns:a16="http://schemas.microsoft.com/office/drawing/2014/main" id="{D8EC029D-F998-44A2-81A1-0C2225BF4576}"/>
                      </a:ext>
                    </a:extLst>
                  </p14:cNvPr>
                  <p14:cNvContentPartPr/>
                  <p14:nvPr/>
                </p14:nvContentPartPr>
                <p14:xfrm>
                  <a:off x="2564566" y="2006234"/>
                  <a:ext cx="16200" cy="214920"/>
                </p14:xfrm>
              </p:contentPart>
            </mc:Choice>
            <mc:Fallback xmlns="">
              <p:pic>
                <p:nvPicPr>
                  <p:cNvPr id="76" name="Freihand 75">
                    <a:extLst>
                      <a:ext uri="{FF2B5EF4-FFF2-40B4-BE49-F238E27FC236}">
                        <a16:creationId xmlns:a16="http://schemas.microsoft.com/office/drawing/2014/main" id="{D8EC029D-F998-44A2-81A1-0C2225BF4576}"/>
                      </a:ext>
                    </a:extLst>
                  </p:cNvPr>
                  <p:cNvPicPr/>
                  <p:nvPr/>
                </p:nvPicPr>
                <p:blipFill>
                  <a:blip r:embed="rId75"/>
                  <a:stretch>
                    <a:fillRect/>
                  </a:stretch>
                </p:blipFill>
                <p:spPr>
                  <a:xfrm>
                    <a:off x="2555926" y="1997234"/>
                    <a:ext cx="33840" cy="232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6">
                <p14:nvContentPartPr>
                  <p14:cNvPr id="78" name="Freihand 77">
                    <a:extLst>
                      <a:ext uri="{FF2B5EF4-FFF2-40B4-BE49-F238E27FC236}">
                        <a16:creationId xmlns:a16="http://schemas.microsoft.com/office/drawing/2014/main" id="{42ABD6A1-45A4-4B3D-8299-B6D66265B69A}"/>
                      </a:ext>
                    </a:extLst>
                  </p14:cNvPr>
                  <p14:cNvContentPartPr/>
                  <p14:nvPr/>
                </p14:nvContentPartPr>
                <p14:xfrm>
                  <a:off x="2356126" y="2024954"/>
                  <a:ext cx="23040" cy="176400"/>
                </p14:xfrm>
              </p:contentPart>
            </mc:Choice>
            <mc:Fallback xmlns="">
              <p:pic>
                <p:nvPicPr>
                  <p:cNvPr id="78" name="Freihand 77">
                    <a:extLst>
                      <a:ext uri="{FF2B5EF4-FFF2-40B4-BE49-F238E27FC236}">
                        <a16:creationId xmlns:a16="http://schemas.microsoft.com/office/drawing/2014/main" id="{42ABD6A1-45A4-4B3D-8299-B6D66265B69A}"/>
                      </a:ext>
                    </a:extLst>
                  </p:cNvPr>
                  <p:cNvPicPr/>
                  <p:nvPr/>
                </p:nvPicPr>
                <p:blipFill>
                  <a:blip r:embed="rId77"/>
                  <a:stretch>
                    <a:fillRect/>
                  </a:stretch>
                </p:blipFill>
                <p:spPr>
                  <a:xfrm>
                    <a:off x="2347486" y="2016314"/>
                    <a:ext cx="40680" cy="1940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81" name="Gruppieren 80">
            <a:extLst>
              <a:ext uri="{FF2B5EF4-FFF2-40B4-BE49-F238E27FC236}">
                <a16:creationId xmlns:a16="http://schemas.microsoft.com/office/drawing/2014/main" id="{FAF0F2D7-D4B5-44E6-AB4E-2C1A8C491EEA}"/>
              </a:ext>
            </a:extLst>
          </p:cNvPr>
          <p:cNvGrpSpPr/>
          <p:nvPr/>
        </p:nvGrpSpPr>
        <p:grpSpPr>
          <a:xfrm>
            <a:off x="4086914" y="4811466"/>
            <a:ext cx="545760" cy="984600"/>
            <a:chOff x="2218246" y="1257434"/>
            <a:chExt cx="545760" cy="98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82" name="Freihand 81">
                  <a:extLst>
                    <a:ext uri="{FF2B5EF4-FFF2-40B4-BE49-F238E27FC236}">
                      <a16:creationId xmlns:a16="http://schemas.microsoft.com/office/drawing/2014/main" id="{61327646-BB58-4CE8-82B4-FFD5AC5156A3}"/>
                    </a:ext>
                  </a:extLst>
                </p14:cNvPr>
                <p14:cNvContentPartPr/>
                <p14:nvPr/>
              </p14:nvContentPartPr>
              <p14:xfrm>
                <a:off x="2231566" y="1344914"/>
                <a:ext cx="41040" cy="860040"/>
              </p14:xfrm>
            </p:contentPart>
          </mc:Choice>
          <mc:Fallback xmlns="">
            <p:pic>
              <p:nvPicPr>
                <p:cNvPr id="82" name="Freihand 81">
                  <a:extLst>
                    <a:ext uri="{FF2B5EF4-FFF2-40B4-BE49-F238E27FC236}">
                      <a16:creationId xmlns:a16="http://schemas.microsoft.com/office/drawing/2014/main" id="{61327646-BB58-4CE8-82B4-FFD5AC5156A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222926" y="1336274"/>
                  <a:ext cx="58680" cy="8776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83" name="Gruppieren 82">
              <a:extLst>
                <a:ext uri="{FF2B5EF4-FFF2-40B4-BE49-F238E27FC236}">
                  <a16:creationId xmlns:a16="http://schemas.microsoft.com/office/drawing/2014/main" id="{5DAE6A25-EF3B-4B17-AD8C-52A1C9732E66}"/>
                </a:ext>
              </a:extLst>
            </p:cNvPr>
            <p:cNvGrpSpPr/>
            <p:nvPr/>
          </p:nvGrpSpPr>
          <p:grpSpPr>
            <a:xfrm>
              <a:off x="2218246" y="1257434"/>
              <a:ext cx="545760" cy="984600"/>
              <a:chOff x="2218246" y="1257434"/>
              <a:chExt cx="545760" cy="9846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79">
                <p14:nvContentPartPr>
                  <p14:cNvPr id="84" name="Freihand 83">
                    <a:extLst>
                      <a:ext uri="{FF2B5EF4-FFF2-40B4-BE49-F238E27FC236}">
                        <a16:creationId xmlns:a16="http://schemas.microsoft.com/office/drawing/2014/main" id="{9880D60D-1BED-44A6-BB46-1099584ADF81}"/>
                      </a:ext>
                    </a:extLst>
                  </p14:cNvPr>
                  <p14:cNvContentPartPr/>
                  <p14:nvPr/>
                </p14:nvContentPartPr>
                <p14:xfrm>
                  <a:off x="2270086" y="1257434"/>
                  <a:ext cx="493920" cy="984600"/>
                </p14:xfrm>
              </p:contentPart>
            </mc:Choice>
            <mc:Fallback xmlns="">
              <p:pic>
                <p:nvPicPr>
                  <p:cNvPr id="84" name="Freihand 83">
                    <a:extLst>
                      <a:ext uri="{FF2B5EF4-FFF2-40B4-BE49-F238E27FC236}">
                        <a16:creationId xmlns:a16="http://schemas.microsoft.com/office/drawing/2014/main" id="{9880D60D-1BED-44A6-BB46-1099584ADF81}"/>
                      </a:ext>
                    </a:extLst>
                  </p:cNvPr>
                  <p:cNvPicPr/>
                  <p:nvPr/>
                </p:nvPicPr>
                <p:blipFill>
                  <a:blip r:embed="rId51"/>
                  <a:stretch>
                    <a:fillRect/>
                  </a:stretch>
                </p:blipFill>
                <p:spPr>
                  <a:xfrm>
                    <a:off x="2261446" y="1248794"/>
                    <a:ext cx="511560" cy="1002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0">
                <p14:nvContentPartPr>
                  <p14:cNvPr id="85" name="Freihand 84">
                    <a:extLst>
                      <a:ext uri="{FF2B5EF4-FFF2-40B4-BE49-F238E27FC236}">
                        <a16:creationId xmlns:a16="http://schemas.microsoft.com/office/drawing/2014/main" id="{EF7A06D5-20EC-4D58-86F0-C8B5035DF57B}"/>
                      </a:ext>
                    </a:extLst>
                  </p14:cNvPr>
                  <p14:cNvContentPartPr/>
                  <p14:nvPr/>
                </p14:nvContentPartPr>
                <p14:xfrm>
                  <a:off x="2218246" y="2208914"/>
                  <a:ext cx="522360" cy="31320"/>
                </p14:xfrm>
              </p:contentPart>
            </mc:Choice>
            <mc:Fallback xmlns="">
              <p:pic>
                <p:nvPicPr>
                  <p:cNvPr id="85" name="Freihand 84">
                    <a:extLst>
                      <a:ext uri="{FF2B5EF4-FFF2-40B4-BE49-F238E27FC236}">
                        <a16:creationId xmlns:a16="http://schemas.microsoft.com/office/drawing/2014/main" id="{EF7A06D5-20EC-4D58-86F0-C8B5035DF57B}"/>
                      </a:ext>
                    </a:extLst>
                  </p:cNvPr>
                  <p:cNvPicPr/>
                  <p:nvPr/>
                </p:nvPicPr>
                <p:blipFill>
                  <a:blip r:embed="rId53"/>
                  <a:stretch>
                    <a:fillRect/>
                  </a:stretch>
                </p:blipFill>
                <p:spPr>
                  <a:xfrm>
                    <a:off x="2209606" y="2199914"/>
                    <a:ext cx="540000" cy="48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1">
                <p14:nvContentPartPr>
                  <p14:cNvPr id="86" name="Freihand 85">
                    <a:extLst>
                      <a:ext uri="{FF2B5EF4-FFF2-40B4-BE49-F238E27FC236}">
                        <a16:creationId xmlns:a16="http://schemas.microsoft.com/office/drawing/2014/main" id="{FCBDD1EB-D507-4F9D-AE89-5603C544AF24}"/>
                      </a:ext>
                    </a:extLst>
                  </p14:cNvPr>
                  <p14:cNvContentPartPr/>
                  <p14:nvPr/>
                </p14:nvContentPartPr>
                <p14:xfrm>
                  <a:off x="2277286" y="1464074"/>
                  <a:ext cx="451440" cy="33840"/>
                </p14:xfrm>
              </p:contentPart>
            </mc:Choice>
            <mc:Fallback xmlns="">
              <p:pic>
                <p:nvPicPr>
                  <p:cNvPr id="86" name="Freihand 85">
                    <a:extLst>
                      <a:ext uri="{FF2B5EF4-FFF2-40B4-BE49-F238E27FC236}">
                        <a16:creationId xmlns:a16="http://schemas.microsoft.com/office/drawing/2014/main" id="{FCBDD1EB-D507-4F9D-AE89-5603C544AF24}"/>
                      </a:ext>
                    </a:extLst>
                  </p:cNvPr>
                  <p:cNvPicPr/>
                  <p:nvPr/>
                </p:nvPicPr>
                <p:blipFill>
                  <a:blip r:embed="rId55"/>
                  <a:stretch>
                    <a:fillRect/>
                  </a:stretch>
                </p:blipFill>
                <p:spPr>
                  <a:xfrm>
                    <a:off x="2268646" y="1455434"/>
                    <a:ext cx="469080" cy="51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2">
                <p14:nvContentPartPr>
                  <p14:cNvPr id="87" name="Freihand 86">
                    <a:extLst>
                      <a:ext uri="{FF2B5EF4-FFF2-40B4-BE49-F238E27FC236}">
                        <a16:creationId xmlns:a16="http://schemas.microsoft.com/office/drawing/2014/main" id="{B433EA60-4B21-416B-9358-2F0FCE57BCE5}"/>
                      </a:ext>
                    </a:extLst>
                  </p14:cNvPr>
                  <p14:cNvContentPartPr/>
                  <p14:nvPr/>
                </p14:nvContentPartPr>
                <p14:xfrm>
                  <a:off x="2274766" y="1654514"/>
                  <a:ext cx="477000" cy="53280"/>
                </p14:xfrm>
              </p:contentPart>
            </mc:Choice>
            <mc:Fallback xmlns="">
              <p:pic>
                <p:nvPicPr>
                  <p:cNvPr id="87" name="Freihand 86">
                    <a:extLst>
                      <a:ext uri="{FF2B5EF4-FFF2-40B4-BE49-F238E27FC236}">
                        <a16:creationId xmlns:a16="http://schemas.microsoft.com/office/drawing/2014/main" id="{B433EA60-4B21-416B-9358-2F0FCE57BCE5}"/>
                      </a:ext>
                    </a:extLst>
                  </p:cNvPr>
                  <p:cNvPicPr/>
                  <p:nvPr/>
                </p:nvPicPr>
                <p:blipFill>
                  <a:blip r:embed="rId57"/>
                  <a:stretch>
                    <a:fillRect/>
                  </a:stretch>
                </p:blipFill>
                <p:spPr>
                  <a:xfrm>
                    <a:off x="2265766" y="1645514"/>
                    <a:ext cx="494640" cy="70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3">
                <p14:nvContentPartPr>
                  <p14:cNvPr id="88" name="Freihand 87">
                    <a:extLst>
                      <a:ext uri="{FF2B5EF4-FFF2-40B4-BE49-F238E27FC236}">
                        <a16:creationId xmlns:a16="http://schemas.microsoft.com/office/drawing/2014/main" id="{B0968708-A7E0-4696-9874-0C359CC33633}"/>
                      </a:ext>
                    </a:extLst>
                  </p14:cNvPr>
                  <p14:cNvContentPartPr/>
                  <p14:nvPr/>
                </p14:nvContentPartPr>
                <p14:xfrm>
                  <a:off x="2274766" y="1851794"/>
                  <a:ext cx="457920" cy="30960"/>
                </p14:xfrm>
              </p:contentPart>
            </mc:Choice>
            <mc:Fallback xmlns="">
              <p:pic>
                <p:nvPicPr>
                  <p:cNvPr id="88" name="Freihand 87">
                    <a:extLst>
                      <a:ext uri="{FF2B5EF4-FFF2-40B4-BE49-F238E27FC236}">
                        <a16:creationId xmlns:a16="http://schemas.microsoft.com/office/drawing/2014/main" id="{B0968708-A7E0-4696-9874-0C359CC33633}"/>
                      </a:ext>
                    </a:extLst>
                  </p:cNvPr>
                  <p:cNvPicPr/>
                  <p:nvPr/>
                </p:nvPicPr>
                <p:blipFill>
                  <a:blip r:embed="rId59"/>
                  <a:stretch>
                    <a:fillRect/>
                  </a:stretch>
                </p:blipFill>
                <p:spPr>
                  <a:xfrm>
                    <a:off x="2266126" y="1842794"/>
                    <a:ext cx="475560" cy="48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4">
                <p14:nvContentPartPr>
                  <p14:cNvPr id="89" name="Freihand 88">
                    <a:extLst>
                      <a:ext uri="{FF2B5EF4-FFF2-40B4-BE49-F238E27FC236}">
                        <a16:creationId xmlns:a16="http://schemas.microsoft.com/office/drawing/2014/main" id="{C0EB9204-A130-414B-A3DC-D712B0FB524D}"/>
                      </a:ext>
                    </a:extLst>
                  </p14:cNvPr>
                  <p14:cNvContentPartPr/>
                  <p14:nvPr/>
                </p14:nvContentPartPr>
                <p14:xfrm>
                  <a:off x="2272246" y="1951514"/>
                  <a:ext cx="470880" cy="76680"/>
                </p14:xfrm>
              </p:contentPart>
            </mc:Choice>
            <mc:Fallback xmlns="">
              <p:pic>
                <p:nvPicPr>
                  <p:cNvPr id="89" name="Freihand 88">
                    <a:extLst>
                      <a:ext uri="{FF2B5EF4-FFF2-40B4-BE49-F238E27FC236}">
                        <a16:creationId xmlns:a16="http://schemas.microsoft.com/office/drawing/2014/main" id="{C0EB9204-A130-414B-A3DC-D712B0FB524D}"/>
                      </a:ext>
                    </a:extLst>
                  </p:cNvPr>
                  <p:cNvPicPr/>
                  <p:nvPr/>
                </p:nvPicPr>
                <p:blipFill>
                  <a:blip r:embed="rId61"/>
                  <a:stretch>
                    <a:fillRect/>
                  </a:stretch>
                </p:blipFill>
                <p:spPr>
                  <a:xfrm>
                    <a:off x="2263246" y="1942874"/>
                    <a:ext cx="488520" cy="94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5">
                <p14:nvContentPartPr>
                  <p14:cNvPr id="90" name="Freihand 89">
                    <a:extLst>
                      <a:ext uri="{FF2B5EF4-FFF2-40B4-BE49-F238E27FC236}">
                        <a16:creationId xmlns:a16="http://schemas.microsoft.com/office/drawing/2014/main" id="{65871122-20F2-4684-8562-F6EB99EE1045}"/>
                      </a:ext>
                    </a:extLst>
                  </p14:cNvPr>
                  <p14:cNvContentPartPr/>
                  <p14:nvPr/>
                </p14:nvContentPartPr>
                <p14:xfrm>
                  <a:off x="2403286" y="1284074"/>
                  <a:ext cx="42840" cy="184320"/>
                </p14:xfrm>
              </p:contentPart>
            </mc:Choice>
            <mc:Fallback xmlns="">
              <p:pic>
                <p:nvPicPr>
                  <p:cNvPr id="90" name="Freihand 89">
                    <a:extLst>
                      <a:ext uri="{FF2B5EF4-FFF2-40B4-BE49-F238E27FC236}">
                        <a16:creationId xmlns:a16="http://schemas.microsoft.com/office/drawing/2014/main" id="{65871122-20F2-4684-8562-F6EB99EE1045}"/>
                      </a:ext>
                    </a:extLst>
                  </p:cNvPr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2394286" y="1275434"/>
                    <a:ext cx="60480" cy="201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6">
                <p14:nvContentPartPr>
                  <p14:cNvPr id="91" name="Freihand 90">
                    <a:extLst>
                      <a:ext uri="{FF2B5EF4-FFF2-40B4-BE49-F238E27FC236}">
                        <a16:creationId xmlns:a16="http://schemas.microsoft.com/office/drawing/2014/main" id="{F7878340-F1B7-42E2-9B07-BFB464CE89C5}"/>
                      </a:ext>
                    </a:extLst>
                  </p14:cNvPr>
                  <p14:cNvContentPartPr/>
                  <p14:nvPr/>
                </p14:nvContentPartPr>
                <p14:xfrm>
                  <a:off x="2596606" y="1294874"/>
                  <a:ext cx="54720" cy="156600"/>
                </p14:xfrm>
              </p:contentPart>
            </mc:Choice>
            <mc:Fallback xmlns="">
              <p:pic>
                <p:nvPicPr>
                  <p:cNvPr id="91" name="Freihand 90">
                    <a:extLst>
                      <a:ext uri="{FF2B5EF4-FFF2-40B4-BE49-F238E27FC236}">
                        <a16:creationId xmlns:a16="http://schemas.microsoft.com/office/drawing/2014/main" id="{F7878340-F1B7-42E2-9B07-BFB464CE89C5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2587606" y="1285874"/>
                    <a:ext cx="72360" cy="174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7">
                <p14:nvContentPartPr>
                  <p14:cNvPr id="92" name="Freihand 91">
                    <a:extLst>
                      <a:ext uri="{FF2B5EF4-FFF2-40B4-BE49-F238E27FC236}">
                        <a16:creationId xmlns:a16="http://schemas.microsoft.com/office/drawing/2014/main" id="{C1F46451-38FA-4A9F-A732-B19CFE15A97E}"/>
                      </a:ext>
                    </a:extLst>
                  </p14:cNvPr>
                  <p14:cNvContentPartPr/>
                  <p14:nvPr/>
                </p14:nvContentPartPr>
                <p14:xfrm>
                  <a:off x="2542606" y="1475954"/>
                  <a:ext cx="19800" cy="185760"/>
                </p14:xfrm>
              </p:contentPart>
            </mc:Choice>
            <mc:Fallback xmlns="">
              <p:pic>
                <p:nvPicPr>
                  <p:cNvPr id="92" name="Freihand 91">
                    <a:extLst>
                      <a:ext uri="{FF2B5EF4-FFF2-40B4-BE49-F238E27FC236}">
                        <a16:creationId xmlns:a16="http://schemas.microsoft.com/office/drawing/2014/main" id="{C1F46451-38FA-4A9F-A732-B19CFE15A97E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2533606" y="1466954"/>
                    <a:ext cx="37440" cy="203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8">
                <p14:nvContentPartPr>
                  <p14:cNvPr id="93" name="Freihand 92">
                    <a:extLst>
                      <a:ext uri="{FF2B5EF4-FFF2-40B4-BE49-F238E27FC236}">
                        <a16:creationId xmlns:a16="http://schemas.microsoft.com/office/drawing/2014/main" id="{1F33ADE1-E7EB-4D88-B941-8EE67471591B}"/>
                      </a:ext>
                    </a:extLst>
                  </p14:cNvPr>
                  <p14:cNvContentPartPr/>
                  <p14:nvPr/>
                </p14:nvContentPartPr>
                <p14:xfrm>
                  <a:off x="2352526" y="1685474"/>
                  <a:ext cx="15840" cy="144720"/>
                </p14:xfrm>
              </p:contentPart>
            </mc:Choice>
            <mc:Fallback xmlns="">
              <p:pic>
                <p:nvPicPr>
                  <p:cNvPr id="93" name="Freihand 92">
                    <a:extLst>
                      <a:ext uri="{FF2B5EF4-FFF2-40B4-BE49-F238E27FC236}">
                        <a16:creationId xmlns:a16="http://schemas.microsoft.com/office/drawing/2014/main" id="{1F33ADE1-E7EB-4D88-B941-8EE67471591B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2343526" y="1676474"/>
                    <a:ext cx="33480" cy="16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9">
                <p14:nvContentPartPr>
                  <p14:cNvPr id="94" name="Freihand 93">
                    <a:extLst>
                      <a:ext uri="{FF2B5EF4-FFF2-40B4-BE49-F238E27FC236}">
                        <a16:creationId xmlns:a16="http://schemas.microsoft.com/office/drawing/2014/main" id="{8289ED48-7900-436B-A9FE-C024B6B44FF6}"/>
                      </a:ext>
                    </a:extLst>
                  </p14:cNvPr>
                  <p14:cNvContentPartPr/>
                  <p14:nvPr/>
                </p14:nvContentPartPr>
                <p14:xfrm>
                  <a:off x="2677606" y="1652714"/>
                  <a:ext cx="20520" cy="196920"/>
                </p14:xfrm>
              </p:contentPart>
            </mc:Choice>
            <mc:Fallback xmlns="">
              <p:pic>
                <p:nvPicPr>
                  <p:cNvPr id="94" name="Freihand 93">
                    <a:extLst>
                      <a:ext uri="{FF2B5EF4-FFF2-40B4-BE49-F238E27FC236}">
                        <a16:creationId xmlns:a16="http://schemas.microsoft.com/office/drawing/2014/main" id="{8289ED48-7900-436B-A9FE-C024B6B44FF6}"/>
                      </a:ext>
                    </a:extLst>
                  </p:cNvPr>
                  <p:cNvPicPr/>
                  <p:nvPr/>
                </p:nvPicPr>
                <p:blipFill>
                  <a:blip r:embed="rId71"/>
                  <a:stretch>
                    <a:fillRect/>
                  </a:stretch>
                </p:blipFill>
                <p:spPr>
                  <a:xfrm>
                    <a:off x="2668606" y="1643714"/>
                    <a:ext cx="38160" cy="21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0">
                <p14:nvContentPartPr>
                  <p14:cNvPr id="95" name="Freihand 94">
                    <a:extLst>
                      <a:ext uri="{FF2B5EF4-FFF2-40B4-BE49-F238E27FC236}">
                        <a16:creationId xmlns:a16="http://schemas.microsoft.com/office/drawing/2014/main" id="{B6832E5E-A89B-4628-8FBB-38183CD6B4C5}"/>
                      </a:ext>
                    </a:extLst>
                  </p14:cNvPr>
                  <p14:cNvContentPartPr/>
                  <p14:nvPr/>
                </p14:nvContentPartPr>
                <p14:xfrm>
                  <a:off x="2449366" y="1852514"/>
                  <a:ext cx="14040" cy="147600"/>
                </p14:xfrm>
              </p:contentPart>
            </mc:Choice>
            <mc:Fallback xmlns="">
              <p:pic>
                <p:nvPicPr>
                  <p:cNvPr id="95" name="Freihand 94">
                    <a:extLst>
                      <a:ext uri="{FF2B5EF4-FFF2-40B4-BE49-F238E27FC236}">
                        <a16:creationId xmlns:a16="http://schemas.microsoft.com/office/drawing/2014/main" id="{B6832E5E-A89B-4628-8FBB-38183CD6B4C5}"/>
                      </a:ext>
                    </a:extLst>
                  </p:cNvPr>
                  <p:cNvPicPr/>
                  <p:nvPr/>
                </p:nvPicPr>
                <p:blipFill>
                  <a:blip r:embed="rId73"/>
                  <a:stretch>
                    <a:fillRect/>
                  </a:stretch>
                </p:blipFill>
                <p:spPr>
                  <a:xfrm>
                    <a:off x="2440726" y="1843514"/>
                    <a:ext cx="31680" cy="165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1">
                <p14:nvContentPartPr>
                  <p14:cNvPr id="96" name="Freihand 95">
                    <a:extLst>
                      <a:ext uri="{FF2B5EF4-FFF2-40B4-BE49-F238E27FC236}">
                        <a16:creationId xmlns:a16="http://schemas.microsoft.com/office/drawing/2014/main" id="{0C8520CE-3526-4C86-937E-4F310BDD1C85}"/>
                      </a:ext>
                    </a:extLst>
                  </p14:cNvPr>
                  <p14:cNvContentPartPr/>
                  <p14:nvPr/>
                </p14:nvContentPartPr>
                <p14:xfrm>
                  <a:off x="2564566" y="2006234"/>
                  <a:ext cx="16200" cy="214920"/>
                </p14:xfrm>
              </p:contentPart>
            </mc:Choice>
            <mc:Fallback xmlns="">
              <p:pic>
                <p:nvPicPr>
                  <p:cNvPr id="96" name="Freihand 95">
                    <a:extLst>
                      <a:ext uri="{FF2B5EF4-FFF2-40B4-BE49-F238E27FC236}">
                        <a16:creationId xmlns:a16="http://schemas.microsoft.com/office/drawing/2014/main" id="{0C8520CE-3526-4C86-937E-4F310BDD1C85}"/>
                      </a:ext>
                    </a:extLst>
                  </p:cNvPr>
                  <p:cNvPicPr/>
                  <p:nvPr/>
                </p:nvPicPr>
                <p:blipFill>
                  <a:blip r:embed="rId75"/>
                  <a:stretch>
                    <a:fillRect/>
                  </a:stretch>
                </p:blipFill>
                <p:spPr>
                  <a:xfrm>
                    <a:off x="2555926" y="1997234"/>
                    <a:ext cx="33840" cy="232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2">
                <p14:nvContentPartPr>
                  <p14:cNvPr id="97" name="Freihand 96">
                    <a:extLst>
                      <a:ext uri="{FF2B5EF4-FFF2-40B4-BE49-F238E27FC236}">
                        <a16:creationId xmlns:a16="http://schemas.microsoft.com/office/drawing/2014/main" id="{C8577DE4-0E70-4F01-B313-3D56B35AADBF}"/>
                      </a:ext>
                    </a:extLst>
                  </p14:cNvPr>
                  <p14:cNvContentPartPr/>
                  <p14:nvPr/>
                </p14:nvContentPartPr>
                <p14:xfrm>
                  <a:off x="2356126" y="2024954"/>
                  <a:ext cx="23040" cy="176400"/>
                </p14:xfrm>
              </p:contentPart>
            </mc:Choice>
            <mc:Fallback xmlns="">
              <p:pic>
                <p:nvPicPr>
                  <p:cNvPr id="97" name="Freihand 96">
                    <a:extLst>
                      <a:ext uri="{FF2B5EF4-FFF2-40B4-BE49-F238E27FC236}">
                        <a16:creationId xmlns:a16="http://schemas.microsoft.com/office/drawing/2014/main" id="{C8577DE4-0E70-4F01-B313-3D56B35AADBF}"/>
                      </a:ext>
                    </a:extLst>
                  </p:cNvPr>
                  <p:cNvPicPr/>
                  <p:nvPr/>
                </p:nvPicPr>
                <p:blipFill>
                  <a:blip r:embed="rId77"/>
                  <a:stretch>
                    <a:fillRect/>
                  </a:stretch>
                </p:blipFill>
                <p:spPr>
                  <a:xfrm>
                    <a:off x="2347486" y="2016314"/>
                    <a:ext cx="40680" cy="1940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98" name="Gruppieren 97">
            <a:extLst>
              <a:ext uri="{FF2B5EF4-FFF2-40B4-BE49-F238E27FC236}">
                <a16:creationId xmlns:a16="http://schemas.microsoft.com/office/drawing/2014/main" id="{DA7C176F-9C53-4944-9A2C-42D1FD23440B}"/>
              </a:ext>
            </a:extLst>
          </p:cNvPr>
          <p:cNvGrpSpPr/>
          <p:nvPr/>
        </p:nvGrpSpPr>
        <p:grpSpPr>
          <a:xfrm>
            <a:off x="8971433" y="4819566"/>
            <a:ext cx="545760" cy="984600"/>
            <a:chOff x="2218246" y="1257434"/>
            <a:chExt cx="545760" cy="98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99" name="Freihand 98">
                  <a:extLst>
                    <a:ext uri="{FF2B5EF4-FFF2-40B4-BE49-F238E27FC236}">
                      <a16:creationId xmlns:a16="http://schemas.microsoft.com/office/drawing/2014/main" id="{243EE0B7-884C-435A-A16E-BDD904480DF1}"/>
                    </a:ext>
                  </a:extLst>
                </p14:cNvPr>
                <p14:cNvContentPartPr/>
                <p14:nvPr/>
              </p14:nvContentPartPr>
              <p14:xfrm>
                <a:off x="2231566" y="1344914"/>
                <a:ext cx="41040" cy="860040"/>
              </p14:xfrm>
            </p:contentPart>
          </mc:Choice>
          <mc:Fallback xmlns="">
            <p:pic>
              <p:nvPicPr>
                <p:cNvPr id="99" name="Freihand 98">
                  <a:extLst>
                    <a:ext uri="{FF2B5EF4-FFF2-40B4-BE49-F238E27FC236}">
                      <a16:creationId xmlns:a16="http://schemas.microsoft.com/office/drawing/2014/main" id="{243EE0B7-884C-435A-A16E-BDD904480DF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222926" y="1336274"/>
                  <a:ext cx="58680" cy="8776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00" name="Gruppieren 99">
              <a:extLst>
                <a:ext uri="{FF2B5EF4-FFF2-40B4-BE49-F238E27FC236}">
                  <a16:creationId xmlns:a16="http://schemas.microsoft.com/office/drawing/2014/main" id="{A36C1413-3761-41FE-B1C0-E75063A0EF1C}"/>
                </a:ext>
              </a:extLst>
            </p:cNvPr>
            <p:cNvGrpSpPr/>
            <p:nvPr/>
          </p:nvGrpSpPr>
          <p:grpSpPr>
            <a:xfrm>
              <a:off x="2218246" y="1257434"/>
              <a:ext cx="545760" cy="984600"/>
              <a:chOff x="2218246" y="1257434"/>
              <a:chExt cx="545760" cy="9846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94">
                <p14:nvContentPartPr>
                  <p14:cNvPr id="101" name="Freihand 100">
                    <a:extLst>
                      <a:ext uri="{FF2B5EF4-FFF2-40B4-BE49-F238E27FC236}">
                        <a16:creationId xmlns:a16="http://schemas.microsoft.com/office/drawing/2014/main" id="{33A6505F-9D8F-47F4-A580-212EBCEC0663}"/>
                      </a:ext>
                    </a:extLst>
                  </p14:cNvPr>
                  <p14:cNvContentPartPr/>
                  <p14:nvPr/>
                </p14:nvContentPartPr>
                <p14:xfrm>
                  <a:off x="2270086" y="1257434"/>
                  <a:ext cx="493920" cy="984600"/>
                </p14:xfrm>
              </p:contentPart>
            </mc:Choice>
            <mc:Fallback xmlns="">
              <p:pic>
                <p:nvPicPr>
                  <p:cNvPr id="101" name="Freihand 100">
                    <a:extLst>
                      <a:ext uri="{FF2B5EF4-FFF2-40B4-BE49-F238E27FC236}">
                        <a16:creationId xmlns:a16="http://schemas.microsoft.com/office/drawing/2014/main" id="{33A6505F-9D8F-47F4-A580-212EBCEC0663}"/>
                      </a:ext>
                    </a:extLst>
                  </p:cNvPr>
                  <p:cNvPicPr/>
                  <p:nvPr/>
                </p:nvPicPr>
                <p:blipFill>
                  <a:blip r:embed="rId51"/>
                  <a:stretch>
                    <a:fillRect/>
                  </a:stretch>
                </p:blipFill>
                <p:spPr>
                  <a:xfrm>
                    <a:off x="2261446" y="1248794"/>
                    <a:ext cx="511560" cy="1002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5">
                <p14:nvContentPartPr>
                  <p14:cNvPr id="102" name="Freihand 101">
                    <a:extLst>
                      <a:ext uri="{FF2B5EF4-FFF2-40B4-BE49-F238E27FC236}">
                        <a16:creationId xmlns:a16="http://schemas.microsoft.com/office/drawing/2014/main" id="{DFF31416-94DB-460B-BA7C-36EDB215D9D3}"/>
                      </a:ext>
                    </a:extLst>
                  </p14:cNvPr>
                  <p14:cNvContentPartPr/>
                  <p14:nvPr/>
                </p14:nvContentPartPr>
                <p14:xfrm>
                  <a:off x="2218246" y="2208914"/>
                  <a:ext cx="522360" cy="31320"/>
                </p14:xfrm>
              </p:contentPart>
            </mc:Choice>
            <mc:Fallback xmlns="">
              <p:pic>
                <p:nvPicPr>
                  <p:cNvPr id="102" name="Freihand 101">
                    <a:extLst>
                      <a:ext uri="{FF2B5EF4-FFF2-40B4-BE49-F238E27FC236}">
                        <a16:creationId xmlns:a16="http://schemas.microsoft.com/office/drawing/2014/main" id="{DFF31416-94DB-460B-BA7C-36EDB215D9D3}"/>
                      </a:ext>
                    </a:extLst>
                  </p:cNvPr>
                  <p:cNvPicPr/>
                  <p:nvPr/>
                </p:nvPicPr>
                <p:blipFill>
                  <a:blip r:embed="rId53"/>
                  <a:stretch>
                    <a:fillRect/>
                  </a:stretch>
                </p:blipFill>
                <p:spPr>
                  <a:xfrm>
                    <a:off x="2209606" y="2199914"/>
                    <a:ext cx="540000" cy="48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6">
                <p14:nvContentPartPr>
                  <p14:cNvPr id="103" name="Freihand 102">
                    <a:extLst>
                      <a:ext uri="{FF2B5EF4-FFF2-40B4-BE49-F238E27FC236}">
                        <a16:creationId xmlns:a16="http://schemas.microsoft.com/office/drawing/2014/main" id="{A8013898-0E44-4BCC-8149-80DBA965D42E}"/>
                      </a:ext>
                    </a:extLst>
                  </p14:cNvPr>
                  <p14:cNvContentPartPr/>
                  <p14:nvPr/>
                </p14:nvContentPartPr>
                <p14:xfrm>
                  <a:off x="2277286" y="1464074"/>
                  <a:ext cx="451440" cy="33840"/>
                </p14:xfrm>
              </p:contentPart>
            </mc:Choice>
            <mc:Fallback xmlns="">
              <p:pic>
                <p:nvPicPr>
                  <p:cNvPr id="103" name="Freihand 102">
                    <a:extLst>
                      <a:ext uri="{FF2B5EF4-FFF2-40B4-BE49-F238E27FC236}">
                        <a16:creationId xmlns:a16="http://schemas.microsoft.com/office/drawing/2014/main" id="{A8013898-0E44-4BCC-8149-80DBA965D42E}"/>
                      </a:ext>
                    </a:extLst>
                  </p:cNvPr>
                  <p:cNvPicPr/>
                  <p:nvPr/>
                </p:nvPicPr>
                <p:blipFill>
                  <a:blip r:embed="rId55"/>
                  <a:stretch>
                    <a:fillRect/>
                  </a:stretch>
                </p:blipFill>
                <p:spPr>
                  <a:xfrm>
                    <a:off x="2268646" y="1455434"/>
                    <a:ext cx="469080" cy="51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7">
                <p14:nvContentPartPr>
                  <p14:cNvPr id="104" name="Freihand 103">
                    <a:extLst>
                      <a:ext uri="{FF2B5EF4-FFF2-40B4-BE49-F238E27FC236}">
                        <a16:creationId xmlns:a16="http://schemas.microsoft.com/office/drawing/2014/main" id="{9BCFAD4A-F266-4B7D-A982-49A09FB2EFD5}"/>
                      </a:ext>
                    </a:extLst>
                  </p14:cNvPr>
                  <p14:cNvContentPartPr/>
                  <p14:nvPr/>
                </p14:nvContentPartPr>
                <p14:xfrm>
                  <a:off x="2274766" y="1654514"/>
                  <a:ext cx="477000" cy="53280"/>
                </p14:xfrm>
              </p:contentPart>
            </mc:Choice>
            <mc:Fallback xmlns="">
              <p:pic>
                <p:nvPicPr>
                  <p:cNvPr id="104" name="Freihand 103">
                    <a:extLst>
                      <a:ext uri="{FF2B5EF4-FFF2-40B4-BE49-F238E27FC236}">
                        <a16:creationId xmlns:a16="http://schemas.microsoft.com/office/drawing/2014/main" id="{9BCFAD4A-F266-4B7D-A982-49A09FB2EFD5}"/>
                      </a:ext>
                    </a:extLst>
                  </p:cNvPr>
                  <p:cNvPicPr/>
                  <p:nvPr/>
                </p:nvPicPr>
                <p:blipFill>
                  <a:blip r:embed="rId57"/>
                  <a:stretch>
                    <a:fillRect/>
                  </a:stretch>
                </p:blipFill>
                <p:spPr>
                  <a:xfrm>
                    <a:off x="2265766" y="1645514"/>
                    <a:ext cx="494640" cy="70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8">
                <p14:nvContentPartPr>
                  <p14:cNvPr id="105" name="Freihand 104">
                    <a:extLst>
                      <a:ext uri="{FF2B5EF4-FFF2-40B4-BE49-F238E27FC236}">
                        <a16:creationId xmlns:a16="http://schemas.microsoft.com/office/drawing/2014/main" id="{6C3EAEDC-D186-4E7F-9078-E9882D194C40}"/>
                      </a:ext>
                    </a:extLst>
                  </p14:cNvPr>
                  <p14:cNvContentPartPr/>
                  <p14:nvPr/>
                </p14:nvContentPartPr>
                <p14:xfrm>
                  <a:off x="2274766" y="1851794"/>
                  <a:ext cx="457920" cy="30960"/>
                </p14:xfrm>
              </p:contentPart>
            </mc:Choice>
            <mc:Fallback xmlns="">
              <p:pic>
                <p:nvPicPr>
                  <p:cNvPr id="105" name="Freihand 104">
                    <a:extLst>
                      <a:ext uri="{FF2B5EF4-FFF2-40B4-BE49-F238E27FC236}">
                        <a16:creationId xmlns:a16="http://schemas.microsoft.com/office/drawing/2014/main" id="{6C3EAEDC-D186-4E7F-9078-E9882D194C40}"/>
                      </a:ext>
                    </a:extLst>
                  </p:cNvPr>
                  <p:cNvPicPr/>
                  <p:nvPr/>
                </p:nvPicPr>
                <p:blipFill>
                  <a:blip r:embed="rId59"/>
                  <a:stretch>
                    <a:fillRect/>
                  </a:stretch>
                </p:blipFill>
                <p:spPr>
                  <a:xfrm>
                    <a:off x="2266126" y="1842794"/>
                    <a:ext cx="475560" cy="48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9">
                <p14:nvContentPartPr>
                  <p14:cNvPr id="106" name="Freihand 105">
                    <a:extLst>
                      <a:ext uri="{FF2B5EF4-FFF2-40B4-BE49-F238E27FC236}">
                        <a16:creationId xmlns:a16="http://schemas.microsoft.com/office/drawing/2014/main" id="{F6992C51-6C59-4A49-9397-9C2EA231AB63}"/>
                      </a:ext>
                    </a:extLst>
                  </p14:cNvPr>
                  <p14:cNvContentPartPr/>
                  <p14:nvPr/>
                </p14:nvContentPartPr>
                <p14:xfrm>
                  <a:off x="2272246" y="1951514"/>
                  <a:ext cx="470880" cy="76680"/>
                </p14:xfrm>
              </p:contentPart>
            </mc:Choice>
            <mc:Fallback xmlns="">
              <p:pic>
                <p:nvPicPr>
                  <p:cNvPr id="106" name="Freihand 105">
                    <a:extLst>
                      <a:ext uri="{FF2B5EF4-FFF2-40B4-BE49-F238E27FC236}">
                        <a16:creationId xmlns:a16="http://schemas.microsoft.com/office/drawing/2014/main" id="{F6992C51-6C59-4A49-9397-9C2EA231AB63}"/>
                      </a:ext>
                    </a:extLst>
                  </p:cNvPr>
                  <p:cNvPicPr/>
                  <p:nvPr/>
                </p:nvPicPr>
                <p:blipFill>
                  <a:blip r:embed="rId61"/>
                  <a:stretch>
                    <a:fillRect/>
                  </a:stretch>
                </p:blipFill>
                <p:spPr>
                  <a:xfrm>
                    <a:off x="2263246" y="1942874"/>
                    <a:ext cx="488520" cy="94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0">
                <p14:nvContentPartPr>
                  <p14:cNvPr id="107" name="Freihand 106">
                    <a:extLst>
                      <a:ext uri="{FF2B5EF4-FFF2-40B4-BE49-F238E27FC236}">
                        <a16:creationId xmlns:a16="http://schemas.microsoft.com/office/drawing/2014/main" id="{49EFAC90-59C6-46ED-9CBA-06657F48D36F}"/>
                      </a:ext>
                    </a:extLst>
                  </p14:cNvPr>
                  <p14:cNvContentPartPr/>
                  <p14:nvPr/>
                </p14:nvContentPartPr>
                <p14:xfrm>
                  <a:off x="2403286" y="1284074"/>
                  <a:ext cx="42840" cy="184320"/>
                </p14:xfrm>
              </p:contentPart>
            </mc:Choice>
            <mc:Fallback xmlns="">
              <p:pic>
                <p:nvPicPr>
                  <p:cNvPr id="107" name="Freihand 106">
                    <a:extLst>
                      <a:ext uri="{FF2B5EF4-FFF2-40B4-BE49-F238E27FC236}">
                        <a16:creationId xmlns:a16="http://schemas.microsoft.com/office/drawing/2014/main" id="{49EFAC90-59C6-46ED-9CBA-06657F48D36F}"/>
                      </a:ext>
                    </a:extLst>
                  </p:cNvPr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2394286" y="1275434"/>
                    <a:ext cx="60480" cy="201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1">
                <p14:nvContentPartPr>
                  <p14:cNvPr id="108" name="Freihand 107">
                    <a:extLst>
                      <a:ext uri="{FF2B5EF4-FFF2-40B4-BE49-F238E27FC236}">
                        <a16:creationId xmlns:a16="http://schemas.microsoft.com/office/drawing/2014/main" id="{8E2BA7FE-E1B4-488A-B591-33A5EEC09FAA}"/>
                      </a:ext>
                    </a:extLst>
                  </p14:cNvPr>
                  <p14:cNvContentPartPr/>
                  <p14:nvPr/>
                </p14:nvContentPartPr>
                <p14:xfrm>
                  <a:off x="2596606" y="1294874"/>
                  <a:ext cx="54720" cy="156600"/>
                </p14:xfrm>
              </p:contentPart>
            </mc:Choice>
            <mc:Fallback xmlns="">
              <p:pic>
                <p:nvPicPr>
                  <p:cNvPr id="108" name="Freihand 107">
                    <a:extLst>
                      <a:ext uri="{FF2B5EF4-FFF2-40B4-BE49-F238E27FC236}">
                        <a16:creationId xmlns:a16="http://schemas.microsoft.com/office/drawing/2014/main" id="{8E2BA7FE-E1B4-488A-B591-33A5EEC09FAA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2587606" y="1285874"/>
                    <a:ext cx="72360" cy="174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2">
                <p14:nvContentPartPr>
                  <p14:cNvPr id="109" name="Freihand 108">
                    <a:extLst>
                      <a:ext uri="{FF2B5EF4-FFF2-40B4-BE49-F238E27FC236}">
                        <a16:creationId xmlns:a16="http://schemas.microsoft.com/office/drawing/2014/main" id="{E7FF4E0A-4CD2-4D23-B155-E7D23D14F675}"/>
                      </a:ext>
                    </a:extLst>
                  </p14:cNvPr>
                  <p14:cNvContentPartPr/>
                  <p14:nvPr/>
                </p14:nvContentPartPr>
                <p14:xfrm>
                  <a:off x="2542606" y="1475954"/>
                  <a:ext cx="19800" cy="185760"/>
                </p14:xfrm>
              </p:contentPart>
            </mc:Choice>
            <mc:Fallback xmlns="">
              <p:pic>
                <p:nvPicPr>
                  <p:cNvPr id="109" name="Freihand 108">
                    <a:extLst>
                      <a:ext uri="{FF2B5EF4-FFF2-40B4-BE49-F238E27FC236}">
                        <a16:creationId xmlns:a16="http://schemas.microsoft.com/office/drawing/2014/main" id="{E7FF4E0A-4CD2-4D23-B155-E7D23D14F675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2533606" y="1466954"/>
                    <a:ext cx="37440" cy="203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3">
                <p14:nvContentPartPr>
                  <p14:cNvPr id="110" name="Freihand 109">
                    <a:extLst>
                      <a:ext uri="{FF2B5EF4-FFF2-40B4-BE49-F238E27FC236}">
                        <a16:creationId xmlns:a16="http://schemas.microsoft.com/office/drawing/2014/main" id="{96745FEA-AAD2-4146-ADD7-C8AB5DC017A8}"/>
                      </a:ext>
                    </a:extLst>
                  </p14:cNvPr>
                  <p14:cNvContentPartPr/>
                  <p14:nvPr/>
                </p14:nvContentPartPr>
                <p14:xfrm>
                  <a:off x="2352526" y="1685474"/>
                  <a:ext cx="15840" cy="144720"/>
                </p14:xfrm>
              </p:contentPart>
            </mc:Choice>
            <mc:Fallback xmlns="">
              <p:pic>
                <p:nvPicPr>
                  <p:cNvPr id="110" name="Freihand 109">
                    <a:extLst>
                      <a:ext uri="{FF2B5EF4-FFF2-40B4-BE49-F238E27FC236}">
                        <a16:creationId xmlns:a16="http://schemas.microsoft.com/office/drawing/2014/main" id="{96745FEA-AAD2-4146-ADD7-C8AB5DC017A8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2343526" y="1676474"/>
                    <a:ext cx="33480" cy="16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4">
                <p14:nvContentPartPr>
                  <p14:cNvPr id="111" name="Freihand 110">
                    <a:extLst>
                      <a:ext uri="{FF2B5EF4-FFF2-40B4-BE49-F238E27FC236}">
                        <a16:creationId xmlns:a16="http://schemas.microsoft.com/office/drawing/2014/main" id="{CB9C9C05-C987-40F8-B7AF-742388CCF4D1}"/>
                      </a:ext>
                    </a:extLst>
                  </p14:cNvPr>
                  <p14:cNvContentPartPr/>
                  <p14:nvPr/>
                </p14:nvContentPartPr>
                <p14:xfrm>
                  <a:off x="2677606" y="1652714"/>
                  <a:ext cx="20520" cy="196920"/>
                </p14:xfrm>
              </p:contentPart>
            </mc:Choice>
            <mc:Fallback xmlns="">
              <p:pic>
                <p:nvPicPr>
                  <p:cNvPr id="111" name="Freihand 110">
                    <a:extLst>
                      <a:ext uri="{FF2B5EF4-FFF2-40B4-BE49-F238E27FC236}">
                        <a16:creationId xmlns:a16="http://schemas.microsoft.com/office/drawing/2014/main" id="{CB9C9C05-C987-40F8-B7AF-742388CCF4D1}"/>
                      </a:ext>
                    </a:extLst>
                  </p:cNvPr>
                  <p:cNvPicPr/>
                  <p:nvPr/>
                </p:nvPicPr>
                <p:blipFill>
                  <a:blip r:embed="rId71"/>
                  <a:stretch>
                    <a:fillRect/>
                  </a:stretch>
                </p:blipFill>
                <p:spPr>
                  <a:xfrm>
                    <a:off x="2668606" y="1643714"/>
                    <a:ext cx="38160" cy="21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5">
                <p14:nvContentPartPr>
                  <p14:cNvPr id="112" name="Freihand 111">
                    <a:extLst>
                      <a:ext uri="{FF2B5EF4-FFF2-40B4-BE49-F238E27FC236}">
                        <a16:creationId xmlns:a16="http://schemas.microsoft.com/office/drawing/2014/main" id="{EB719C0E-9F14-4AC8-BBCC-B122CDE9B682}"/>
                      </a:ext>
                    </a:extLst>
                  </p14:cNvPr>
                  <p14:cNvContentPartPr/>
                  <p14:nvPr/>
                </p14:nvContentPartPr>
                <p14:xfrm>
                  <a:off x="2449366" y="1852514"/>
                  <a:ext cx="14040" cy="147600"/>
                </p14:xfrm>
              </p:contentPart>
            </mc:Choice>
            <mc:Fallback xmlns="">
              <p:pic>
                <p:nvPicPr>
                  <p:cNvPr id="112" name="Freihand 111">
                    <a:extLst>
                      <a:ext uri="{FF2B5EF4-FFF2-40B4-BE49-F238E27FC236}">
                        <a16:creationId xmlns:a16="http://schemas.microsoft.com/office/drawing/2014/main" id="{EB719C0E-9F14-4AC8-BBCC-B122CDE9B682}"/>
                      </a:ext>
                    </a:extLst>
                  </p:cNvPr>
                  <p:cNvPicPr/>
                  <p:nvPr/>
                </p:nvPicPr>
                <p:blipFill>
                  <a:blip r:embed="rId73"/>
                  <a:stretch>
                    <a:fillRect/>
                  </a:stretch>
                </p:blipFill>
                <p:spPr>
                  <a:xfrm>
                    <a:off x="2440726" y="1843514"/>
                    <a:ext cx="31680" cy="165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6">
                <p14:nvContentPartPr>
                  <p14:cNvPr id="113" name="Freihand 112">
                    <a:extLst>
                      <a:ext uri="{FF2B5EF4-FFF2-40B4-BE49-F238E27FC236}">
                        <a16:creationId xmlns:a16="http://schemas.microsoft.com/office/drawing/2014/main" id="{6279244F-07D7-4556-97D5-E4D0F2939218}"/>
                      </a:ext>
                    </a:extLst>
                  </p14:cNvPr>
                  <p14:cNvContentPartPr/>
                  <p14:nvPr/>
                </p14:nvContentPartPr>
                <p14:xfrm>
                  <a:off x="2564566" y="2006234"/>
                  <a:ext cx="16200" cy="214920"/>
                </p14:xfrm>
              </p:contentPart>
            </mc:Choice>
            <mc:Fallback xmlns="">
              <p:pic>
                <p:nvPicPr>
                  <p:cNvPr id="113" name="Freihand 112">
                    <a:extLst>
                      <a:ext uri="{FF2B5EF4-FFF2-40B4-BE49-F238E27FC236}">
                        <a16:creationId xmlns:a16="http://schemas.microsoft.com/office/drawing/2014/main" id="{6279244F-07D7-4556-97D5-E4D0F2939218}"/>
                      </a:ext>
                    </a:extLst>
                  </p:cNvPr>
                  <p:cNvPicPr/>
                  <p:nvPr/>
                </p:nvPicPr>
                <p:blipFill>
                  <a:blip r:embed="rId75"/>
                  <a:stretch>
                    <a:fillRect/>
                  </a:stretch>
                </p:blipFill>
                <p:spPr>
                  <a:xfrm>
                    <a:off x="2555926" y="1997234"/>
                    <a:ext cx="33840" cy="232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7">
                <p14:nvContentPartPr>
                  <p14:cNvPr id="114" name="Freihand 113">
                    <a:extLst>
                      <a:ext uri="{FF2B5EF4-FFF2-40B4-BE49-F238E27FC236}">
                        <a16:creationId xmlns:a16="http://schemas.microsoft.com/office/drawing/2014/main" id="{15440CD9-9DC4-4C15-98EA-6013EB888D3D}"/>
                      </a:ext>
                    </a:extLst>
                  </p14:cNvPr>
                  <p14:cNvContentPartPr/>
                  <p14:nvPr/>
                </p14:nvContentPartPr>
                <p14:xfrm>
                  <a:off x="2356126" y="2024954"/>
                  <a:ext cx="23040" cy="176400"/>
                </p14:xfrm>
              </p:contentPart>
            </mc:Choice>
            <mc:Fallback xmlns="">
              <p:pic>
                <p:nvPicPr>
                  <p:cNvPr id="114" name="Freihand 113">
                    <a:extLst>
                      <a:ext uri="{FF2B5EF4-FFF2-40B4-BE49-F238E27FC236}">
                        <a16:creationId xmlns:a16="http://schemas.microsoft.com/office/drawing/2014/main" id="{15440CD9-9DC4-4C15-98EA-6013EB888D3D}"/>
                      </a:ext>
                    </a:extLst>
                  </p:cNvPr>
                  <p:cNvPicPr/>
                  <p:nvPr/>
                </p:nvPicPr>
                <p:blipFill>
                  <a:blip r:embed="rId77"/>
                  <a:stretch>
                    <a:fillRect/>
                  </a:stretch>
                </p:blipFill>
                <p:spPr>
                  <a:xfrm>
                    <a:off x="2347486" y="2016314"/>
                    <a:ext cx="40680" cy="1940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157" name="Gruppieren 156">
            <a:extLst>
              <a:ext uri="{FF2B5EF4-FFF2-40B4-BE49-F238E27FC236}">
                <a16:creationId xmlns:a16="http://schemas.microsoft.com/office/drawing/2014/main" id="{DFA07D9D-6316-4EBB-A04C-6292A80A2151}"/>
              </a:ext>
            </a:extLst>
          </p:cNvPr>
          <p:cNvGrpSpPr/>
          <p:nvPr/>
        </p:nvGrpSpPr>
        <p:grpSpPr>
          <a:xfrm>
            <a:off x="5239685" y="4848340"/>
            <a:ext cx="1265400" cy="960840"/>
            <a:chOff x="2717206" y="777914"/>
            <a:chExt cx="1265400" cy="96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53" name="Freihand 152">
                  <a:extLst>
                    <a:ext uri="{FF2B5EF4-FFF2-40B4-BE49-F238E27FC236}">
                      <a16:creationId xmlns:a16="http://schemas.microsoft.com/office/drawing/2014/main" id="{98E312BA-8C5E-4109-9A1A-2EBF0D23DE78}"/>
                    </a:ext>
                  </a:extLst>
                </p14:cNvPr>
                <p14:cNvContentPartPr/>
                <p14:nvPr/>
              </p14:nvContentPartPr>
              <p14:xfrm>
                <a:off x="2727646" y="823274"/>
                <a:ext cx="1219680" cy="915480"/>
              </p14:xfrm>
            </p:contentPart>
          </mc:Choice>
          <mc:Fallback xmlns="">
            <p:pic>
              <p:nvPicPr>
                <p:cNvPr id="153" name="Freihand 152">
                  <a:extLst>
                    <a:ext uri="{FF2B5EF4-FFF2-40B4-BE49-F238E27FC236}">
                      <a16:creationId xmlns:a16="http://schemas.microsoft.com/office/drawing/2014/main" id="{98E312BA-8C5E-4109-9A1A-2EBF0D23DE78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718646" y="814634"/>
                  <a:ext cx="1237320" cy="9331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56" name="Gruppieren 155">
              <a:extLst>
                <a:ext uri="{FF2B5EF4-FFF2-40B4-BE49-F238E27FC236}">
                  <a16:creationId xmlns:a16="http://schemas.microsoft.com/office/drawing/2014/main" id="{FAA26E1F-714E-4591-9617-88D17D23F021}"/>
                </a:ext>
              </a:extLst>
            </p:cNvPr>
            <p:cNvGrpSpPr/>
            <p:nvPr/>
          </p:nvGrpSpPr>
          <p:grpSpPr>
            <a:xfrm>
              <a:off x="2717206" y="777914"/>
              <a:ext cx="1265400" cy="938520"/>
              <a:chOff x="2717206" y="777914"/>
              <a:chExt cx="1265400" cy="9385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10">
                <p14:nvContentPartPr>
                  <p14:cNvPr id="136" name="Freihand 135">
                    <a:extLst>
                      <a:ext uri="{FF2B5EF4-FFF2-40B4-BE49-F238E27FC236}">
                        <a16:creationId xmlns:a16="http://schemas.microsoft.com/office/drawing/2014/main" id="{D257E1EC-9297-472E-A8D9-73726D24A6BB}"/>
                      </a:ext>
                    </a:extLst>
                  </p14:cNvPr>
                  <p14:cNvContentPartPr/>
                  <p14:nvPr/>
                </p14:nvContentPartPr>
                <p14:xfrm>
                  <a:off x="3148126" y="906434"/>
                  <a:ext cx="248040" cy="273240"/>
                </p14:xfrm>
              </p:contentPart>
            </mc:Choice>
            <mc:Fallback xmlns="">
              <p:pic>
                <p:nvPicPr>
                  <p:cNvPr id="136" name="Freihand 135">
                    <a:extLst>
                      <a:ext uri="{FF2B5EF4-FFF2-40B4-BE49-F238E27FC236}">
                        <a16:creationId xmlns:a16="http://schemas.microsoft.com/office/drawing/2014/main" id="{D257E1EC-9297-472E-A8D9-73726D24A6BB}"/>
                      </a:ext>
                    </a:extLst>
                  </p:cNvPr>
                  <p:cNvPicPr/>
                  <p:nvPr/>
                </p:nvPicPr>
                <p:blipFill>
                  <a:blip r:embed="rId111"/>
                  <a:stretch>
                    <a:fillRect/>
                  </a:stretch>
                </p:blipFill>
                <p:spPr>
                  <a:xfrm>
                    <a:off x="3139486" y="897434"/>
                    <a:ext cx="265680" cy="290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2">
                <p14:nvContentPartPr>
                  <p14:cNvPr id="137" name="Freihand 136">
                    <a:extLst>
                      <a:ext uri="{FF2B5EF4-FFF2-40B4-BE49-F238E27FC236}">
                        <a16:creationId xmlns:a16="http://schemas.microsoft.com/office/drawing/2014/main" id="{7EAAEB8F-4F79-4F15-B32D-85127D80A7D3}"/>
                      </a:ext>
                    </a:extLst>
                  </p14:cNvPr>
                  <p14:cNvContentPartPr/>
                  <p14:nvPr/>
                </p14:nvContentPartPr>
                <p14:xfrm>
                  <a:off x="3469606" y="925874"/>
                  <a:ext cx="12240" cy="272160"/>
                </p14:xfrm>
              </p:contentPart>
            </mc:Choice>
            <mc:Fallback xmlns="">
              <p:pic>
                <p:nvPicPr>
                  <p:cNvPr id="137" name="Freihand 136">
                    <a:extLst>
                      <a:ext uri="{FF2B5EF4-FFF2-40B4-BE49-F238E27FC236}">
                        <a16:creationId xmlns:a16="http://schemas.microsoft.com/office/drawing/2014/main" id="{7EAAEB8F-4F79-4F15-B32D-85127D80A7D3}"/>
                      </a:ext>
                    </a:extLst>
                  </p:cNvPr>
                  <p:cNvPicPr/>
                  <p:nvPr/>
                </p:nvPicPr>
                <p:blipFill>
                  <a:blip r:embed="rId113"/>
                  <a:stretch>
                    <a:fillRect/>
                  </a:stretch>
                </p:blipFill>
                <p:spPr>
                  <a:xfrm>
                    <a:off x="3460606" y="917234"/>
                    <a:ext cx="29880" cy="289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4">
                <p14:nvContentPartPr>
                  <p14:cNvPr id="139" name="Freihand 138">
                    <a:extLst>
                      <a:ext uri="{FF2B5EF4-FFF2-40B4-BE49-F238E27FC236}">
                        <a16:creationId xmlns:a16="http://schemas.microsoft.com/office/drawing/2014/main" id="{9BE3F7D5-3F82-42EC-9964-DB2B69B137A6}"/>
                      </a:ext>
                    </a:extLst>
                  </p14:cNvPr>
                  <p14:cNvContentPartPr/>
                  <p14:nvPr/>
                </p14:nvContentPartPr>
                <p14:xfrm>
                  <a:off x="3481126" y="908234"/>
                  <a:ext cx="171720" cy="187560"/>
                </p14:xfrm>
              </p:contentPart>
            </mc:Choice>
            <mc:Fallback xmlns="">
              <p:pic>
                <p:nvPicPr>
                  <p:cNvPr id="139" name="Freihand 138">
                    <a:extLst>
                      <a:ext uri="{FF2B5EF4-FFF2-40B4-BE49-F238E27FC236}">
                        <a16:creationId xmlns:a16="http://schemas.microsoft.com/office/drawing/2014/main" id="{9BE3F7D5-3F82-42EC-9964-DB2B69B137A6}"/>
                      </a:ext>
                    </a:extLst>
                  </p:cNvPr>
                  <p:cNvPicPr/>
                  <p:nvPr/>
                </p:nvPicPr>
                <p:blipFill>
                  <a:blip r:embed="rId115"/>
                  <a:stretch>
                    <a:fillRect/>
                  </a:stretch>
                </p:blipFill>
                <p:spPr>
                  <a:xfrm>
                    <a:off x="3472486" y="899594"/>
                    <a:ext cx="189360" cy="205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6">
                <p14:nvContentPartPr>
                  <p14:cNvPr id="140" name="Freihand 139">
                    <a:extLst>
                      <a:ext uri="{FF2B5EF4-FFF2-40B4-BE49-F238E27FC236}">
                        <a16:creationId xmlns:a16="http://schemas.microsoft.com/office/drawing/2014/main" id="{CD2715FB-508E-4BF1-BE7D-A41A525B15FE}"/>
                      </a:ext>
                    </a:extLst>
                  </p14:cNvPr>
                  <p14:cNvContentPartPr/>
                  <p14:nvPr/>
                </p14:nvContentPartPr>
                <p14:xfrm>
                  <a:off x="3495166" y="1050074"/>
                  <a:ext cx="216360" cy="177480"/>
                </p14:xfrm>
              </p:contentPart>
            </mc:Choice>
            <mc:Fallback xmlns="">
              <p:pic>
                <p:nvPicPr>
                  <p:cNvPr id="140" name="Freihand 139">
                    <a:extLst>
                      <a:ext uri="{FF2B5EF4-FFF2-40B4-BE49-F238E27FC236}">
                        <a16:creationId xmlns:a16="http://schemas.microsoft.com/office/drawing/2014/main" id="{CD2715FB-508E-4BF1-BE7D-A41A525B15FE}"/>
                      </a:ext>
                    </a:extLst>
                  </p:cNvPr>
                  <p:cNvPicPr/>
                  <p:nvPr/>
                </p:nvPicPr>
                <p:blipFill>
                  <a:blip r:embed="rId117"/>
                  <a:stretch>
                    <a:fillRect/>
                  </a:stretch>
                </p:blipFill>
                <p:spPr>
                  <a:xfrm>
                    <a:off x="3486526" y="1041074"/>
                    <a:ext cx="234000" cy="195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8">
                <p14:nvContentPartPr>
                  <p14:cNvPr id="142" name="Freihand 141">
                    <a:extLst>
                      <a:ext uri="{FF2B5EF4-FFF2-40B4-BE49-F238E27FC236}">
                        <a16:creationId xmlns:a16="http://schemas.microsoft.com/office/drawing/2014/main" id="{C661DE5F-7A6C-49E4-B6E8-7F4253B39E32}"/>
                      </a:ext>
                    </a:extLst>
                  </p14:cNvPr>
                  <p14:cNvContentPartPr/>
                  <p14:nvPr/>
                </p14:nvContentPartPr>
                <p14:xfrm>
                  <a:off x="2953006" y="1307114"/>
                  <a:ext cx="18000" cy="256320"/>
                </p14:xfrm>
              </p:contentPart>
            </mc:Choice>
            <mc:Fallback xmlns="">
              <p:pic>
                <p:nvPicPr>
                  <p:cNvPr id="142" name="Freihand 141">
                    <a:extLst>
                      <a:ext uri="{FF2B5EF4-FFF2-40B4-BE49-F238E27FC236}">
                        <a16:creationId xmlns:a16="http://schemas.microsoft.com/office/drawing/2014/main" id="{C661DE5F-7A6C-49E4-B6E8-7F4253B39E32}"/>
                      </a:ext>
                    </a:extLst>
                  </p:cNvPr>
                  <p:cNvPicPr/>
                  <p:nvPr/>
                </p:nvPicPr>
                <p:blipFill>
                  <a:blip r:embed="rId119"/>
                  <a:stretch>
                    <a:fillRect/>
                  </a:stretch>
                </p:blipFill>
                <p:spPr>
                  <a:xfrm>
                    <a:off x="2944006" y="1298474"/>
                    <a:ext cx="35640" cy="27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0">
                <p14:nvContentPartPr>
                  <p14:cNvPr id="143" name="Freihand 142">
                    <a:extLst>
                      <a:ext uri="{FF2B5EF4-FFF2-40B4-BE49-F238E27FC236}">
                        <a16:creationId xmlns:a16="http://schemas.microsoft.com/office/drawing/2014/main" id="{CE6D5E66-9DDC-4EDB-833E-6ABD3E26A3B5}"/>
                      </a:ext>
                    </a:extLst>
                  </p14:cNvPr>
                  <p14:cNvContentPartPr/>
                  <p14:nvPr/>
                </p14:nvContentPartPr>
                <p14:xfrm>
                  <a:off x="2974246" y="1295954"/>
                  <a:ext cx="139680" cy="147240"/>
                </p14:xfrm>
              </p:contentPart>
            </mc:Choice>
            <mc:Fallback xmlns="">
              <p:pic>
                <p:nvPicPr>
                  <p:cNvPr id="143" name="Freihand 142">
                    <a:extLst>
                      <a:ext uri="{FF2B5EF4-FFF2-40B4-BE49-F238E27FC236}">
                        <a16:creationId xmlns:a16="http://schemas.microsoft.com/office/drawing/2014/main" id="{CE6D5E66-9DDC-4EDB-833E-6ABD3E26A3B5}"/>
                      </a:ext>
                    </a:extLst>
                  </p:cNvPr>
                  <p:cNvPicPr/>
                  <p:nvPr/>
                </p:nvPicPr>
                <p:blipFill>
                  <a:blip r:embed="rId121"/>
                  <a:stretch>
                    <a:fillRect/>
                  </a:stretch>
                </p:blipFill>
                <p:spPr>
                  <a:xfrm>
                    <a:off x="2965606" y="1287314"/>
                    <a:ext cx="157320" cy="164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2">
                <p14:nvContentPartPr>
                  <p14:cNvPr id="144" name="Freihand 143">
                    <a:extLst>
                      <a:ext uri="{FF2B5EF4-FFF2-40B4-BE49-F238E27FC236}">
                        <a16:creationId xmlns:a16="http://schemas.microsoft.com/office/drawing/2014/main" id="{5D419F6D-0997-47B1-9B58-C401DDBC3914}"/>
                      </a:ext>
                    </a:extLst>
                  </p14:cNvPr>
                  <p14:cNvContentPartPr/>
                  <p14:nvPr/>
                </p14:nvContentPartPr>
                <p14:xfrm>
                  <a:off x="3143806" y="1422674"/>
                  <a:ext cx="120600" cy="117000"/>
                </p14:xfrm>
              </p:contentPart>
            </mc:Choice>
            <mc:Fallback xmlns="">
              <p:pic>
                <p:nvPicPr>
                  <p:cNvPr id="144" name="Freihand 143">
                    <a:extLst>
                      <a:ext uri="{FF2B5EF4-FFF2-40B4-BE49-F238E27FC236}">
                        <a16:creationId xmlns:a16="http://schemas.microsoft.com/office/drawing/2014/main" id="{5D419F6D-0997-47B1-9B58-C401DDBC3914}"/>
                      </a:ext>
                    </a:extLst>
                  </p:cNvPr>
                  <p:cNvPicPr/>
                  <p:nvPr/>
                </p:nvPicPr>
                <p:blipFill>
                  <a:blip r:embed="rId123"/>
                  <a:stretch>
                    <a:fillRect/>
                  </a:stretch>
                </p:blipFill>
                <p:spPr>
                  <a:xfrm>
                    <a:off x="3134806" y="1414034"/>
                    <a:ext cx="138240" cy="134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4">
                <p14:nvContentPartPr>
                  <p14:cNvPr id="146" name="Freihand 145">
                    <a:extLst>
                      <a:ext uri="{FF2B5EF4-FFF2-40B4-BE49-F238E27FC236}">
                        <a16:creationId xmlns:a16="http://schemas.microsoft.com/office/drawing/2014/main" id="{2917DD03-E2C8-490E-B9BE-2EB5A7099352}"/>
                      </a:ext>
                    </a:extLst>
                  </p14:cNvPr>
                  <p14:cNvContentPartPr/>
                  <p14:nvPr/>
                </p14:nvContentPartPr>
                <p14:xfrm>
                  <a:off x="3310486" y="1449674"/>
                  <a:ext cx="171000" cy="110880"/>
                </p14:xfrm>
              </p:contentPart>
            </mc:Choice>
            <mc:Fallback xmlns="">
              <p:pic>
                <p:nvPicPr>
                  <p:cNvPr id="146" name="Freihand 145">
                    <a:extLst>
                      <a:ext uri="{FF2B5EF4-FFF2-40B4-BE49-F238E27FC236}">
                        <a16:creationId xmlns:a16="http://schemas.microsoft.com/office/drawing/2014/main" id="{2917DD03-E2C8-490E-B9BE-2EB5A7099352}"/>
                      </a:ext>
                    </a:extLst>
                  </p:cNvPr>
                  <p:cNvPicPr/>
                  <p:nvPr/>
                </p:nvPicPr>
                <p:blipFill>
                  <a:blip r:embed="rId125"/>
                  <a:stretch>
                    <a:fillRect/>
                  </a:stretch>
                </p:blipFill>
                <p:spPr>
                  <a:xfrm>
                    <a:off x="3301486" y="1441034"/>
                    <a:ext cx="188640" cy="128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6">
                <p14:nvContentPartPr>
                  <p14:cNvPr id="147" name="Freihand 146">
                    <a:extLst>
                      <a:ext uri="{FF2B5EF4-FFF2-40B4-BE49-F238E27FC236}">
                        <a16:creationId xmlns:a16="http://schemas.microsoft.com/office/drawing/2014/main" id="{D698936B-69A1-46D1-8FD7-ED63979F246E}"/>
                      </a:ext>
                    </a:extLst>
                  </p14:cNvPr>
                  <p14:cNvContentPartPr/>
                  <p14:nvPr/>
                </p14:nvContentPartPr>
                <p14:xfrm>
                  <a:off x="3517126" y="1408274"/>
                  <a:ext cx="123480" cy="117720"/>
                </p14:xfrm>
              </p:contentPart>
            </mc:Choice>
            <mc:Fallback xmlns="">
              <p:pic>
                <p:nvPicPr>
                  <p:cNvPr id="147" name="Freihand 146">
                    <a:extLst>
                      <a:ext uri="{FF2B5EF4-FFF2-40B4-BE49-F238E27FC236}">
                        <a16:creationId xmlns:a16="http://schemas.microsoft.com/office/drawing/2014/main" id="{D698936B-69A1-46D1-8FD7-ED63979F246E}"/>
                      </a:ext>
                    </a:extLst>
                  </p:cNvPr>
                  <p:cNvPicPr/>
                  <p:nvPr/>
                </p:nvPicPr>
                <p:blipFill>
                  <a:blip r:embed="rId127"/>
                  <a:stretch>
                    <a:fillRect/>
                  </a:stretch>
                </p:blipFill>
                <p:spPr>
                  <a:xfrm>
                    <a:off x="3508486" y="1399274"/>
                    <a:ext cx="141120" cy="135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8">
                <p14:nvContentPartPr>
                  <p14:cNvPr id="148" name="Freihand 147">
                    <a:extLst>
                      <a:ext uri="{FF2B5EF4-FFF2-40B4-BE49-F238E27FC236}">
                        <a16:creationId xmlns:a16="http://schemas.microsoft.com/office/drawing/2014/main" id="{FE55144F-006E-40DB-B827-ECD833A9FE3F}"/>
                      </a:ext>
                    </a:extLst>
                  </p14:cNvPr>
                  <p14:cNvContentPartPr/>
                  <p14:nvPr/>
                </p14:nvContentPartPr>
                <p14:xfrm>
                  <a:off x="3527926" y="1366874"/>
                  <a:ext cx="120600" cy="155880"/>
                </p14:xfrm>
              </p:contentPart>
            </mc:Choice>
            <mc:Fallback xmlns="">
              <p:pic>
                <p:nvPicPr>
                  <p:cNvPr id="148" name="Freihand 147">
                    <a:extLst>
                      <a:ext uri="{FF2B5EF4-FFF2-40B4-BE49-F238E27FC236}">
                        <a16:creationId xmlns:a16="http://schemas.microsoft.com/office/drawing/2014/main" id="{FE55144F-006E-40DB-B827-ECD833A9FE3F}"/>
                      </a:ext>
                    </a:extLst>
                  </p:cNvPr>
                  <p:cNvPicPr/>
                  <p:nvPr/>
                </p:nvPicPr>
                <p:blipFill>
                  <a:blip r:embed="rId129"/>
                  <a:stretch>
                    <a:fillRect/>
                  </a:stretch>
                </p:blipFill>
                <p:spPr>
                  <a:xfrm>
                    <a:off x="3518926" y="1357874"/>
                    <a:ext cx="138240" cy="173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0">
                <p14:nvContentPartPr>
                  <p14:cNvPr id="150" name="Freihand 149">
                    <a:extLst>
                      <a:ext uri="{FF2B5EF4-FFF2-40B4-BE49-F238E27FC236}">
                        <a16:creationId xmlns:a16="http://schemas.microsoft.com/office/drawing/2014/main" id="{F467E329-39BB-4F68-B83D-2C193A506803}"/>
                      </a:ext>
                    </a:extLst>
                  </p14:cNvPr>
                  <p14:cNvContentPartPr/>
                  <p14:nvPr/>
                </p14:nvContentPartPr>
                <p14:xfrm>
                  <a:off x="3678766" y="1397114"/>
                  <a:ext cx="89280" cy="101160"/>
                </p14:xfrm>
              </p:contentPart>
            </mc:Choice>
            <mc:Fallback xmlns="">
              <p:pic>
                <p:nvPicPr>
                  <p:cNvPr id="150" name="Freihand 149">
                    <a:extLst>
                      <a:ext uri="{FF2B5EF4-FFF2-40B4-BE49-F238E27FC236}">
                        <a16:creationId xmlns:a16="http://schemas.microsoft.com/office/drawing/2014/main" id="{F467E329-39BB-4F68-B83D-2C193A506803}"/>
                      </a:ext>
                    </a:extLst>
                  </p:cNvPr>
                  <p:cNvPicPr/>
                  <p:nvPr/>
                </p:nvPicPr>
                <p:blipFill>
                  <a:blip r:embed="rId131"/>
                  <a:stretch>
                    <a:fillRect/>
                  </a:stretch>
                </p:blipFill>
                <p:spPr>
                  <a:xfrm>
                    <a:off x="3669766" y="1388474"/>
                    <a:ext cx="106920" cy="118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2">
                <p14:nvContentPartPr>
                  <p14:cNvPr id="151" name="Freihand 150">
                    <a:extLst>
                      <a:ext uri="{FF2B5EF4-FFF2-40B4-BE49-F238E27FC236}">
                        <a16:creationId xmlns:a16="http://schemas.microsoft.com/office/drawing/2014/main" id="{123B4AC5-D7D7-4D64-82FB-7693A1AC5ED0}"/>
                      </a:ext>
                    </a:extLst>
                  </p14:cNvPr>
                  <p14:cNvContentPartPr/>
                  <p14:nvPr/>
                </p14:nvContentPartPr>
                <p14:xfrm>
                  <a:off x="3706126" y="1392794"/>
                  <a:ext cx="154800" cy="229320"/>
                </p14:xfrm>
              </p:contentPart>
            </mc:Choice>
            <mc:Fallback xmlns="">
              <p:pic>
                <p:nvPicPr>
                  <p:cNvPr id="151" name="Freihand 150">
                    <a:extLst>
                      <a:ext uri="{FF2B5EF4-FFF2-40B4-BE49-F238E27FC236}">
                        <a16:creationId xmlns:a16="http://schemas.microsoft.com/office/drawing/2014/main" id="{123B4AC5-D7D7-4D64-82FB-7693A1AC5ED0}"/>
                      </a:ext>
                    </a:extLst>
                  </p:cNvPr>
                  <p:cNvPicPr/>
                  <p:nvPr/>
                </p:nvPicPr>
                <p:blipFill>
                  <a:blip r:embed="rId133"/>
                  <a:stretch>
                    <a:fillRect/>
                  </a:stretch>
                </p:blipFill>
                <p:spPr>
                  <a:xfrm>
                    <a:off x="3697486" y="1384154"/>
                    <a:ext cx="172440" cy="246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4">
                <p14:nvContentPartPr>
                  <p14:cNvPr id="155" name="Freihand 154">
                    <a:extLst>
                      <a:ext uri="{FF2B5EF4-FFF2-40B4-BE49-F238E27FC236}">
                        <a16:creationId xmlns:a16="http://schemas.microsoft.com/office/drawing/2014/main" id="{E6D6B570-7C2D-4C81-8031-1933C19EE07A}"/>
                      </a:ext>
                    </a:extLst>
                  </p14:cNvPr>
                  <p14:cNvContentPartPr/>
                  <p14:nvPr/>
                </p14:nvContentPartPr>
                <p14:xfrm>
                  <a:off x="2717206" y="777914"/>
                  <a:ext cx="1265400" cy="938520"/>
                </p14:xfrm>
              </p:contentPart>
            </mc:Choice>
            <mc:Fallback xmlns="">
              <p:pic>
                <p:nvPicPr>
                  <p:cNvPr id="155" name="Freihand 154">
                    <a:extLst>
                      <a:ext uri="{FF2B5EF4-FFF2-40B4-BE49-F238E27FC236}">
                        <a16:creationId xmlns:a16="http://schemas.microsoft.com/office/drawing/2014/main" id="{E6D6B570-7C2D-4C81-8031-1933C19EE07A}"/>
                      </a:ext>
                    </a:extLst>
                  </p:cNvPr>
                  <p:cNvPicPr/>
                  <p:nvPr/>
                </p:nvPicPr>
                <p:blipFill>
                  <a:blip r:embed="rId135"/>
                  <a:stretch>
                    <a:fillRect/>
                  </a:stretch>
                </p:blipFill>
                <p:spPr>
                  <a:xfrm>
                    <a:off x="2708206" y="768914"/>
                    <a:ext cx="1283040" cy="9561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02" name="Gruppieren 201">
            <a:extLst>
              <a:ext uri="{FF2B5EF4-FFF2-40B4-BE49-F238E27FC236}">
                <a16:creationId xmlns:a16="http://schemas.microsoft.com/office/drawing/2014/main" id="{C3262A0F-D7F4-4B0B-9D2D-0A94E97A46D7}"/>
              </a:ext>
            </a:extLst>
          </p:cNvPr>
          <p:cNvGrpSpPr/>
          <p:nvPr/>
        </p:nvGrpSpPr>
        <p:grpSpPr>
          <a:xfrm>
            <a:off x="227751" y="5449584"/>
            <a:ext cx="1777320" cy="1247040"/>
            <a:chOff x="808126" y="1035314"/>
            <a:chExt cx="1777320" cy="1247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63" name="Freihand 162">
                  <a:extLst>
                    <a:ext uri="{FF2B5EF4-FFF2-40B4-BE49-F238E27FC236}">
                      <a16:creationId xmlns:a16="http://schemas.microsoft.com/office/drawing/2014/main" id="{32BC884B-52E3-455D-BE2C-F6B9E8EE808C}"/>
                    </a:ext>
                  </a:extLst>
                </p14:cNvPr>
                <p14:cNvContentPartPr/>
                <p14:nvPr/>
              </p14:nvContentPartPr>
              <p14:xfrm>
                <a:off x="1421206" y="1272554"/>
                <a:ext cx="44640" cy="344160"/>
              </p14:xfrm>
            </p:contentPart>
          </mc:Choice>
          <mc:Fallback xmlns="">
            <p:pic>
              <p:nvPicPr>
                <p:cNvPr id="163" name="Freihand 162">
                  <a:extLst>
                    <a:ext uri="{FF2B5EF4-FFF2-40B4-BE49-F238E27FC236}">
                      <a16:creationId xmlns:a16="http://schemas.microsoft.com/office/drawing/2014/main" id="{32BC884B-52E3-455D-BE2C-F6B9E8EE808C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412566" y="1263554"/>
                  <a:ext cx="62280" cy="3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64" name="Freihand 163">
                  <a:extLst>
                    <a:ext uri="{FF2B5EF4-FFF2-40B4-BE49-F238E27FC236}">
                      <a16:creationId xmlns:a16="http://schemas.microsoft.com/office/drawing/2014/main" id="{525244B7-15EE-458E-9D1F-9551CAD66279}"/>
                    </a:ext>
                  </a:extLst>
                </p14:cNvPr>
                <p14:cNvContentPartPr/>
                <p14:nvPr/>
              </p14:nvContentPartPr>
              <p14:xfrm>
                <a:off x="1429126" y="1266074"/>
                <a:ext cx="191520" cy="31320"/>
              </p14:xfrm>
            </p:contentPart>
          </mc:Choice>
          <mc:Fallback xmlns="">
            <p:pic>
              <p:nvPicPr>
                <p:cNvPr id="164" name="Freihand 163">
                  <a:extLst>
                    <a:ext uri="{FF2B5EF4-FFF2-40B4-BE49-F238E27FC236}">
                      <a16:creationId xmlns:a16="http://schemas.microsoft.com/office/drawing/2014/main" id="{525244B7-15EE-458E-9D1F-9551CAD66279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420486" y="1257074"/>
                  <a:ext cx="20916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65" name="Freihand 164">
                  <a:extLst>
                    <a:ext uri="{FF2B5EF4-FFF2-40B4-BE49-F238E27FC236}">
                      <a16:creationId xmlns:a16="http://schemas.microsoft.com/office/drawing/2014/main" id="{5B15712F-C4E8-48E4-9299-E0759A43F96D}"/>
                    </a:ext>
                  </a:extLst>
                </p14:cNvPr>
                <p14:cNvContentPartPr/>
                <p14:nvPr/>
              </p14:nvContentPartPr>
              <p14:xfrm>
                <a:off x="1479526" y="1446794"/>
                <a:ext cx="155520" cy="29520"/>
              </p14:xfrm>
            </p:contentPart>
          </mc:Choice>
          <mc:Fallback xmlns="">
            <p:pic>
              <p:nvPicPr>
                <p:cNvPr id="165" name="Freihand 164">
                  <a:extLst>
                    <a:ext uri="{FF2B5EF4-FFF2-40B4-BE49-F238E27FC236}">
                      <a16:creationId xmlns:a16="http://schemas.microsoft.com/office/drawing/2014/main" id="{5B15712F-C4E8-48E4-9299-E0759A43F96D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470886" y="1438154"/>
                  <a:ext cx="17316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66" name="Freihand 165">
                  <a:extLst>
                    <a:ext uri="{FF2B5EF4-FFF2-40B4-BE49-F238E27FC236}">
                      <a16:creationId xmlns:a16="http://schemas.microsoft.com/office/drawing/2014/main" id="{2A2BC29A-CF8D-49DB-85D2-965C2112D0CF}"/>
                    </a:ext>
                  </a:extLst>
                </p14:cNvPr>
                <p14:cNvContentPartPr/>
                <p14:nvPr/>
              </p14:nvContentPartPr>
              <p14:xfrm>
                <a:off x="1448566" y="1595834"/>
                <a:ext cx="171000" cy="61560"/>
              </p14:xfrm>
            </p:contentPart>
          </mc:Choice>
          <mc:Fallback xmlns="">
            <p:pic>
              <p:nvPicPr>
                <p:cNvPr id="166" name="Freihand 165">
                  <a:extLst>
                    <a:ext uri="{FF2B5EF4-FFF2-40B4-BE49-F238E27FC236}">
                      <a16:creationId xmlns:a16="http://schemas.microsoft.com/office/drawing/2014/main" id="{2A2BC29A-CF8D-49DB-85D2-965C2112D0CF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439566" y="1587194"/>
                  <a:ext cx="1886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67" name="Freihand 166">
                  <a:extLst>
                    <a:ext uri="{FF2B5EF4-FFF2-40B4-BE49-F238E27FC236}">
                      <a16:creationId xmlns:a16="http://schemas.microsoft.com/office/drawing/2014/main" id="{A0FE1AB0-91B6-4A5D-B1A8-B57F66F16BB5}"/>
                    </a:ext>
                  </a:extLst>
                </p14:cNvPr>
                <p14:cNvContentPartPr/>
                <p14:nvPr/>
              </p14:nvContentPartPr>
              <p14:xfrm>
                <a:off x="1720006" y="1453994"/>
                <a:ext cx="140040" cy="172800"/>
              </p14:xfrm>
            </p:contentPart>
          </mc:Choice>
          <mc:Fallback xmlns="">
            <p:pic>
              <p:nvPicPr>
                <p:cNvPr id="167" name="Freihand 166">
                  <a:extLst>
                    <a:ext uri="{FF2B5EF4-FFF2-40B4-BE49-F238E27FC236}">
                      <a16:creationId xmlns:a16="http://schemas.microsoft.com/office/drawing/2014/main" id="{A0FE1AB0-91B6-4A5D-B1A8-B57F66F16BB5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711006" y="1444994"/>
                  <a:ext cx="15768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68" name="Freihand 167">
                  <a:extLst>
                    <a:ext uri="{FF2B5EF4-FFF2-40B4-BE49-F238E27FC236}">
                      <a16:creationId xmlns:a16="http://schemas.microsoft.com/office/drawing/2014/main" id="{DFD55BFA-C61D-482F-85C8-827E38190049}"/>
                    </a:ext>
                  </a:extLst>
                </p14:cNvPr>
                <p14:cNvContentPartPr/>
                <p14:nvPr/>
              </p14:nvContentPartPr>
              <p14:xfrm>
                <a:off x="1689046" y="1451474"/>
                <a:ext cx="164880" cy="183960"/>
              </p14:xfrm>
            </p:contentPart>
          </mc:Choice>
          <mc:Fallback xmlns="">
            <p:pic>
              <p:nvPicPr>
                <p:cNvPr id="168" name="Freihand 167">
                  <a:extLst>
                    <a:ext uri="{FF2B5EF4-FFF2-40B4-BE49-F238E27FC236}">
                      <a16:creationId xmlns:a16="http://schemas.microsoft.com/office/drawing/2014/main" id="{DFD55BFA-C61D-482F-85C8-827E38190049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680046" y="1442834"/>
                  <a:ext cx="18252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70" name="Freihand 169">
                  <a:extLst>
                    <a:ext uri="{FF2B5EF4-FFF2-40B4-BE49-F238E27FC236}">
                      <a16:creationId xmlns:a16="http://schemas.microsoft.com/office/drawing/2014/main" id="{A4E6B2CB-8D1D-41EE-A9F9-7563CC37C194}"/>
                    </a:ext>
                  </a:extLst>
                </p14:cNvPr>
                <p14:cNvContentPartPr/>
                <p14:nvPr/>
              </p14:nvContentPartPr>
              <p14:xfrm>
                <a:off x="2002246" y="1246634"/>
                <a:ext cx="21600" cy="348840"/>
              </p14:xfrm>
            </p:contentPart>
          </mc:Choice>
          <mc:Fallback xmlns="">
            <p:pic>
              <p:nvPicPr>
                <p:cNvPr id="170" name="Freihand 169">
                  <a:extLst>
                    <a:ext uri="{FF2B5EF4-FFF2-40B4-BE49-F238E27FC236}">
                      <a16:creationId xmlns:a16="http://schemas.microsoft.com/office/drawing/2014/main" id="{A4E6B2CB-8D1D-41EE-A9F9-7563CC37C19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993606" y="1237994"/>
                  <a:ext cx="39240" cy="36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71" name="Freihand 170">
                  <a:extLst>
                    <a:ext uri="{FF2B5EF4-FFF2-40B4-BE49-F238E27FC236}">
                      <a16:creationId xmlns:a16="http://schemas.microsoft.com/office/drawing/2014/main" id="{D51C6F60-ACD7-4715-98AB-60C457254A6B}"/>
                    </a:ext>
                  </a:extLst>
                </p14:cNvPr>
                <p14:cNvContentPartPr/>
                <p14:nvPr/>
              </p14:nvContentPartPr>
              <p14:xfrm>
                <a:off x="1933486" y="1366874"/>
                <a:ext cx="148320" cy="24480"/>
              </p14:xfrm>
            </p:contentPart>
          </mc:Choice>
          <mc:Fallback xmlns="">
            <p:pic>
              <p:nvPicPr>
                <p:cNvPr id="171" name="Freihand 170">
                  <a:extLst>
                    <a:ext uri="{FF2B5EF4-FFF2-40B4-BE49-F238E27FC236}">
                      <a16:creationId xmlns:a16="http://schemas.microsoft.com/office/drawing/2014/main" id="{D51C6F60-ACD7-4715-98AB-60C457254A6B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924486" y="1357874"/>
                  <a:ext cx="16596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72" name="Freihand 171">
                  <a:extLst>
                    <a:ext uri="{FF2B5EF4-FFF2-40B4-BE49-F238E27FC236}">
                      <a16:creationId xmlns:a16="http://schemas.microsoft.com/office/drawing/2014/main" id="{C7922A9E-86A0-4429-B015-F6799583DB8C}"/>
                    </a:ext>
                  </a:extLst>
                </p14:cNvPr>
                <p14:cNvContentPartPr/>
                <p14:nvPr/>
              </p14:nvContentPartPr>
              <p14:xfrm>
                <a:off x="2162446" y="1591514"/>
                <a:ext cx="14040" cy="24480"/>
              </p14:xfrm>
            </p:contentPart>
          </mc:Choice>
          <mc:Fallback xmlns="">
            <p:pic>
              <p:nvPicPr>
                <p:cNvPr id="172" name="Freihand 171">
                  <a:extLst>
                    <a:ext uri="{FF2B5EF4-FFF2-40B4-BE49-F238E27FC236}">
                      <a16:creationId xmlns:a16="http://schemas.microsoft.com/office/drawing/2014/main" id="{C7922A9E-86A0-4429-B015-F6799583DB8C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153446" y="1582874"/>
                  <a:ext cx="3168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74" name="Freihand 173">
                  <a:extLst>
                    <a:ext uri="{FF2B5EF4-FFF2-40B4-BE49-F238E27FC236}">
                      <a16:creationId xmlns:a16="http://schemas.microsoft.com/office/drawing/2014/main" id="{011A9143-52B3-44A8-A515-14E190A74777}"/>
                    </a:ext>
                  </a:extLst>
                </p14:cNvPr>
                <p14:cNvContentPartPr/>
                <p14:nvPr/>
              </p14:nvContentPartPr>
              <p14:xfrm>
                <a:off x="1118806" y="1770794"/>
                <a:ext cx="179280" cy="298440"/>
              </p14:xfrm>
            </p:contentPart>
          </mc:Choice>
          <mc:Fallback xmlns="">
            <p:pic>
              <p:nvPicPr>
                <p:cNvPr id="174" name="Freihand 173">
                  <a:extLst>
                    <a:ext uri="{FF2B5EF4-FFF2-40B4-BE49-F238E27FC236}">
                      <a16:creationId xmlns:a16="http://schemas.microsoft.com/office/drawing/2014/main" id="{011A9143-52B3-44A8-A515-14E190A74777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109806" y="1762154"/>
                  <a:ext cx="19692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75" name="Freihand 174">
                  <a:extLst>
                    <a:ext uri="{FF2B5EF4-FFF2-40B4-BE49-F238E27FC236}">
                      <a16:creationId xmlns:a16="http://schemas.microsoft.com/office/drawing/2014/main" id="{D0B9F193-3E75-4FCA-B5B5-463CED2D180C}"/>
                    </a:ext>
                  </a:extLst>
                </p14:cNvPr>
                <p14:cNvContentPartPr/>
                <p14:nvPr/>
              </p14:nvContentPartPr>
              <p14:xfrm>
                <a:off x="1381966" y="1896794"/>
                <a:ext cx="167760" cy="163800"/>
              </p14:xfrm>
            </p:contentPart>
          </mc:Choice>
          <mc:Fallback xmlns="">
            <p:pic>
              <p:nvPicPr>
                <p:cNvPr id="175" name="Freihand 174">
                  <a:extLst>
                    <a:ext uri="{FF2B5EF4-FFF2-40B4-BE49-F238E27FC236}">
                      <a16:creationId xmlns:a16="http://schemas.microsoft.com/office/drawing/2014/main" id="{D0B9F193-3E75-4FCA-B5B5-463CED2D180C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372966" y="1888154"/>
                  <a:ext cx="18540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76" name="Freihand 175">
                  <a:extLst>
                    <a:ext uri="{FF2B5EF4-FFF2-40B4-BE49-F238E27FC236}">
                      <a16:creationId xmlns:a16="http://schemas.microsoft.com/office/drawing/2014/main" id="{53EDF76F-2619-48C8-8515-4594D05CEADE}"/>
                    </a:ext>
                  </a:extLst>
                </p14:cNvPr>
                <p14:cNvContentPartPr/>
                <p14:nvPr/>
              </p14:nvContentPartPr>
              <p14:xfrm>
                <a:off x="1568806" y="1881674"/>
                <a:ext cx="93600" cy="155880"/>
              </p14:xfrm>
            </p:contentPart>
          </mc:Choice>
          <mc:Fallback xmlns="">
            <p:pic>
              <p:nvPicPr>
                <p:cNvPr id="176" name="Freihand 175">
                  <a:extLst>
                    <a:ext uri="{FF2B5EF4-FFF2-40B4-BE49-F238E27FC236}">
                      <a16:creationId xmlns:a16="http://schemas.microsoft.com/office/drawing/2014/main" id="{53EDF76F-2619-48C8-8515-4594D05CEADE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559806" y="1873034"/>
                  <a:ext cx="11124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78" name="Freihand 177">
                  <a:extLst>
                    <a:ext uri="{FF2B5EF4-FFF2-40B4-BE49-F238E27FC236}">
                      <a16:creationId xmlns:a16="http://schemas.microsoft.com/office/drawing/2014/main" id="{9453C2F2-8A5A-4778-90F7-07770BE1E9E6}"/>
                    </a:ext>
                  </a:extLst>
                </p14:cNvPr>
                <p14:cNvContentPartPr/>
                <p14:nvPr/>
              </p14:nvContentPartPr>
              <p14:xfrm>
                <a:off x="1704166" y="1885994"/>
                <a:ext cx="151920" cy="155520"/>
              </p14:xfrm>
            </p:contentPart>
          </mc:Choice>
          <mc:Fallback xmlns="">
            <p:pic>
              <p:nvPicPr>
                <p:cNvPr id="178" name="Freihand 177">
                  <a:extLst>
                    <a:ext uri="{FF2B5EF4-FFF2-40B4-BE49-F238E27FC236}">
                      <a16:creationId xmlns:a16="http://schemas.microsoft.com/office/drawing/2014/main" id="{9453C2F2-8A5A-4778-90F7-07770BE1E9E6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695526" y="1877354"/>
                  <a:ext cx="16956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79" name="Freihand 178">
                  <a:extLst>
                    <a:ext uri="{FF2B5EF4-FFF2-40B4-BE49-F238E27FC236}">
                      <a16:creationId xmlns:a16="http://schemas.microsoft.com/office/drawing/2014/main" id="{1AEE0BF8-0460-4884-9A33-0C4A39569B90}"/>
                    </a:ext>
                  </a:extLst>
                </p14:cNvPr>
                <p14:cNvContentPartPr/>
                <p14:nvPr/>
              </p14:nvContentPartPr>
              <p14:xfrm>
                <a:off x="1929526" y="1905074"/>
                <a:ext cx="31320" cy="139320"/>
              </p14:xfrm>
            </p:contentPart>
          </mc:Choice>
          <mc:Fallback xmlns="">
            <p:pic>
              <p:nvPicPr>
                <p:cNvPr id="179" name="Freihand 178">
                  <a:extLst>
                    <a:ext uri="{FF2B5EF4-FFF2-40B4-BE49-F238E27FC236}">
                      <a16:creationId xmlns:a16="http://schemas.microsoft.com/office/drawing/2014/main" id="{1AEE0BF8-0460-4884-9A33-0C4A39569B90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920886" y="1896074"/>
                  <a:ext cx="4896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80" name="Freihand 179">
                  <a:extLst>
                    <a:ext uri="{FF2B5EF4-FFF2-40B4-BE49-F238E27FC236}">
                      <a16:creationId xmlns:a16="http://schemas.microsoft.com/office/drawing/2014/main" id="{5255679E-B6DF-431D-B9BA-F4B8BA2F301F}"/>
                    </a:ext>
                  </a:extLst>
                </p14:cNvPr>
                <p14:cNvContentPartPr/>
                <p14:nvPr/>
              </p14:nvContentPartPr>
              <p14:xfrm>
                <a:off x="1898566" y="1781594"/>
                <a:ext cx="15840" cy="19800"/>
              </p14:xfrm>
            </p:contentPart>
          </mc:Choice>
          <mc:Fallback xmlns="">
            <p:pic>
              <p:nvPicPr>
                <p:cNvPr id="180" name="Freihand 179">
                  <a:extLst>
                    <a:ext uri="{FF2B5EF4-FFF2-40B4-BE49-F238E27FC236}">
                      <a16:creationId xmlns:a16="http://schemas.microsoft.com/office/drawing/2014/main" id="{5255679E-B6DF-431D-B9BA-F4B8BA2F301F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889566" y="1772954"/>
                  <a:ext cx="3348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82" name="Freihand 181">
                  <a:extLst>
                    <a:ext uri="{FF2B5EF4-FFF2-40B4-BE49-F238E27FC236}">
                      <a16:creationId xmlns:a16="http://schemas.microsoft.com/office/drawing/2014/main" id="{94628431-2F29-432F-81B6-534AA4ADBD60}"/>
                    </a:ext>
                  </a:extLst>
                </p14:cNvPr>
                <p14:cNvContentPartPr/>
                <p14:nvPr/>
              </p14:nvContentPartPr>
              <p14:xfrm>
                <a:off x="2049406" y="1868714"/>
                <a:ext cx="124920" cy="171720"/>
              </p14:xfrm>
            </p:contentPart>
          </mc:Choice>
          <mc:Fallback xmlns="">
            <p:pic>
              <p:nvPicPr>
                <p:cNvPr id="182" name="Freihand 181">
                  <a:extLst>
                    <a:ext uri="{FF2B5EF4-FFF2-40B4-BE49-F238E27FC236}">
                      <a16:creationId xmlns:a16="http://schemas.microsoft.com/office/drawing/2014/main" id="{94628431-2F29-432F-81B6-534AA4ADBD60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2040406" y="1859714"/>
                  <a:ext cx="14256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84" name="Freihand 183">
                  <a:extLst>
                    <a:ext uri="{FF2B5EF4-FFF2-40B4-BE49-F238E27FC236}">
                      <a16:creationId xmlns:a16="http://schemas.microsoft.com/office/drawing/2014/main" id="{953B9C2E-B450-4EAA-B462-5CFBFC72219A}"/>
                    </a:ext>
                  </a:extLst>
                </p14:cNvPr>
                <p14:cNvContentPartPr/>
                <p14:nvPr/>
              </p14:nvContentPartPr>
              <p14:xfrm>
                <a:off x="2220046" y="1882754"/>
                <a:ext cx="147960" cy="142920"/>
              </p14:xfrm>
            </p:contentPart>
          </mc:Choice>
          <mc:Fallback xmlns="">
            <p:pic>
              <p:nvPicPr>
                <p:cNvPr id="184" name="Freihand 183">
                  <a:extLst>
                    <a:ext uri="{FF2B5EF4-FFF2-40B4-BE49-F238E27FC236}">
                      <a16:creationId xmlns:a16="http://schemas.microsoft.com/office/drawing/2014/main" id="{953B9C2E-B450-4EAA-B462-5CFBFC72219A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2211406" y="1873754"/>
                  <a:ext cx="16560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97" name="Freihand 196">
                  <a:extLst>
                    <a:ext uri="{FF2B5EF4-FFF2-40B4-BE49-F238E27FC236}">
                      <a16:creationId xmlns:a16="http://schemas.microsoft.com/office/drawing/2014/main" id="{979E03F0-3046-4397-9427-CB4F2BDEEF17}"/>
                    </a:ext>
                  </a:extLst>
                </p14:cNvPr>
                <p14:cNvContentPartPr/>
                <p14:nvPr/>
              </p14:nvContentPartPr>
              <p14:xfrm>
                <a:off x="808126" y="1161674"/>
                <a:ext cx="47520" cy="1069200"/>
              </p14:xfrm>
            </p:contentPart>
          </mc:Choice>
          <mc:Fallback xmlns="">
            <p:pic>
              <p:nvPicPr>
                <p:cNvPr id="197" name="Freihand 196">
                  <a:extLst>
                    <a:ext uri="{FF2B5EF4-FFF2-40B4-BE49-F238E27FC236}">
                      <a16:creationId xmlns:a16="http://schemas.microsoft.com/office/drawing/2014/main" id="{979E03F0-3046-4397-9427-CB4F2BDEEF17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99486" y="1152674"/>
                  <a:ext cx="65160" cy="10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98" name="Freihand 197">
                  <a:extLst>
                    <a:ext uri="{FF2B5EF4-FFF2-40B4-BE49-F238E27FC236}">
                      <a16:creationId xmlns:a16="http://schemas.microsoft.com/office/drawing/2014/main" id="{29BA9D3B-9E2C-41C6-B3D4-A355B7419F9B}"/>
                    </a:ext>
                  </a:extLst>
                </p14:cNvPr>
                <p14:cNvContentPartPr/>
                <p14:nvPr/>
              </p14:nvContentPartPr>
              <p14:xfrm>
                <a:off x="821806" y="1035314"/>
                <a:ext cx="1748880" cy="102960"/>
              </p14:xfrm>
            </p:contentPart>
          </mc:Choice>
          <mc:Fallback xmlns="">
            <p:pic>
              <p:nvPicPr>
                <p:cNvPr id="198" name="Freihand 197">
                  <a:extLst>
                    <a:ext uri="{FF2B5EF4-FFF2-40B4-BE49-F238E27FC236}">
                      <a16:creationId xmlns:a16="http://schemas.microsoft.com/office/drawing/2014/main" id="{29BA9D3B-9E2C-41C6-B3D4-A355B7419F9B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812806" y="1026314"/>
                  <a:ext cx="176652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200" name="Freihand 199">
                  <a:extLst>
                    <a:ext uri="{FF2B5EF4-FFF2-40B4-BE49-F238E27FC236}">
                      <a16:creationId xmlns:a16="http://schemas.microsoft.com/office/drawing/2014/main" id="{89258D0E-ABA5-415D-AA73-B45896059405}"/>
                    </a:ext>
                  </a:extLst>
                </p14:cNvPr>
                <p14:cNvContentPartPr/>
                <p14:nvPr/>
              </p14:nvContentPartPr>
              <p14:xfrm>
                <a:off x="842326" y="2224394"/>
                <a:ext cx="1727640" cy="57960"/>
              </p14:xfrm>
            </p:contentPart>
          </mc:Choice>
          <mc:Fallback xmlns="">
            <p:pic>
              <p:nvPicPr>
                <p:cNvPr id="200" name="Freihand 199">
                  <a:extLst>
                    <a:ext uri="{FF2B5EF4-FFF2-40B4-BE49-F238E27FC236}">
                      <a16:creationId xmlns:a16="http://schemas.microsoft.com/office/drawing/2014/main" id="{89258D0E-ABA5-415D-AA73-B45896059405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833686" y="2215394"/>
                  <a:ext cx="174528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201" name="Freihand 200">
                  <a:extLst>
                    <a:ext uri="{FF2B5EF4-FFF2-40B4-BE49-F238E27FC236}">
                      <a16:creationId xmlns:a16="http://schemas.microsoft.com/office/drawing/2014/main" id="{AB1B7949-7E53-4DE0-A093-38B55EAAD34F}"/>
                    </a:ext>
                  </a:extLst>
                </p14:cNvPr>
                <p14:cNvContentPartPr/>
                <p14:nvPr/>
              </p14:nvContentPartPr>
              <p14:xfrm>
                <a:off x="2538646" y="1087514"/>
                <a:ext cx="46800" cy="1136880"/>
              </p14:xfrm>
            </p:contentPart>
          </mc:Choice>
          <mc:Fallback xmlns="">
            <p:pic>
              <p:nvPicPr>
                <p:cNvPr id="201" name="Freihand 200">
                  <a:extLst>
                    <a:ext uri="{FF2B5EF4-FFF2-40B4-BE49-F238E27FC236}">
                      <a16:creationId xmlns:a16="http://schemas.microsoft.com/office/drawing/2014/main" id="{AB1B7949-7E53-4DE0-A093-38B55EAAD34F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2529646" y="1078514"/>
                  <a:ext cx="64440" cy="1154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0" name="Gruppieren 219">
            <a:extLst>
              <a:ext uri="{FF2B5EF4-FFF2-40B4-BE49-F238E27FC236}">
                <a16:creationId xmlns:a16="http://schemas.microsoft.com/office/drawing/2014/main" id="{5B62337E-042A-4470-B64C-1665CE1C125B}"/>
              </a:ext>
            </a:extLst>
          </p:cNvPr>
          <p:cNvGrpSpPr/>
          <p:nvPr/>
        </p:nvGrpSpPr>
        <p:grpSpPr>
          <a:xfrm>
            <a:off x="10079098" y="5549680"/>
            <a:ext cx="1753920" cy="1073160"/>
            <a:chOff x="657286" y="1166714"/>
            <a:chExt cx="1753920" cy="1073160"/>
          </a:xfrm>
        </p:grpSpPr>
        <p:grpSp>
          <p:nvGrpSpPr>
            <p:cNvPr id="186" name="Gruppieren 185">
              <a:extLst>
                <a:ext uri="{FF2B5EF4-FFF2-40B4-BE49-F238E27FC236}">
                  <a16:creationId xmlns:a16="http://schemas.microsoft.com/office/drawing/2014/main" id="{CDA7715A-3BF3-4223-A2B1-74F876332EE8}"/>
                </a:ext>
              </a:extLst>
            </p:cNvPr>
            <p:cNvGrpSpPr/>
            <p:nvPr/>
          </p:nvGrpSpPr>
          <p:grpSpPr>
            <a:xfrm>
              <a:off x="963646" y="1743478"/>
              <a:ext cx="1249200" cy="298440"/>
              <a:chOff x="1118806" y="1770794"/>
              <a:chExt cx="1249200" cy="2984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78">
                <p14:nvContentPartPr>
                  <p14:cNvPr id="187" name="Freihand 186">
                    <a:extLst>
                      <a:ext uri="{FF2B5EF4-FFF2-40B4-BE49-F238E27FC236}">
                        <a16:creationId xmlns:a16="http://schemas.microsoft.com/office/drawing/2014/main" id="{5F4ED796-B444-49E4-90CE-A6E84C148053}"/>
                      </a:ext>
                    </a:extLst>
                  </p14:cNvPr>
                  <p14:cNvContentPartPr/>
                  <p14:nvPr/>
                </p14:nvContentPartPr>
                <p14:xfrm>
                  <a:off x="1118806" y="1770794"/>
                  <a:ext cx="179280" cy="298440"/>
                </p14:xfrm>
              </p:contentPart>
            </mc:Choice>
            <mc:Fallback xmlns="">
              <p:pic>
                <p:nvPicPr>
                  <p:cNvPr id="187" name="Freihand 186">
                    <a:extLst>
                      <a:ext uri="{FF2B5EF4-FFF2-40B4-BE49-F238E27FC236}">
                        <a16:creationId xmlns:a16="http://schemas.microsoft.com/office/drawing/2014/main" id="{5F4ED796-B444-49E4-90CE-A6E84C148053}"/>
                      </a:ext>
                    </a:extLst>
                  </p:cNvPr>
                  <p:cNvPicPr/>
                  <p:nvPr/>
                </p:nvPicPr>
                <p:blipFill>
                  <a:blip r:embed="rId155"/>
                  <a:stretch>
                    <a:fillRect/>
                  </a:stretch>
                </p:blipFill>
                <p:spPr>
                  <a:xfrm>
                    <a:off x="1109806" y="1762154"/>
                    <a:ext cx="196920" cy="316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9">
                <p14:nvContentPartPr>
                  <p14:cNvPr id="188" name="Freihand 187">
                    <a:extLst>
                      <a:ext uri="{FF2B5EF4-FFF2-40B4-BE49-F238E27FC236}">
                        <a16:creationId xmlns:a16="http://schemas.microsoft.com/office/drawing/2014/main" id="{8940B89C-58AA-4C8D-973A-A10D774E2C11}"/>
                      </a:ext>
                    </a:extLst>
                  </p14:cNvPr>
                  <p14:cNvContentPartPr/>
                  <p14:nvPr/>
                </p14:nvContentPartPr>
                <p14:xfrm>
                  <a:off x="1381966" y="1896794"/>
                  <a:ext cx="167760" cy="163800"/>
                </p14:xfrm>
              </p:contentPart>
            </mc:Choice>
            <mc:Fallback xmlns="">
              <p:pic>
                <p:nvPicPr>
                  <p:cNvPr id="188" name="Freihand 187">
                    <a:extLst>
                      <a:ext uri="{FF2B5EF4-FFF2-40B4-BE49-F238E27FC236}">
                        <a16:creationId xmlns:a16="http://schemas.microsoft.com/office/drawing/2014/main" id="{8940B89C-58AA-4C8D-973A-A10D774E2C11}"/>
                      </a:ext>
                    </a:extLst>
                  </p:cNvPr>
                  <p:cNvPicPr/>
                  <p:nvPr/>
                </p:nvPicPr>
                <p:blipFill>
                  <a:blip r:embed="rId157"/>
                  <a:stretch>
                    <a:fillRect/>
                  </a:stretch>
                </p:blipFill>
                <p:spPr>
                  <a:xfrm>
                    <a:off x="1372966" y="1888154"/>
                    <a:ext cx="185400" cy="181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0">
                <p14:nvContentPartPr>
                  <p14:cNvPr id="189" name="Freihand 188">
                    <a:extLst>
                      <a:ext uri="{FF2B5EF4-FFF2-40B4-BE49-F238E27FC236}">
                        <a16:creationId xmlns:a16="http://schemas.microsoft.com/office/drawing/2014/main" id="{BC64A9E6-FDB7-4F44-8D27-DCFAC725F46D}"/>
                      </a:ext>
                    </a:extLst>
                  </p14:cNvPr>
                  <p14:cNvContentPartPr/>
                  <p14:nvPr/>
                </p14:nvContentPartPr>
                <p14:xfrm>
                  <a:off x="1568806" y="1881674"/>
                  <a:ext cx="93600" cy="155880"/>
                </p14:xfrm>
              </p:contentPart>
            </mc:Choice>
            <mc:Fallback xmlns="">
              <p:pic>
                <p:nvPicPr>
                  <p:cNvPr id="189" name="Freihand 188">
                    <a:extLst>
                      <a:ext uri="{FF2B5EF4-FFF2-40B4-BE49-F238E27FC236}">
                        <a16:creationId xmlns:a16="http://schemas.microsoft.com/office/drawing/2014/main" id="{BC64A9E6-FDB7-4F44-8D27-DCFAC725F46D}"/>
                      </a:ext>
                    </a:extLst>
                  </p:cNvPr>
                  <p:cNvPicPr/>
                  <p:nvPr/>
                </p:nvPicPr>
                <p:blipFill>
                  <a:blip r:embed="rId159"/>
                  <a:stretch>
                    <a:fillRect/>
                  </a:stretch>
                </p:blipFill>
                <p:spPr>
                  <a:xfrm>
                    <a:off x="1559806" y="1873034"/>
                    <a:ext cx="111240" cy="173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1">
                <p14:nvContentPartPr>
                  <p14:cNvPr id="190" name="Freihand 189">
                    <a:extLst>
                      <a:ext uri="{FF2B5EF4-FFF2-40B4-BE49-F238E27FC236}">
                        <a16:creationId xmlns:a16="http://schemas.microsoft.com/office/drawing/2014/main" id="{4FCCD0B5-35C0-4D25-9E8A-30CD280C2B8D}"/>
                      </a:ext>
                    </a:extLst>
                  </p14:cNvPr>
                  <p14:cNvContentPartPr/>
                  <p14:nvPr/>
                </p14:nvContentPartPr>
                <p14:xfrm>
                  <a:off x="1704166" y="1885994"/>
                  <a:ext cx="151920" cy="155520"/>
                </p14:xfrm>
              </p:contentPart>
            </mc:Choice>
            <mc:Fallback xmlns="">
              <p:pic>
                <p:nvPicPr>
                  <p:cNvPr id="190" name="Freihand 189">
                    <a:extLst>
                      <a:ext uri="{FF2B5EF4-FFF2-40B4-BE49-F238E27FC236}">
                        <a16:creationId xmlns:a16="http://schemas.microsoft.com/office/drawing/2014/main" id="{4FCCD0B5-35C0-4D25-9E8A-30CD280C2B8D}"/>
                      </a:ext>
                    </a:extLst>
                  </p:cNvPr>
                  <p:cNvPicPr/>
                  <p:nvPr/>
                </p:nvPicPr>
                <p:blipFill>
                  <a:blip r:embed="rId161"/>
                  <a:stretch>
                    <a:fillRect/>
                  </a:stretch>
                </p:blipFill>
                <p:spPr>
                  <a:xfrm>
                    <a:off x="1695526" y="1877354"/>
                    <a:ext cx="169560" cy="173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2">
                <p14:nvContentPartPr>
                  <p14:cNvPr id="191" name="Freihand 190">
                    <a:extLst>
                      <a:ext uri="{FF2B5EF4-FFF2-40B4-BE49-F238E27FC236}">
                        <a16:creationId xmlns:a16="http://schemas.microsoft.com/office/drawing/2014/main" id="{45202BA6-BAE6-4C3A-9A17-BF696059BD4D}"/>
                      </a:ext>
                    </a:extLst>
                  </p14:cNvPr>
                  <p14:cNvContentPartPr/>
                  <p14:nvPr/>
                </p14:nvContentPartPr>
                <p14:xfrm>
                  <a:off x="1929526" y="1905074"/>
                  <a:ext cx="31320" cy="139320"/>
                </p14:xfrm>
              </p:contentPart>
            </mc:Choice>
            <mc:Fallback xmlns="">
              <p:pic>
                <p:nvPicPr>
                  <p:cNvPr id="191" name="Freihand 190">
                    <a:extLst>
                      <a:ext uri="{FF2B5EF4-FFF2-40B4-BE49-F238E27FC236}">
                        <a16:creationId xmlns:a16="http://schemas.microsoft.com/office/drawing/2014/main" id="{45202BA6-BAE6-4C3A-9A17-BF696059BD4D}"/>
                      </a:ext>
                    </a:extLst>
                  </p:cNvPr>
                  <p:cNvPicPr/>
                  <p:nvPr/>
                </p:nvPicPr>
                <p:blipFill>
                  <a:blip r:embed="rId163"/>
                  <a:stretch>
                    <a:fillRect/>
                  </a:stretch>
                </p:blipFill>
                <p:spPr>
                  <a:xfrm>
                    <a:off x="1920886" y="1896074"/>
                    <a:ext cx="48960" cy="156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3">
                <p14:nvContentPartPr>
                  <p14:cNvPr id="192" name="Freihand 191">
                    <a:extLst>
                      <a:ext uri="{FF2B5EF4-FFF2-40B4-BE49-F238E27FC236}">
                        <a16:creationId xmlns:a16="http://schemas.microsoft.com/office/drawing/2014/main" id="{0E56C819-5D7D-47E3-9A45-A2D4D9C0D966}"/>
                      </a:ext>
                    </a:extLst>
                  </p14:cNvPr>
                  <p14:cNvContentPartPr/>
                  <p14:nvPr/>
                </p14:nvContentPartPr>
                <p14:xfrm>
                  <a:off x="1898566" y="1781594"/>
                  <a:ext cx="15840" cy="19800"/>
                </p14:xfrm>
              </p:contentPart>
            </mc:Choice>
            <mc:Fallback xmlns="">
              <p:pic>
                <p:nvPicPr>
                  <p:cNvPr id="192" name="Freihand 191">
                    <a:extLst>
                      <a:ext uri="{FF2B5EF4-FFF2-40B4-BE49-F238E27FC236}">
                        <a16:creationId xmlns:a16="http://schemas.microsoft.com/office/drawing/2014/main" id="{0E56C819-5D7D-47E3-9A45-A2D4D9C0D966}"/>
                      </a:ext>
                    </a:extLst>
                  </p:cNvPr>
                  <p:cNvPicPr/>
                  <p:nvPr/>
                </p:nvPicPr>
                <p:blipFill>
                  <a:blip r:embed="rId165"/>
                  <a:stretch>
                    <a:fillRect/>
                  </a:stretch>
                </p:blipFill>
                <p:spPr>
                  <a:xfrm>
                    <a:off x="1889566" y="1772954"/>
                    <a:ext cx="33480" cy="37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4">
                <p14:nvContentPartPr>
                  <p14:cNvPr id="193" name="Freihand 192">
                    <a:extLst>
                      <a:ext uri="{FF2B5EF4-FFF2-40B4-BE49-F238E27FC236}">
                        <a16:creationId xmlns:a16="http://schemas.microsoft.com/office/drawing/2014/main" id="{CDCCB487-0065-468B-94FF-C5929D396415}"/>
                      </a:ext>
                    </a:extLst>
                  </p14:cNvPr>
                  <p14:cNvContentPartPr/>
                  <p14:nvPr/>
                </p14:nvContentPartPr>
                <p14:xfrm>
                  <a:off x="2049406" y="1868714"/>
                  <a:ext cx="124920" cy="171720"/>
                </p14:xfrm>
              </p:contentPart>
            </mc:Choice>
            <mc:Fallback xmlns="">
              <p:pic>
                <p:nvPicPr>
                  <p:cNvPr id="193" name="Freihand 192">
                    <a:extLst>
                      <a:ext uri="{FF2B5EF4-FFF2-40B4-BE49-F238E27FC236}">
                        <a16:creationId xmlns:a16="http://schemas.microsoft.com/office/drawing/2014/main" id="{CDCCB487-0065-468B-94FF-C5929D396415}"/>
                      </a:ext>
                    </a:extLst>
                  </p:cNvPr>
                  <p:cNvPicPr/>
                  <p:nvPr/>
                </p:nvPicPr>
                <p:blipFill>
                  <a:blip r:embed="rId167"/>
                  <a:stretch>
                    <a:fillRect/>
                  </a:stretch>
                </p:blipFill>
                <p:spPr>
                  <a:xfrm>
                    <a:off x="2040406" y="1859714"/>
                    <a:ext cx="142560" cy="189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5">
                <p14:nvContentPartPr>
                  <p14:cNvPr id="194" name="Freihand 193">
                    <a:extLst>
                      <a:ext uri="{FF2B5EF4-FFF2-40B4-BE49-F238E27FC236}">
                        <a16:creationId xmlns:a16="http://schemas.microsoft.com/office/drawing/2014/main" id="{A0928195-02F1-432E-85E5-1E5CF03FE2E0}"/>
                      </a:ext>
                    </a:extLst>
                  </p14:cNvPr>
                  <p14:cNvContentPartPr/>
                  <p14:nvPr/>
                </p14:nvContentPartPr>
                <p14:xfrm>
                  <a:off x="2220046" y="1882754"/>
                  <a:ext cx="147960" cy="142920"/>
                </p14:xfrm>
              </p:contentPart>
            </mc:Choice>
            <mc:Fallback xmlns="">
              <p:pic>
                <p:nvPicPr>
                  <p:cNvPr id="194" name="Freihand 193">
                    <a:extLst>
                      <a:ext uri="{FF2B5EF4-FFF2-40B4-BE49-F238E27FC236}">
                        <a16:creationId xmlns:a16="http://schemas.microsoft.com/office/drawing/2014/main" id="{A0928195-02F1-432E-85E5-1E5CF03FE2E0}"/>
                      </a:ext>
                    </a:extLst>
                  </p:cNvPr>
                  <p:cNvPicPr/>
                  <p:nvPr/>
                </p:nvPicPr>
                <p:blipFill>
                  <a:blip r:embed="rId169"/>
                  <a:stretch>
                    <a:fillRect/>
                  </a:stretch>
                </p:blipFill>
                <p:spPr>
                  <a:xfrm>
                    <a:off x="2211406" y="1873754"/>
                    <a:ext cx="165600" cy="1605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19" name="Gruppieren 218">
              <a:extLst>
                <a:ext uri="{FF2B5EF4-FFF2-40B4-BE49-F238E27FC236}">
                  <a16:creationId xmlns:a16="http://schemas.microsoft.com/office/drawing/2014/main" id="{10EC4D1C-8309-45A9-84C8-C75013028FDB}"/>
                </a:ext>
              </a:extLst>
            </p:cNvPr>
            <p:cNvGrpSpPr/>
            <p:nvPr/>
          </p:nvGrpSpPr>
          <p:grpSpPr>
            <a:xfrm>
              <a:off x="657286" y="1166714"/>
              <a:ext cx="1753920" cy="1073160"/>
              <a:chOff x="657286" y="1166714"/>
              <a:chExt cx="1753920" cy="10731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86">
                <p14:nvContentPartPr>
                  <p14:cNvPr id="206" name="Freihand 205">
                    <a:extLst>
                      <a:ext uri="{FF2B5EF4-FFF2-40B4-BE49-F238E27FC236}">
                        <a16:creationId xmlns:a16="http://schemas.microsoft.com/office/drawing/2014/main" id="{F97C6326-59CF-423C-87D8-4C8DF69B6DA7}"/>
                      </a:ext>
                    </a:extLst>
                  </p14:cNvPr>
                  <p14:cNvContentPartPr/>
                  <p14:nvPr/>
                </p14:nvContentPartPr>
                <p14:xfrm>
                  <a:off x="1258486" y="1325834"/>
                  <a:ext cx="17640" cy="289440"/>
                </p14:xfrm>
              </p:contentPart>
            </mc:Choice>
            <mc:Fallback xmlns="">
              <p:pic>
                <p:nvPicPr>
                  <p:cNvPr id="206" name="Freihand 205">
                    <a:extLst>
                      <a:ext uri="{FF2B5EF4-FFF2-40B4-BE49-F238E27FC236}">
                        <a16:creationId xmlns:a16="http://schemas.microsoft.com/office/drawing/2014/main" id="{F97C6326-59CF-423C-87D8-4C8DF69B6DA7}"/>
                      </a:ext>
                    </a:extLst>
                  </p:cNvPr>
                  <p:cNvPicPr/>
                  <p:nvPr/>
                </p:nvPicPr>
                <p:blipFill>
                  <a:blip r:embed="rId187"/>
                  <a:stretch>
                    <a:fillRect/>
                  </a:stretch>
                </p:blipFill>
                <p:spPr>
                  <a:xfrm>
                    <a:off x="1249486" y="1316834"/>
                    <a:ext cx="35280" cy="307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8">
                <p14:nvContentPartPr>
                  <p14:cNvPr id="207" name="Freihand 206">
                    <a:extLst>
                      <a:ext uri="{FF2B5EF4-FFF2-40B4-BE49-F238E27FC236}">
                        <a16:creationId xmlns:a16="http://schemas.microsoft.com/office/drawing/2014/main" id="{388214BA-B8BF-4F6A-9777-B69D20A4B41C}"/>
                      </a:ext>
                    </a:extLst>
                  </p14:cNvPr>
                  <p14:cNvContentPartPr/>
                  <p14:nvPr/>
                </p14:nvContentPartPr>
                <p14:xfrm>
                  <a:off x="1254526" y="1611314"/>
                  <a:ext cx="360" cy="360"/>
                </p14:xfrm>
              </p:contentPart>
            </mc:Choice>
            <mc:Fallback xmlns="">
              <p:pic>
                <p:nvPicPr>
                  <p:cNvPr id="207" name="Freihand 206">
                    <a:extLst>
                      <a:ext uri="{FF2B5EF4-FFF2-40B4-BE49-F238E27FC236}">
                        <a16:creationId xmlns:a16="http://schemas.microsoft.com/office/drawing/2014/main" id="{388214BA-B8BF-4F6A-9777-B69D20A4B41C}"/>
                      </a:ext>
                    </a:extLst>
                  </p:cNvPr>
                  <p:cNvPicPr/>
                  <p:nvPr/>
                </p:nvPicPr>
                <p:blipFill>
                  <a:blip r:embed="rId189"/>
                  <a:stretch>
                    <a:fillRect/>
                  </a:stretch>
                </p:blipFill>
                <p:spPr>
                  <a:xfrm>
                    <a:off x="1245886" y="160231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0">
                <p14:nvContentPartPr>
                  <p14:cNvPr id="209" name="Freihand 208">
                    <a:extLst>
                      <a:ext uri="{FF2B5EF4-FFF2-40B4-BE49-F238E27FC236}">
                        <a16:creationId xmlns:a16="http://schemas.microsoft.com/office/drawing/2014/main" id="{7BA86C41-49DB-485C-9845-C53B9B49E2F4}"/>
                      </a:ext>
                    </a:extLst>
                  </p14:cNvPr>
                  <p14:cNvContentPartPr/>
                  <p14:nvPr/>
                </p14:nvContentPartPr>
                <p14:xfrm>
                  <a:off x="1390246" y="1452194"/>
                  <a:ext cx="141480" cy="205200"/>
                </p14:xfrm>
              </p:contentPart>
            </mc:Choice>
            <mc:Fallback xmlns="">
              <p:pic>
                <p:nvPicPr>
                  <p:cNvPr id="209" name="Freihand 208">
                    <a:extLst>
                      <a:ext uri="{FF2B5EF4-FFF2-40B4-BE49-F238E27FC236}">
                        <a16:creationId xmlns:a16="http://schemas.microsoft.com/office/drawing/2014/main" id="{7BA86C41-49DB-485C-9845-C53B9B49E2F4}"/>
                      </a:ext>
                    </a:extLst>
                  </p:cNvPr>
                  <p:cNvPicPr/>
                  <p:nvPr/>
                </p:nvPicPr>
                <p:blipFill>
                  <a:blip r:embed="rId191"/>
                  <a:stretch>
                    <a:fillRect/>
                  </a:stretch>
                </p:blipFill>
                <p:spPr>
                  <a:xfrm>
                    <a:off x="1381606" y="1443194"/>
                    <a:ext cx="159120" cy="222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2">
                <p14:nvContentPartPr>
                  <p14:cNvPr id="210" name="Freihand 209">
                    <a:extLst>
                      <a:ext uri="{FF2B5EF4-FFF2-40B4-BE49-F238E27FC236}">
                        <a16:creationId xmlns:a16="http://schemas.microsoft.com/office/drawing/2014/main" id="{BBE3C788-1ACE-4D4D-9029-251484D204C7}"/>
                      </a:ext>
                    </a:extLst>
                  </p14:cNvPr>
                  <p14:cNvContentPartPr/>
                  <p14:nvPr/>
                </p14:nvContentPartPr>
                <p14:xfrm>
                  <a:off x="1646206" y="1349234"/>
                  <a:ext cx="27360" cy="274680"/>
                </p14:xfrm>
              </p:contentPart>
            </mc:Choice>
            <mc:Fallback xmlns="">
              <p:pic>
                <p:nvPicPr>
                  <p:cNvPr id="210" name="Freihand 209">
                    <a:extLst>
                      <a:ext uri="{FF2B5EF4-FFF2-40B4-BE49-F238E27FC236}">
                        <a16:creationId xmlns:a16="http://schemas.microsoft.com/office/drawing/2014/main" id="{BBE3C788-1ACE-4D4D-9029-251484D204C7}"/>
                      </a:ext>
                    </a:extLst>
                  </p:cNvPr>
                  <p:cNvPicPr/>
                  <p:nvPr/>
                </p:nvPicPr>
                <p:blipFill>
                  <a:blip r:embed="rId193"/>
                  <a:stretch>
                    <a:fillRect/>
                  </a:stretch>
                </p:blipFill>
                <p:spPr>
                  <a:xfrm>
                    <a:off x="1637566" y="1340234"/>
                    <a:ext cx="45000" cy="292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4">
                <p14:nvContentPartPr>
                  <p14:cNvPr id="211" name="Freihand 210">
                    <a:extLst>
                      <a:ext uri="{FF2B5EF4-FFF2-40B4-BE49-F238E27FC236}">
                        <a16:creationId xmlns:a16="http://schemas.microsoft.com/office/drawing/2014/main" id="{102152B4-1C34-4928-BA79-B62B5CD41622}"/>
                      </a:ext>
                    </a:extLst>
                  </p14:cNvPr>
                  <p14:cNvContentPartPr/>
                  <p14:nvPr/>
                </p14:nvContentPartPr>
                <p14:xfrm>
                  <a:off x="1588246" y="1434554"/>
                  <a:ext cx="144000" cy="30960"/>
                </p14:xfrm>
              </p:contentPart>
            </mc:Choice>
            <mc:Fallback xmlns="">
              <p:pic>
                <p:nvPicPr>
                  <p:cNvPr id="211" name="Freihand 210">
                    <a:extLst>
                      <a:ext uri="{FF2B5EF4-FFF2-40B4-BE49-F238E27FC236}">
                        <a16:creationId xmlns:a16="http://schemas.microsoft.com/office/drawing/2014/main" id="{102152B4-1C34-4928-BA79-B62B5CD41622}"/>
                      </a:ext>
                    </a:extLst>
                  </p:cNvPr>
                  <p:cNvPicPr/>
                  <p:nvPr/>
                </p:nvPicPr>
                <p:blipFill>
                  <a:blip r:embed="rId195"/>
                  <a:stretch>
                    <a:fillRect/>
                  </a:stretch>
                </p:blipFill>
                <p:spPr>
                  <a:xfrm>
                    <a:off x="1579246" y="1425554"/>
                    <a:ext cx="161640" cy="48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6">
                <p14:nvContentPartPr>
                  <p14:cNvPr id="212" name="Freihand 211">
                    <a:extLst>
                      <a:ext uri="{FF2B5EF4-FFF2-40B4-BE49-F238E27FC236}">
                        <a16:creationId xmlns:a16="http://schemas.microsoft.com/office/drawing/2014/main" id="{B1E85946-5C1E-4CE6-B544-2E07FFC53B91}"/>
                      </a:ext>
                    </a:extLst>
                  </p14:cNvPr>
                  <p14:cNvContentPartPr/>
                  <p14:nvPr/>
                </p14:nvContentPartPr>
                <p14:xfrm>
                  <a:off x="1735486" y="1593674"/>
                  <a:ext cx="36000" cy="41760"/>
                </p14:xfrm>
              </p:contentPart>
            </mc:Choice>
            <mc:Fallback xmlns="">
              <p:pic>
                <p:nvPicPr>
                  <p:cNvPr id="212" name="Freihand 211">
                    <a:extLst>
                      <a:ext uri="{FF2B5EF4-FFF2-40B4-BE49-F238E27FC236}">
                        <a16:creationId xmlns:a16="http://schemas.microsoft.com/office/drawing/2014/main" id="{B1E85946-5C1E-4CE6-B544-2E07FFC53B91}"/>
                      </a:ext>
                    </a:extLst>
                  </p:cNvPr>
                  <p:cNvPicPr/>
                  <p:nvPr/>
                </p:nvPicPr>
                <p:blipFill>
                  <a:blip r:embed="rId197"/>
                  <a:stretch>
                    <a:fillRect/>
                  </a:stretch>
                </p:blipFill>
                <p:spPr>
                  <a:xfrm>
                    <a:off x="1726846" y="1585034"/>
                    <a:ext cx="53640" cy="59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8">
                <p14:nvContentPartPr>
                  <p14:cNvPr id="214" name="Freihand 213">
                    <a:extLst>
                      <a:ext uri="{FF2B5EF4-FFF2-40B4-BE49-F238E27FC236}">
                        <a16:creationId xmlns:a16="http://schemas.microsoft.com/office/drawing/2014/main" id="{E8AC7D86-D916-4757-9DDF-7419B1E4877C}"/>
                      </a:ext>
                    </a:extLst>
                  </p14:cNvPr>
                  <p14:cNvContentPartPr/>
                  <p14:nvPr/>
                </p14:nvContentPartPr>
                <p14:xfrm>
                  <a:off x="657286" y="1225034"/>
                  <a:ext cx="35640" cy="947520"/>
                </p14:xfrm>
              </p:contentPart>
            </mc:Choice>
            <mc:Fallback xmlns="">
              <p:pic>
                <p:nvPicPr>
                  <p:cNvPr id="214" name="Freihand 213">
                    <a:extLst>
                      <a:ext uri="{FF2B5EF4-FFF2-40B4-BE49-F238E27FC236}">
                        <a16:creationId xmlns:a16="http://schemas.microsoft.com/office/drawing/2014/main" id="{E8AC7D86-D916-4757-9DDF-7419B1E4877C}"/>
                      </a:ext>
                    </a:extLst>
                  </p:cNvPr>
                  <p:cNvPicPr/>
                  <p:nvPr/>
                </p:nvPicPr>
                <p:blipFill>
                  <a:blip r:embed="rId199"/>
                  <a:stretch>
                    <a:fillRect/>
                  </a:stretch>
                </p:blipFill>
                <p:spPr>
                  <a:xfrm>
                    <a:off x="648286" y="1216034"/>
                    <a:ext cx="53280" cy="965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0">
                <p14:nvContentPartPr>
                  <p14:cNvPr id="215" name="Freihand 214">
                    <a:extLst>
                      <a:ext uri="{FF2B5EF4-FFF2-40B4-BE49-F238E27FC236}">
                        <a16:creationId xmlns:a16="http://schemas.microsoft.com/office/drawing/2014/main" id="{1BE86837-F6D0-4C5D-BCC2-94A3EE1B0648}"/>
                      </a:ext>
                    </a:extLst>
                  </p14:cNvPr>
                  <p14:cNvContentPartPr/>
                  <p14:nvPr/>
                </p14:nvContentPartPr>
                <p14:xfrm>
                  <a:off x="688246" y="2188394"/>
                  <a:ext cx="1703520" cy="51480"/>
                </p14:xfrm>
              </p:contentPart>
            </mc:Choice>
            <mc:Fallback xmlns="">
              <p:pic>
                <p:nvPicPr>
                  <p:cNvPr id="215" name="Freihand 214">
                    <a:extLst>
                      <a:ext uri="{FF2B5EF4-FFF2-40B4-BE49-F238E27FC236}">
                        <a16:creationId xmlns:a16="http://schemas.microsoft.com/office/drawing/2014/main" id="{1BE86837-F6D0-4C5D-BCC2-94A3EE1B0648}"/>
                      </a:ext>
                    </a:extLst>
                  </p:cNvPr>
                  <p:cNvPicPr/>
                  <p:nvPr/>
                </p:nvPicPr>
                <p:blipFill>
                  <a:blip r:embed="rId201"/>
                  <a:stretch>
                    <a:fillRect/>
                  </a:stretch>
                </p:blipFill>
                <p:spPr>
                  <a:xfrm>
                    <a:off x="679246" y="2179754"/>
                    <a:ext cx="1721160" cy="69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2">
                <p14:nvContentPartPr>
                  <p14:cNvPr id="217" name="Freihand 216">
                    <a:extLst>
                      <a:ext uri="{FF2B5EF4-FFF2-40B4-BE49-F238E27FC236}">
                        <a16:creationId xmlns:a16="http://schemas.microsoft.com/office/drawing/2014/main" id="{404DF556-4F82-467B-88B2-1F477C166C68}"/>
                      </a:ext>
                    </a:extLst>
                  </p14:cNvPr>
                  <p14:cNvContentPartPr/>
                  <p14:nvPr/>
                </p14:nvContentPartPr>
                <p14:xfrm>
                  <a:off x="699766" y="1166714"/>
                  <a:ext cx="1679400" cy="47520"/>
                </p14:xfrm>
              </p:contentPart>
            </mc:Choice>
            <mc:Fallback xmlns="">
              <p:pic>
                <p:nvPicPr>
                  <p:cNvPr id="217" name="Freihand 216">
                    <a:extLst>
                      <a:ext uri="{FF2B5EF4-FFF2-40B4-BE49-F238E27FC236}">
                        <a16:creationId xmlns:a16="http://schemas.microsoft.com/office/drawing/2014/main" id="{404DF556-4F82-467B-88B2-1F477C166C68}"/>
                      </a:ext>
                    </a:extLst>
                  </p:cNvPr>
                  <p:cNvPicPr/>
                  <p:nvPr/>
                </p:nvPicPr>
                <p:blipFill>
                  <a:blip r:embed="rId203"/>
                  <a:stretch>
                    <a:fillRect/>
                  </a:stretch>
                </p:blipFill>
                <p:spPr>
                  <a:xfrm>
                    <a:off x="690766" y="1158074"/>
                    <a:ext cx="1697040" cy="65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4">
                <p14:nvContentPartPr>
                  <p14:cNvPr id="218" name="Freihand 217">
                    <a:extLst>
                      <a:ext uri="{FF2B5EF4-FFF2-40B4-BE49-F238E27FC236}">
                        <a16:creationId xmlns:a16="http://schemas.microsoft.com/office/drawing/2014/main" id="{B1ADBE63-B115-49C4-B6B9-9F26671D4BC3}"/>
                      </a:ext>
                    </a:extLst>
                  </p14:cNvPr>
                  <p14:cNvContentPartPr/>
                  <p14:nvPr/>
                </p14:nvContentPartPr>
                <p14:xfrm>
                  <a:off x="2373766" y="1203074"/>
                  <a:ext cx="37440" cy="1001880"/>
                </p14:xfrm>
              </p:contentPart>
            </mc:Choice>
            <mc:Fallback xmlns="">
              <p:pic>
                <p:nvPicPr>
                  <p:cNvPr id="218" name="Freihand 217">
                    <a:extLst>
                      <a:ext uri="{FF2B5EF4-FFF2-40B4-BE49-F238E27FC236}">
                        <a16:creationId xmlns:a16="http://schemas.microsoft.com/office/drawing/2014/main" id="{B1ADBE63-B115-49C4-B6B9-9F26671D4BC3}"/>
                      </a:ext>
                    </a:extLst>
                  </p:cNvPr>
                  <p:cNvPicPr/>
                  <p:nvPr/>
                </p:nvPicPr>
                <p:blipFill>
                  <a:blip r:embed="rId205"/>
                  <a:stretch>
                    <a:fillRect/>
                  </a:stretch>
                </p:blipFill>
                <p:spPr>
                  <a:xfrm>
                    <a:off x="2364766" y="1194434"/>
                    <a:ext cx="55080" cy="101952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43" name="Gruppieren 242">
            <a:extLst>
              <a:ext uri="{FF2B5EF4-FFF2-40B4-BE49-F238E27FC236}">
                <a16:creationId xmlns:a16="http://schemas.microsoft.com/office/drawing/2014/main" id="{EE306384-1691-4AB2-A5E0-2D550E34E7E3}"/>
              </a:ext>
            </a:extLst>
          </p:cNvPr>
          <p:cNvGrpSpPr/>
          <p:nvPr/>
        </p:nvGrpSpPr>
        <p:grpSpPr>
          <a:xfrm>
            <a:off x="6471891" y="3942739"/>
            <a:ext cx="2004480" cy="619200"/>
            <a:chOff x="760966" y="1556594"/>
            <a:chExt cx="2004480" cy="61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236" name="Freihand 235">
                  <a:extLst>
                    <a:ext uri="{FF2B5EF4-FFF2-40B4-BE49-F238E27FC236}">
                      <a16:creationId xmlns:a16="http://schemas.microsoft.com/office/drawing/2014/main" id="{BDE7F892-255D-496C-A5A6-9D94645922E5}"/>
                    </a:ext>
                  </a:extLst>
                </p14:cNvPr>
                <p14:cNvContentPartPr/>
                <p14:nvPr/>
              </p14:nvContentPartPr>
              <p14:xfrm>
                <a:off x="760966" y="1613474"/>
                <a:ext cx="32400" cy="498240"/>
              </p14:xfrm>
            </p:contentPart>
          </mc:Choice>
          <mc:Fallback xmlns="">
            <p:pic>
              <p:nvPicPr>
                <p:cNvPr id="236" name="Freihand 235">
                  <a:extLst>
                    <a:ext uri="{FF2B5EF4-FFF2-40B4-BE49-F238E27FC236}">
                      <a16:creationId xmlns:a16="http://schemas.microsoft.com/office/drawing/2014/main" id="{BDE7F892-255D-496C-A5A6-9D94645922E5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52326" y="1604474"/>
                  <a:ext cx="50040" cy="51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237" name="Freihand 236">
                  <a:extLst>
                    <a:ext uri="{FF2B5EF4-FFF2-40B4-BE49-F238E27FC236}">
                      <a16:creationId xmlns:a16="http://schemas.microsoft.com/office/drawing/2014/main" id="{D204B050-D549-416A-AE57-DB81FB89F02F}"/>
                    </a:ext>
                  </a:extLst>
                </p14:cNvPr>
                <p14:cNvContentPartPr/>
                <p14:nvPr/>
              </p14:nvContentPartPr>
              <p14:xfrm>
                <a:off x="773566" y="2135114"/>
                <a:ext cx="1935360" cy="40680"/>
              </p14:xfrm>
            </p:contentPart>
          </mc:Choice>
          <mc:Fallback xmlns="">
            <p:pic>
              <p:nvPicPr>
                <p:cNvPr id="237" name="Freihand 236">
                  <a:extLst>
                    <a:ext uri="{FF2B5EF4-FFF2-40B4-BE49-F238E27FC236}">
                      <a16:creationId xmlns:a16="http://schemas.microsoft.com/office/drawing/2014/main" id="{D204B050-D549-416A-AE57-DB81FB89F02F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64566" y="2126474"/>
                  <a:ext cx="195300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240" name="Freihand 239">
                  <a:extLst>
                    <a:ext uri="{FF2B5EF4-FFF2-40B4-BE49-F238E27FC236}">
                      <a16:creationId xmlns:a16="http://schemas.microsoft.com/office/drawing/2014/main" id="{AF84195B-6540-4261-A56F-46EA488E7E25}"/>
                    </a:ext>
                  </a:extLst>
                </p14:cNvPr>
                <p14:cNvContentPartPr/>
                <p14:nvPr/>
              </p14:nvContentPartPr>
              <p14:xfrm>
                <a:off x="789046" y="1556594"/>
                <a:ext cx="1955520" cy="59400"/>
              </p14:xfrm>
            </p:contentPart>
          </mc:Choice>
          <mc:Fallback xmlns="">
            <p:pic>
              <p:nvPicPr>
                <p:cNvPr id="240" name="Freihand 239">
                  <a:extLst>
                    <a:ext uri="{FF2B5EF4-FFF2-40B4-BE49-F238E27FC236}">
                      <a16:creationId xmlns:a16="http://schemas.microsoft.com/office/drawing/2014/main" id="{AF84195B-6540-4261-A56F-46EA488E7E25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80406" y="1547954"/>
                  <a:ext cx="1973160" cy="770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42" name="Gruppieren 241">
              <a:extLst>
                <a:ext uri="{FF2B5EF4-FFF2-40B4-BE49-F238E27FC236}">
                  <a16:creationId xmlns:a16="http://schemas.microsoft.com/office/drawing/2014/main" id="{61799072-7364-44F5-989E-80589E1A2B37}"/>
                </a:ext>
              </a:extLst>
            </p:cNvPr>
            <p:cNvGrpSpPr/>
            <p:nvPr/>
          </p:nvGrpSpPr>
          <p:grpSpPr>
            <a:xfrm>
              <a:off x="912526" y="1602314"/>
              <a:ext cx="1852920" cy="554760"/>
              <a:chOff x="912526" y="1602314"/>
              <a:chExt cx="1852920" cy="554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12">
                <p14:nvContentPartPr>
                  <p14:cNvPr id="221" name="Freihand 220">
                    <a:extLst>
                      <a:ext uri="{FF2B5EF4-FFF2-40B4-BE49-F238E27FC236}">
                        <a16:creationId xmlns:a16="http://schemas.microsoft.com/office/drawing/2014/main" id="{5D99DCAF-AF04-4421-B92D-180E1E3B2D09}"/>
                      </a:ext>
                    </a:extLst>
                  </p14:cNvPr>
                  <p14:cNvContentPartPr/>
                  <p14:nvPr/>
                </p14:nvContentPartPr>
                <p14:xfrm>
                  <a:off x="912526" y="1702034"/>
                  <a:ext cx="312480" cy="298080"/>
                </p14:xfrm>
              </p:contentPart>
            </mc:Choice>
            <mc:Fallback xmlns="">
              <p:pic>
                <p:nvPicPr>
                  <p:cNvPr id="221" name="Freihand 220">
                    <a:extLst>
                      <a:ext uri="{FF2B5EF4-FFF2-40B4-BE49-F238E27FC236}">
                        <a16:creationId xmlns:a16="http://schemas.microsoft.com/office/drawing/2014/main" id="{5D99DCAF-AF04-4421-B92D-180E1E3B2D09}"/>
                      </a:ext>
                    </a:extLst>
                  </p:cNvPr>
                  <p:cNvPicPr/>
                  <p:nvPr/>
                </p:nvPicPr>
                <p:blipFill>
                  <a:blip r:embed="rId213"/>
                  <a:stretch>
                    <a:fillRect/>
                  </a:stretch>
                </p:blipFill>
                <p:spPr>
                  <a:xfrm>
                    <a:off x="903526" y="1693034"/>
                    <a:ext cx="330120" cy="315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4">
                <p14:nvContentPartPr>
                  <p14:cNvPr id="222" name="Freihand 221">
                    <a:extLst>
                      <a:ext uri="{FF2B5EF4-FFF2-40B4-BE49-F238E27FC236}">
                        <a16:creationId xmlns:a16="http://schemas.microsoft.com/office/drawing/2014/main" id="{C0C4D44C-DB57-4310-AC93-C2AEF142510E}"/>
                      </a:ext>
                    </a:extLst>
                  </p14:cNvPr>
                  <p14:cNvContentPartPr/>
                  <p14:nvPr/>
                </p14:nvContentPartPr>
                <p14:xfrm>
                  <a:off x="1262086" y="1838114"/>
                  <a:ext cx="175320" cy="154080"/>
                </p14:xfrm>
              </p:contentPart>
            </mc:Choice>
            <mc:Fallback xmlns="">
              <p:pic>
                <p:nvPicPr>
                  <p:cNvPr id="222" name="Freihand 221">
                    <a:extLst>
                      <a:ext uri="{FF2B5EF4-FFF2-40B4-BE49-F238E27FC236}">
                        <a16:creationId xmlns:a16="http://schemas.microsoft.com/office/drawing/2014/main" id="{C0C4D44C-DB57-4310-AC93-C2AEF142510E}"/>
                      </a:ext>
                    </a:extLst>
                  </p:cNvPr>
                  <p:cNvPicPr/>
                  <p:nvPr/>
                </p:nvPicPr>
                <p:blipFill>
                  <a:blip r:embed="rId215"/>
                  <a:stretch>
                    <a:fillRect/>
                  </a:stretch>
                </p:blipFill>
                <p:spPr>
                  <a:xfrm>
                    <a:off x="1253086" y="1829114"/>
                    <a:ext cx="192960" cy="171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6">
                <p14:nvContentPartPr>
                  <p14:cNvPr id="223" name="Freihand 222">
                    <a:extLst>
                      <a:ext uri="{FF2B5EF4-FFF2-40B4-BE49-F238E27FC236}">
                        <a16:creationId xmlns:a16="http://schemas.microsoft.com/office/drawing/2014/main" id="{26336D23-BCB9-4E2A-B680-1D5DCA8923F4}"/>
                      </a:ext>
                    </a:extLst>
                  </p14:cNvPr>
                  <p14:cNvContentPartPr/>
                  <p14:nvPr/>
                </p14:nvContentPartPr>
                <p14:xfrm>
                  <a:off x="1464046" y="1707074"/>
                  <a:ext cx="19440" cy="238320"/>
                </p14:xfrm>
              </p:contentPart>
            </mc:Choice>
            <mc:Fallback xmlns="">
              <p:pic>
                <p:nvPicPr>
                  <p:cNvPr id="223" name="Freihand 222">
                    <a:extLst>
                      <a:ext uri="{FF2B5EF4-FFF2-40B4-BE49-F238E27FC236}">
                        <a16:creationId xmlns:a16="http://schemas.microsoft.com/office/drawing/2014/main" id="{26336D23-BCB9-4E2A-B680-1D5DCA8923F4}"/>
                      </a:ext>
                    </a:extLst>
                  </p:cNvPr>
                  <p:cNvPicPr/>
                  <p:nvPr/>
                </p:nvPicPr>
                <p:blipFill>
                  <a:blip r:embed="rId217"/>
                  <a:stretch>
                    <a:fillRect/>
                  </a:stretch>
                </p:blipFill>
                <p:spPr>
                  <a:xfrm>
                    <a:off x="1455046" y="1698434"/>
                    <a:ext cx="37080" cy="255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8">
                <p14:nvContentPartPr>
                  <p14:cNvPr id="224" name="Freihand 223">
                    <a:extLst>
                      <a:ext uri="{FF2B5EF4-FFF2-40B4-BE49-F238E27FC236}">
                        <a16:creationId xmlns:a16="http://schemas.microsoft.com/office/drawing/2014/main" id="{B6287911-21B0-4F53-8FF3-5DD4F10E09B9}"/>
                      </a:ext>
                    </a:extLst>
                  </p14:cNvPr>
                  <p14:cNvContentPartPr/>
                  <p14:nvPr/>
                </p14:nvContentPartPr>
                <p14:xfrm>
                  <a:off x="1461886" y="1829474"/>
                  <a:ext cx="136440" cy="153360"/>
                </p14:xfrm>
              </p:contentPart>
            </mc:Choice>
            <mc:Fallback xmlns="">
              <p:pic>
                <p:nvPicPr>
                  <p:cNvPr id="224" name="Freihand 223">
                    <a:extLst>
                      <a:ext uri="{FF2B5EF4-FFF2-40B4-BE49-F238E27FC236}">
                        <a16:creationId xmlns:a16="http://schemas.microsoft.com/office/drawing/2014/main" id="{B6287911-21B0-4F53-8FF3-5DD4F10E09B9}"/>
                      </a:ext>
                    </a:extLst>
                  </p:cNvPr>
                  <p:cNvPicPr/>
                  <p:nvPr/>
                </p:nvPicPr>
                <p:blipFill>
                  <a:blip r:embed="rId219"/>
                  <a:stretch>
                    <a:fillRect/>
                  </a:stretch>
                </p:blipFill>
                <p:spPr>
                  <a:xfrm>
                    <a:off x="1452886" y="1820474"/>
                    <a:ext cx="154080" cy="17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0">
                <p14:nvContentPartPr>
                  <p14:cNvPr id="226" name="Freihand 225">
                    <a:extLst>
                      <a:ext uri="{FF2B5EF4-FFF2-40B4-BE49-F238E27FC236}">
                        <a16:creationId xmlns:a16="http://schemas.microsoft.com/office/drawing/2014/main" id="{F0DED792-9A32-49C6-BC4C-E5FC9AACF6C2}"/>
                      </a:ext>
                    </a:extLst>
                  </p14:cNvPr>
                  <p14:cNvContentPartPr/>
                  <p14:nvPr/>
                </p14:nvContentPartPr>
                <p14:xfrm>
                  <a:off x="1673206" y="1718234"/>
                  <a:ext cx="209880" cy="289080"/>
                </p14:xfrm>
              </p:contentPart>
            </mc:Choice>
            <mc:Fallback xmlns="">
              <p:pic>
                <p:nvPicPr>
                  <p:cNvPr id="226" name="Freihand 225">
                    <a:extLst>
                      <a:ext uri="{FF2B5EF4-FFF2-40B4-BE49-F238E27FC236}">
                        <a16:creationId xmlns:a16="http://schemas.microsoft.com/office/drawing/2014/main" id="{F0DED792-9A32-49C6-BC4C-E5FC9AACF6C2}"/>
                      </a:ext>
                    </a:extLst>
                  </p:cNvPr>
                  <p:cNvPicPr/>
                  <p:nvPr/>
                </p:nvPicPr>
                <p:blipFill>
                  <a:blip r:embed="rId221"/>
                  <a:stretch>
                    <a:fillRect/>
                  </a:stretch>
                </p:blipFill>
                <p:spPr>
                  <a:xfrm>
                    <a:off x="1664566" y="1709234"/>
                    <a:ext cx="227520" cy="306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2">
                <p14:nvContentPartPr>
                  <p14:cNvPr id="228" name="Freihand 227">
                    <a:extLst>
                      <a:ext uri="{FF2B5EF4-FFF2-40B4-BE49-F238E27FC236}">
                        <a16:creationId xmlns:a16="http://schemas.microsoft.com/office/drawing/2014/main" id="{123B1B6C-43CF-43FA-940D-FC5E86C99A7F}"/>
                      </a:ext>
                    </a:extLst>
                  </p14:cNvPr>
                  <p14:cNvContentPartPr/>
                  <p14:nvPr/>
                </p14:nvContentPartPr>
                <p14:xfrm>
                  <a:off x="1894606" y="1856474"/>
                  <a:ext cx="140040" cy="122400"/>
                </p14:xfrm>
              </p:contentPart>
            </mc:Choice>
            <mc:Fallback xmlns="">
              <p:pic>
                <p:nvPicPr>
                  <p:cNvPr id="228" name="Freihand 227">
                    <a:extLst>
                      <a:ext uri="{FF2B5EF4-FFF2-40B4-BE49-F238E27FC236}">
                        <a16:creationId xmlns:a16="http://schemas.microsoft.com/office/drawing/2014/main" id="{123B1B6C-43CF-43FA-940D-FC5E86C99A7F}"/>
                      </a:ext>
                    </a:extLst>
                  </p:cNvPr>
                  <p:cNvPicPr/>
                  <p:nvPr/>
                </p:nvPicPr>
                <p:blipFill>
                  <a:blip r:embed="rId223"/>
                  <a:stretch>
                    <a:fillRect/>
                  </a:stretch>
                </p:blipFill>
                <p:spPr>
                  <a:xfrm>
                    <a:off x="1885966" y="1847834"/>
                    <a:ext cx="157680" cy="14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4">
                <p14:nvContentPartPr>
                  <p14:cNvPr id="229" name="Freihand 228">
                    <a:extLst>
                      <a:ext uri="{FF2B5EF4-FFF2-40B4-BE49-F238E27FC236}">
                        <a16:creationId xmlns:a16="http://schemas.microsoft.com/office/drawing/2014/main" id="{040551B5-C712-4235-8D9C-37F8B7DF3336}"/>
                      </a:ext>
                    </a:extLst>
                  </p14:cNvPr>
                  <p14:cNvContentPartPr/>
                  <p14:nvPr/>
                </p14:nvContentPartPr>
                <p14:xfrm>
                  <a:off x="2060566" y="1853234"/>
                  <a:ext cx="74880" cy="122400"/>
                </p14:xfrm>
              </p:contentPart>
            </mc:Choice>
            <mc:Fallback xmlns="">
              <p:pic>
                <p:nvPicPr>
                  <p:cNvPr id="229" name="Freihand 228">
                    <a:extLst>
                      <a:ext uri="{FF2B5EF4-FFF2-40B4-BE49-F238E27FC236}">
                        <a16:creationId xmlns:a16="http://schemas.microsoft.com/office/drawing/2014/main" id="{040551B5-C712-4235-8D9C-37F8B7DF3336}"/>
                      </a:ext>
                    </a:extLst>
                  </p:cNvPr>
                  <p:cNvPicPr/>
                  <p:nvPr/>
                </p:nvPicPr>
                <p:blipFill>
                  <a:blip r:embed="rId225"/>
                  <a:stretch>
                    <a:fillRect/>
                  </a:stretch>
                </p:blipFill>
                <p:spPr>
                  <a:xfrm>
                    <a:off x="2051926" y="1844594"/>
                    <a:ext cx="92520" cy="14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6">
                <p14:nvContentPartPr>
                  <p14:cNvPr id="230" name="Freihand 229">
                    <a:extLst>
                      <a:ext uri="{FF2B5EF4-FFF2-40B4-BE49-F238E27FC236}">
                        <a16:creationId xmlns:a16="http://schemas.microsoft.com/office/drawing/2014/main" id="{584648AC-086F-4A70-9EA8-4B7B9FA53332}"/>
                      </a:ext>
                    </a:extLst>
                  </p14:cNvPr>
                  <p14:cNvContentPartPr/>
                  <p14:nvPr/>
                </p14:nvContentPartPr>
                <p14:xfrm>
                  <a:off x="2189446" y="1835954"/>
                  <a:ext cx="163440" cy="158760"/>
                </p14:xfrm>
              </p:contentPart>
            </mc:Choice>
            <mc:Fallback xmlns="">
              <p:pic>
                <p:nvPicPr>
                  <p:cNvPr id="230" name="Freihand 229">
                    <a:extLst>
                      <a:ext uri="{FF2B5EF4-FFF2-40B4-BE49-F238E27FC236}">
                        <a16:creationId xmlns:a16="http://schemas.microsoft.com/office/drawing/2014/main" id="{584648AC-086F-4A70-9EA8-4B7B9FA53332}"/>
                      </a:ext>
                    </a:extLst>
                  </p:cNvPr>
                  <p:cNvPicPr/>
                  <p:nvPr/>
                </p:nvPicPr>
                <p:blipFill>
                  <a:blip r:embed="rId227"/>
                  <a:stretch>
                    <a:fillRect/>
                  </a:stretch>
                </p:blipFill>
                <p:spPr>
                  <a:xfrm>
                    <a:off x="2180446" y="1826954"/>
                    <a:ext cx="181080" cy="176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8">
                <p14:nvContentPartPr>
                  <p14:cNvPr id="232" name="Freihand 231">
                    <a:extLst>
                      <a:ext uri="{FF2B5EF4-FFF2-40B4-BE49-F238E27FC236}">
                        <a16:creationId xmlns:a16="http://schemas.microsoft.com/office/drawing/2014/main" id="{BDAB3206-9804-4F41-8088-2E4E5F9D99DC}"/>
                      </a:ext>
                    </a:extLst>
                  </p14:cNvPr>
                  <p14:cNvContentPartPr/>
                  <p14:nvPr/>
                </p14:nvContentPartPr>
                <p14:xfrm>
                  <a:off x="2371966" y="1857194"/>
                  <a:ext cx="140040" cy="106920"/>
                </p14:xfrm>
              </p:contentPart>
            </mc:Choice>
            <mc:Fallback xmlns="">
              <p:pic>
                <p:nvPicPr>
                  <p:cNvPr id="232" name="Freihand 231">
                    <a:extLst>
                      <a:ext uri="{FF2B5EF4-FFF2-40B4-BE49-F238E27FC236}">
                        <a16:creationId xmlns:a16="http://schemas.microsoft.com/office/drawing/2014/main" id="{BDAB3206-9804-4F41-8088-2E4E5F9D99DC}"/>
                      </a:ext>
                    </a:extLst>
                  </p:cNvPr>
                  <p:cNvPicPr/>
                  <p:nvPr/>
                </p:nvPicPr>
                <p:blipFill>
                  <a:blip r:embed="rId229"/>
                  <a:stretch>
                    <a:fillRect/>
                  </a:stretch>
                </p:blipFill>
                <p:spPr>
                  <a:xfrm>
                    <a:off x="2362966" y="1848194"/>
                    <a:ext cx="157680" cy="12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0">
                <p14:nvContentPartPr>
                  <p14:cNvPr id="234" name="Freihand 233">
                    <a:extLst>
                      <a:ext uri="{FF2B5EF4-FFF2-40B4-BE49-F238E27FC236}">
                        <a16:creationId xmlns:a16="http://schemas.microsoft.com/office/drawing/2014/main" id="{9D9DAB8D-27C2-411C-AD71-0DF1B8FB01F3}"/>
                      </a:ext>
                    </a:extLst>
                  </p14:cNvPr>
                  <p14:cNvContentPartPr/>
                  <p14:nvPr/>
                </p14:nvContentPartPr>
                <p14:xfrm>
                  <a:off x="2545486" y="1829474"/>
                  <a:ext cx="102240" cy="137880"/>
                </p14:xfrm>
              </p:contentPart>
            </mc:Choice>
            <mc:Fallback xmlns="">
              <p:pic>
                <p:nvPicPr>
                  <p:cNvPr id="234" name="Freihand 233">
                    <a:extLst>
                      <a:ext uri="{FF2B5EF4-FFF2-40B4-BE49-F238E27FC236}">
                        <a16:creationId xmlns:a16="http://schemas.microsoft.com/office/drawing/2014/main" id="{9D9DAB8D-27C2-411C-AD71-0DF1B8FB01F3}"/>
                      </a:ext>
                    </a:extLst>
                  </p:cNvPr>
                  <p:cNvPicPr/>
                  <p:nvPr/>
                </p:nvPicPr>
                <p:blipFill>
                  <a:blip r:embed="rId231"/>
                  <a:stretch>
                    <a:fillRect/>
                  </a:stretch>
                </p:blipFill>
                <p:spPr>
                  <a:xfrm>
                    <a:off x="2536486" y="1820474"/>
                    <a:ext cx="119880" cy="155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2">
                <p14:nvContentPartPr>
                  <p14:cNvPr id="241" name="Freihand 240">
                    <a:extLst>
                      <a:ext uri="{FF2B5EF4-FFF2-40B4-BE49-F238E27FC236}">
                        <a16:creationId xmlns:a16="http://schemas.microsoft.com/office/drawing/2014/main" id="{F209B9F1-483A-497D-AAE8-2A56EBA0970B}"/>
                      </a:ext>
                    </a:extLst>
                  </p14:cNvPr>
                  <p14:cNvContentPartPr/>
                  <p14:nvPr/>
                </p14:nvContentPartPr>
                <p14:xfrm>
                  <a:off x="2698126" y="1602314"/>
                  <a:ext cx="67320" cy="554760"/>
                </p14:xfrm>
              </p:contentPart>
            </mc:Choice>
            <mc:Fallback xmlns="">
              <p:pic>
                <p:nvPicPr>
                  <p:cNvPr id="241" name="Freihand 240">
                    <a:extLst>
                      <a:ext uri="{FF2B5EF4-FFF2-40B4-BE49-F238E27FC236}">
                        <a16:creationId xmlns:a16="http://schemas.microsoft.com/office/drawing/2014/main" id="{F209B9F1-483A-497D-AAE8-2A56EBA0970B}"/>
                      </a:ext>
                    </a:extLst>
                  </p:cNvPr>
                  <p:cNvPicPr/>
                  <p:nvPr/>
                </p:nvPicPr>
                <p:blipFill>
                  <a:blip r:embed="rId233"/>
                  <a:stretch>
                    <a:fillRect/>
                  </a:stretch>
                </p:blipFill>
                <p:spPr>
                  <a:xfrm>
                    <a:off x="2689486" y="1593674"/>
                    <a:ext cx="84960" cy="5724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66" name="Gruppieren 265">
            <a:extLst>
              <a:ext uri="{FF2B5EF4-FFF2-40B4-BE49-F238E27FC236}">
                <a16:creationId xmlns:a16="http://schemas.microsoft.com/office/drawing/2014/main" id="{EA30F5C0-6F48-4562-BDE9-7061D3CF3B91}"/>
              </a:ext>
            </a:extLst>
          </p:cNvPr>
          <p:cNvGrpSpPr/>
          <p:nvPr/>
        </p:nvGrpSpPr>
        <p:grpSpPr>
          <a:xfrm>
            <a:off x="6457389" y="3072743"/>
            <a:ext cx="2110320" cy="658440"/>
            <a:chOff x="719206" y="1573874"/>
            <a:chExt cx="2110320" cy="65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258" name="Freihand 257">
                  <a:extLst>
                    <a:ext uri="{FF2B5EF4-FFF2-40B4-BE49-F238E27FC236}">
                      <a16:creationId xmlns:a16="http://schemas.microsoft.com/office/drawing/2014/main" id="{783D920A-D66F-4423-BA16-B0687223FC44}"/>
                    </a:ext>
                  </a:extLst>
                </p14:cNvPr>
                <p14:cNvContentPartPr/>
                <p14:nvPr/>
              </p14:nvContentPartPr>
              <p14:xfrm>
                <a:off x="727126" y="1618154"/>
                <a:ext cx="32400" cy="569880"/>
              </p14:xfrm>
            </p:contentPart>
          </mc:Choice>
          <mc:Fallback xmlns="">
            <p:pic>
              <p:nvPicPr>
                <p:cNvPr id="258" name="Freihand 257">
                  <a:extLst>
                    <a:ext uri="{FF2B5EF4-FFF2-40B4-BE49-F238E27FC236}">
                      <a16:creationId xmlns:a16="http://schemas.microsoft.com/office/drawing/2014/main" id="{783D920A-D66F-4423-BA16-B0687223FC44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718126" y="1609154"/>
                  <a:ext cx="50040" cy="58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260" name="Freihand 259">
                  <a:extLst>
                    <a:ext uri="{FF2B5EF4-FFF2-40B4-BE49-F238E27FC236}">
                      <a16:creationId xmlns:a16="http://schemas.microsoft.com/office/drawing/2014/main" id="{FDD88D4F-723C-4A4A-8085-525D21A76371}"/>
                    </a:ext>
                  </a:extLst>
                </p14:cNvPr>
                <p14:cNvContentPartPr/>
                <p14:nvPr/>
              </p14:nvContentPartPr>
              <p14:xfrm>
                <a:off x="719206" y="2156714"/>
                <a:ext cx="2044800" cy="75600"/>
              </p14:xfrm>
            </p:contentPart>
          </mc:Choice>
          <mc:Fallback xmlns="">
            <p:pic>
              <p:nvPicPr>
                <p:cNvPr id="260" name="Freihand 259">
                  <a:extLst>
                    <a:ext uri="{FF2B5EF4-FFF2-40B4-BE49-F238E27FC236}">
                      <a16:creationId xmlns:a16="http://schemas.microsoft.com/office/drawing/2014/main" id="{FDD88D4F-723C-4A4A-8085-525D21A76371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710566" y="2147714"/>
                  <a:ext cx="206244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263" name="Freihand 262">
                  <a:extLst>
                    <a:ext uri="{FF2B5EF4-FFF2-40B4-BE49-F238E27FC236}">
                      <a16:creationId xmlns:a16="http://schemas.microsoft.com/office/drawing/2014/main" id="{4AF986C1-79A4-4C01-B13A-19583FBFE5AF}"/>
                    </a:ext>
                  </a:extLst>
                </p14:cNvPr>
                <p14:cNvContentPartPr/>
                <p14:nvPr/>
              </p14:nvContentPartPr>
              <p14:xfrm>
                <a:off x="727126" y="1573874"/>
                <a:ext cx="2102400" cy="72720"/>
              </p14:xfrm>
            </p:contentPart>
          </mc:Choice>
          <mc:Fallback xmlns="">
            <p:pic>
              <p:nvPicPr>
                <p:cNvPr id="263" name="Freihand 262">
                  <a:extLst>
                    <a:ext uri="{FF2B5EF4-FFF2-40B4-BE49-F238E27FC236}">
                      <a16:creationId xmlns:a16="http://schemas.microsoft.com/office/drawing/2014/main" id="{4AF986C1-79A4-4C01-B13A-19583FBFE5AF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718126" y="1565234"/>
                  <a:ext cx="2120040" cy="903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65" name="Gruppieren 264">
              <a:extLst>
                <a:ext uri="{FF2B5EF4-FFF2-40B4-BE49-F238E27FC236}">
                  <a16:creationId xmlns:a16="http://schemas.microsoft.com/office/drawing/2014/main" id="{3FA780C1-6CFE-470F-9DD7-816E59C09AB5}"/>
                </a:ext>
              </a:extLst>
            </p:cNvPr>
            <p:cNvGrpSpPr/>
            <p:nvPr/>
          </p:nvGrpSpPr>
          <p:grpSpPr>
            <a:xfrm>
              <a:off x="843406" y="1617794"/>
              <a:ext cx="1971720" cy="574200"/>
              <a:chOff x="843406" y="1617794"/>
              <a:chExt cx="1971720" cy="5742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40">
                <p14:nvContentPartPr>
                  <p14:cNvPr id="244" name="Freihand 243">
                    <a:extLst>
                      <a:ext uri="{FF2B5EF4-FFF2-40B4-BE49-F238E27FC236}">
                        <a16:creationId xmlns:a16="http://schemas.microsoft.com/office/drawing/2014/main" id="{7378DC23-3FA8-4E69-8B97-831C1197E9EA}"/>
                      </a:ext>
                    </a:extLst>
                  </p14:cNvPr>
                  <p14:cNvContentPartPr/>
                  <p14:nvPr/>
                </p14:nvContentPartPr>
                <p14:xfrm>
                  <a:off x="843406" y="1710314"/>
                  <a:ext cx="318600" cy="335880"/>
                </p14:xfrm>
              </p:contentPart>
            </mc:Choice>
            <mc:Fallback xmlns="">
              <p:pic>
                <p:nvPicPr>
                  <p:cNvPr id="244" name="Freihand 243">
                    <a:extLst>
                      <a:ext uri="{FF2B5EF4-FFF2-40B4-BE49-F238E27FC236}">
                        <a16:creationId xmlns:a16="http://schemas.microsoft.com/office/drawing/2014/main" id="{7378DC23-3FA8-4E69-8B97-831C1197E9EA}"/>
                      </a:ext>
                    </a:extLst>
                  </p:cNvPr>
                  <p:cNvPicPr/>
                  <p:nvPr/>
                </p:nvPicPr>
                <p:blipFill>
                  <a:blip r:embed="rId241"/>
                  <a:stretch>
                    <a:fillRect/>
                  </a:stretch>
                </p:blipFill>
                <p:spPr>
                  <a:xfrm>
                    <a:off x="834406" y="1701314"/>
                    <a:ext cx="336240" cy="353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2">
                <p14:nvContentPartPr>
                  <p14:cNvPr id="245" name="Freihand 244">
                    <a:extLst>
                      <a:ext uri="{FF2B5EF4-FFF2-40B4-BE49-F238E27FC236}">
                        <a16:creationId xmlns:a16="http://schemas.microsoft.com/office/drawing/2014/main" id="{F6368E10-1B8D-4731-8AD7-B6ECD2C4AEB9}"/>
                      </a:ext>
                    </a:extLst>
                  </p14:cNvPr>
                  <p14:cNvContentPartPr/>
                  <p14:nvPr/>
                </p14:nvContentPartPr>
                <p14:xfrm>
                  <a:off x="937726" y="1892834"/>
                  <a:ext cx="212400" cy="19800"/>
                </p14:xfrm>
              </p:contentPart>
            </mc:Choice>
            <mc:Fallback xmlns="">
              <p:pic>
                <p:nvPicPr>
                  <p:cNvPr id="245" name="Freihand 244">
                    <a:extLst>
                      <a:ext uri="{FF2B5EF4-FFF2-40B4-BE49-F238E27FC236}">
                        <a16:creationId xmlns:a16="http://schemas.microsoft.com/office/drawing/2014/main" id="{F6368E10-1B8D-4731-8AD7-B6ECD2C4AEB9}"/>
                      </a:ext>
                    </a:extLst>
                  </p:cNvPr>
                  <p:cNvPicPr/>
                  <p:nvPr/>
                </p:nvPicPr>
                <p:blipFill>
                  <a:blip r:embed="rId243"/>
                  <a:stretch>
                    <a:fillRect/>
                  </a:stretch>
                </p:blipFill>
                <p:spPr>
                  <a:xfrm>
                    <a:off x="929086" y="1883834"/>
                    <a:ext cx="230040" cy="37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4">
                <p14:nvContentPartPr>
                  <p14:cNvPr id="247" name="Freihand 246">
                    <a:extLst>
                      <a:ext uri="{FF2B5EF4-FFF2-40B4-BE49-F238E27FC236}">
                        <a16:creationId xmlns:a16="http://schemas.microsoft.com/office/drawing/2014/main" id="{2997A017-1A58-4DFC-AEC3-BB2CEC68305C}"/>
                      </a:ext>
                    </a:extLst>
                  </p14:cNvPr>
                  <p14:cNvContentPartPr/>
                  <p14:nvPr/>
                </p14:nvContentPartPr>
                <p14:xfrm>
                  <a:off x="1204126" y="1883474"/>
                  <a:ext cx="175680" cy="216000"/>
                </p14:xfrm>
              </p:contentPart>
            </mc:Choice>
            <mc:Fallback xmlns="">
              <p:pic>
                <p:nvPicPr>
                  <p:cNvPr id="247" name="Freihand 246">
                    <a:extLst>
                      <a:ext uri="{FF2B5EF4-FFF2-40B4-BE49-F238E27FC236}">
                        <a16:creationId xmlns:a16="http://schemas.microsoft.com/office/drawing/2014/main" id="{2997A017-1A58-4DFC-AEC3-BB2CEC68305C}"/>
                      </a:ext>
                    </a:extLst>
                  </p:cNvPr>
                  <p:cNvPicPr/>
                  <p:nvPr/>
                </p:nvPicPr>
                <p:blipFill>
                  <a:blip r:embed="rId245"/>
                  <a:stretch>
                    <a:fillRect/>
                  </a:stretch>
                </p:blipFill>
                <p:spPr>
                  <a:xfrm>
                    <a:off x="1195486" y="1874834"/>
                    <a:ext cx="193320" cy="233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6">
                <p14:nvContentPartPr>
                  <p14:cNvPr id="248" name="Freihand 247">
                    <a:extLst>
                      <a:ext uri="{FF2B5EF4-FFF2-40B4-BE49-F238E27FC236}">
                        <a16:creationId xmlns:a16="http://schemas.microsoft.com/office/drawing/2014/main" id="{CE909599-C49A-4263-B911-270CBB4B1E0A}"/>
                      </a:ext>
                    </a:extLst>
                  </p14:cNvPr>
                  <p14:cNvContentPartPr/>
                  <p14:nvPr/>
                </p14:nvContentPartPr>
                <p14:xfrm>
                  <a:off x="1432726" y="1854674"/>
                  <a:ext cx="152280" cy="236880"/>
                </p14:xfrm>
              </p:contentPart>
            </mc:Choice>
            <mc:Fallback xmlns="">
              <p:pic>
                <p:nvPicPr>
                  <p:cNvPr id="248" name="Freihand 247">
                    <a:extLst>
                      <a:ext uri="{FF2B5EF4-FFF2-40B4-BE49-F238E27FC236}">
                        <a16:creationId xmlns:a16="http://schemas.microsoft.com/office/drawing/2014/main" id="{CE909599-C49A-4263-B911-270CBB4B1E0A}"/>
                      </a:ext>
                    </a:extLst>
                  </p:cNvPr>
                  <p:cNvPicPr/>
                  <p:nvPr/>
                </p:nvPicPr>
                <p:blipFill>
                  <a:blip r:embed="rId247"/>
                  <a:stretch>
                    <a:fillRect/>
                  </a:stretch>
                </p:blipFill>
                <p:spPr>
                  <a:xfrm>
                    <a:off x="1424086" y="1845674"/>
                    <a:ext cx="169920" cy="254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8">
                <p14:nvContentPartPr>
                  <p14:cNvPr id="250" name="Freihand 249">
                    <a:extLst>
                      <a:ext uri="{FF2B5EF4-FFF2-40B4-BE49-F238E27FC236}">
                        <a16:creationId xmlns:a16="http://schemas.microsoft.com/office/drawing/2014/main" id="{744CF03F-C308-413E-BAFD-D3E5C2740602}"/>
                      </a:ext>
                    </a:extLst>
                  </p14:cNvPr>
                  <p14:cNvContentPartPr/>
                  <p14:nvPr/>
                </p14:nvContentPartPr>
                <p14:xfrm>
                  <a:off x="1683646" y="1684394"/>
                  <a:ext cx="253080" cy="322560"/>
                </p14:xfrm>
              </p:contentPart>
            </mc:Choice>
            <mc:Fallback xmlns="">
              <p:pic>
                <p:nvPicPr>
                  <p:cNvPr id="250" name="Freihand 249">
                    <a:extLst>
                      <a:ext uri="{FF2B5EF4-FFF2-40B4-BE49-F238E27FC236}">
                        <a16:creationId xmlns:a16="http://schemas.microsoft.com/office/drawing/2014/main" id="{744CF03F-C308-413E-BAFD-D3E5C2740602}"/>
                      </a:ext>
                    </a:extLst>
                  </p:cNvPr>
                  <p:cNvPicPr/>
                  <p:nvPr/>
                </p:nvPicPr>
                <p:blipFill>
                  <a:blip r:embed="rId249"/>
                  <a:stretch>
                    <a:fillRect/>
                  </a:stretch>
                </p:blipFill>
                <p:spPr>
                  <a:xfrm>
                    <a:off x="1675006" y="1675394"/>
                    <a:ext cx="270720" cy="34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0">
                <p14:nvContentPartPr>
                  <p14:cNvPr id="251" name="Freihand 250">
                    <a:extLst>
                      <a:ext uri="{FF2B5EF4-FFF2-40B4-BE49-F238E27FC236}">
                        <a16:creationId xmlns:a16="http://schemas.microsoft.com/office/drawing/2014/main" id="{C4C543B2-23BB-4F01-B694-7E0C649321A1}"/>
                      </a:ext>
                    </a:extLst>
                  </p14:cNvPr>
                  <p14:cNvContentPartPr/>
                  <p14:nvPr/>
                </p14:nvContentPartPr>
                <p14:xfrm>
                  <a:off x="1885606" y="1866554"/>
                  <a:ext cx="149040" cy="138960"/>
                </p14:xfrm>
              </p:contentPart>
            </mc:Choice>
            <mc:Fallback xmlns="">
              <p:pic>
                <p:nvPicPr>
                  <p:cNvPr id="251" name="Freihand 250">
                    <a:extLst>
                      <a:ext uri="{FF2B5EF4-FFF2-40B4-BE49-F238E27FC236}">
                        <a16:creationId xmlns:a16="http://schemas.microsoft.com/office/drawing/2014/main" id="{C4C543B2-23BB-4F01-B694-7E0C649321A1}"/>
                      </a:ext>
                    </a:extLst>
                  </p:cNvPr>
                  <p:cNvPicPr/>
                  <p:nvPr/>
                </p:nvPicPr>
                <p:blipFill>
                  <a:blip r:embed="rId251"/>
                  <a:stretch>
                    <a:fillRect/>
                  </a:stretch>
                </p:blipFill>
                <p:spPr>
                  <a:xfrm>
                    <a:off x="1876606" y="1857554"/>
                    <a:ext cx="166680" cy="156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2">
                <p14:nvContentPartPr>
                  <p14:cNvPr id="252" name="Freihand 251">
                    <a:extLst>
                      <a:ext uri="{FF2B5EF4-FFF2-40B4-BE49-F238E27FC236}">
                        <a16:creationId xmlns:a16="http://schemas.microsoft.com/office/drawing/2014/main" id="{C00B144C-1B10-4B21-93F1-90E22C8B87B1}"/>
                      </a:ext>
                    </a:extLst>
                  </p14:cNvPr>
                  <p14:cNvContentPartPr/>
                  <p14:nvPr/>
                </p14:nvContentPartPr>
                <p14:xfrm>
                  <a:off x="2076046" y="1851074"/>
                  <a:ext cx="125280" cy="136800"/>
                </p14:xfrm>
              </p:contentPart>
            </mc:Choice>
            <mc:Fallback xmlns="">
              <p:pic>
                <p:nvPicPr>
                  <p:cNvPr id="252" name="Freihand 251">
                    <a:extLst>
                      <a:ext uri="{FF2B5EF4-FFF2-40B4-BE49-F238E27FC236}">
                        <a16:creationId xmlns:a16="http://schemas.microsoft.com/office/drawing/2014/main" id="{C00B144C-1B10-4B21-93F1-90E22C8B87B1}"/>
                      </a:ext>
                    </a:extLst>
                  </p:cNvPr>
                  <p:cNvPicPr/>
                  <p:nvPr/>
                </p:nvPicPr>
                <p:blipFill>
                  <a:blip r:embed="rId253"/>
                  <a:stretch>
                    <a:fillRect/>
                  </a:stretch>
                </p:blipFill>
                <p:spPr>
                  <a:xfrm>
                    <a:off x="2067406" y="1842434"/>
                    <a:ext cx="142920" cy="154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4">
                <p14:nvContentPartPr>
                  <p14:cNvPr id="253" name="Freihand 252">
                    <a:extLst>
                      <a:ext uri="{FF2B5EF4-FFF2-40B4-BE49-F238E27FC236}">
                        <a16:creationId xmlns:a16="http://schemas.microsoft.com/office/drawing/2014/main" id="{F6556660-4B7D-494C-8B67-29CC81D8FBE1}"/>
                      </a:ext>
                    </a:extLst>
                  </p14:cNvPr>
                  <p14:cNvContentPartPr/>
                  <p14:nvPr/>
                </p14:nvContentPartPr>
                <p14:xfrm>
                  <a:off x="2224006" y="1829474"/>
                  <a:ext cx="171360" cy="170640"/>
                </p14:xfrm>
              </p:contentPart>
            </mc:Choice>
            <mc:Fallback xmlns="">
              <p:pic>
                <p:nvPicPr>
                  <p:cNvPr id="253" name="Freihand 252">
                    <a:extLst>
                      <a:ext uri="{FF2B5EF4-FFF2-40B4-BE49-F238E27FC236}">
                        <a16:creationId xmlns:a16="http://schemas.microsoft.com/office/drawing/2014/main" id="{F6556660-4B7D-494C-8B67-29CC81D8FBE1}"/>
                      </a:ext>
                    </a:extLst>
                  </p:cNvPr>
                  <p:cNvPicPr/>
                  <p:nvPr/>
                </p:nvPicPr>
                <p:blipFill>
                  <a:blip r:embed="rId255"/>
                  <a:stretch>
                    <a:fillRect/>
                  </a:stretch>
                </p:blipFill>
                <p:spPr>
                  <a:xfrm>
                    <a:off x="2215366" y="1820474"/>
                    <a:ext cx="189000" cy="188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6">
                <p14:nvContentPartPr>
                  <p14:cNvPr id="255" name="Freihand 254">
                    <a:extLst>
                      <a:ext uri="{FF2B5EF4-FFF2-40B4-BE49-F238E27FC236}">
                        <a16:creationId xmlns:a16="http://schemas.microsoft.com/office/drawing/2014/main" id="{675389D1-BA6D-48E8-8EFE-656E5645B743}"/>
                      </a:ext>
                    </a:extLst>
                  </p14:cNvPr>
                  <p14:cNvContentPartPr/>
                  <p14:nvPr/>
                </p14:nvContentPartPr>
                <p14:xfrm>
                  <a:off x="2397886" y="1852874"/>
                  <a:ext cx="164160" cy="117720"/>
                </p14:xfrm>
              </p:contentPart>
            </mc:Choice>
            <mc:Fallback xmlns="">
              <p:pic>
                <p:nvPicPr>
                  <p:cNvPr id="255" name="Freihand 254">
                    <a:extLst>
                      <a:ext uri="{FF2B5EF4-FFF2-40B4-BE49-F238E27FC236}">
                        <a16:creationId xmlns:a16="http://schemas.microsoft.com/office/drawing/2014/main" id="{675389D1-BA6D-48E8-8EFE-656E5645B743}"/>
                      </a:ext>
                    </a:extLst>
                  </p:cNvPr>
                  <p:cNvPicPr/>
                  <p:nvPr/>
                </p:nvPicPr>
                <p:blipFill>
                  <a:blip r:embed="rId257"/>
                  <a:stretch>
                    <a:fillRect/>
                  </a:stretch>
                </p:blipFill>
                <p:spPr>
                  <a:xfrm>
                    <a:off x="2389246" y="1844234"/>
                    <a:ext cx="181800" cy="135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8">
                <p14:nvContentPartPr>
                  <p14:cNvPr id="256" name="Freihand 255">
                    <a:extLst>
                      <a:ext uri="{FF2B5EF4-FFF2-40B4-BE49-F238E27FC236}">
                        <a16:creationId xmlns:a16="http://schemas.microsoft.com/office/drawing/2014/main" id="{4C47A290-3173-4F9F-BA3B-9E9EF4E73873}"/>
                      </a:ext>
                    </a:extLst>
                  </p14:cNvPr>
                  <p14:cNvContentPartPr/>
                  <p14:nvPr/>
                </p14:nvContentPartPr>
                <p14:xfrm>
                  <a:off x="2585086" y="1851074"/>
                  <a:ext cx="105480" cy="118080"/>
                </p14:xfrm>
              </p:contentPart>
            </mc:Choice>
            <mc:Fallback xmlns="">
              <p:pic>
                <p:nvPicPr>
                  <p:cNvPr id="256" name="Freihand 255">
                    <a:extLst>
                      <a:ext uri="{FF2B5EF4-FFF2-40B4-BE49-F238E27FC236}">
                        <a16:creationId xmlns:a16="http://schemas.microsoft.com/office/drawing/2014/main" id="{4C47A290-3173-4F9F-BA3B-9E9EF4E73873}"/>
                      </a:ext>
                    </a:extLst>
                  </p:cNvPr>
                  <p:cNvPicPr/>
                  <p:nvPr/>
                </p:nvPicPr>
                <p:blipFill>
                  <a:blip r:embed="rId259"/>
                  <a:stretch>
                    <a:fillRect/>
                  </a:stretch>
                </p:blipFill>
                <p:spPr>
                  <a:xfrm>
                    <a:off x="2576086" y="1842434"/>
                    <a:ext cx="123120" cy="135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0">
                <p14:nvContentPartPr>
                  <p14:cNvPr id="264" name="Freihand 263">
                    <a:extLst>
                      <a:ext uri="{FF2B5EF4-FFF2-40B4-BE49-F238E27FC236}">
                        <a16:creationId xmlns:a16="http://schemas.microsoft.com/office/drawing/2014/main" id="{8FD2E696-ECD8-4F05-81E0-C1F72F6749D9}"/>
                      </a:ext>
                    </a:extLst>
                  </p14:cNvPr>
                  <p14:cNvContentPartPr/>
                  <p14:nvPr/>
                </p14:nvContentPartPr>
                <p14:xfrm>
                  <a:off x="2713246" y="1617794"/>
                  <a:ext cx="101880" cy="574200"/>
                </p14:xfrm>
              </p:contentPart>
            </mc:Choice>
            <mc:Fallback xmlns="">
              <p:pic>
                <p:nvPicPr>
                  <p:cNvPr id="264" name="Freihand 263">
                    <a:extLst>
                      <a:ext uri="{FF2B5EF4-FFF2-40B4-BE49-F238E27FC236}">
                        <a16:creationId xmlns:a16="http://schemas.microsoft.com/office/drawing/2014/main" id="{8FD2E696-ECD8-4F05-81E0-C1F72F6749D9}"/>
                      </a:ext>
                    </a:extLst>
                  </p:cNvPr>
                  <p:cNvPicPr/>
                  <p:nvPr/>
                </p:nvPicPr>
                <p:blipFill>
                  <a:blip r:embed="rId261"/>
                  <a:stretch>
                    <a:fillRect/>
                  </a:stretch>
                </p:blipFill>
                <p:spPr>
                  <a:xfrm>
                    <a:off x="2704246" y="1608794"/>
                    <a:ext cx="119520" cy="5918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91" name="Gruppieren 290">
            <a:extLst>
              <a:ext uri="{FF2B5EF4-FFF2-40B4-BE49-F238E27FC236}">
                <a16:creationId xmlns:a16="http://schemas.microsoft.com/office/drawing/2014/main" id="{1226555A-5C78-40E4-A3B9-7493C37ED46B}"/>
              </a:ext>
            </a:extLst>
          </p:cNvPr>
          <p:cNvGrpSpPr/>
          <p:nvPr/>
        </p:nvGrpSpPr>
        <p:grpSpPr>
          <a:xfrm>
            <a:off x="3179959" y="1648315"/>
            <a:ext cx="2088000" cy="660600"/>
            <a:chOff x="727486" y="1661714"/>
            <a:chExt cx="2088000" cy="660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267" name="Freihand 266">
                  <a:extLst>
                    <a:ext uri="{FF2B5EF4-FFF2-40B4-BE49-F238E27FC236}">
                      <a16:creationId xmlns:a16="http://schemas.microsoft.com/office/drawing/2014/main" id="{1A2427F4-489A-46CF-A2F7-A2615F64B020}"/>
                    </a:ext>
                  </a:extLst>
                </p14:cNvPr>
                <p14:cNvContentPartPr/>
                <p14:nvPr/>
              </p14:nvContentPartPr>
              <p14:xfrm>
                <a:off x="909286" y="1848914"/>
                <a:ext cx="189720" cy="316800"/>
              </p14:xfrm>
            </p:contentPart>
          </mc:Choice>
          <mc:Fallback xmlns="">
            <p:pic>
              <p:nvPicPr>
                <p:cNvPr id="267" name="Freihand 266">
                  <a:extLst>
                    <a:ext uri="{FF2B5EF4-FFF2-40B4-BE49-F238E27FC236}">
                      <a16:creationId xmlns:a16="http://schemas.microsoft.com/office/drawing/2014/main" id="{1A2427F4-489A-46CF-A2F7-A2615F64B020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900646" y="1840274"/>
                  <a:ext cx="20736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286" name="Freihand 285">
                  <a:extLst>
                    <a:ext uri="{FF2B5EF4-FFF2-40B4-BE49-F238E27FC236}">
                      <a16:creationId xmlns:a16="http://schemas.microsoft.com/office/drawing/2014/main" id="{1DF46B8D-F063-4320-BFBA-52B24E5DDA39}"/>
                    </a:ext>
                  </a:extLst>
                </p14:cNvPr>
                <p14:cNvContentPartPr/>
                <p14:nvPr/>
              </p14:nvContentPartPr>
              <p14:xfrm>
                <a:off x="727486" y="1757834"/>
                <a:ext cx="2047320" cy="564480"/>
              </p14:xfrm>
            </p:contentPart>
          </mc:Choice>
          <mc:Fallback xmlns="">
            <p:pic>
              <p:nvPicPr>
                <p:cNvPr id="286" name="Freihand 285">
                  <a:extLst>
                    <a:ext uri="{FF2B5EF4-FFF2-40B4-BE49-F238E27FC236}">
                      <a16:creationId xmlns:a16="http://schemas.microsoft.com/office/drawing/2014/main" id="{1DF46B8D-F063-4320-BFBA-52B24E5DDA39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718486" y="1748834"/>
                  <a:ext cx="2064960" cy="5821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90" name="Gruppieren 289">
              <a:extLst>
                <a:ext uri="{FF2B5EF4-FFF2-40B4-BE49-F238E27FC236}">
                  <a16:creationId xmlns:a16="http://schemas.microsoft.com/office/drawing/2014/main" id="{93EFB26C-548C-4614-A121-3813E63B0DF4}"/>
                </a:ext>
              </a:extLst>
            </p:cNvPr>
            <p:cNvGrpSpPr/>
            <p:nvPr/>
          </p:nvGrpSpPr>
          <p:grpSpPr>
            <a:xfrm>
              <a:off x="742606" y="1661714"/>
              <a:ext cx="2072880" cy="607320"/>
              <a:chOff x="742606" y="1661714"/>
              <a:chExt cx="2072880" cy="6073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66">
                <p14:nvContentPartPr>
                  <p14:cNvPr id="271" name="Freihand 270">
                    <a:extLst>
                      <a:ext uri="{FF2B5EF4-FFF2-40B4-BE49-F238E27FC236}">
                        <a16:creationId xmlns:a16="http://schemas.microsoft.com/office/drawing/2014/main" id="{15BF358A-9662-4B7F-AA28-A93DDBE3A95E}"/>
                      </a:ext>
                    </a:extLst>
                  </p14:cNvPr>
                  <p14:cNvContentPartPr/>
                  <p14:nvPr/>
                </p14:nvContentPartPr>
                <p14:xfrm>
                  <a:off x="1157326" y="2021354"/>
                  <a:ext cx="182880" cy="141840"/>
                </p14:xfrm>
              </p:contentPart>
            </mc:Choice>
            <mc:Fallback xmlns="">
              <p:pic>
                <p:nvPicPr>
                  <p:cNvPr id="271" name="Freihand 270">
                    <a:extLst>
                      <a:ext uri="{FF2B5EF4-FFF2-40B4-BE49-F238E27FC236}">
                        <a16:creationId xmlns:a16="http://schemas.microsoft.com/office/drawing/2014/main" id="{15BF358A-9662-4B7F-AA28-A93DDBE3A95E}"/>
                      </a:ext>
                    </a:extLst>
                  </p:cNvPr>
                  <p:cNvPicPr/>
                  <p:nvPr/>
                </p:nvPicPr>
                <p:blipFill>
                  <a:blip r:embed="rId267"/>
                  <a:stretch>
                    <a:fillRect/>
                  </a:stretch>
                </p:blipFill>
                <p:spPr>
                  <a:xfrm>
                    <a:off x="1148686" y="2012354"/>
                    <a:ext cx="200520" cy="159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8">
                <p14:nvContentPartPr>
                  <p14:cNvPr id="272" name="Freihand 271">
                    <a:extLst>
                      <a:ext uri="{FF2B5EF4-FFF2-40B4-BE49-F238E27FC236}">
                        <a16:creationId xmlns:a16="http://schemas.microsoft.com/office/drawing/2014/main" id="{C6B5453C-6A12-4B3A-AE20-E96AEC6E0235}"/>
                      </a:ext>
                    </a:extLst>
                  </p14:cNvPr>
                  <p14:cNvContentPartPr/>
                  <p14:nvPr/>
                </p14:nvContentPartPr>
                <p14:xfrm>
                  <a:off x="1401766" y="2006234"/>
                  <a:ext cx="167400" cy="127080"/>
                </p14:xfrm>
              </p:contentPart>
            </mc:Choice>
            <mc:Fallback xmlns="">
              <p:pic>
                <p:nvPicPr>
                  <p:cNvPr id="272" name="Freihand 271">
                    <a:extLst>
                      <a:ext uri="{FF2B5EF4-FFF2-40B4-BE49-F238E27FC236}">
                        <a16:creationId xmlns:a16="http://schemas.microsoft.com/office/drawing/2014/main" id="{C6B5453C-6A12-4B3A-AE20-E96AEC6E0235}"/>
                      </a:ext>
                    </a:extLst>
                  </p:cNvPr>
                  <p:cNvPicPr/>
                  <p:nvPr/>
                </p:nvPicPr>
                <p:blipFill>
                  <a:blip r:embed="rId269"/>
                  <a:stretch>
                    <a:fillRect/>
                  </a:stretch>
                </p:blipFill>
                <p:spPr>
                  <a:xfrm>
                    <a:off x="1392766" y="1997594"/>
                    <a:ext cx="185040" cy="144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0">
                <p14:nvContentPartPr>
                  <p14:cNvPr id="273" name="Freihand 272">
                    <a:extLst>
                      <a:ext uri="{FF2B5EF4-FFF2-40B4-BE49-F238E27FC236}">
                        <a16:creationId xmlns:a16="http://schemas.microsoft.com/office/drawing/2014/main" id="{C58C9A8F-D0A2-4A9F-AEB5-52771777D602}"/>
                      </a:ext>
                    </a:extLst>
                  </p14:cNvPr>
                  <p14:cNvContentPartPr/>
                  <p14:nvPr/>
                </p14:nvContentPartPr>
                <p14:xfrm>
                  <a:off x="1434526" y="2051954"/>
                  <a:ext cx="143640" cy="193320"/>
                </p14:xfrm>
              </p:contentPart>
            </mc:Choice>
            <mc:Fallback xmlns="">
              <p:pic>
                <p:nvPicPr>
                  <p:cNvPr id="273" name="Freihand 272">
                    <a:extLst>
                      <a:ext uri="{FF2B5EF4-FFF2-40B4-BE49-F238E27FC236}">
                        <a16:creationId xmlns:a16="http://schemas.microsoft.com/office/drawing/2014/main" id="{C58C9A8F-D0A2-4A9F-AEB5-52771777D602}"/>
                      </a:ext>
                    </a:extLst>
                  </p:cNvPr>
                  <p:cNvPicPr/>
                  <p:nvPr/>
                </p:nvPicPr>
                <p:blipFill>
                  <a:blip r:embed="rId271"/>
                  <a:stretch>
                    <a:fillRect/>
                  </a:stretch>
                </p:blipFill>
                <p:spPr>
                  <a:xfrm>
                    <a:off x="1425526" y="2043314"/>
                    <a:ext cx="161280" cy="210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2">
                <p14:nvContentPartPr>
                  <p14:cNvPr id="275" name="Freihand 274">
                    <a:extLst>
                      <a:ext uri="{FF2B5EF4-FFF2-40B4-BE49-F238E27FC236}">
                        <a16:creationId xmlns:a16="http://schemas.microsoft.com/office/drawing/2014/main" id="{042878A3-E65B-4BAF-8CA6-74021B336711}"/>
                      </a:ext>
                    </a:extLst>
                  </p14:cNvPr>
                  <p14:cNvContentPartPr/>
                  <p14:nvPr/>
                </p14:nvContentPartPr>
                <p14:xfrm>
                  <a:off x="1673566" y="1822634"/>
                  <a:ext cx="190440" cy="245880"/>
                </p14:xfrm>
              </p:contentPart>
            </mc:Choice>
            <mc:Fallback xmlns="">
              <p:pic>
                <p:nvPicPr>
                  <p:cNvPr id="275" name="Freihand 274">
                    <a:extLst>
                      <a:ext uri="{FF2B5EF4-FFF2-40B4-BE49-F238E27FC236}">
                        <a16:creationId xmlns:a16="http://schemas.microsoft.com/office/drawing/2014/main" id="{042878A3-E65B-4BAF-8CA6-74021B336711}"/>
                      </a:ext>
                    </a:extLst>
                  </p:cNvPr>
                  <p:cNvPicPr/>
                  <p:nvPr/>
                </p:nvPicPr>
                <p:blipFill>
                  <a:blip r:embed="rId273"/>
                  <a:stretch>
                    <a:fillRect/>
                  </a:stretch>
                </p:blipFill>
                <p:spPr>
                  <a:xfrm>
                    <a:off x="1664566" y="1813994"/>
                    <a:ext cx="208080" cy="263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4">
                <p14:nvContentPartPr>
                  <p14:cNvPr id="276" name="Freihand 275">
                    <a:extLst>
                      <a:ext uri="{FF2B5EF4-FFF2-40B4-BE49-F238E27FC236}">
                        <a16:creationId xmlns:a16="http://schemas.microsoft.com/office/drawing/2014/main" id="{64BB825B-50A2-478D-8F74-7D9E7BC6A342}"/>
                      </a:ext>
                    </a:extLst>
                  </p14:cNvPr>
                  <p14:cNvContentPartPr/>
                  <p14:nvPr/>
                </p14:nvContentPartPr>
                <p14:xfrm>
                  <a:off x="1862926" y="1951514"/>
                  <a:ext cx="183240" cy="159840"/>
                </p14:xfrm>
              </p:contentPart>
            </mc:Choice>
            <mc:Fallback xmlns="">
              <p:pic>
                <p:nvPicPr>
                  <p:cNvPr id="276" name="Freihand 275">
                    <a:extLst>
                      <a:ext uri="{FF2B5EF4-FFF2-40B4-BE49-F238E27FC236}">
                        <a16:creationId xmlns:a16="http://schemas.microsoft.com/office/drawing/2014/main" id="{64BB825B-50A2-478D-8F74-7D9E7BC6A342}"/>
                      </a:ext>
                    </a:extLst>
                  </p:cNvPr>
                  <p:cNvPicPr/>
                  <p:nvPr/>
                </p:nvPicPr>
                <p:blipFill>
                  <a:blip r:embed="rId275"/>
                  <a:stretch>
                    <a:fillRect/>
                  </a:stretch>
                </p:blipFill>
                <p:spPr>
                  <a:xfrm>
                    <a:off x="1854286" y="1942874"/>
                    <a:ext cx="200880" cy="177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6">
                <p14:nvContentPartPr>
                  <p14:cNvPr id="277" name="Freihand 276">
                    <a:extLst>
                      <a:ext uri="{FF2B5EF4-FFF2-40B4-BE49-F238E27FC236}">
                        <a16:creationId xmlns:a16="http://schemas.microsoft.com/office/drawing/2014/main" id="{CF03D645-5D38-4F09-B4CE-1386ADE6EA7C}"/>
                      </a:ext>
                    </a:extLst>
                  </p14:cNvPr>
                  <p14:cNvContentPartPr/>
                  <p14:nvPr/>
                </p14:nvContentPartPr>
                <p14:xfrm>
                  <a:off x="2034286" y="1955834"/>
                  <a:ext cx="70200" cy="115920"/>
                </p14:xfrm>
              </p:contentPart>
            </mc:Choice>
            <mc:Fallback xmlns="">
              <p:pic>
                <p:nvPicPr>
                  <p:cNvPr id="277" name="Freihand 276">
                    <a:extLst>
                      <a:ext uri="{FF2B5EF4-FFF2-40B4-BE49-F238E27FC236}">
                        <a16:creationId xmlns:a16="http://schemas.microsoft.com/office/drawing/2014/main" id="{CF03D645-5D38-4F09-B4CE-1386ADE6EA7C}"/>
                      </a:ext>
                    </a:extLst>
                  </p:cNvPr>
                  <p:cNvPicPr/>
                  <p:nvPr/>
                </p:nvPicPr>
                <p:blipFill>
                  <a:blip r:embed="rId277"/>
                  <a:stretch>
                    <a:fillRect/>
                  </a:stretch>
                </p:blipFill>
                <p:spPr>
                  <a:xfrm>
                    <a:off x="2025286" y="1947194"/>
                    <a:ext cx="87840" cy="133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8">
                <p14:nvContentPartPr>
                  <p14:cNvPr id="279" name="Freihand 278">
                    <a:extLst>
                      <a:ext uri="{FF2B5EF4-FFF2-40B4-BE49-F238E27FC236}">
                        <a16:creationId xmlns:a16="http://schemas.microsoft.com/office/drawing/2014/main" id="{DEE5A1EC-9D91-403F-805D-0F6DAF929F5E}"/>
                      </a:ext>
                    </a:extLst>
                  </p14:cNvPr>
                  <p14:cNvContentPartPr/>
                  <p14:nvPr/>
                </p14:nvContentPartPr>
                <p14:xfrm>
                  <a:off x="2135086" y="1949354"/>
                  <a:ext cx="123840" cy="128520"/>
                </p14:xfrm>
              </p:contentPart>
            </mc:Choice>
            <mc:Fallback xmlns="">
              <p:pic>
                <p:nvPicPr>
                  <p:cNvPr id="279" name="Freihand 278">
                    <a:extLst>
                      <a:ext uri="{FF2B5EF4-FFF2-40B4-BE49-F238E27FC236}">
                        <a16:creationId xmlns:a16="http://schemas.microsoft.com/office/drawing/2014/main" id="{DEE5A1EC-9D91-403F-805D-0F6DAF929F5E}"/>
                      </a:ext>
                    </a:extLst>
                  </p:cNvPr>
                  <p:cNvPicPr/>
                  <p:nvPr/>
                </p:nvPicPr>
                <p:blipFill>
                  <a:blip r:embed="rId279"/>
                  <a:stretch>
                    <a:fillRect/>
                  </a:stretch>
                </p:blipFill>
                <p:spPr>
                  <a:xfrm>
                    <a:off x="2126446" y="1940714"/>
                    <a:ext cx="141480" cy="146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0">
                <p14:nvContentPartPr>
                  <p14:cNvPr id="281" name="Freihand 280">
                    <a:extLst>
                      <a:ext uri="{FF2B5EF4-FFF2-40B4-BE49-F238E27FC236}">
                        <a16:creationId xmlns:a16="http://schemas.microsoft.com/office/drawing/2014/main" id="{E46474D7-105C-438D-A86A-0AAEBBCABC15}"/>
                      </a:ext>
                    </a:extLst>
                  </p14:cNvPr>
                  <p14:cNvContentPartPr/>
                  <p14:nvPr/>
                </p14:nvContentPartPr>
                <p14:xfrm>
                  <a:off x="2270806" y="1954754"/>
                  <a:ext cx="136440" cy="128520"/>
                </p14:xfrm>
              </p:contentPart>
            </mc:Choice>
            <mc:Fallback xmlns="">
              <p:pic>
                <p:nvPicPr>
                  <p:cNvPr id="281" name="Freihand 280">
                    <a:extLst>
                      <a:ext uri="{FF2B5EF4-FFF2-40B4-BE49-F238E27FC236}">
                        <a16:creationId xmlns:a16="http://schemas.microsoft.com/office/drawing/2014/main" id="{E46474D7-105C-438D-A86A-0AAEBBCABC15}"/>
                      </a:ext>
                    </a:extLst>
                  </p:cNvPr>
                  <p:cNvPicPr/>
                  <p:nvPr/>
                </p:nvPicPr>
                <p:blipFill>
                  <a:blip r:embed="rId281"/>
                  <a:stretch>
                    <a:fillRect/>
                  </a:stretch>
                </p:blipFill>
                <p:spPr>
                  <a:xfrm>
                    <a:off x="2261806" y="1946114"/>
                    <a:ext cx="154080" cy="146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2">
                <p14:nvContentPartPr>
                  <p14:cNvPr id="282" name="Freihand 281">
                    <a:extLst>
                      <a:ext uri="{FF2B5EF4-FFF2-40B4-BE49-F238E27FC236}">
                        <a16:creationId xmlns:a16="http://schemas.microsoft.com/office/drawing/2014/main" id="{DDB2C503-02DF-4DF8-AFB0-37FC8B2CD5C6}"/>
                      </a:ext>
                    </a:extLst>
                  </p14:cNvPr>
                  <p14:cNvContentPartPr/>
                  <p14:nvPr/>
                </p14:nvContentPartPr>
                <p14:xfrm>
                  <a:off x="2449366" y="1934234"/>
                  <a:ext cx="151560" cy="118440"/>
                </p14:xfrm>
              </p:contentPart>
            </mc:Choice>
            <mc:Fallback xmlns="">
              <p:pic>
                <p:nvPicPr>
                  <p:cNvPr id="282" name="Freihand 281">
                    <a:extLst>
                      <a:ext uri="{FF2B5EF4-FFF2-40B4-BE49-F238E27FC236}">
                        <a16:creationId xmlns:a16="http://schemas.microsoft.com/office/drawing/2014/main" id="{DDB2C503-02DF-4DF8-AFB0-37FC8B2CD5C6}"/>
                      </a:ext>
                    </a:extLst>
                  </p:cNvPr>
                  <p:cNvPicPr/>
                  <p:nvPr/>
                </p:nvPicPr>
                <p:blipFill>
                  <a:blip r:embed="rId283"/>
                  <a:stretch>
                    <a:fillRect/>
                  </a:stretch>
                </p:blipFill>
                <p:spPr>
                  <a:xfrm>
                    <a:off x="2440726" y="1925234"/>
                    <a:ext cx="169200" cy="136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4">
                <p14:nvContentPartPr>
                  <p14:cNvPr id="288" name="Freihand 287">
                    <a:extLst>
                      <a:ext uri="{FF2B5EF4-FFF2-40B4-BE49-F238E27FC236}">
                        <a16:creationId xmlns:a16="http://schemas.microsoft.com/office/drawing/2014/main" id="{ACD839BF-ABDF-4B81-9AE9-43F3DF4EF1CC}"/>
                      </a:ext>
                    </a:extLst>
                  </p14:cNvPr>
                  <p14:cNvContentPartPr/>
                  <p14:nvPr/>
                </p14:nvContentPartPr>
                <p14:xfrm>
                  <a:off x="742606" y="1661714"/>
                  <a:ext cx="2064240" cy="84960"/>
                </p14:xfrm>
              </p:contentPart>
            </mc:Choice>
            <mc:Fallback xmlns="">
              <p:pic>
                <p:nvPicPr>
                  <p:cNvPr id="288" name="Freihand 287">
                    <a:extLst>
                      <a:ext uri="{FF2B5EF4-FFF2-40B4-BE49-F238E27FC236}">
                        <a16:creationId xmlns:a16="http://schemas.microsoft.com/office/drawing/2014/main" id="{ACD839BF-ABDF-4B81-9AE9-43F3DF4EF1CC}"/>
                      </a:ext>
                    </a:extLst>
                  </p:cNvPr>
                  <p:cNvPicPr/>
                  <p:nvPr/>
                </p:nvPicPr>
                <p:blipFill>
                  <a:blip r:embed="rId285"/>
                  <a:stretch>
                    <a:fillRect/>
                  </a:stretch>
                </p:blipFill>
                <p:spPr>
                  <a:xfrm>
                    <a:off x="733606" y="1653074"/>
                    <a:ext cx="2081880" cy="102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6">
                <p14:nvContentPartPr>
                  <p14:cNvPr id="289" name="Freihand 288">
                    <a:extLst>
                      <a:ext uri="{FF2B5EF4-FFF2-40B4-BE49-F238E27FC236}">
                        <a16:creationId xmlns:a16="http://schemas.microsoft.com/office/drawing/2014/main" id="{8FD795BD-419A-4802-B9A0-94A99FE58F86}"/>
                      </a:ext>
                    </a:extLst>
                  </p14:cNvPr>
                  <p14:cNvContentPartPr/>
                  <p14:nvPr/>
                </p14:nvContentPartPr>
                <p14:xfrm>
                  <a:off x="2790646" y="1748474"/>
                  <a:ext cx="24840" cy="520560"/>
                </p14:xfrm>
              </p:contentPart>
            </mc:Choice>
            <mc:Fallback xmlns="">
              <p:pic>
                <p:nvPicPr>
                  <p:cNvPr id="289" name="Freihand 288">
                    <a:extLst>
                      <a:ext uri="{FF2B5EF4-FFF2-40B4-BE49-F238E27FC236}">
                        <a16:creationId xmlns:a16="http://schemas.microsoft.com/office/drawing/2014/main" id="{8FD795BD-419A-4802-B9A0-94A99FE58F86}"/>
                      </a:ext>
                    </a:extLst>
                  </p:cNvPr>
                  <p:cNvPicPr/>
                  <p:nvPr/>
                </p:nvPicPr>
                <p:blipFill>
                  <a:blip r:embed="rId287"/>
                  <a:stretch>
                    <a:fillRect/>
                  </a:stretch>
                </p:blipFill>
                <p:spPr>
                  <a:xfrm>
                    <a:off x="2782006" y="1739834"/>
                    <a:ext cx="42480" cy="5382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313" name="Gruppieren 312">
            <a:extLst>
              <a:ext uri="{FF2B5EF4-FFF2-40B4-BE49-F238E27FC236}">
                <a16:creationId xmlns:a16="http://schemas.microsoft.com/office/drawing/2014/main" id="{DE47386C-3461-4B91-A2B7-86CD345E7C77}"/>
              </a:ext>
            </a:extLst>
          </p:cNvPr>
          <p:cNvGrpSpPr/>
          <p:nvPr/>
        </p:nvGrpSpPr>
        <p:grpSpPr>
          <a:xfrm>
            <a:off x="9670113" y="3112705"/>
            <a:ext cx="492840" cy="762840"/>
            <a:chOff x="4122890" y="602460"/>
            <a:chExt cx="492840" cy="76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293" name="Freihand 292">
                  <a:extLst>
                    <a:ext uri="{FF2B5EF4-FFF2-40B4-BE49-F238E27FC236}">
                      <a16:creationId xmlns:a16="http://schemas.microsoft.com/office/drawing/2014/main" id="{9DB4A923-A779-4039-8B26-65625B00A929}"/>
                    </a:ext>
                  </a:extLst>
                </p14:cNvPr>
                <p14:cNvContentPartPr/>
                <p14:nvPr/>
              </p14:nvContentPartPr>
              <p14:xfrm>
                <a:off x="4137650" y="602460"/>
                <a:ext cx="470880" cy="259920"/>
              </p14:xfrm>
            </p:contentPart>
          </mc:Choice>
          <mc:Fallback xmlns="">
            <p:pic>
              <p:nvPicPr>
                <p:cNvPr id="293" name="Freihand 292">
                  <a:extLst>
                    <a:ext uri="{FF2B5EF4-FFF2-40B4-BE49-F238E27FC236}">
                      <a16:creationId xmlns:a16="http://schemas.microsoft.com/office/drawing/2014/main" id="{9DB4A923-A779-4039-8B26-65625B00A929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128650" y="593820"/>
                  <a:ext cx="488520" cy="2775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12" name="Gruppieren 311">
              <a:extLst>
                <a:ext uri="{FF2B5EF4-FFF2-40B4-BE49-F238E27FC236}">
                  <a16:creationId xmlns:a16="http://schemas.microsoft.com/office/drawing/2014/main" id="{3DD320D5-28F0-4C2E-8203-B52139B907AC}"/>
                </a:ext>
              </a:extLst>
            </p:cNvPr>
            <p:cNvGrpSpPr/>
            <p:nvPr/>
          </p:nvGrpSpPr>
          <p:grpSpPr>
            <a:xfrm>
              <a:off x="4122890" y="605114"/>
              <a:ext cx="492840" cy="760186"/>
              <a:chOff x="4122890" y="605114"/>
              <a:chExt cx="492840" cy="760186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90">
                <p14:nvContentPartPr>
                  <p14:cNvPr id="294" name="Freihand 293">
                    <a:extLst>
                      <a:ext uri="{FF2B5EF4-FFF2-40B4-BE49-F238E27FC236}">
                        <a16:creationId xmlns:a16="http://schemas.microsoft.com/office/drawing/2014/main" id="{0A4D6086-B628-4905-9EFB-D8B93E59AE0B}"/>
                      </a:ext>
                    </a:extLst>
                  </p14:cNvPr>
                  <p14:cNvContentPartPr/>
                  <p14:nvPr/>
                </p14:nvContentPartPr>
                <p14:xfrm>
                  <a:off x="4122890" y="775620"/>
                  <a:ext cx="25200" cy="510120"/>
                </p14:xfrm>
              </p:contentPart>
            </mc:Choice>
            <mc:Fallback xmlns="">
              <p:pic>
                <p:nvPicPr>
                  <p:cNvPr id="294" name="Freihand 293">
                    <a:extLst>
                      <a:ext uri="{FF2B5EF4-FFF2-40B4-BE49-F238E27FC236}">
                        <a16:creationId xmlns:a16="http://schemas.microsoft.com/office/drawing/2014/main" id="{0A4D6086-B628-4905-9EFB-D8B93E59AE0B}"/>
                      </a:ext>
                    </a:extLst>
                  </p:cNvPr>
                  <p:cNvPicPr/>
                  <p:nvPr/>
                </p:nvPicPr>
                <p:blipFill>
                  <a:blip r:embed="rId291"/>
                  <a:stretch>
                    <a:fillRect/>
                  </a:stretch>
                </p:blipFill>
                <p:spPr>
                  <a:xfrm>
                    <a:off x="4114250" y="766980"/>
                    <a:ext cx="42840" cy="52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2">
                <p14:nvContentPartPr>
                  <p14:cNvPr id="295" name="Freihand 294">
                    <a:extLst>
                      <a:ext uri="{FF2B5EF4-FFF2-40B4-BE49-F238E27FC236}">
                        <a16:creationId xmlns:a16="http://schemas.microsoft.com/office/drawing/2014/main" id="{A05C77D9-9E6C-4F06-AEB7-3A94032F4E4A}"/>
                      </a:ext>
                    </a:extLst>
                  </p14:cNvPr>
                  <p14:cNvContentPartPr/>
                  <p14:nvPr/>
                </p14:nvContentPartPr>
                <p14:xfrm>
                  <a:off x="4569290" y="729180"/>
                  <a:ext cx="46440" cy="560520"/>
                </p14:xfrm>
              </p:contentPart>
            </mc:Choice>
            <mc:Fallback xmlns="">
              <p:pic>
                <p:nvPicPr>
                  <p:cNvPr id="295" name="Freihand 294">
                    <a:extLst>
                      <a:ext uri="{FF2B5EF4-FFF2-40B4-BE49-F238E27FC236}">
                        <a16:creationId xmlns:a16="http://schemas.microsoft.com/office/drawing/2014/main" id="{A05C77D9-9E6C-4F06-AEB7-3A94032F4E4A}"/>
                      </a:ext>
                    </a:extLst>
                  </p:cNvPr>
                  <p:cNvPicPr/>
                  <p:nvPr/>
                </p:nvPicPr>
                <p:blipFill>
                  <a:blip r:embed="rId293"/>
                  <a:stretch>
                    <a:fillRect/>
                  </a:stretch>
                </p:blipFill>
                <p:spPr>
                  <a:xfrm>
                    <a:off x="4560290" y="720180"/>
                    <a:ext cx="64080" cy="57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4">
                <p14:nvContentPartPr>
                  <p14:cNvPr id="297" name="Freihand 296">
                    <a:extLst>
                      <a:ext uri="{FF2B5EF4-FFF2-40B4-BE49-F238E27FC236}">
                        <a16:creationId xmlns:a16="http://schemas.microsoft.com/office/drawing/2014/main" id="{116F002A-D479-45DD-9D25-A4000CE85A06}"/>
                      </a:ext>
                    </a:extLst>
                  </p14:cNvPr>
                  <p14:cNvContentPartPr/>
                  <p14:nvPr/>
                </p14:nvContentPartPr>
                <p14:xfrm>
                  <a:off x="4126850" y="1270260"/>
                  <a:ext cx="473760" cy="95040"/>
                </p14:xfrm>
              </p:contentPart>
            </mc:Choice>
            <mc:Fallback xmlns="">
              <p:pic>
                <p:nvPicPr>
                  <p:cNvPr id="297" name="Freihand 296">
                    <a:extLst>
                      <a:ext uri="{FF2B5EF4-FFF2-40B4-BE49-F238E27FC236}">
                        <a16:creationId xmlns:a16="http://schemas.microsoft.com/office/drawing/2014/main" id="{116F002A-D479-45DD-9D25-A4000CE85A06}"/>
                      </a:ext>
                    </a:extLst>
                  </p:cNvPr>
                  <p:cNvPicPr/>
                  <p:nvPr/>
                </p:nvPicPr>
                <p:blipFill>
                  <a:blip r:embed="rId295"/>
                  <a:stretch>
                    <a:fillRect/>
                  </a:stretch>
                </p:blipFill>
                <p:spPr>
                  <a:xfrm>
                    <a:off x="4118210" y="1261620"/>
                    <a:ext cx="491400" cy="112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6">
                <p14:nvContentPartPr>
                  <p14:cNvPr id="311" name="Freihand 310">
                    <a:extLst>
                      <a:ext uri="{FF2B5EF4-FFF2-40B4-BE49-F238E27FC236}">
                        <a16:creationId xmlns:a16="http://schemas.microsoft.com/office/drawing/2014/main" id="{5C268C11-07F1-49AE-847D-3B20575540E2}"/>
                      </a:ext>
                    </a:extLst>
                  </p14:cNvPr>
                  <p14:cNvContentPartPr/>
                  <p14:nvPr/>
                </p14:nvContentPartPr>
                <p14:xfrm>
                  <a:off x="4323166" y="605114"/>
                  <a:ext cx="77400" cy="20160"/>
                </p14:xfrm>
              </p:contentPart>
            </mc:Choice>
            <mc:Fallback xmlns="">
              <p:pic>
                <p:nvPicPr>
                  <p:cNvPr id="311" name="Freihand 310">
                    <a:extLst>
                      <a:ext uri="{FF2B5EF4-FFF2-40B4-BE49-F238E27FC236}">
                        <a16:creationId xmlns:a16="http://schemas.microsoft.com/office/drawing/2014/main" id="{5C268C11-07F1-49AE-847D-3B20575540E2}"/>
                      </a:ext>
                    </a:extLst>
                  </p:cNvPr>
                  <p:cNvPicPr/>
                  <p:nvPr/>
                </p:nvPicPr>
                <p:blipFill>
                  <a:blip r:embed="rId297"/>
                  <a:stretch>
                    <a:fillRect/>
                  </a:stretch>
                </p:blipFill>
                <p:spPr>
                  <a:xfrm>
                    <a:off x="4314166" y="596114"/>
                    <a:ext cx="95040" cy="378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314" name="Gruppieren 313">
            <a:extLst>
              <a:ext uri="{FF2B5EF4-FFF2-40B4-BE49-F238E27FC236}">
                <a16:creationId xmlns:a16="http://schemas.microsoft.com/office/drawing/2014/main" id="{273D67A2-B899-4A42-A551-D5B531DC3B16}"/>
              </a:ext>
            </a:extLst>
          </p:cNvPr>
          <p:cNvGrpSpPr/>
          <p:nvPr/>
        </p:nvGrpSpPr>
        <p:grpSpPr>
          <a:xfrm>
            <a:off x="10514617" y="3097585"/>
            <a:ext cx="492840" cy="762840"/>
            <a:chOff x="4122890" y="602460"/>
            <a:chExt cx="492840" cy="76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315" name="Freihand 314">
                  <a:extLst>
                    <a:ext uri="{FF2B5EF4-FFF2-40B4-BE49-F238E27FC236}">
                      <a16:creationId xmlns:a16="http://schemas.microsoft.com/office/drawing/2014/main" id="{ED14E671-43C1-4605-AE75-3AC118C621D8}"/>
                    </a:ext>
                  </a:extLst>
                </p14:cNvPr>
                <p14:cNvContentPartPr/>
                <p14:nvPr/>
              </p14:nvContentPartPr>
              <p14:xfrm>
                <a:off x="4137650" y="602460"/>
                <a:ext cx="470880" cy="259920"/>
              </p14:xfrm>
            </p:contentPart>
          </mc:Choice>
          <mc:Fallback xmlns="">
            <p:pic>
              <p:nvPicPr>
                <p:cNvPr id="315" name="Freihand 314">
                  <a:extLst>
                    <a:ext uri="{FF2B5EF4-FFF2-40B4-BE49-F238E27FC236}">
                      <a16:creationId xmlns:a16="http://schemas.microsoft.com/office/drawing/2014/main" id="{ED14E671-43C1-4605-AE75-3AC118C621D8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128650" y="593820"/>
                  <a:ext cx="488520" cy="2775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16" name="Gruppieren 315">
              <a:extLst>
                <a:ext uri="{FF2B5EF4-FFF2-40B4-BE49-F238E27FC236}">
                  <a16:creationId xmlns:a16="http://schemas.microsoft.com/office/drawing/2014/main" id="{0990DAF6-D105-4573-8220-CAF447304295}"/>
                </a:ext>
              </a:extLst>
            </p:cNvPr>
            <p:cNvGrpSpPr/>
            <p:nvPr/>
          </p:nvGrpSpPr>
          <p:grpSpPr>
            <a:xfrm>
              <a:off x="4122890" y="605114"/>
              <a:ext cx="492840" cy="760186"/>
              <a:chOff x="4122890" y="605114"/>
              <a:chExt cx="492840" cy="760186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99">
                <p14:nvContentPartPr>
                  <p14:cNvPr id="317" name="Freihand 316">
                    <a:extLst>
                      <a:ext uri="{FF2B5EF4-FFF2-40B4-BE49-F238E27FC236}">
                        <a16:creationId xmlns:a16="http://schemas.microsoft.com/office/drawing/2014/main" id="{9B489FB9-EA04-4656-98F2-89C32EC7CB75}"/>
                      </a:ext>
                    </a:extLst>
                  </p14:cNvPr>
                  <p14:cNvContentPartPr/>
                  <p14:nvPr/>
                </p14:nvContentPartPr>
                <p14:xfrm>
                  <a:off x="4122890" y="775620"/>
                  <a:ext cx="25200" cy="510120"/>
                </p14:xfrm>
              </p:contentPart>
            </mc:Choice>
            <mc:Fallback xmlns="">
              <p:pic>
                <p:nvPicPr>
                  <p:cNvPr id="317" name="Freihand 316">
                    <a:extLst>
                      <a:ext uri="{FF2B5EF4-FFF2-40B4-BE49-F238E27FC236}">
                        <a16:creationId xmlns:a16="http://schemas.microsoft.com/office/drawing/2014/main" id="{9B489FB9-EA04-4656-98F2-89C32EC7CB75}"/>
                      </a:ext>
                    </a:extLst>
                  </p:cNvPr>
                  <p:cNvPicPr/>
                  <p:nvPr/>
                </p:nvPicPr>
                <p:blipFill>
                  <a:blip r:embed="rId291"/>
                  <a:stretch>
                    <a:fillRect/>
                  </a:stretch>
                </p:blipFill>
                <p:spPr>
                  <a:xfrm>
                    <a:off x="4114250" y="766980"/>
                    <a:ext cx="42840" cy="52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0">
                <p14:nvContentPartPr>
                  <p14:cNvPr id="318" name="Freihand 317">
                    <a:extLst>
                      <a:ext uri="{FF2B5EF4-FFF2-40B4-BE49-F238E27FC236}">
                        <a16:creationId xmlns:a16="http://schemas.microsoft.com/office/drawing/2014/main" id="{B4EC8C4D-0A7F-4D6D-A229-3BCA6929CB4D}"/>
                      </a:ext>
                    </a:extLst>
                  </p14:cNvPr>
                  <p14:cNvContentPartPr/>
                  <p14:nvPr/>
                </p14:nvContentPartPr>
                <p14:xfrm>
                  <a:off x="4569290" y="729180"/>
                  <a:ext cx="46440" cy="560520"/>
                </p14:xfrm>
              </p:contentPart>
            </mc:Choice>
            <mc:Fallback xmlns="">
              <p:pic>
                <p:nvPicPr>
                  <p:cNvPr id="318" name="Freihand 317">
                    <a:extLst>
                      <a:ext uri="{FF2B5EF4-FFF2-40B4-BE49-F238E27FC236}">
                        <a16:creationId xmlns:a16="http://schemas.microsoft.com/office/drawing/2014/main" id="{B4EC8C4D-0A7F-4D6D-A229-3BCA6929CB4D}"/>
                      </a:ext>
                    </a:extLst>
                  </p:cNvPr>
                  <p:cNvPicPr/>
                  <p:nvPr/>
                </p:nvPicPr>
                <p:blipFill>
                  <a:blip r:embed="rId293"/>
                  <a:stretch>
                    <a:fillRect/>
                  </a:stretch>
                </p:blipFill>
                <p:spPr>
                  <a:xfrm>
                    <a:off x="4560290" y="720180"/>
                    <a:ext cx="64080" cy="57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1">
                <p14:nvContentPartPr>
                  <p14:cNvPr id="319" name="Freihand 318">
                    <a:extLst>
                      <a:ext uri="{FF2B5EF4-FFF2-40B4-BE49-F238E27FC236}">
                        <a16:creationId xmlns:a16="http://schemas.microsoft.com/office/drawing/2014/main" id="{C6E72E68-E3C6-45E5-A221-BAE54CE724AF}"/>
                      </a:ext>
                    </a:extLst>
                  </p14:cNvPr>
                  <p14:cNvContentPartPr/>
                  <p14:nvPr/>
                </p14:nvContentPartPr>
                <p14:xfrm>
                  <a:off x="4126850" y="1270260"/>
                  <a:ext cx="473760" cy="95040"/>
                </p14:xfrm>
              </p:contentPart>
            </mc:Choice>
            <mc:Fallback xmlns="">
              <p:pic>
                <p:nvPicPr>
                  <p:cNvPr id="319" name="Freihand 318">
                    <a:extLst>
                      <a:ext uri="{FF2B5EF4-FFF2-40B4-BE49-F238E27FC236}">
                        <a16:creationId xmlns:a16="http://schemas.microsoft.com/office/drawing/2014/main" id="{C6E72E68-E3C6-45E5-A221-BAE54CE724AF}"/>
                      </a:ext>
                    </a:extLst>
                  </p:cNvPr>
                  <p:cNvPicPr/>
                  <p:nvPr/>
                </p:nvPicPr>
                <p:blipFill>
                  <a:blip r:embed="rId295"/>
                  <a:stretch>
                    <a:fillRect/>
                  </a:stretch>
                </p:blipFill>
                <p:spPr>
                  <a:xfrm>
                    <a:off x="4118210" y="1261620"/>
                    <a:ext cx="491400" cy="112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2">
                <p14:nvContentPartPr>
                  <p14:cNvPr id="320" name="Freihand 319">
                    <a:extLst>
                      <a:ext uri="{FF2B5EF4-FFF2-40B4-BE49-F238E27FC236}">
                        <a16:creationId xmlns:a16="http://schemas.microsoft.com/office/drawing/2014/main" id="{BC32B704-F72D-4470-890B-0D34C1750A38}"/>
                      </a:ext>
                    </a:extLst>
                  </p14:cNvPr>
                  <p14:cNvContentPartPr/>
                  <p14:nvPr/>
                </p14:nvContentPartPr>
                <p14:xfrm>
                  <a:off x="4323166" y="605114"/>
                  <a:ext cx="77400" cy="20160"/>
                </p14:xfrm>
              </p:contentPart>
            </mc:Choice>
            <mc:Fallback xmlns="">
              <p:pic>
                <p:nvPicPr>
                  <p:cNvPr id="320" name="Freihand 319">
                    <a:extLst>
                      <a:ext uri="{FF2B5EF4-FFF2-40B4-BE49-F238E27FC236}">
                        <a16:creationId xmlns:a16="http://schemas.microsoft.com/office/drawing/2014/main" id="{BC32B704-F72D-4470-890B-0D34C1750A38}"/>
                      </a:ext>
                    </a:extLst>
                  </p:cNvPr>
                  <p:cNvPicPr/>
                  <p:nvPr/>
                </p:nvPicPr>
                <p:blipFill>
                  <a:blip r:embed="rId297"/>
                  <a:stretch>
                    <a:fillRect/>
                  </a:stretch>
                </p:blipFill>
                <p:spPr>
                  <a:xfrm>
                    <a:off x="4314166" y="596114"/>
                    <a:ext cx="95040" cy="378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321" name="Gruppieren 320">
            <a:extLst>
              <a:ext uri="{FF2B5EF4-FFF2-40B4-BE49-F238E27FC236}">
                <a16:creationId xmlns:a16="http://schemas.microsoft.com/office/drawing/2014/main" id="{408A9F44-9D36-49E9-BFF5-D39B21608BBF}"/>
              </a:ext>
            </a:extLst>
          </p:cNvPr>
          <p:cNvGrpSpPr/>
          <p:nvPr/>
        </p:nvGrpSpPr>
        <p:grpSpPr>
          <a:xfrm>
            <a:off x="11367778" y="3085345"/>
            <a:ext cx="492840" cy="762840"/>
            <a:chOff x="4122890" y="602460"/>
            <a:chExt cx="492840" cy="76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322" name="Freihand 321">
                  <a:extLst>
                    <a:ext uri="{FF2B5EF4-FFF2-40B4-BE49-F238E27FC236}">
                      <a16:creationId xmlns:a16="http://schemas.microsoft.com/office/drawing/2014/main" id="{7ADA0F8E-37AF-4CBA-914B-B298160B5120}"/>
                    </a:ext>
                  </a:extLst>
                </p14:cNvPr>
                <p14:cNvContentPartPr/>
                <p14:nvPr/>
              </p14:nvContentPartPr>
              <p14:xfrm>
                <a:off x="4137650" y="602460"/>
                <a:ext cx="470880" cy="259920"/>
              </p14:xfrm>
            </p:contentPart>
          </mc:Choice>
          <mc:Fallback xmlns="">
            <p:pic>
              <p:nvPicPr>
                <p:cNvPr id="322" name="Freihand 321">
                  <a:extLst>
                    <a:ext uri="{FF2B5EF4-FFF2-40B4-BE49-F238E27FC236}">
                      <a16:creationId xmlns:a16="http://schemas.microsoft.com/office/drawing/2014/main" id="{7ADA0F8E-37AF-4CBA-914B-B298160B5120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128650" y="593820"/>
                  <a:ext cx="488520" cy="2775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23" name="Gruppieren 322">
              <a:extLst>
                <a:ext uri="{FF2B5EF4-FFF2-40B4-BE49-F238E27FC236}">
                  <a16:creationId xmlns:a16="http://schemas.microsoft.com/office/drawing/2014/main" id="{B00CB42C-45DC-429D-B3C3-ED28E2B2613E}"/>
                </a:ext>
              </a:extLst>
            </p:cNvPr>
            <p:cNvGrpSpPr/>
            <p:nvPr/>
          </p:nvGrpSpPr>
          <p:grpSpPr>
            <a:xfrm>
              <a:off x="4122890" y="605114"/>
              <a:ext cx="492840" cy="760186"/>
              <a:chOff x="4122890" y="605114"/>
              <a:chExt cx="492840" cy="760186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04">
                <p14:nvContentPartPr>
                  <p14:cNvPr id="324" name="Freihand 323">
                    <a:extLst>
                      <a:ext uri="{FF2B5EF4-FFF2-40B4-BE49-F238E27FC236}">
                        <a16:creationId xmlns:a16="http://schemas.microsoft.com/office/drawing/2014/main" id="{577A7E61-E481-4AE8-9774-4A1ECCC7F6FB}"/>
                      </a:ext>
                    </a:extLst>
                  </p14:cNvPr>
                  <p14:cNvContentPartPr/>
                  <p14:nvPr/>
                </p14:nvContentPartPr>
                <p14:xfrm>
                  <a:off x="4122890" y="775620"/>
                  <a:ext cx="25200" cy="510120"/>
                </p14:xfrm>
              </p:contentPart>
            </mc:Choice>
            <mc:Fallback xmlns="">
              <p:pic>
                <p:nvPicPr>
                  <p:cNvPr id="324" name="Freihand 323">
                    <a:extLst>
                      <a:ext uri="{FF2B5EF4-FFF2-40B4-BE49-F238E27FC236}">
                        <a16:creationId xmlns:a16="http://schemas.microsoft.com/office/drawing/2014/main" id="{577A7E61-E481-4AE8-9774-4A1ECCC7F6FB}"/>
                      </a:ext>
                    </a:extLst>
                  </p:cNvPr>
                  <p:cNvPicPr/>
                  <p:nvPr/>
                </p:nvPicPr>
                <p:blipFill>
                  <a:blip r:embed="rId291"/>
                  <a:stretch>
                    <a:fillRect/>
                  </a:stretch>
                </p:blipFill>
                <p:spPr>
                  <a:xfrm>
                    <a:off x="4114250" y="766980"/>
                    <a:ext cx="42840" cy="52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5">
                <p14:nvContentPartPr>
                  <p14:cNvPr id="325" name="Freihand 324">
                    <a:extLst>
                      <a:ext uri="{FF2B5EF4-FFF2-40B4-BE49-F238E27FC236}">
                        <a16:creationId xmlns:a16="http://schemas.microsoft.com/office/drawing/2014/main" id="{230F37D7-DE00-40AE-BAF9-1295C104E377}"/>
                      </a:ext>
                    </a:extLst>
                  </p14:cNvPr>
                  <p14:cNvContentPartPr/>
                  <p14:nvPr/>
                </p14:nvContentPartPr>
                <p14:xfrm>
                  <a:off x="4569290" y="729180"/>
                  <a:ext cx="46440" cy="560520"/>
                </p14:xfrm>
              </p:contentPart>
            </mc:Choice>
            <mc:Fallback xmlns="">
              <p:pic>
                <p:nvPicPr>
                  <p:cNvPr id="325" name="Freihand 324">
                    <a:extLst>
                      <a:ext uri="{FF2B5EF4-FFF2-40B4-BE49-F238E27FC236}">
                        <a16:creationId xmlns:a16="http://schemas.microsoft.com/office/drawing/2014/main" id="{230F37D7-DE00-40AE-BAF9-1295C104E377}"/>
                      </a:ext>
                    </a:extLst>
                  </p:cNvPr>
                  <p:cNvPicPr/>
                  <p:nvPr/>
                </p:nvPicPr>
                <p:blipFill>
                  <a:blip r:embed="rId293"/>
                  <a:stretch>
                    <a:fillRect/>
                  </a:stretch>
                </p:blipFill>
                <p:spPr>
                  <a:xfrm>
                    <a:off x="4560290" y="720180"/>
                    <a:ext cx="64080" cy="57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6">
                <p14:nvContentPartPr>
                  <p14:cNvPr id="326" name="Freihand 325">
                    <a:extLst>
                      <a:ext uri="{FF2B5EF4-FFF2-40B4-BE49-F238E27FC236}">
                        <a16:creationId xmlns:a16="http://schemas.microsoft.com/office/drawing/2014/main" id="{881E32C6-7C53-4321-8042-068D2B48B8EE}"/>
                      </a:ext>
                    </a:extLst>
                  </p14:cNvPr>
                  <p14:cNvContentPartPr/>
                  <p14:nvPr/>
                </p14:nvContentPartPr>
                <p14:xfrm>
                  <a:off x="4126850" y="1270260"/>
                  <a:ext cx="473760" cy="95040"/>
                </p14:xfrm>
              </p:contentPart>
            </mc:Choice>
            <mc:Fallback xmlns="">
              <p:pic>
                <p:nvPicPr>
                  <p:cNvPr id="326" name="Freihand 325">
                    <a:extLst>
                      <a:ext uri="{FF2B5EF4-FFF2-40B4-BE49-F238E27FC236}">
                        <a16:creationId xmlns:a16="http://schemas.microsoft.com/office/drawing/2014/main" id="{881E32C6-7C53-4321-8042-068D2B48B8EE}"/>
                      </a:ext>
                    </a:extLst>
                  </p:cNvPr>
                  <p:cNvPicPr/>
                  <p:nvPr/>
                </p:nvPicPr>
                <p:blipFill>
                  <a:blip r:embed="rId295"/>
                  <a:stretch>
                    <a:fillRect/>
                  </a:stretch>
                </p:blipFill>
                <p:spPr>
                  <a:xfrm>
                    <a:off x="4118210" y="1261620"/>
                    <a:ext cx="491400" cy="112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7">
                <p14:nvContentPartPr>
                  <p14:cNvPr id="327" name="Freihand 326">
                    <a:extLst>
                      <a:ext uri="{FF2B5EF4-FFF2-40B4-BE49-F238E27FC236}">
                        <a16:creationId xmlns:a16="http://schemas.microsoft.com/office/drawing/2014/main" id="{38E62B24-6BEC-444F-8702-C4C6F348A6AA}"/>
                      </a:ext>
                    </a:extLst>
                  </p14:cNvPr>
                  <p14:cNvContentPartPr/>
                  <p14:nvPr/>
                </p14:nvContentPartPr>
                <p14:xfrm>
                  <a:off x="4323166" y="605114"/>
                  <a:ext cx="77400" cy="20160"/>
                </p14:xfrm>
              </p:contentPart>
            </mc:Choice>
            <mc:Fallback xmlns="">
              <p:pic>
                <p:nvPicPr>
                  <p:cNvPr id="327" name="Freihand 326">
                    <a:extLst>
                      <a:ext uri="{FF2B5EF4-FFF2-40B4-BE49-F238E27FC236}">
                        <a16:creationId xmlns:a16="http://schemas.microsoft.com/office/drawing/2014/main" id="{38E62B24-6BEC-444F-8702-C4C6F348A6AA}"/>
                      </a:ext>
                    </a:extLst>
                  </p:cNvPr>
                  <p:cNvPicPr/>
                  <p:nvPr/>
                </p:nvPicPr>
                <p:blipFill>
                  <a:blip r:embed="rId297"/>
                  <a:stretch>
                    <a:fillRect/>
                  </a:stretch>
                </p:blipFill>
                <p:spPr>
                  <a:xfrm>
                    <a:off x="4314166" y="596114"/>
                    <a:ext cx="95040" cy="378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346" name="Gruppieren 345">
            <a:extLst>
              <a:ext uri="{FF2B5EF4-FFF2-40B4-BE49-F238E27FC236}">
                <a16:creationId xmlns:a16="http://schemas.microsoft.com/office/drawing/2014/main" id="{AC8AC609-7709-4EA8-8F9C-302C43F3FFFC}"/>
              </a:ext>
            </a:extLst>
          </p:cNvPr>
          <p:cNvGrpSpPr/>
          <p:nvPr/>
        </p:nvGrpSpPr>
        <p:grpSpPr>
          <a:xfrm>
            <a:off x="3911599" y="170770"/>
            <a:ext cx="515880" cy="1233360"/>
            <a:chOff x="2908444" y="650165"/>
            <a:chExt cx="515880" cy="1233360"/>
          </a:xfrm>
        </p:grpSpPr>
        <p:grpSp>
          <p:nvGrpSpPr>
            <p:cNvPr id="328" name="Gruppieren 327">
              <a:extLst>
                <a:ext uri="{FF2B5EF4-FFF2-40B4-BE49-F238E27FC236}">
                  <a16:creationId xmlns:a16="http://schemas.microsoft.com/office/drawing/2014/main" id="{6A2E4976-B799-455A-89CE-5EA5E08B196A}"/>
                </a:ext>
              </a:extLst>
            </p:cNvPr>
            <p:cNvGrpSpPr/>
            <p:nvPr/>
          </p:nvGrpSpPr>
          <p:grpSpPr>
            <a:xfrm>
              <a:off x="3032644" y="726845"/>
              <a:ext cx="303120" cy="378000"/>
              <a:chOff x="1995406" y="1281914"/>
              <a:chExt cx="303120" cy="378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08">
                <p14:nvContentPartPr>
                  <p14:cNvPr id="329" name="Freihand 328">
                    <a:extLst>
                      <a:ext uri="{FF2B5EF4-FFF2-40B4-BE49-F238E27FC236}">
                        <a16:creationId xmlns:a16="http://schemas.microsoft.com/office/drawing/2014/main" id="{8B4B783E-71CE-4D77-82B7-59A76FCC72F7}"/>
                      </a:ext>
                    </a:extLst>
                  </p14:cNvPr>
                  <p14:cNvContentPartPr/>
                  <p14:nvPr/>
                </p14:nvContentPartPr>
                <p14:xfrm>
                  <a:off x="1995406" y="1281914"/>
                  <a:ext cx="303120" cy="378000"/>
                </p14:xfrm>
              </p:contentPart>
            </mc:Choice>
            <mc:Fallback xmlns="">
              <p:pic>
                <p:nvPicPr>
                  <p:cNvPr id="329" name="Freihand 328">
                    <a:extLst>
                      <a:ext uri="{FF2B5EF4-FFF2-40B4-BE49-F238E27FC236}">
                        <a16:creationId xmlns:a16="http://schemas.microsoft.com/office/drawing/2014/main" id="{8B4B783E-71CE-4D77-82B7-59A76FCC72F7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986766" y="1272914"/>
                    <a:ext cx="320760" cy="39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9">
                <p14:nvContentPartPr>
                  <p14:cNvPr id="330" name="Freihand 329">
                    <a:extLst>
                      <a:ext uri="{FF2B5EF4-FFF2-40B4-BE49-F238E27FC236}">
                        <a16:creationId xmlns:a16="http://schemas.microsoft.com/office/drawing/2014/main" id="{50B7C9BE-78CA-4AE1-B10B-B9BD4C7BF8FC}"/>
                      </a:ext>
                    </a:extLst>
                  </p14:cNvPr>
                  <p14:cNvContentPartPr/>
                  <p14:nvPr/>
                </p14:nvContentPartPr>
                <p14:xfrm>
                  <a:off x="2080726" y="1424474"/>
                  <a:ext cx="15840" cy="12600"/>
                </p14:xfrm>
              </p:contentPart>
            </mc:Choice>
            <mc:Fallback xmlns="">
              <p:pic>
                <p:nvPicPr>
                  <p:cNvPr id="330" name="Freihand 329">
                    <a:extLst>
                      <a:ext uri="{FF2B5EF4-FFF2-40B4-BE49-F238E27FC236}">
                        <a16:creationId xmlns:a16="http://schemas.microsoft.com/office/drawing/2014/main" id="{50B7C9BE-78CA-4AE1-B10B-B9BD4C7BF8FC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2072086" y="1415474"/>
                    <a:ext cx="33480" cy="30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0">
                <p14:nvContentPartPr>
                  <p14:cNvPr id="331" name="Freihand 330">
                    <a:extLst>
                      <a:ext uri="{FF2B5EF4-FFF2-40B4-BE49-F238E27FC236}">
                        <a16:creationId xmlns:a16="http://schemas.microsoft.com/office/drawing/2014/main" id="{66CB4CC3-9EC2-4BD5-AA5C-DAFCF85DD38F}"/>
                      </a:ext>
                    </a:extLst>
                  </p14:cNvPr>
                  <p14:cNvContentPartPr/>
                  <p14:nvPr/>
                </p14:nvContentPartPr>
                <p14:xfrm>
                  <a:off x="2193406" y="1416914"/>
                  <a:ext cx="11880" cy="24480"/>
                </p14:xfrm>
              </p:contentPart>
            </mc:Choice>
            <mc:Fallback xmlns="">
              <p:pic>
                <p:nvPicPr>
                  <p:cNvPr id="331" name="Freihand 330">
                    <a:extLst>
                      <a:ext uri="{FF2B5EF4-FFF2-40B4-BE49-F238E27FC236}">
                        <a16:creationId xmlns:a16="http://schemas.microsoft.com/office/drawing/2014/main" id="{66CB4CC3-9EC2-4BD5-AA5C-DAFCF85DD38F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2184406" y="1408274"/>
                    <a:ext cx="29520" cy="42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1">
                <p14:nvContentPartPr>
                  <p14:cNvPr id="332" name="Freihand 331">
                    <a:extLst>
                      <a:ext uri="{FF2B5EF4-FFF2-40B4-BE49-F238E27FC236}">
                        <a16:creationId xmlns:a16="http://schemas.microsoft.com/office/drawing/2014/main" id="{E1C52A5A-35B7-4051-8A87-805E3F397EB1}"/>
                      </a:ext>
                    </a:extLst>
                  </p14:cNvPr>
                  <p14:cNvContentPartPr/>
                  <p14:nvPr/>
                </p14:nvContentPartPr>
                <p14:xfrm>
                  <a:off x="2135086" y="1471634"/>
                  <a:ext cx="16920" cy="52560"/>
                </p14:xfrm>
              </p:contentPart>
            </mc:Choice>
            <mc:Fallback xmlns="">
              <p:pic>
                <p:nvPicPr>
                  <p:cNvPr id="332" name="Freihand 331">
                    <a:extLst>
                      <a:ext uri="{FF2B5EF4-FFF2-40B4-BE49-F238E27FC236}">
                        <a16:creationId xmlns:a16="http://schemas.microsoft.com/office/drawing/2014/main" id="{E1C52A5A-35B7-4051-8A87-805E3F397EB1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2126446" y="1462634"/>
                    <a:ext cx="34560" cy="7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2">
                <p14:nvContentPartPr>
                  <p14:cNvPr id="333" name="Freihand 332">
                    <a:extLst>
                      <a:ext uri="{FF2B5EF4-FFF2-40B4-BE49-F238E27FC236}">
                        <a16:creationId xmlns:a16="http://schemas.microsoft.com/office/drawing/2014/main" id="{49ECA82C-6BBB-487B-9207-374120F38DD2}"/>
                      </a:ext>
                    </a:extLst>
                  </p14:cNvPr>
                  <p14:cNvContentPartPr/>
                  <p14:nvPr/>
                </p14:nvContentPartPr>
                <p14:xfrm>
                  <a:off x="2088286" y="1514474"/>
                  <a:ext cx="101520" cy="57960"/>
                </p14:xfrm>
              </p:contentPart>
            </mc:Choice>
            <mc:Fallback xmlns="">
              <p:pic>
                <p:nvPicPr>
                  <p:cNvPr id="333" name="Freihand 332">
                    <a:extLst>
                      <a:ext uri="{FF2B5EF4-FFF2-40B4-BE49-F238E27FC236}">
                        <a16:creationId xmlns:a16="http://schemas.microsoft.com/office/drawing/2014/main" id="{49ECA82C-6BBB-487B-9207-374120F38DD2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2079286" y="1505474"/>
                    <a:ext cx="119160" cy="75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34" name="Gruppieren 333">
              <a:extLst>
                <a:ext uri="{FF2B5EF4-FFF2-40B4-BE49-F238E27FC236}">
                  <a16:creationId xmlns:a16="http://schemas.microsoft.com/office/drawing/2014/main" id="{C5B9444C-E2EF-4940-BE1D-C8BE1FA81599}"/>
                </a:ext>
              </a:extLst>
            </p:cNvPr>
            <p:cNvGrpSpPr/>
            <p:nvPr/>
          </p:nvGrpSpPr>
          <p:grpSpPr>
            <a:xfrm>
              <a:off x="3071524" y="650165"/>
              <a:ext cx="255600" cy="113760"/>
              <a:chOff x="2034286" y="1205234"/>
              <a:chExt cx="255600" cy="113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13">
                <p14:nvContentPartPr>
                  <p14:cNvPr id="335" name="Freihand 334">
                    <a:extLst>
                      <a:ext uri="{FF2B5EF4-FFF2-40B4-BE49-F238E27FC236}">
                        <a16:creationId xmlns:a16="http://schemas.microsoft.com/office/drawing/2014/main" id="{DC1D0C17-1BC2-4D82-AF47-549513463AEA}"/>
                      </a:ext>
                    </a:extLst>
                  </p14:cNvPr>
                  <p14:cNvContentPartPr/>
                  <p14:nvPr/>
                </p14:nvContentPartPr>
                <p14:xfrm>
                  <a:off x="2034286" y="1242674"/>
                  <a:ext cx="35280" cy="76320"/>
                </p14:xfrm>
              </p:contentPart>
            </mc:Choice>
            <mc:Fallback xmlns="">
              <p:pic>
                <p:nvPicPr>
                  <p:cNvPr id="335" name="Freihand 334">
                    <a:extLst>
                      <a:ext uri="{FF2B5EF4-FFF2-40B4-BE49-F238E27FC236}">
                        <a16:creationId xmlns:a16="http://schemas.microsoft.com/office/drawing/2014/main" id="{DC1D0C17-1BC2-4D82-AF47-549513463AEA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2025286" y="1234034"/>
                    <a:ext cx="52920" cy="9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4">
                <p14:nvContentPartPr>
                  <p14:cNvPr id="336" name="Freihand 335">
                    <a:extLst>
                      <a:ext uri="{FF2B5EF4-FFF2-40B4-BE49-F238E27FC236}">
                        <a16:creationId xmlns:a16="http://schemas.microsoft.com/office/drawing/2014/main" id="{7F604505-B968-46E5-8EA4-F2347873EEEA}"/>
                      </a:ext>
                    </a:extLst>
                  </p14:cNvPr>
                  <p14:cNvContentPartPr/>
                  <p14:nvPr/>
                </p14:nvContentPartPr>
                <p14:xfrm>
                  <a:off x="2088646" y="1240154"/>
                  <a:ext cx="27360" cy="60120"/>
                </p14:xfrm>
              </p:contentPart>
            </mc:Choice>
            <mc:Fallback xmlns="">
              <p:pic>
                <p:nvPicPr>
                  <p:cNvPr id="336" name="Freihand 335">
                    <a:extLst>
                      <a:ext uri="{FF2B5EF4-FFF2-40B4-BE49-F238E27FC236}">
                        <a16:creationId xmlns:a16="http://schemas.microsoft.com/office/drawing/2014/main" id="{7F604505-B968-46E5-8EA4-F2347873EEEA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2079646" y="1231514"/>
                    <a:ext cx="45000" cy="7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5">
                <p14:nvContentPartPr>
                  <p14:cNvPr id="337" name="Freihand 336">
                    <a:extLst>
                      <a:ext uri="{FF2B5EF4-FFF2-40B4-BE49-F238E27FC236}">
                        <a16:creationId xmlns:a16="http://schemas.microsoft.com/office/drawing/2014/main" id="{8B3FEF39-6924-4A26-BFE4-3F0DE1017391}"/>
                      </a:ext>
                    </a:extLst>
                  </p14:cNvPr>
                  <p14:cNvContentPartPr/>
                  <p14:nvPr/>
                </p14:nvContentPartPr>
                <p14:xfrm>
                  <a:off x="2166046" y="1205234"/>
                  <a:ext cx="11880" cy="63360"/>
                </p14:xfrm>
              </p:contentPart>
            </mc:Choice>
            <mc:Fallback xmlns="">
              <p:pic>
                <p:nvPicPr>
                  <p:cNvPr id="337" name="Freihand 336">
                    <a:extLst>
                      <a:ext uri="{FF2B5EF4-FFF2-40B4-BE49-F238E27FC236}">
                        <a16:creationId xmlns:a16="http://schemas.microsoft.com/office/drawing/2014/main" id="{8B3FEF39-6924-4A26-BFE4-3F0DE1017391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2157406" y="1196594"/>
                    <a:ext cx="29520" cy="8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6">
                <p14:nvContentPartPr>
                  <p14:cNvPr id="338" name="Freihand 337">
                    <a:extLst>
                      <a:ext uri="{FF2B5EF4-FFF2-40B4-BE49-F238E27FC236}">
                        <a16:creationId xmlns:a16="http://schemas.microsoft.com/office/drawing/2014/main" id="{F52C6685-5024-4173-A359-A72A46A5FA02}"/>
                      </a:ext>
                    </a:extLst>
                  </p14:cNvPr>
                  <p14:cNvContentPartPr/>
                  <p14:nvPr/>
                </p14:nvContentPartPr>
                <p14:xfrm>
                  <a:off x="2211766" y="1222874"/>
                  <a:ext cx="20520" cy="70200"/>
                </p14:xfrm>
              </p:contentPart>
            </mc:Choice>
            <mc:Fallback xmlns="">
              <p:pic>
                <p:nvPicPr>
                  <p:cNvPr id="338" name="Freihand 337">
                    <a:extLst>
                      <a:ext uri="{FF2B5EF4-FFF2-40B4-BE49-F238E27FC236}">
                        <a16:creationId xmlns:a16="http://schemas.microsoft.com/office/drawing/2014/main" id="{F52C6685-5024-4173-A359-A72A46A5FA02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2203126" y="1213874"/>
                    <a:ext cx="38160" cy="8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7">
                <p14:nvContentPartPr>
                  <p14:cNvPr id="339" name="Freihand 338">
                    <a:extLst>
                      <a:ext uri="{FF2B5EF4-FFF2-40B4-BE49-F238E27FC236}">
                        <a16:creationId xmlns:a16="http://schemas.microsoft.com/office/drawing/2014/main" id="{3B4FADFD-4791-469D-AB6F-9979089734D6}"/>
                      </a:ext>
                    </a:extLst>
                  </p14:cNvPr>
                  <p14:cNvContentPartPr/>
                  <p14:nvPr/>
                </p14:nvContentPartPr>
                <p14:xfrm>
                  <a:off x="2260726" y="1229354"/>
                  <a:ext cx="29160" cy="73080"/>
                </p14:xfrm>
              </p:contentPart>
            </mc:Choice>
            <mc:Fallback xmlns="">
              <p:pic>
                <p:nvPicPr>
                  <p:cNvPr id="339" name="Freihand 338">
                    <a:extLst>
                      <a:ext uri="{FF2B5EF4-FFF2-40B4-BE49-F238E27FC236}">
                        <a16:creationId xmlns:a16="http://schemas.microsoft.com/office/drawing/2014/main" id="{3B4FADFD-4791-469D-AB6F-9979089734D6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2251726" y="1220354"/>
                    <a:ext cx="46800" cy="907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340" name="Freihand 339">
                  <a:extLst>
                    <a:ext uri="{FF2B5EF4-FFF2-40B4-BE49-F238E27FC236}">
                      <a16:creationId xmlns:a16="http://schemas.microsoft.com/office/drawing/2014/main" id="{23AF52B3-B5F6-46CE-9F3E-4D753D185C2D}"/>
                    </a:ext>
                  </a:extLst>
                </p14:cNvPr>
                <p14:cNvContentPartPr/>
                <p14:nvPr/>
              </p14:nvContentPartPr>
              <p14:xfrm>
                <a:off x="3149284" y="1115285"/>
                <a:ext cx="32760" cy="468720"/>
              </p14:xfrm>
            </p:contentPart>
          </mc:Choice>
          <mc:Fallback xmlns="">
            <p:pic>
              <p:nvPicPr>
                <p:cNvPr id="340" name="Freihand 339">
                  <a:extLst>
                    <a:ext uri="{FF2B5EF4-FFF2-40B4-BE49-F238E27FC236}">
                      <a16:creationId xmlns:a16="http://schemas.microsoft.com/office/drawing/2014/main" id="{23AF52B3-B5F6-46CE-9F3E-4D753D185C2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140284" y="1106645"/>
                  <a:ext cx="5040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9">
              <p14:nvContentPartPr>
                <p14:cNvPr id="341" name="Freihand 340">
                  <a:extLst>
                    <a:ext uri="{FF2B5EF4-FFF2-40B4-BE49-F238E27FC236}">
                      <a16:creationId xmlns:a16="http://schemas.microsoft.com/office/drawing/2014/main" id="{D44BEAF8-D120-41A1-8353-3D76546148CD}"/>
                    </a:ext>
                  </a:extLst>
                </p14:cNvPr>
                <p14:cNvContentPartPr/>
                <p14:nvPr/>
              </p14:nvContentPartPr>
              <p14:xfrm>
                <a:off x="2974684" y="1538285"/>
                <a:ext cx="186480" cy="345240"/>
              </p14:xfrm>
            </p:contentPart>
          </mc:Choice>
          <mc:Fallback xmlns="">
            <p:pic>
              <p:nvPicPr>
                <p:cNvPr id="341" name="Freihand 340">
                  <a:extLst>
                    <a:ext uri="{FF2B5EF4-FFF2-40B4-BE49-F238E27FC236}">
                      <a16:creationId xmlns:a16="http://schemas.microsoft.com/office/drawing/2014/main" id="{D44BEAF8-D120-41A1-8353-3D76546148C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965684" y="1529645"/>
                  <a:ext cx="20412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342" name="Freihand 341">
                  <a:extLst>
                    <a:ext uri="{FF2B5EF4-FFF2-40B4-BE49-F238E27FC236}">
                      <a16:creationId xmlns:a16="http://schemas.microsoft.com/office/drawing/2014/main" id="{B83FE2C8-FB5B-41FC-8C8D-9379E01CCF5E}"/>
                    </a:ext>
                  </a:extLst>
                </p14:cNvPr>
                <p14:cNvContentPartPr/>
                <p14:nvPr/>
              </p14:nvContentPartPr>
              <p14:xfrm>
                <a:off x="3164764" y="1546925"/>
                <a:ext cx="174960" cy="331560"/>
              </p14:xfrm>
            </p:contentPart>
          </mc:Choice>
          <mc:Fallback xmlns="">
            <p:pic>
              <p:nvPicPr>
                <p:cNvPr id="342" name="Freihand 341">
                  <a:extLst>
                    <a:ext uri="{FF2B5EF4-FFF2-40B4-BE49-F238E27FC236}">
                      <a16:creationId xmlns:a16="http://schemas.microsoft.com/office/drawing/2014/main" id="{B83FE2C8-FB5B-41FC-8C8D-9379E01CCF5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155764" y="1538285"/>
                  <a:ext cx="192600" cy="3492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43" name="Gruppieren 342">
              <a:extLst>
                <a:ext uri="{FF2B5EF4-FFF2-40B4-BE49-F238E27FC236}">
                  <a16:creationId xmlns:a16="http://schemas.microsoft.com/office/drawing/2014/main" id="{8F7551A7-01B0-477B-B4AE-1167047022BC}"/>
                </a:ext>
              </a:extLst>
            </p:cNvPr>
            <p:cNvGrpSpPr/>
            <p:nvPr/>
          </p:nvGrpSpPr>
          <p:grpSpPr>
            <a:xfrm>
              <a:off x="2908444" y="1159565"/>
              <a:ext cx="515880" cy="208800"/>
              <a:chOff x="1871206" y="1714634"/>
              <a:chExt cx="515880" cy="208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21">
                <p14:nvContentPartPr>
                  <p14:cNvPr id="344" name="Freihand 343">
                    <a:extLst>
                      <a:ext uri="{FF2B5EF4-FFF2-40B4-BE49-F238E27FC236}">
                        <a16:creationId xmlns:a16="http://schemas.microsoft.com/office/drawing/2014/main" id="{B785E4D4-D130-4E4E-A137-328FFF3995A5}"/>
                      </a:ext>
                    </a:extLst>
                  </p14:cNvPr>
                  <p14:cNvContentPartPr/>
                  <p14:nvPr/>
                </p14:nvContentPartPr>
                <p14:xfrm>
                  <a:off x="1871206" y="1792034"/>
                  <a:ext cx="248040" cy="128160"/>
                </p14:xfrm>
              </p:contentPart>
            </mc:Choice>
            <mc:Fallback xmlns="">
              <p:pic>
                <p:nvPicPr>
                  <p:cNvPr id="344" name="Freihand 343">
                    <a:extLst>
                      <a:ext uri="{FF2B5EF4-FFF2-40B4-BE49-F238E27FC236}">
                        <a16:creationId xmlns:a16="http://schemas.microsoft.com/office/drawing/2014/main" id="{B785E4D4-D130-4E4E-A137-328FFF3995A5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1862566" y="1783394"/>
                    <a:ext cx="265680" cy="145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2">
                <p14:nvContentPartPr>
                  <p14:cNvPr id="345" name="Freihand 344">
                    <a:extLst>
                      <a:ext uri="{FF2B5EF4-FFF2-40B4-BE49-F238E27FC236}">
                        <a16:creationId xmlns:a16="http://schemas.microsoft.com/office/drawing/2014/main" id="{67D9AD3F-A6D5-484D-9AB4-B4BFE2C7D92A}"/>
                      </a:ext>
                    </a:extLst>
                  </p14:cNvPr>
                  <p14:cNvContentPartPr/>
                  <p14:nvPr/>
                </p14:nvContentPartPr>
                <p14:xfrm>
                  <a:off x="2139046" y="1714634"/>
                  <a:ext cx="248040" cy="208800"/>
                </p14:xfrm>
              </p:contentPart>
            </mc:Choice>
            <mc:Fallback xmlns="">
              <p:pic>
                <p:nvPicPr>
                  <p:cNvPr id="345" name="Freihand 344">
                    <a:extLst>
                      <a:ext uri="{FF2B5EF4-FFF2-40B4-BE49-F238E27FC236}">
                        <a16:creationId xmlns:a16="http://schemas.microsoft.com/office/drawing/2014/main" id="{67D9AD3F-A6D5-484D-9AB4-B4BFE2C7D92A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2130046" y="1705994"/>
                    <a:ext cx="265680" cy="2264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353" name="Gruppieren 352">
            <a:extLst>
              <a:ext uri="{FF2B5EF4-FFF2-40B4-BE49-F238E27FC236}">
                <a16:creationId xmlns:a16="http://schemas.microsoft.com/office/drawing/2014/main" id="{86891854-FD09-4FD1-8F57-54100905305D}"/>
              </a:ext>
            </a:extLst>
          </p:cNvPr>
          <p:cNvGrpSpPr/>
          <p:nvPr/>
        </p:nvGrpSpPr>
        <p:grpSpPr>
          <a:xfrm>
            <a:off x="2581677" y="5991043"/>
            <a:ext cx="622440" cy="416880"/>
            <a:chOff x="1090726" y="1429154"/>
            <a:chExt cx="622440" cy="416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3">
              <p14:nvContentPartPr>
                <p14:cNvPr id="348" name="Freihand 347">
                  <a:extLst>
                    <a:ext uri="{FF2B5EF4-FFF2-40B4-BE49-F238E27FC236}">
                      <a16:creationId xmlns:a16="http://schemas.microsoft.com/office/drawing/2014/main" id="{2FC031F7-D5E2-4A40-85ED-D246E51BD6E2}"/>
                    </a:ext>
                  </a:extLst>
                </p14:cNvPr>
                <p14:cNvContentPartPr/>
                <p14:nvPr/>
              </p14:nvContentPartPr>
              <p14:xfrm>
                <a:off x="1090726" y="1429154"/>
                <a:ext cx="55800" cy="401400"/>
              </p14:xfrm>
            </p:contentPart>
          </mc:Choice>
          <mc:Fallback xmlns="">
            <p:pic>
              <p:nvPicPr>
                <p:cNvPr id="348" name="Freihand 347">
                  <a:extLst>
                    <a:ext uri="{FF2B5EF4-FFF2-40B4-BE49-F238E27FC236}">
                      <a16:creationId xmlns:a16="http://schemas.microsoft.com/office/drawing/2014/main" id="{2FC031F7-D5E2-4A40-85ED-D246E51BD6E2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1081726" y="1420514"/>
                  <a:ext cx="73440" cy="41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5">
              <p14:nvContentPartPr>
                <p14:cNvPr id="349" name="Freihand 348">
                  <a:extLst>
                    <a:ext uri="{FF2B5EF4-FFF2-40B4-BE49-F238E27FC236}">
                      <a16:creationId xmlns:a16="http://schemas.microsoft.com/office/drawing/2014/main" id="{4911C56C-6452-4918-B754-16402AC44D79}"/>
                    </a:ext>
                  </a:extLst>
                </p14:cNvPr>
                <p14:cNvContentPartPr/>
                <p14:nvPr/>
              </p14:nvContentPartPr>
              <p14:xfrm>
                <a:off x="1142566" y="1441034"/>
                <a:ext cx="247320" cy="17640"/>
              </p14:xfrm>
            </p:contentPart>
          </mc:Choice>
          <mc:Fallback xmlns="">
            <p:pic>
              <p:nvPicPr>
                <p:cNvPr id="349" name="Freihand 348">
                  <a:extLst>
                    <a:ext uri="{FF2B5EF4-FFF2-40B4-BE49-F238E27FC236}">
                      <a16:creationId xmlns:a16="http://schemas.microsoft.com/office/drawing/2014/main" id="{4911C56C-6452-4918-B754-16402AC44D79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1133926" y="1432034"/>
                  <a:ext cx="26496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7">
              <p14:nvContentPartPr>
                <p14:cNvPr id="350" name="Freihand 349">
                  <a:extLst>
                    <a:ext uri="{FF2B5EF4-FFF2-40B4-BE49-F238E27FC236}">
                      <a16:creationId xmlns:a16="http://schemas.microsoft.com/office/drawing/2014/main" id="{2D180B5F-B598-4C4C-8492-35713DB651DE}"/>
                    </a:ext>
                  </a:extLst>
                </p14:cNvPr>
                <p14:cNvContentPartPr/>
                <p14:nvPr/>
              </p14:nvContentPartPr>
              <p14:xfrm>
                <a:off x="1131046" y="1669274"/>
                <a:ext cx="154800" cy="16200"/>
              </p14:xfrm>
            </p:contentPart>
          </mc:Choice>
          <mc:Fallback xmlns="">
            <p:pic>
              <p:nvPicPr>
                <p:cNvPr id="350" name="Freihand 349">
                  <a:extLst>
                    <a:ext uri="{FF2B5EF4-FFF2-40B4-BE49-F238E27FC236}">
                      <a16:creationId xmlns:a16="http://schemas.microsoft.com/office/drawing/2014/main" id="{2D180B5F-B598-4C4C-8492-35713DB651DE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1122406" y="1660274"/>
                  <a:ext cx="17244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9">
              <p14:nvContentPartPr>
                <p14:cNvPr id="352" name="Freihand 351">
                  <a:extLst>
                    <a:ext uri="{FF2B5EF4-FFF2-40B4-BE49-F238E27FC236}">
                      <a16:creationId xmlns:a16="http://schemas.microsoft.com/office/drawing/2014/main" id="{098E81FE-1C31-45D1-84E7-611C7D5703A8}"/>
                    </a:ext>
                  </a:extLst>
                </p14:cNvPr>
                <p14:cNvContentPartPr/>
                <p14:nvPr/>
              </p14:nvContentPartPr>
              <p14:xfrm>
                <a:off x="1440646" y="1469474"/>
                <a:ext cx="272520" cy="376560"/>
              </p14:xfrm>
            </p:contentPart>
          </mc:Choice>
          <mc:Fallback xmlns="">
            <p:pic>
              <p:nvPicPr>
                <p:cNvPr id="352" name="Freihand 351">
                  <a:extLst>
                    <a:ext uri="{FF2B5EF4-FFF2-40B4-BE49-F238E27FC236}">
                      <a16:creationId xmlns:a16="http://schemas.microsoft.com/office/drawing/2014/main" id="{098E81FE-1C31-45D1-84E7-611C7D5703A8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1432006" y="1460474"/>
                  <a:ext cx="290160" cy="39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4" name="Gruppieren 353">
            <a:extLst>
              <a:ext uri="{FF2B5EF4-FFF2-40B4-BE49-F238E27FC236}">
                <a16:creationId xmlns:a16="http://schemas.microsoft.com/office/drawing/2014/main" id="{640DADBD-A630-40E7-9EBD-A2A00E564D16}"/>
              </a:ext>
            </a:extLst>
          </p:cNvPr>
          <p:cNvGrpSpPr/>
          <p:nvPr/>
        </p:nvGrpSpPr>
        <p:grpSpPr>
          <a:xfrm>
            <a:off x="8964593" y="5987260"/>
            <a:ext cx="622440" cy="416880"/>
            <a:chOff x="1090726" y="1429154"/>
            <a:chExt cx="622440" cy="416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1">
              <p14:nvContentPartPr>
                <p14:cNvPr id="355" name="Freihand 354">
                  <a:extLst>
                    <a:ext uri="{FF2B5EF4-FFF2-40B4-BE49-F238E27FC236}">
                      <a16:creationId xmlns:a16="http://schemas.microsoft.com/office/drawing/2014/main" id="{88222AD8-1253-4799-8F9D-59A013EF7C96}"/>
                    </a:ext>
                  </a:extLst>
                </p14:cNvPr>
                <p14:cNvContentPartPr/>
                <p14:nvPr/>
              </p14:nvContentPartPr>
              <p14:xfrm>
                <a:off x="1090726" y="1429154"/>
                <a:ext cx="55800" cy="401400"/>
              </p14:xfrm>
            </p:contentPart>
          </mc:Choice>
          <mc:Fallback xmlns="">
            <p:pic>
              <p:nvPicPr>
                <p:cNvPr id="355" name="Freihand 354">
                  <a:extLst>
                    <a:ext uri="{FF2B5EF4-FFF2-40B4-BE49-F238E27FC236}">
                      <a16:creationId xmlns:a16="http://schemas.microsoft.com/office/drawing/2014/main" id="{88222AD8-1253-4799-8F9D-59A013EF7C96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1081726" y="1420514"/>
                  <a:ext cx="73440" cy="41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356" name="Freihand 355">
                  <a:extLst>
                    <a:ext uri="{FF2B5EF4-FFF2-40B4-BE49-F238E27FC236}">
                      <a16:creationId xmlns:a16="http://schemas.microsoft.com/office/drawing/2014/main" id="{2880EDC6-AEA7-4A04-A7F1-1547C738C422}"/>
                    </a:ext>
                  </a:extLst>
                </p14:cNvPr>
                <p14:cNvContentPartPr/>
                <p14:nvPr/>
              </p14:nvContentPartPr>
              <p14:xfrm>
                <a:off x="1142566" y="1441034"/>
                <a:ext cx="247320" cy="17640"/>
              </p14:xfrm>
            </p:contentPart>
          </mc:Choice>
          <mc:Fallback xmlns="">
            <p:pic>
              <p:nvPicPr>
                <p:cNvPr id="356" name="Freihand 355">
                  <a:extLst>
                    <a:ext uri="{FF2B5EF4-FFF2-40B4-BE49-F238E27FC236}">
                      <a16:creationId xmlns:a16="http://schemas.microsoft.com/office/drawing/2014/main" id="{2880EDC6-AEA7-4A04-A7F1-1547C738C422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1133926" y="1432034"/>
                  <a:ext cx="26496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3">
              <p14:nvContentPartPr>
                <p14:cNvPr id="357" name="Freihand 356">
                  <a:extLst>
                    <a:ext uri="{FF2B5EF4-FFF2-40B4-BE49-F238E27FC236}">
                      <a16:creationId xmlns:a16="http://schemas.microsoft.com/office/drawing/2014/main" id="{F64A3602-0749-4AEC-8B88-3463367C0FBB}"/>
                    </a:ext>
                  </a:extLst>
                </p14:cNvPr>
                <p14:cNvContentPartPr/>
                <p14:nvPr/>
              </p14:nvContentPartPr>
              <p14:xfrm>
                <a:off x="1131046" y="1669274"/>
                <a:ext cx="154800" cy="16200"/>
              </p14:xfrm>
            </p:contentPart>
          </mc:Choice>
          <mc:Fallback xmlns="">
            <p:pic>
              <p:nvPicPr>
                <p:cNvPr id="357" name="Freihand 356">
                  <a:extLst>
                    <a:ext uri="{FF2B5EF4-FFF2-40B4-BE49-F238E27FC236}">
                      <a16:creationId xmlns:a16="http://schemas.microsoft.com/office/drawing/2014/main" id="{F64A3602-0749-4AEC-8B88-3463367C0FBB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1122406" y="1660274"/>
                  <a:ext cx="17244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358" name="Freihand 357">
                  <a:extLst>
                    <a:ext uri="{FF2B5EF4-FFF2-40B4-BE49-F238E27FC236}">
                      <a16:creationId xmlns:a16="http://schemas.microsoft.com/office/drawing/2014/main" id="{10B098DF-F9F6-4CC1-8741-2EE2818C5B0F}"/>
                    </a:ext>
                  </a:extLst>
                </p14:cNvPr>
                <p14:cNvContentPartPr/>
                <p14:nvPr/>
              </p14:nvContentPartPr>
              <p14:xfrm>
                <a:off x="1440646" y="1469474"/>
                <a:ext cx="272520" cy="376560"/>
              </p14:xfrm>
            </p:contentPart>
          </mc:Choice>
          <mc:Fallback xmlns="">
            <p:pic>
              <p:nvPicPr>
                <p:cNvPr id="358" name="Freihand 357">
                  <a:extLst>
                    <a:ext uri="{FF2B5EF4-FFF2-40B4-BE49-F238E27FC236}">
                      <a16:creationId xmlns:a16="http://schemas.microsoft.com/office/drawing/2014/main" id="{10B098DF-F9F6-4CC1-8741-2EE2818C5B0F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1432006" y="1460474"/>
                  <a:ext cx="290160" cy="39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6" name="Gruppieren 365">
            <a:extLst>
              <a:ext uri="{FF2B5EF4-FFF2-40B4-BE49-F238E27FC236}">
                <a16:creationId xmlns:a16="http://schemas.microsoft.com/office/drawing/2014/main" id="{683087B6-E18A-425A-BBB3-DF69F98FBC28}"/>
              </a:ext>
            </a:extLst>
          </p:cNvPr>
          <p:cNvGrpSpPr/>
          <p:nvPr/>
        </p:nvGrpSpPr>
        <p:grpSpPr>
          <a:xfrm>
            <a:off x="4005616" y="6017140"/>
            <a:ext cx="820080" cy="388800"/>
            <a:chOff x="839446" y="1476314"/>
            <a:chExt cx="820080" cy="38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5">
              <p14:nvContentPartPr>
                <p14:cNvPr id="359" name="Freihand 358">
                  <a:extLst>
                    <a:ext uri="{FF2B5EF4-FFF2-40B4-BE49-F238E27FC236}">
                      <a16:creationId xmlns:a16="http://schemas.microsoft.com/office/drawing/2014/main" id="{523C079B-70CC-4DA8-A0D8-021C36D3DA4F}"/>
                    </a:ext>
                  </a:extLst>
                </p14:cNvPr>
                <p14:cNvContentPartPr/>
                <p14:nvPr/>
              </p14:nvContentPartPr>
              <p14:xfrm>
                <a:off x="839446" y="1476314"/>
                <a:ext cx="303120" cy="388080"/>
              </p14:xfrm>
            </p:contentPart>
          </mc:Choice>
          <mc:Fallback xmlns="">
            <p:pic>
              <p:nvPicPr>
                <p:cNvPr id="359" name="Freihand 358">
                  <a:extLst>
                    <a:ext uri="{FF2B5EF4-FFF2-40B4-BE49-F238E27FC236}">
                      <a16:creationId xmlns:a16="http://schemas.microsoft.com/office/drawing/2014/main" id="{523C079B-70CC-4DA8-A0D8-021C36D3DA4F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830806" y="1467674"/>
                  <a:ext cx="320760" cy="40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7">
              <p14:nvContentPartPr>
                <p14:cNvPr id="360" name="Freihand 359">
                  <a:extLst>
                    <a:ext uri="{FF2B5EF4-FFF2-40B4-BE49-F238E27FC236}">
                      <a16:creationId xmlns:a16="http://schemas.microsoft.com/office/drawing/2014/main" id="{E608EEC3-6069-4B62-A766-B580AD4D4BFF}"/>
                    </a:ext>
                  </a:extLst>
                </p14:cNvPr>
                <p14:cNvContentPartPr/>
                <p14:nvPr/>
              </p14:nvContentPartPr>
              <p14:xfrm>
                <a:off x="1153726" y="1532114"/>
                <a:ext cx="267480" cy="333000"/>
              </p14:xfrm>
            </p:contentPart>
          </mc:Choice>
          <mc:Fallback xmlns="">
            <p:pic>
              <p:nvPicPr>
                <p:cNvPr id="360" name="Freihand 359">
                  <a:extLst>
                    <a:ext uri="{FF2B5EF4-FFF2-40B4-BE49-F238E27FC236}">
                      <a16:creationId xmlns:a16="http://schemas.microsoft.com/office/drawing/2014/main" id="{E608EEC3-6069-4B62-A766-B580AD4D4BFF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1144726" y="1523474"/>
                  <a:ext cx="28512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9">
              <p14:nvContentPartPr>
                <p14:cNvPr id="361" name="Freihand 360">
                  <a:extLst>
                    <a:ext uri="{FF2B5EF4-FFF2-40B4-BE49-F238E27FC236}">
                      <a16:creationId xmlns:a16="http://schemas.microsoft.com/office/drawing/2014/main" id="{09FADFC3-D8FF-49F3-8D05-F959F9DDF86D}"/>
                    </a:ext>
                  </a:extLst>
                </p14:cNvPr>
                <p14:cNvContentPartPr/>
                <p14:nvPr/>
              </p14:nvContentPartPr>
              <p14:xfrm>
                <a:off x="1200166" y="1718594"/>
                <a:ext cx="166680" cy="17640"/>
              </p14:xfrm>
            </p:contentPart>
          </mc:Choice>
          <mc:Fallback xmlns="">
            <p:pic>
              <p:nvPicPr>
                <p:cNvPr id="361" name="Freihand 360">
                  <a:extLst>
                    <a:ext uri="{FF2B5EF4-FFF2-40B4-BE49-F238E27FC236}">
                      <a16:creationId xmlns:a16="http://schemas.microsoft.com/office/drawing/2014/main" id="{09FADFC3-D8FF-49F3-8D05-F959F9DDF86D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1191526" y="1709594"/>
                  <a:ext cx="18432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1">
              <p14:nvContentPartPr>
                <p14:cNvPr id="363" name="Freihand 362">
                  <a:extLst>
                    <a:ext uri="{FF2B5EF4-FFF2-40B4-BE49-F238E27FC236}">
                      <a16:creationId xmlns:a16="http://schemas.microsoft.com/office/drawing/2014/main" id="{5F2B04B2-AFB9-4942-901A-D32FE90CEB40}"/>
                    </a:ext>
                  </a:extLst>
                </p14:cNvPr>
                <p14:cNvContentPartPr/>
                <p14:nvPr/>
              </p14:nvContentPartPr>
              <p14:xfrm>
                <a:off x="1491046" y="1538594"/>
                <a:ext cx="17640" cy="292680"/>
              </p14:xfrm>
            </p:contentPart>
          </mc:Choice>
          <mc:Fallback xmlns="">
            <p:pic>
              <p:nvPicPr>
                <p:cNvPr id="363" name="Freihand 362">
                  <a:extLst>
                    <a:ext uri="{FF2B5EF4-FFF2-40B4-BE49-F238E27FC236}">
                      <a16:creationId xmlns:a16="http://schemas.microsoft.com/office/drawing/2014/main" id="{5F2B04B2-AFB9-4942-901A-D32FE90CEB40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1482406" y="1529594"/>
                  <a:ext cx="3528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3">
              <p14:nvContentPartPr>
                <p14:cNvPr id="364" name="Freihand 363">
                  <a:extLst>
                    <a:ext uri="{FF2B5EF4-FFF2-40B4-BE49-F238E27FC236}">
                      <a16:creationId xmlns:a16="http://schemas.microsoft.com/office/drawing/2014/main" id="{B591A933-9988-4AC3-BF6C-8AC1FC620906}"/>
                    </a:ext>
                  </a:extLst>
                </p14:cNvPr>
                <p14:cNvContentPartPr/>
                <p14:nvPr/>
              </p14:nvContentPartPr>
              <p14:xfrm>
                <a:off x="1487446" y="1539674"/>
                <a:ext cx="172080" cy="11520"/>
              </p14:xfrm>
            </p:contentPart>
          </mc:Choice>
          <mc:Fallback xmlns="">
            <p:pic>
              <p:nvPicPr>
                <p:cNvPr id="364" name="Freihand 363">
                  <a:extLst>
                    <a:ext uri="{FF2B5EF4-FFF2-40B4-BE49-F238E27FC236}">
                      <a16:creationId xmlns:a16="http://schemas.microsoft.com/office/drawing/2014/main" id="{B591A933-9988-4AC3-BF6C-8AC1FC620906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1478446" y="1530674"/>
                  <a:ext cx="18972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5">
              <p14:nvContentPartPr>
                <p14:cNvPr id="365" name="Freihand 364">
                  <a:extLst>
                    <a:ext uri="{FF2B5EF4-FFF2-40B4-BE49-F238E27FC236}">
                      <a16:creationId xmlns:a16="http://schemas.microsoft.com/office/drawing/2014/main" id="{7B90E69D-99AE-40FA-BB52-A4B8F8787BA4}"/>
                    </a:ext>
                  </a:extLst>
                </p14:cNvPr>
                <p14:cNvContentPartPr/>
                <p14:nvPr/>
              </p14:nvContentPartPr>
              <p14:xfrm>
                <a:off x="1514446" y="1698434"/>
                <a:ext cx="120600" cy="20520"/>
              </p14:xfrm>
            </p:contentPart>
          </mc:Choice>
          <mc:Fallback xmlns="">
            <p:pic>
              <p:nvPicPr>
                <p:cNvPr id="365" name="Freihand 364">
                  <a:extLst>
                    <a:ext uri="{FF2B5EF4-FFF2-40B4-BE49-F238E27FC236}">
                      <a16:creationId xmlns:a16="http://schemas.microsoft.com/office/drawing/2014/main" id="{7B90E69D-99AE-40FA-BB52-A4B8F8787BA4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1505806" y="1689794"/>
                  <a:ext cx="138240" cy="38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4" name="Gruppieren 403">
            <a:extLst>
              <a:ext uri="{FF2B5EF4-FFF2-40B4-BE49-F238E27FC236}">
                <a16:creationId xmlns:a16="http://schemas.microsoft.com/office/drawing/2014/main" id="{FB581A7E-7C43-4D61-83EF-4F2FCA716BE0}"/>
              </a:ext>
            </a:extLst>
          </p:cNvPr>
          <p:cNvGrpSpPr/>
          <p:nvPr/>
        </p:nvGrpSpPr>
        <p:grpSpPr>
          <a:xfrm>
            <a:off x="9670113" y="4034019"/>
            <a:ext cx="553250" cy="316512"/>
            <a:chOff x="758086" y="1238354"/>
            <a:chExt cx="694080" cy="39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7">
              <p14:nvContentPartPr>
                <p14:cNvPr id="392" name="Freihand 391">
                  <a:extLst>
                    <a:ext uri="{FF2B5EF4-FFF2-40B4-BE49-F238E27FC236}">
                      <a16:creationId xmlns:a16="http://schemas.microsoft.com/office/drawing/2014/main" id="{A4F71F65-5ADB-45BE-98BB-9A1EDF26A0AC}"/>
                    </a:ext>
                  </a:extLst>
                </p14:cNvPr>
                <p14:cNvContentPartPr/>
                <p14:nvPr/>
              </p14:nvContentPartPr>
              <p14:xfrm>
                <a:off x="758086" y="1271834"/>
                <a:ext cx="47160" cy="320760"/>
              </p14:xfrm>
            </p:contentPart>
          </mc:Choice>
          <mc:Fallback xmlns="">
            <p:pic>
              <p:nvPicPr>
                <p:cNvPr id="392" name="Freihand 391">
                  <a:extLst>
                    <a:ext uri="{FF2B5EF4-FFF2-40B4-BE49-F238E27FC236}">
                      <a16:creationId xmlns:a16="http://schemas.microsoft.com/office/drawing/2014/main" id="{A4F71F65-5ADB-45BE-98BB-9A1EDF26A0AC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746857" y="1260556"/>
                  <a:ext cx="69168" cy="34286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9">
              <p14:nvContentPartPr>
                <p14:cNvPr id="393" name="Freihand 392">
                  <a:extLst>
                    <a:ext uri="{FF2B5EF4-FFF2-40B4-BE49-F238E27FC236}">
                      <a16:creationId xmlns:a16="http://schemas.microsoft.com/office/drawing/2014/main" id="{AEA77083-7268-40F5-8493-8D1D77F4FAD2}"/>
                    </a:ext>
                  </a:extLst>
                </p14:cNvPr>
                <p14:cNvContentPartPr/>
                <p14:nvPr/>
              </p14:nvContentPartPr>
              <p14:xfrm>
                <a:off x="778606" y="1238354"/>
                <a:ext cx="258840" cy="371160"/>
              </p14:xfrm>
            </p:contentPart>
          </mc:Choice>
          <mc:Fallback xmlns="">
            <p:pic>
              <p:nvPicPr>
                <p:cNvPr id="393" name="Freihand 392">
                  <a:extLst>
                    <a:ext uri="{FF2B5EF4-FFF2-40B4-BE49-F238E27FC236}">
                      <a16:creationId xmlns:a16="http://schemas.microsoft.com/office/drawing/2014/main" id="{AEA77083-7268-40F5-8493-8D1D77F4FAD2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767783" y="1227517"/>
                  <a:ext cx="280936" cy="39328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1">
              <p14:nvContentPartPr>
                <p14:cNvPr id="395" name="Freihand 394">
                  <a:extLst>
                    <a:ext uri="{FF2B5EF4-FFF2-40B4-BE49-F238E27FC236}">
                      <a16:creationId xmlns:a16="http://schemas.microsoft.com/office/drawing/2014/main" id="{E918E528-1DD0-42C7-9619-0C62D48A8C28}"/>
                    </a:ext>
                  </a:extLst>
                </p14:cNvPr>
                <p14:cNvContentPartPr/>
                <p14:nvPr/>
              </p14:nvContentPartPr>
              <p14:xfrm>
                <a:off x="1114846" y="1255994"/>
                <a:ext cx="36360" cy="322920"/>
              </p14:xfrm>
            </p:contentPart>
          </mc:Choice>
          <mc:Fallback xmlns="">
            <p:pic>
              <p:nvPicPr>
                <p:cNvPr id="395" name="Freihand 394">
                  <a:extLst>
                    <a:ext uri="{FF2B5EF4-FFF2-40B4-BE49-F238E27FC236}">
                      <a16:creationId xmlns:a16="http://schemas.microsoft.com/office/drawing/2014/main" id="{E918E528-1DD0-42C7-9619-0C62D48A8C28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1104073" y="1244703"/>
                  <a:ext cx="58356" cy="3450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3">
              <p14:nvContentPartPr>
                <p14:cNvPr id="396" name="Freihand 395">
                  <a:extLst>
                    <a:ext uri="{FF2B5EF4-FFF2-40B4-BE49-F238E27FC236}">
                      <a16:creationId xmlns:a16="http://schemas.microsoft.com/office/drawing/2014/main" id="{7A6DBA7F-C6A5-49F8-9C67-007FB8EF3871}"/>
                    </a:ext>
                  </a:extLst>
                </p14:cNvPr>
                <p14:cNvContentPartPr/>
                <p14:nvPr/>
              </p14:nvContentPartPr>
              <p14:xfrm>
                <a:off x="1143286" y="1253114"/>
                <a:ext cx="150480" cy="203760"/>
              </p14:xfrm>
            </p:contentPart>
          </mc:Choice>
          <mc:Fallback xmlns="">
            <p:pic>
              <p:nvPicPr>
                <p:cNvPr id="396" name="Freihand 395">
                  <a:extLst>
                    <a:ext uri="{FF2B5EF4-FFF2-40B4-BE49-F238E27FC236}">
                      <a16:creationId xmlns:a16="http://schemas.microsoft.com/office/drawing/2014/main" id="{7A6DBA7F-C6A5-49F8-9C67-007FB8EF3871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1132441" y="1241844"/>
                  <a:ext cx="172623" cy="22584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5">
              <p14:nvContentPartPr>
                <p14:cNvPr id="401" name="Freihand 400">
                  <a:extLst>
                    <a:ext uri="{FF2B5EF4-FFF2-40B4-BE49-F238E27FC236}">
                      <a16:creationId xmlns:a16="http://schemas.microsoft.com/office/drawing/2014/main" id="{F302455B-2B42-444B-A9EB-748038504BD0}"/>
                    </a:ext>
                  </a:extLst>
                </p14:cNvPr>
                <p14:cNvContentPartPr/>
                <p14:nvPr/>
              </p14:nvContentPartPr>
              <p14:xfrm>
                <a:off x="1119886" y="1429154"/>
                <a:ext cx="178200" cy="192960"/>
              </p14:xfrm>
            </p:contentPart>
          </mc:Choice>
          <mc:Fallback xmlns="">
            <p:pic>
              <p:nvPicPr>
                <p:cNvPr id="401" name="Freihand 400">
                  <a:extLst>
                    <a:ext uri="{FF2B5EF4-FFF2-40B4-BE49-F238E27FC236}">
                      <a16:creationId xmlns:a16="http://schemas.microsoft.com/office/drawing/2014/main" id="{F302455B-2B42-444B-A9EB-748038504BD0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1108608" y="1417883"/>
                  <a:ext cx="200306" cy="2150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7">
              <p14:nvContentPartPr>
                <p14:cNvPr id="403" name="Freihand 402">
                  <a:extLst>
                    <a:ext uri="{FF2B5EF4-FFF2-40B4-BE49-F238E27FC236}">
                      <a16:creationId xmlns:a16="http://schemas.microsoft.com/office/drawing/2014/main" id="{1528A6C2-814E-4695-AE4C-A8B69949EBE2}"/>
                    </a:ext>
                  </a:extLst>
                </p14:cNvPr>
                <p14:cNvContentPartPr/>
                <p14:nvPr/>
              </p14:nvContentPartPr>
              <p14:xfrm>
                <a:off x="1327966" y="1427354"/>
                <a:ext cx="124200" cy="208080"/>
              </p14:xfrm>
            </p:contentPart>
          </mc:Choice>
          <mc:Fallback xmlns="">
            <p:pic>
              <p:nvPicPr>
                <p:cNvPr id="403" name="Freihand 402">
                  <a:extLst>
                    <a:ext uri="{FF2B5EF4-FFF2-40B4-BE49-F238E27FC236}">
                      <a16:creationId xmlns:a16="http://schemas.microsoft.com/office/drawing/2014/main" id="{1528A6C2-814E-4695-AE4C-A8B69949EBE2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1317127" y="1416521"/>
                  <a:ext cx="146330" cy="230197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3" name="Gruppieren 412">
            <a:extLst>
              <a:ext uri="{FF2B5EF4-FFF2-40B4-BE49-F238E27FC236}">
                <a16:creationId xmlns:a16="http://schemas.microsoft.com/office/drawing/2014/main" id="{137D2924-5F4F-4BC1-9609-F36D8E1342A8}"/>
              </a:ext>
            </a:extLst>
          </p:cNvPr>
          <p:cNvGrpSpPr/>
          <p:nvPr/>
        </p:nvGrpSpPr>
        <p:grpSpPr>
          <a:xfrm>
            <a:off x="10424416" y="4077821"/>
            <a:ext cx="671400" cy="255600"/>
            <a:chOff x="606886" y="1399634"/>
            <a:chExt cx="671400" cy="255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9">
              <p14:nvContentPartPr>
                <p14:cNvPr id="405" name="Freihand 404">
                  <a:extLst>
                    <a:ext uri="{FF2B5EF4-FFF2-40B4-BE49-F238E27FC236}">
                      <a16:creationId xmlns:a16="http://schemas.microsoft.com/office/drawing/2014/main" id="{FAB52BAC-D399-4F04-BA07-1F3B17276FCD}"/>
                    </a:ext>
                  </a:extLst>
                </p14:cNvPr>
                <p14:cNvContentPartPr/>
                <p14:nvPr/>
              </p14:nvContentPartPr>
              <p14:xfrm>
                <a:off x="606886" y="1421234"/>
                <a:ext cx="124200" cy="234000"/>
              </p14:xfrm>
            </p:contentPart>
          </mc:Choice>
          <mc:Fallback xmlns="">
            <p:pic>
              <p:nvPicPr>
                <p:cNvPr id="405" name="Freihand 404">
                  <a:extLst>
                    <a:ext uri="{FF2B5EF4-FFF2-40B4-BE49-F238E27FC236}">
                      <a16:creationId xmlns:a16="http://schemas.microsoft.com/office/drawing/2014/main" id="{FAB52BAC-D399-4F04-BA07-1F3B17276FCD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597886" y="1412594"/>
                  <a:ext cx="14184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1">
              <p14:nvContentPartPr>
                <p14:cNvPr id="406" name="Freihand 405">
                  <a:extLst>
                    <a:ext uri="{FF2B5EF4-FFF2-40B4-BE49-F238E27FC236}">
                      <a16:creationId xmlns:a16="http://schemas.microsoft.com/office/drawing/2014/main" id="{19CA0457-7C21-44C3-B7E7-2427731F9043}"/>
                    </a:ext>
                  </a:extLst>
                </p14:cNvPr>
                <p14:cNvContentPartPr/>
                <p14:nvPr/>
              </p14:nvContentPartPr>
              <p14:xfrm>
                <a:off x="804526" y="1442474"/>
                <a:ext cx="13320" cy="193680"/>
              </p14:xfrm>
            </p:contentPart>
          </mc:Choice>
          <mc:Fallback xmlns="">
            <p:pic>
              <p:nvPicPr>
                <p:cNvPr id="406" name="Freihand 405">
                  <a:extLst>
                    <a:ext uri="{FF2B5EF4-FFF2-40B4-BE49-F238E27FC236}">
                      <a16:creationId xmlns:a16="http://schemas.microsoft.com/office/drawing/2014/main" id="{19CA0457-7C21-44C3-B7E7-2427731F9043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795886" y="1433834"/>
                  <a:ext cx="3096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3">
              <p14:nvContentPartPr>
                <p14:cNvPr id="407" name="Freihand 406">
                  <a:extLst>
                    <a:ext uri="{FF2B5EF4-FFF2-40B4-BE49-F238E27FC236}">
                      <a16:creationId xmlns:a16="http://schemas.microsoft.com/office/drawing/2014/main" id="{237BFCCE-66CE-45EE-9694-C570BC024E0B}"/>
                    </a:ext>
                  </a:extLst>
                </p14:cNvPr>
                <p14:cNvContentPartPr/>
                <p14:nvPr/>
              </p14:nvContentPartPr>
              <p14:xfrm>
                <a:off x="782206" y="1407914"/>
                <a:ext cx="151560" cy="210600"/>
              </p14:xfrm>
            </p:contentPart>
          </mc:Choice>
          <mc:Fallback xmlns="">
            <p:pic>
              <p:nvPicPr>
                <p:cNvPr id="407" name="Freihand 406">
                  <a:extLst>
                    <a:ext uri="{FF2B5EF4-FFF2-40B4-BE49-F238E27FC236}">
                      <a16:creationId xmlns:a16="http://schemas.microsoft.com/office/drawing/2014/main" id="{237BFCCE-66CE-45EE-9694-C570BC024E0B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773206" y="1399274"/>
                  <a:ext cx="16920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5">
              <p14:nvContentPartPr>
                <p14:cNvPr id="409" name="Freihand 408">
                  <a:extLst>
                    <a:ext uri="{FF2B5EF4-FFF2-40B4-BE49-F238E27FC236}">
                      <a16:creationId xmlns:a16="http://schemas.microsoft.com/office/drawing/2014/main" id="{C0AC1BE9-0773-42C3-AC29-DA4497857D93}"/>
                    </a:ext>
                  </a:extLst>
                </p14:cNvPr>
                <p14:cNvContentPartPr/>
                <p14:nvPr/>
              </p14:nvContentPartPr>
              <p14:xfrm>
                <a:off x="928726" y="1447874"/>
                <a:ext cx="208440" cy="205200"/>
              </p14:xfrm>
            </p:contentPart>
          </mc:Choice>
          <mc:Fallback xmlns="">
            <p:pic>
              <p:nvPicPr>
                <p:cNvPr id="409" name="Freihand 408">
                  <a:extLst>
                    <a:ext uri="{FF2B5EF4-FFF2-40B4-BE49-F238E27FC236}">
                      <a16:creationId xmlns:a16="http://schemas.microsoft.com/office/drawing/2014/main" id="{C0AC1BE9-0773-42C3-AC29-DA4497857D93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919726" y="1438874"/>
                  <a:ext cx="22608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7">
              <p14:nvContentPartPr>
                <p14:cNvPr id="410" name="Freihand 409">
                  <a:extLst>
                    <a:ext uri="{FF2B5EF4-FFF2-40B4-BE49-F238E27FC236}">
                      <a16:creationId xmlns:a16="http://schemas.microsoft.com/office/drawing/2014/main" id="{29EEA26A-1765-45CE-ACCF-9988F51D02D7}"/>
                    </a:ext>
                  </a:extLst>
                </p14:cNvPr>
                <p14:cNvContentPartPr/>
                <p14:nvPr/>
              </p14:nvContentPartPr>
              <p14:xfrm>
                <a:off x="963646" y="1539314"/>
                <a:ext cx="105120" cy="13320"/>
              </p14:xfrm>
            </p:contentPart>
          </mc:Choice>
          <mc:Fallback xmlns="">
            <p:pic>
              <p:nvPicPr>
                <p:cNvPr id="410" name="Freihand 409">
                  <a:extLst>
                    <a:ext uri="{FF2B5EF4-FFF2-40B4-BE49-F238E27FC236}">
                      <a16:creationId xmlns:a16="http://schemas.microsoft.com/office/drawing/2014/main" id="{29EEA26A-1765-45CE-ACCF-9988F51D02D7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954646" y="1530314"/>
                  <a:ext cx="1227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9">
              <p14:nvContentPartPr>
                <p14:cNvPr id="411" name="Freihand 410">
                  <a:extLst>
                    <a:ext uri="{FF2B5EF4-FFF2-40B4-BE49-F238E27FC236}">
                      <a16:creationId xmlns:a16="http://schemas.microsoft.com/office/drawing/2014/main" id="{DA316B44-7252-42BC-89C9-6E6EA919D0E2}"/>
                    </a:ext>
                  </a:extLst>
                </p14:cNvPr>
                <p14:cNvContentPartPr/>
                <p14:nvPr/>
              </p14:nvContentPartPr>
              <p14:xfrm>
                <a:off x="1168846" y="1449314"/>
                <a:ext cx="16200" cy="153360"/>
              </p14:xfrm>
            </p:contentPart>
          </mc:Choice>
          <mc:Fallback xmlns="">
            <p:pic>
              <p:nvPicPr>
                <p:cNvPr id="411" name="Freihand 410">
                  <a:extLst>
                    <a:ext uri="{FF2B5EF4-FFF2-40B4-BE49-F238E27FC236}">
                      <a16:creationId xmlns:a16="http://schemas.microsoft.com/office/drawing/2014/main" id="{DA316B44-7252-42BC-89C9-6E6EA919D0E2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1159846" y="1440674"/>
                  <a:ext cx="3384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1">
              <p14:nvContentPartPr>
                <p14:cNvPr id="412" name="Freihand 411">
                  <a:extLst>
                    <a:ext uri="{FF2B5EF4-FFF2-40B4-BE49-F238E27FC236}">
                      <a16:creationId xmlns:a16="http://schemas.microsoft.com/office/drawing/2014/main" id="{0B32CE23-3D9E-445F-A066-C1598A80E6EF}"/>
                    </a:ext>
                  </a:extLst>
                </p14:cNvPr>
                <p14:cNvContentPartPr/>
                <p14:nvPr/>
              </p14:nvContentPartPr>
              <p14:xfrm>
                <a:off x="1177126" y="1399634"/>
                <a:ext cx="101160" cy="102600"/>
              </p14:xfrm>
            </p:contentPart>
          </mc:Choice>
          <mc:Fallback xmlns="">
            <p:pic>
              <p:nvPicPr>
                <p:cNvPr id="412" name="Freihand 411">
                  <a:extLst>
                    <a:ext uri="{FF2B5EF4-FFF2-40B4-BE49-F238E27FC236}">
                      <a16:creationId xmlns:a16="http://schemas.microsoft.com/office/drawing/2014/main" id="{0B32CE23-3D9E-445F-A066-C1598A80E6EF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1168126" y="1390634"/>
                  <a:ext cx="118800" cy="120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5" name="Gruppieren 434">
            <a:extLst>
              <a:ext uri="{FF2B5EF4-FFF2-40B4-BE49-F238E27FC236}">
                <a16:creationId xmlns:a16="http://schemas.microsoft.com/office/drawing/2014/main" id="{420CF6A4-BA67-4C51-B2F7-DC784501BC44}"/>
              </a:ext>
            </a:extLst>
          </p:cNvPr>
          <p:cNvGrpSpPr/>
          <p:nvPr/>
        </p:nvGrpSpPr>
        <p:grpSpPr>
          <a:xfrm>
            <a:off x="11271054" y="3942821"/>
            <a:ext cx="671400" cy="537480"/>
            <a:chOff x="595006" y="1464794"/>
            <a:chExt cx="671400" cy="537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3">
              <p14:nvContentPartPr>
                <p14:cNvPr id="414" name="Freihand 413">
                  <a:extLst>
                    <a:ext uri="{FF2B5EF4-FFF2-40B4-BE49-F238E27FC236}">
                      <a16:creationId xmlns:a16="http://schemas.microsoft.com/office/drawing/2014/main" id="{02433D2E-3AC9-4DCF-A34F-5BE44C7E1803}"/>
                    </a:ext>
                  </a:extLst>
                </p14:cNvPr>
                <p14:cNvContentPartPr/>
                <p14:nvPr/>
              </p14:nvContentPartPr>
              <p14:xfrm>
                <a:off x="719206" y="1464794"/>
                <a:ext cx="60840" cy="258840"/>
              </p14:xfrm>
            </p:contentPart>
          </mc:Choice>
          <mc:Fallback xmlns="">
            <p:pic>
              <p:nvPicPr>
                <p:cNvPr id="414" name="Freihand 413">
                  <a:extLst>
                    <a:ext uri="{FF2B5EF4-FFF2-40B4-BE49-F238E27FC236}">
                      <a16:creationId xmlns:a16="http://schemas.microsoft.com/office/drawing/2014/main" id="{02433D2E-3AC9-4DCF-A34F-5BE44C7E1803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710566" y="1456154"/>
                  <a:ext cx="7848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5">
              <p14:nvContentPartPr>
                <p14:cNvPr id="415" name="Freihand 414">
                  <a:extLst>
                    <a:ext uri="{FF2B5EF4-FFF2-40B4-BE49-F238E27FC236}">
                      <a16:creationId xmlns:a16="http://schemas.microsoft.com/office/drawing/2014/main" id="{3026C90D-1556-4AE4-A5C4-31A29E9A7E1D}"/>
                    </a:ext>
                  </a:extLst>
                </p14:cNvPr>
                <p14:cNvContentPartPr/>
                <p14:nvPr/>
              </p14:nvContentPartPr>
              <p14:xfrm>
                <a:off x="793006" y="1467314"/>
                <a:ext cx="116640" cy="22320"/>
              </p14:xfrm>
            </p:contentPart>
          </mc:Choice>
          <mc:Fallback xmlns="">
            <p:pic>
              <p:nvPicPr>
                <p:cNvPr id="415" name="Freihand 414">
                  <a:extLst>
                    <a:ext uri="{FF2B5EF4-FFF2-40B4-BE49-F238E27FC236}">
                      <a16:creationId xmlns:a16="http://schemas.microsoft.com/office/drawing/2014/main" id="{3026C90D-1556-4AE4-A5C4-31A29E9A7E1D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784006" y="1458314"/>
                  <a:ext cx="13428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7">
              <p14:nvContentPartPr>
                <p14:cNvPr id="416" name="Freihand 415">
                  <a:extLst>
                    <a:ext uri="{FF2B5EF4-FFF2-40B4-BE49-F238E27FC236}">
                      <a16:creationId xmlns:a16="http://schemas.microsoft.com/office/drawing/2014/main" id="{ABC53FC3-ABEC-4FAF-8700-724FE3276F94}"/>
                    </a:ext>
                  </a:extLst>
                </p14:cNvPr>
                <p14:cNvContentPartPr/>
                <p14:nvPr/>
              </p14:nvContentPartPr>
              <p14:xfrm>
                <a:off x="758086" y="1604474"/>
                <a:ext cx="112320" cy="13320"/>
              </p14:xfrm>
            </p:contentPart>
          </mc:Choice>
          <mc:Fallback xmlns="">
            <p:pic>
              <p:nvPicPr>
                <p:cNvPr id="416" name="Freihand 415">
                  <a:extLst>
                    <a:ext uri="{FF2B5EF4-FFF2-40B4-BE49-F238E27FC236}">
                      <a16:creationId xmlns:a16="http://schemas.microsoft.com/office/drawing/2014/main" id="{ABC53FC3-ABEC-4FAF-8700-724FE3276F94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749086" y="1595834"/>
                  <a:ext cx="1299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9">
              <p14:nvContentPartPr>
                <p14:cNvPr id="418" name="Freihand 417">
                  <a:extLst>
                    <a:ext uri="{FF2B5EF4-FFF2-40B4-BE49-F238E27FC236}">
                      <a16:creationId xmlns:a16="http://schemas.microsoft.com/office/drawing/2014/main" id="{31F60D8C-07E5-4A86-BE13-EB4B30723977}"/>
                    </a:ext>
                  </a:extLst>
                </p14:cNvPr>
                <p14:cNvContentPartPr/>
                <p14:nvPr/>
              </p14:nvContentPartPr>
              <p14:xfrm>
                <a:off x="901726" y="1600154"/>
                <a:ext cx="23760" cy="102960"/>
              </p14:xfrm>
            </p:contentPart>
          </mc:Choice>
          <mc:Fallback xmlns="">
            <p:pic>
              <p:nvPicPr>
                <p:cNvPr id="418" name="Freihand 417">
                  <a:extLst>
                    <a:ext uri="{FF2B5EF4-FFF2-40B4-BE49-F238E27FC236}">
                      <a16:creationId xmlns:a16="http://schemas.microsoft.com/office/drawing/2014/main" id="{31F60D8C-07E5-4A86-BE13-EB4B30723977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892726" y="1591514"/>
                  <a:ext cx="4140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1">
              <p14:nvContentPartPr>
                <p14:cNvPr id="419" name="Freihand 418">
                  <a:extLst>
                    <a:ext uri="{FF2B5EF4-FFF2-40B4-BE49-F238E27FC236}">
                      <a16:creationId xmlns:a16="http://schemas.microsoft.com/office/drawing/2014/main" id="{EDAC1E6E-DC75-453E-9E69-E2FE339F4A7E}"/>
                    </a:ext>
                  </a:extLst>
                </p14:cNvPr>
                <p14:cNvContentPartPr/>
                <p14:nvPr/>
              </p14:nvContentPartPr>
              <p14:xfrm>
                <a:off x="935926" y="1519514"/>
                <a:ext cx="7560" cy="20160"/>
              </p14:xfrm>
            </p:contentPart>
          </mc:Choice>
          <mc:Fallback xmlns="">
            <p:pic>
              <p:nvPicPr>
                <p:cNvPr id="419" name="Freihand 418">
                  <a:extLst>
                    <a:ext uri="{FF2B5EF4-FFF2-40B4-BE49-F238E27FC236}">
                      <a16:creationId xmlns:a16="http://schemas.microsoft.com/office/drawing/2014/main" id="{EDAC1E6E-DC75-453E-9E69-E2FE339F4A7E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926926" y="1510874"/>
                  <a:ext cx="2520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3">
              <p14:nvContentPartPr>
                <p14:cNvPr id="422" name="Freihand 421">
                  <a:extLst>
                    <a:ext uri="{FF2B5EF4-FFF2-40B4-BE49-F238E27FC236}">
                      <a16:creationId xmlns:a16="http://schemas.microsoft.com/office/drawing/2014/main" id="{A55D047C-9377-4938-8FD3-A58A897003F1}"/>
                    </a:ext>
                  </a:extLst>
                </p14:cNvPr>
                <p14:cNvContentPartPr/>
                <p14:nvPr/>
              </p14:nvContentPartPr>
              <p14:xfrm>
                <a:off x="970846" y="1484954"/>
                <a:ext cx="52200" cy="250920"/>
              </p14:xfrm>
            </p:contentPart>
          </mc:Choice>
          <mc:Fallback xmlns="">
            <p:pic>
              <p:nvPicPr>
                <p:cNvPr id="422" name="Freihand 421">
                  <a:extLst>
                    <a:ext uri="{FF2B5EF4-FFF2-40B4-BE49-F238E27FC236}">
                      <a16:creationId xmlns:a16="http://schemas.microsoft.com/office/drawing/2014/main" id="{A55D047C-9377-4938-8FD3-A58A897003F1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961846" y="1476314"/>
                  <a:ext cx="6984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5">
              <p14:nvContentPartPr>
                <p14:cNvPr id="424" name="Freihand 423">
                  <a:extLst>
                    <a:ext uri="{FF2B5EF4-FFF2-40B4-BE49-F238E27FC236}">
                      <a16:creationId xmlns:a16="http://schemas.microsoft.com/office/drawing/2014/main" id="{EF308B37-CEAA-4271-80EB-D33FD5D263BF}"/>
                    </a:ext>
                  </a:extLst>
                </p14:cNvPr>
                <p14:cNvContentPartPr/>
                <p14:nvPr/>
              </p14:nvContentPartPr>
              <p14:xfrm>
                <a:off x="1048606" y="1595834"/>
                <a:ext cx="144000" cy="106920"/>
              </p14:xfrm>
            </p:contentPart>
          </mc:Choice>
          <mc:Fallback xmlns="">
            <p:pic>
              <p:nvPicPr>
                <p:cNvPr id="424" name="Freihand 423">
                  <a:extLst>
                    <a:ext uri="{FF2B5EF4-FFF2-40B4-BE49-F238E27FC236}">
                      <a16:creationId xmlns:a16="http://schemas.microsoft.com/office/drawing/2014/main" id="{EF308B37-CEAA-4271-80EB-D33FD5D263BF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1039966" y="1587194"/>
                  <a:ext cx="16164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7">
              <p14:nvContentPartPr>
                <p14:cNvPr id="426" name="Freihand 425">
                  <a:extLst>
                    <a:ext uri="{FF2B5EF4-FFF2-40B4-BE49-F238E27FC236}">
                      <a16:creationId xmlns:a16="http://schemas.microsoft.com/office/drawing/2014/main" id="{163815B2-8CF7-4B48-8C4E-73CA9831D58B}"/>
                    </a:ext>
                  </a:extLst>
                </p14:cNvPr>
                <p14:cNvContentPartPr/>
                <p14:nvPr/>
              </p14:nvContentPartPr>
              <p14:xfrm>
                <a:off x="595006" y="1799594"/>
                <a:ext cx="141120" cy="186480"/>
              </p14:xfrm>
            </p:contentPart>
          </mc:Choice>
          <mc:Fallback xmlns="">
            <p:pic>
              <p:nvPicPr>
                <p:cNvPr id="426" name="Freihand 425">
                  <a:extLst>
                    <a:ext uri="{FF2B5EF4-FFF2-40B4-BE49-F238E27FC236}">
                      <a16:creationId xmlns:a16="http://schemas.microsoft.com/office/drawing/2014/main" id="{163815B2-8CF7-4B48-8C4E-73CA9831D58B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586006" y="1790594"/>
                  <a:ext cx="15876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9">
              <p14:nvContentPartPr>
                <p14:cNvPr id="427" name="Freihand 426">
                  <a:extLst>
                    <a:ext uri="{FF2B5EF4-FFF2-40B4-BE49-F238E27FC236}">
                      <a16:creationId xmlns:a16="http://schemas.microsoft.com/office/drawing/2014/main" id="{F86A2909-AE7E-4A5A-90D1-8A206D272AE5}"/>
                    </a:ext>
                  </a:extLst>
                </p14:cNvPr>
                <p14:cNvContentPartPr/>
                <p14:nvPr/>
              </p14:nvContentPartPr>
              <p14:xfrm>
                <a:off x="758086" y="1801034"/>
                <a:ext cx="96840" cy="192960"/>
              </p14:xfrm>
            </p:contentPart>
          </mc:Choice>
          <mc:Fallback xmlns="">
            <p:pic>
              <p:nvPicPr>
                <p:cNvPr id="427" name="Freihand 426">
                  <a:extLst>
                    <a:ext uri="{FF2B5EF4-FFF2-40B4-BE49-F238E27FC236}">
                      <a16:creationId xmlns:a16="http://schemas.microsoft.com/office/drawing/2014/main" id="{F86A2909-AE7E-4A5A-90D1-8A206D272AE5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749086" y="1792034"/>
                  <a:ext cx="11448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1">
              <p14:nvContentPartPr>
                <p14:cNvPr id="431" name="Freihand 430">
                  <a:extLst>
                    <a:ext uri="{FF2B5EF4-FFF2-40B4-BE49-F238E27FC236}">
                      <a16:creationId xmlns:a16="http://schemas.microsoft.com/office/drawing/2014/main" id="{1DB6CB37-AAC2-419C-B211-D4BD4E6D75DA}"/>
                    </a:ext>
                  </a:extLst>
                </p14:cNvPr>
                <p14:cNvContentPartPr/>
                <p14:nvPr/>
              </p14:nvContentPartPr>
              <p14:xfrm>
                <a:off x="877606" y="1901474"/>
                <a:ext cx="117360" cy="100800"/>
              </p14:xfrm>
            </p:contentPart>
          </mc:Choice>
          <mc:Fallback xmlns="">
            <p:pic>
              <p:nvPicPr>
                <p:cNvPr id="431" name="Freihand 430">
                  <a:extLst>
                    <a:ext uri="{FF2B5EF4-FFF2-40B4-BE49-F238E27FC236}">
                      <a16:creationId xmlns:a16="http://schemas.microsoft.com/office/drawing/2014/main" id="{1DB6CB37-AAC2-419C-B211-D4BD4E6D75DA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868966" y="1892474"/>
                  <a:ext cx="13500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3">
              <p14:nvContentPartPr>
                <p14:cNvPr id="432" name="Freihand 431">
                  <a:extLst>
                    <a:ext uri="{FF2B5EF4-FFF2-40B4-BE49-F238E27FC236}">
                      <a16:creationId xmlns:a16="http://schemas.microsoft.com/office/drawing/2014/main" id="{8ECD92E8-2A17-4702-BB01-64D2510FD6E2}"/>
                    </a:ext>
                  </a:extLst>
                </p14:cNvPr>
                <p14:cNvContentPartPr/>
                <p14:nvPr/>
              </p14:nvContentPartPr>
              <p14:xfrm>
                <a:off x="1010086" y="1897154"/>
                <a:ext cx="4320" cy="92520"/>
              </p14:xfrm>
            </p:contentPart>
          </mc:Choice>
          <mc:Fallback xmlns="">
            <p:pic>
              <p:nvPicPr>
                <p:cNvPr id="432" name="Freihand 431">
                  <a:extLst>
                    <a:ext uri="{FF2B5EF4-FFF2-40B4-BE49-F238E27FC236}">
                      <a16:creationId xmlns:a16="http://schemas.microsoft.com/office/drawing/2014/main" id="{8ECD92E8-2A17-4702-BB01-64D2510FD6E2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1001446" y="1888154"/>
                  <a:ext cx="2196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5">
              <p14:nvContentPartPr>
                <p14:cNvPr id="433" name="Freihand 432">
                  <a:extLst>
                    <a:ext uri="{FF2B5EF4-FFF2-40B4-BE49-F238E27FC236}">
                      <a16:creationId xmlns:a16="http://schemas.microsoft.com/office/drawing/2014/main" id="{AFC5C69E-1CBA-4B01-860A-973CEE9E94B5}"/>
                    </a:ext>
                  </a:extLst>
                </p14:cNvPr>
                <p14:cNvContentPartPr/>
                <p14:nvPr/>
              </p14:nvContentPartPr>
              <p14:xfrm>
                <a:off x="1060486" y="1883834"/>
                <a:ext cx="81720" cy="92160"/>
              </p14:xfrm>
            </p:contentPart>
          </mc:Choice>
          <mc:Fallback xmlns="">
            <p:pic>
              <p:nvPicPr>
                <p:cNvPr id="433" name="Freihand 432">
                  <a:extLst>
                    <a:ext uri="{FF2B5EF4-FFF2-40B4-BE49-F238E27FC236}">
                      <a16:creationId xmlns:a16="http://schemas.microsoft.com/office/drawing/2014/main" id="{AFC5C69E-1CBA-4B01-860A-973CEE9E94B5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1051846" y="1875194"/>
                  <a:ext cx="9936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7">
              <p14:nvContentPartPr>
                <p14:cNvPr id="434" name="Freihand 433">
                  <a:extLst>
                    <a:ext uri="{FF2B5EF4-FFF2-40B4-BE49-F238E27FC236}">
                      <a16:creationId xmlns:a16="http://schemas.microsoft.com/office/drawing/2014/main" id="{2B4AFFB5-54DD-4136-8A9C-F856F594F141}"/>
                    </a:ext>
                  </a:extLst>
                </p14:cNvPr>
                <p14:cNvContentPartPr/>
                <p14:nvPr/>
              </p14:nvContentPartPr>
              <p14:xfrm>
                <a:off x="1149766" y="1885994"/>
                <a:ext cx="116640" cy="91800"/>
              </p14:xfrm>
            </p:contentPart>
          </mc:Choice>
          <mc:Fallback xmlns="">
            <p:pic>
              <p:nvPicPr>
                <p:cNvPr id="434" name="Freihand 433">
                  <a:extLst>
                    <a:ext uri="{FF2B5EF4-FFF2-40B4-BE49-F238E27FC236}">
                      <a16:creationId xmlns:a16="http://schemas.microsoft.com/office/drawing/2014/main" id="{2B4AFFB5-54DD-4136-8A9C-F856F594F141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1141126" y="1877354"/>
                  <a:ext cx="134280" cy="10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9" name="Gruppieren 568">
            <a:extLst>
              <a:ext uri="{FF2B5EF4-FFF2-40B4-BE49-F238E27FC236}">
                <a16:creationId xmlns:a16="http://schemas.microsoft.com/office/drawing/2014/main" id="{2571CBFB-EE8A-4386-8748-3140E5E4D740}"/>
              </a:ext>
            </a:extLst>
          </p:cNvPr>
          <p:cNvGrpSpPr/>
          <p:nvPr/>
        </p:nvGrpSpPr>
        <p:grpSpPr>
          <a:xfrm>
            <a:off x="5759933" y="553653"/>
            <a:ext cx="3201120" cy="2350080"/>
            <a:chOff x="187486" y="295514"/>
            <a:chExt cx="3201120" cy="2350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9">
              <p14:nvContentPartPr>
                <p14:cNvPr id="484" name="Freihand 483">
                  <a:extLst>
                    <a:ext uri="{FF2B5EF4-FFF2-40B4-BE49-F238E27FC236}">
                      <a16:creationId xmlns:a16="http://schemas.microsoft.com/office/drawing/2014/main" id="{44B1D3E5-5579-4A22-AFF9-B9BFB8732DB4}"/>
                    </a:ext>
                  </a:extLst>
                </p14:cNvPr>
                <p14:cNvContentPartPr/>
                <p14:nvPr/>
              </p14:nvContentPartPr>
              <p14:xfrm>
                <a:off x="1603726" y="1377674"/>
                <a:ext cx="18000" cy="111960"/>
              </p14:xfrm>
            </p:contentPart>
          </mc:Choice>
          <mc:Fallback xmlns="">
            <p:pic>
              <p:nvPicPr>
                <p:cNvPr id="484" name="Freihand 483">
                  <a:extLst>
                    <a:ext uri="{FF2B5EF4-FFF2-40B4-BE49-F238E27FC236}">
                      <a16:creationId xmlns:a16="http://schemas.microsoft.com/office/drawing/2014/main" id="{44B1D3E5-5579-4A22-AFF9-B9BFB8732DB4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1594726" y="1369034"/>
                  <a:ext cx="35640" cy="1296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45" name="Gruppieren 544">
              <a:extLst>
                <a:ext uri="{FF2B5EF4-FFF2-40B4-BE49-F238E27FC236}">
                  <a16:creationId xmlns:a16="http://schemas.microsoft.com/office/drawing/2014/main" id="{29F0F911-F58A-49C1-B1E9-985EB55B3617}"/>
                </a:ext>
              </a:extLst>
            </p:cNvPr>
            <p:cNvGrpSpPr/>
            <p:nvPr/>
          </p:nvGrpSpPr>
          <p:grpSpPr>
            <a:xfrm>
              <a:off x="1488593" y="466709"/>
              <a:ext cx="914760" cy="569160"/>
              <a:chOff x="1162838" y="298394"/>
              <a:chExt cx="914760" cy="5691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01">
                <p14:nvContentPartPr>
                  <p14:cNvPr id="519" name="Freihand 518">
                    <a:extLst>
                      <a:ext uri="{FF2B5EF4-FFF2-40B4-BE49-F238E27FC236}">
                        <a16:creationId xmlns:a16="http://schemas.microsoft.com/office/drawing/2014/main" id="{683331E1-5214-4B42-991C-CA9F2BD92600}"/>
                      </a:ext>
                    </a:extLst>
                  </p14:cNvPr>
                  <p14:cNvContentPartPr/>
                  <p14:nvPr/>
                </p14:nvContentPartPr>
                <p14:xfrm>
                  <a:off x="1832686" y="419354"/>
                  <a:ext cx="81720" cy="122400"/>
                </p14:xfrm>
              </p:contentPart>
            </mc:Choice>
            <mc:Fallback xmlns="">
              <p:pic>
                <p:nvPicPr>
                  <p:cNvPr id="519" name="Freihand 518">
                    <a:extLst>
                      <a:ext uri="{FF2B5EF4-FFF2-40B4-BE49-F238E27FC236}">
                        <a16:creationId xmlns:a16="http://schemas.microsoft.com/office/drawing/2014/main" id="{683331E1-5214-4B42-991C-CA9F2BD92600}"/>
                      </a:ext>
                    </a:extLst>
                  </p:cNvPr>
                  <p:cNvPicPr/>
                  <p:nvPr/>
                </p:nvPicPr>
                <p:blipFill>
                  <a:blip r:embed="rId402"/>
                  <a:stretch>
                    <a:fillRect/>
                  </a:stretch>
                </p:blipFill>
                <p:spPr>
                  <a:xfrm>
                    <a:off x="1823686" y="410714"/>
                    <a:ext cx="99360" cy="140040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526" name="Gruppieren 525">
                <a:extLst>
                  <a:ext uri="{FF2B5EF4-FFF2-40B4-BE49-F238E27FC236}">
                    <a16:creationId xmlns:a16="http://schemas.microsoft.com/office/drawing/2014/main" id="{A2DB8D55-3029-49FC-980A-5E537A87C9F6}"/>
                  </a:ext>
                </a:extLst>
              </p:cNvPr>
              <p:cNvGrpSpPr/>
              <p:nvPr/>
            </p:nvGrpSpPr>
            <p:grpSpPr>
              <a:xfrm>
                <a:off x="1162838" y="298394"/>
                <a:ext cx="914760" cy="569160"/>
                <a:chOff x="1162838" y="298394"/>
                <a:chExt cx="914760" cy="56916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403">
                  <p14:nvContentPartPr>
                    <p14:cNvPr id="495" name="Freihand 494">
                      <a:extLst>
                        <a:ext uri="{FF2B5EF4-FFF2-40B4-BE49-F238E27FC236}">
                          <a16:creationId xmlns:a16="http://schemas.microsoft.com/office/drawing/2014/main" id="{40600DEB-0E4C-4C50-863E-13F1709DDDF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172918" y="312794"/>
                    <a:ext cx="27720" cy="247320"/>
                  </p14:xfrm>
                </p:contentPart>
              </mc:Choice>
              <mc:Fallback xmlns="">
                <p:pic>
                  <p:nvPicPr>
                    <p:cNvPr id="495" name="Freihand 494">
                      <a:extLst>
                        <a:ext uri="{FF2B5EF4-FFF2-40B4-BE49-F238E27FC236}">
                          <a16:creationId xmlns:a16="http://schemas.microsoft.com/office/drawing/2014/main" id="{40600DEB-0E4C-4C50-863E-13F1709DDDF7}"/>
                        </a:ext>
                      </a:extLst>
                    </p:cNvPr>
                    <p:cNvPicPr/>
                    <p:nvPr/>
                  </p:nvPicPr>
                  <p:blipFill>
                    <a:blip r:embed="rId404"/>
                    <a:stretch>
                      <a:fillRect/>
                    </a:stretch>
                  </p:blipFill>
                  <p:spPr>
                    <a:xfrm>
                      <a:off x="1163918" y="304154"/>
                      <a:ext cx="45360" cy="2649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05">
                  <p14:nvContentPartPr>
                    <p14:cNvPr id="496" name="Freihand 495">
                      <a:extLst>
                        <a:ext uri="{FF2B5EF4-FFF2-40B4-BE49-F238E27FC236}">
                          <a16:creationId xmlns:a16="http://schemas.microsoft.com/office/drawing/2014/main" id="{AA36B38D-3E73-4BA4-BF43-4D51E6FFEEE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162838" y="298394"/>
                    <a:ext cx="146520" cy="257400"/>
                  </p14:xfrm>
                </p:contentPart>
              </mc:Choice>
              <mc:Fallback xmlns="">
                <p:pic>
                  <p:nvPicPr>
                    <p:cNvPr id="496" name="Freihand 495">
                      <a:extLst>
                        <a:ext uri="{FF2B5EF4-FFF2-40B4-BE49-F238E27FC236}">
                          <a16:creationId xmlns:a16="http://schemas.microsoft.com/office/drawing/2014/main" id="{AA36B38D-3E73-4BA4-BF43-4D51E6FFEEE2}"/>
                        </a:ext>
                      </a:extLst>
                    </p:cNvPr>
                    <p:cNvPicPr/>
                    <p:nvPr/>
                  </p:nvPicPr>
                  <p:blipFill>
                    <a:blip r:embed="rId406"/>
                    <a:stretch>
                      <a:fillRect/>
                    </a:stretch>
                  </p:blipFill>
                  <p:spPr>
                    <a:xfrm>
                      <a:off x="1153838" y="289754"/>
                      <a:ext cx="164160" cy="2750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07">
                  <p14:nvContentPartPr>
                    <p14:cNvPr id="497" name="Freihand 496">
                      <a:extLst>
                        <a:ext uri="{FF2B5EF4-FFF2-40B4-BE49-F238E27FC236}">
                          <a16:creationId xmlns:a16="http://schemas.microsoft.com/office/drawing/2014/main" id="{35CECC8A-21CD-450F-AEEF-81A944781BF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355078" y="439154"/>
                    <a:ext cx="90000" cy="101880"/>
                  </p14:xfrm>
                </p:contentPart>
              </mc:Choice>
              <mc:Fallback xmlns="">
                <p:pic>
                  <p:nvPicPr>
                    <p:cNvPr id="497" name="Freihand 496">
                      <a:extLst>
                        <a:ext uri="{FF2B5EF4-FFF2-40B4-BE49-F238E27FC236}">
                          <a16:creationId xmlns:a16="http://schemas.microsoft.com/office/drawing/2014/main" id="{35CECC8A-21CD-450F-AEEF-81A944781BFB}"/>
                        </a:ext>
                      </a:extLst>
                    </p:cNvPr>
                    <p:cNvPicPr/>
                    <p:nvPr/>
                  </p:nvPicPr>
                  <p:blipFill>
                    <a:blip r:embed="rId408"/>
                    <a:stretch>
                      <a:fillRect/>
                    </a:stretch>
                  </p:blipFill>
                  <p:spPr>
                    <a:xfrm>
                      <a:off x="1346078" y="430514"/>
                      <a:ext cx="107640" cy="1195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09">
                  <p14:nvContentPartPr>
                    <p14:cNvPr id="498" name="Freihand 497">
                      <a:extLst>
                        <a:ext uri="{FF2B5EF4-FFF2-40B4-BE49-F238E27FC236}">
                          <a16:creationId xmlns:a16="http://schemas.microsoft.com/office/drawing/2014/main" id="{7AE52DFB-5417-4C5F-AD84-9B67A239475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461998" y="430154"/>
                    <a:ext cx="93600" cy="106920"/>
                  </p14:xfrm>
                </p:contentPart>
              </mc:Choice>
              <mc:Fallback xmlns="">
                <p:pic>
                  <p:nvPicPr>
                    <p:cNvPr id="498" name="Freihand 497">
                      <a:extLst>
                        <a:ext uri="{FF2B5EF4-FFF2-40B4-BE49-F238E27FC236}">
                          <a16:creationId xmlns:a16="http://schemas.microsoft.com/office/drawing/2014/main" id="{7AE52DFB-5417-4C5F-AD84-9B67A239475C}"/>
                        </a:ext>
                      </a:extLst>
                    </p:cNvPr>
                    <p:cNvPicPr/>
                    <p:nvPr/>
                  </p:nvPicPr>
                  <p:blipFill>
                    <a:blip r:embed="rId410"/>
                    <a:stretch>
                      <a:fillRect/>
                    </a:stretch>
                  </p:blipFill>
                  <p:spPr>
                    <a:xfrm>
                      <a:off x="1452998" y="421514"/>
                      <a:ext cx="111240" cy="1245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11">
                  <p14:nvContentPartPr>
                    <p14:cNvPr id="499" name="Freihand 498">
                      <a:extLst>
                        <a:ext uri="{FF2B5EF4-FFF2-40B4-BE49-F238E27FC236}">
                          <a16:creationId xmlns:a16="http://schemas.microsoft.com/office/drawing/2014/main" id="{3D2445F6-B873-48A1-A890-7A797BBCB4F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618958" y="455354"/>
                    <a:ext cx="24120" cy="91800"/>
                  </p14:xfrm>
                </p:contentPart>
              </mc:Choice>
              <mc:Fallback xmlns="">
                <p:pic>
                  <p:nvPicPr>
                    <p:cNvPr id="499" name="Freihand 498">
                      <a:extLst>
                        <a:ext uri="{FF2B5EF4-FFF2-40B4-BE49-F238E27FC236}">
                          <a16:creationId xmlns:a16="http://schemas.microsoft.com/office/drawing/2014/main" id="{3D2445F6-B873-48A1-A890-7A797BBCB4FF}"/>
                        </a:ext>
                      </a:extLst>
                    </p:cNvPr>
                    <p:cNvPicPr/>
                    <p:nvPr/>
                  </p:nvPicPr>
                  <p:blipFill>
                    <a:blip r:embed="rId412"/>
                    <a:stretch>
                      <a:fillRect/>
                    </a:stretch>
                  </p:blipFill>
                  <p:spPr>
                    <a:xfrm>
                      <a:off x="1610318" y="446714"/>
                      <a:ext cx="41760" cy="109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13">
                  <p14:nvContentPartPr>
                    <p14:cNvPr id="500" name="Freihand 499">
                      <a:extLst>
                        <a:ext uri="{FF2B5EF4-FFF2-40B4-BE49-F238E27FC236}">
                          <a16:creationId xmlns:a16="http://schemas.microsoft.com/office/drawing/2014/main" id="{3BA3B5CD-9B11-44FD-B857-B07308F7F06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603478" y="370034"/>
                    <a:ext cx="16200" cy="39960"/>
                  </p14:xfrm>
                </p:contentPart>
              </mc:Choice>
              <mc:Fallback xmlns="">
                <p:pic>
                  <p:nvPicPr>
                    <p:cNvPr id="500" name="Freihand 499">
                      <a:extLst>
                        <a:ext uri="{FF2B5EF4-FFF2-40B4-BE49-F238E27FC236}">
                          <a16:creationId xmlns:a16="http://schemas.microsoft.com/office/drawing/2014/main" id="{3BA3B5CD-9B11-44FD-B857-B07308F7F068}"/>
                        </a:ext>
                      </a:extLst>
                    </p:cNvPr>
                    <p:cNvPicPr/>
                    <p:nvPr/>
                  </p:nvPicPr>
                  <p:blipFill>
                    <a:blip r:embed="rId414"/>
                    <a:stretch>
                      <a:fillRect/>
                    </a:stretch>
                  </p:blipFill>
                  <p:spPr>
                    <a:xfrm>
                      <a:off x="1594478" y="361394"/>
                      <a:ext cx="33840" cy="576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15">
                  <p14:nvContentPartPr>
                    <p14:cNvPr id="501" name="Freihand 500">
                      <a:extLst>
                        <a:ext uri="{FF2B5EF4-FFF2-40B4-BE49-F238E27FC236}">
                          <a16:creationId xmlns:a16="http://schemas.microsoft.com/office/drawing/2014/main" id="{08E158AB-FE0A-4888-AC6F-E02BF57666D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704278" y="420074"/>
                    <a:ext cx="93960" cy="110160"/>
                  </p14:xfrm>
                </p:contentPart>
              </mc:Choice>
              <mc:Fallback xmlns="">
                <p:pic>
                  <p:nvPicPr>
                    <p:cNvPr id="501" name="Freihand 500">
                      <a:extLst>
                        <a:ext uri="{FF2B5EF4-FFF2-40B4-BE49-F238E27FC236}">
                          <a16:creationId xmlns:a16="http://schemas.microsoft.com/office/drawing/2014/main" id="{08E158AB-FE0A-4888-AC6F-E02BF57666DD}"/>
                        </a:ext>
                      </a:extLst>
                    </p:cNvPr>
                    <p:cNvPicPr/>
                    <p:nvPr/>
                  </p:nvPicPr>
                  <p:blipFill>
                    <a:blip r:embed="rId416"/>
                    <a:stretch>
                      <a:fillRect/>
                    </a:stretch>
                  </p:blipFill>
                  <p:spPr>
                    <a:xfrm>
                      <a:off x="1695638" y="411074"/>
                      <a:ext cx="111600" cy="1278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17">
                  <p14:nvContentPartPr>
                    <p14:cNvPr id="503" name="Freihand 502">
                      <a:extLst>
                        <a:ext uri="{FF2B5EF4-FFF2-40B4-BE49-F238E27FC236}">
                          <a16:creationId xmlns:a16="http://schemas.microsoft.com/office/drawing/2014/main" id="{82DC518E-E3C7-48CB-B48B-F32C7D8A3DD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921718" y="420794"/>
                    <a:ext cx="74160" cy="108360"/>
                  </p14:xfrm>
                </p:contentPart>
              </mc:Choice>
              <mc:Fallback xmlns="">
                <p:pic>
                  <p:nvPicPr>
                    <p:cNvPr id="503" name="Freihand 502">
                      <a:extLst>
                        <a:ext uri="{FF2B5EF4-FFF2-40B4-BE49-F238E27FC236}">
                          <a16:creationId xmlns:a16="http://schemas.microsoft.com/office/drawing/2014/main" id="{82DC518E-E3C7-48CB-B48B-F32C7D8A3DD6}"/>
                        </a:ext>
                      </a:extLst>
                    </p:cNvPr>
                    <p:cNvPicPr/>
                    <p:nvPr/>
                  </p:nvPicPr>
                  <p:blipFill>
                    <a:blip r:embed="rId418"/>
                    <a:stretch>
                      <a:fillRect/>
                    </a:stretch>
                  </p:blipFill>
                  <p:spPr>
                    <a:xfrm>
                      <a:off x="1912718" y="411794"/>
                      <a:ext cx="91800" cy="126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19">
                  <p14:nvContentPartPr>
                    <p14:cNvPr id="506" name="Freihand 505">
                      <a:extLst>
                        <a:ext uri="{FF2B5EF4-FFF2-40B4-BE49-F238E27FC236}">
                          <a16:creationId xmlns:a16="http://schemas.microsoft.com/office/drawing/2014/main" id="{A16106C0-E793-4721-96CB-086F7D174E2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000558" y="405314"/>
                    <a:ext cx="77040" cy="131400"/>
                  </p14:xfrm>
                </p:contentPart>
              </mc:Choice>
              <mc:Fallback xmlns="">
                <p:pic>
                  <p:nvPicPr>
                    <p:cNvPr id="506" name="Freihand 505">
                      <a:extLst>
                        <a:ext uri="{FF2B5EF4-FFF2-40B4-BE49-F238E27FC236}">
                          <a16:creationId xmlns:a16="http://schemas.microsoft.com/office/drawing/2014/main" id="{A16106C0-E793-4721-96CB-086F7D174E2D}"/>
                        </a:ext>
                      </a:extLst>
                    </p:cNvPr>
                    <p:cNvPicPr/>
                    <p:nvPr/>
                  </p:nvPicPr>
                  <p:blipFill>
                    <a:blip r:embed="rId420"/>
                    <a:stretch>
                      <a:fillRect/>
                    </a:stretch>
                  </p:blipFill>
                  <p:spPr>
                    <a:xfrm>
                      <a:off x="1991558" y="396674"/>
                      <a:ext cx="94680" cy="1490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1">
                  <p14:nvContentPartPr>
                    <p14:cNvPr id="508" name="Freihand 507">
                      <a:extLst>
                        <a:ext uri="{FF2B5EF4-FFF2-40B4-BE49-F238E27FC236}">
                          <a16:creationId xmlns:a16="http://schemas.microsoft.com/office/drawing/2014/main" id="{D41E08B1-3BFB-407B-A2A8-C98EC65EE8B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254278" y="623474"/>
                    <a:ext cx="147600" cy="209160"/>
                  </p14:xfrm>
                </p:contentPart>
              </mc:Choice>
              <mc:Fallback xmlns="">
                <p:pic>
                  <p:nvPicPr>
                    <p:cNvPr id="508" name="Freihand 507">
                      <a:extLst>
                        <a:ext uri="{FF2B5EF4-FFF2-40B4-BE49-F238E27FC236}">
                          <a16:creationId xmlns:a16="http://schemas.microsoft.com/office/drawing/2014/main" id="{D41E08B1-3BFB-407B-A2A8-C98EC65EE8BF}"/>
                        </a:ext>
                      </a:extLst>
                    </p:cNvPr>
                    <p:cNvPicPr/>
                    <p:nvPr/>
                  </p:nvPicPr>
                  <p:blipFill>
                    <a:blip r:embed="rId422"/>
                    <a:stretch>
                      <a:fillRect/>
                    </a:stretch>
                  </p:blipFill>
                  <p:spPr>
                    <a:xfrm>
                      <a:off x="1245638" y="614834"/>
                      <a:ext cx="165240" cy="2268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3">
                  <p14:nvContentPartPr>
                    <p14:cNvPr id="509" name="Freihand 508">
                      <a:extLst>
                        <a:ext uri="{FF2B5EF4-FFF2-40B4-BE49-F238E27FC236}">
                          <a16:creationId xmlns:a16="http://schemas.microsoft.com/office/drawing/2014/main" id="{0061DD37-D1B6-46C2-969F-99C9D8EF77A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433558" y="730394"/>
                    <a:ext cx="105120" cy="85680"/>
                  </p14:xfrm>
                </p:contentPart>
              </mc:Choice>
              <mc:Fallback xmlns="">
                <p:pic>
                  <p:nvPicPr>
                    <p:cNvPr id="509" name="Freihand 508">
                      <a:extLst>
                        <a:ext uri="{FF2B5EF4-FFF2-40B4-BE49-F238E27FC236}">
                          <a16:creationId xmlns:a16="http://schemas.microsoft.com/office/drawing/2014/main" id="{0061DD37-D1B6-46C2-969F-99C9D8EF77A2}"/>
                        </a:ext>
                      </a:extLst>
                    </p:cNvPr>
                    <p:cNvPicPr/>
                    <p:nvPr/>
                  </p:nvPicPr>
                  <p:blipFill>
                    <a:blip r:embed="rId424"/>
                    <a:stretch>
                      <a:fillRect/>
                    </a:stretch>
                  </p:blipFill>
                  <p:spPr>
                    <a:xfrm>
                      <a:off x="1424558" y="721754"/>
                      <a:ext cx="122760" cy="103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5">
                  <p14:nvContentPartPr>
                    <p14:cNvPr id="512" name="Freihand 511">
                      <a:extLst>
                        <a:ext uri="{FF2B5EF4-FFF2-40B4-BE49-F238E27FC236}">
                          <a16:creationId xmlns:a16="http://schemas.microsoft.com/office/drawing/2014/main" id="{68A49956-FCD4-4228-8A6C-99F3AE58FF9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580798" y="750554"/>
                    <a:ext cx="78840" cy="117000"/>
                  </p14:xfrm>
                </p:contentPart>
              </mc:Choice>
              <mc:Fallback xmlns="">
                <p:pic>
                  <p:nvPicPr>
                    <p:cNvPr id="512" name="Freihand 511">
                      <a:extLst>
                        <a:ext uri="{FF2B5EF4-FFF2-40B4-BE49-F238E27FC236}">
                          <a16:creationId xmlns:a16="http://schemas.microsoft.com/office/drawing/2014/main" id="{68A49956-FCD4-4228-8A6C-99F3AE58FF95}"/>
                        </a:ext>
                      </a:extLst>
                    </p:cNvPr>
                    <p:cNvPicPr/>
                    <p:nvPr/>
                  </p:nvPicPr>
                  <p:blipFill>
                    <a:blip r:embed="rId426"/>
                    <a:stretch>
                      <a:fillRect/>
                    </a:stretch>
                  </p:blipFill>
                  <p:spPr>
                    <a:xfrm>
                      <a:off x="1571798" y="741554"/>
                      <a:ext cx="96480" cy="1346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7">
                  <p14:nvContentPartPr>
                    <p14:cNvPr id="514" name="Freihand 513">
                      <a:extLst>
                        <a:ext uri="{FF2B5EF4-FFF2-40B4-BE49-F238E27FC236}">
                          <a16:creationId xmlns:a16="http://schemas.microsoft.com/office/drawing/2014/main" id="{8B9C7BE7-88E3-4F46-BF91-236E3D247A9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723718" y="741554"/>
                    <a:ext cx="8280" cy="88920"/>
                  </p14:xfrm>
                </p:contentPart>
              </mc:Choice>
              <mc:Fallback xmlns="">
                <p:pic>
                  <p:nvPicPr>
                    <p:cNvPr id="514" name="Freihand 513">
                      <a:extLst>
                        <a:ext uri="{FF2B5EF4-FFF2-40B4-BE49-F238E27FC236}">
                          <a16:creationId xmlns:a16="http://schemas.microsoft.com/office/drawing/2014/main" id="{8B9C7BE7-88E3-4F46-BF91-236E3D247A93}"/>
                        </a:ext>
                      </a:extLst>
                    </p:cNvPr>
                    <p:cNvPicPr/>
                    <p:nvPr/>
                  </p:nvPicPr>
                  <p:blipFill>
                    <a:blip r:embed="rId428"/>
                    <a:stretch>
                      <a:fillRect/>
                    </a:stretch>
                  </p:blipFill>
                  <p:spPr>
                    <a:xfrm>
                      <a:off x="1715078" y="732554"/>
                      <a:ext cx="25920" cy="1065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9">
                  <p14:nvContentPartPr>
                    <p14:cNvPr id="515" name="Freihand 514">
                      <a:extLst>
                        <a:ext uri="{FF2B5EF4-FFF2-40B4-BE49-F238E27FC236}">
                          <a16:creationId xmlns:a16="http://schemas.microsoft.com/office/drawing/2014/main" id="{F7ECF04E-DDFF-4447-B301-2D02C3593FB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713278" y="688994"/>
                    <a:ext cx="10800" cy="19800"/>
                  </p14:xfrm>
                </p:contentPart>
              </mc:Choice>
              <mc:Fallback xmlns="">
                <p:pic>
                  <p:nvPicPr>
                    <p:cNvPr id="515" name="Freihand 514">
                      <a:extLst>
                        <a:ext uri="{FF2B5EF4-FFF2-40B4-BE49-F238E27FC236}">
                          <a16:creationId xmlns:a16="http://schemas.microsoft.com/office/drawing/2014/main" id="{F7ECF04E-DDFF-4447-B301-2D02C3593FB9}"/>
                        </a:ext>
                      </a:extLst>
                    </p:cNvPr>
                    <p:cNvPicPr/>
                    <p:nvPr/>
                  </p:nvPicPr>
                  <p:blipFill>
                    <a:blip r:embed="rId430"/>
                    <a:stretch>
                      <a:fillRect/>
                    </a:stretch>
                  </p:blipFill>
                  <p:spPr>
                    <a:xfrm>
                      <a:off x="1704638" y="680354"/>
                      <a:ext cx="28440" cy="37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31">
                  <p14:nvContentPartPr>
                    <p14:cNvPr id="516" name="Freihand 515">
                      <a:extLst>
                        <a:ext uri="{FF2B5EF4-FFF2-40B4-BE49-F238E27FC236}">
                          <a16:creationId xmlns:a16="http://schemas.microsoft.com/office/drawing/2014/main" id="{B3079E56-F0E3-447E-8BEF-EC21680169D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789598" y="717074"/>
                    <a:ext cx="151920" cy="129240"/>
                  </p14:xfrm>
                </p:contentPart>
              </mc:Choice>
              <mc:Fallback xmlns="">
                <p:pic>
                  <p:nvPicPr>
                    <p:cNvPr id="516" name="Freihand 515">
                      <a:extLst>
                        <a:ext uri="{FF2B5EF4-FFF2-40B4-BE49-F238E27FC236}">
                          <a16:creationId xmlns:a16="http://schemas.microsoft.com/office/drawing/2014/main" id="{B3079E56-F0E3-447E-8BEF-EC21680169D8}"/>
                        </a:ext>
                      </a:extLst>
                    </p:cNvPr>
                    <p:cNvPicPr/>
                    <p:nvPr/>
                  </p:nvPicPr>
                  <p:blipFill>
                    <a:blip r:embed="rId432"/>
                    <a:stretch>
                      <a:fillRect/>
                    </a:stretch>
                  </p:blipFill>
                  <p:spPr>
                    <a:xfrm>
                      <a:off x="1780598" y="708074"/>
                      <a:ext cx="169560" cy="146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33">
                  <p14:nvContentPartPr>
                    <p14:cNvPr id="525" name="Freihand 524">
                      <a:extLst>
                        <a:ext uri="{FF2B5EF4-FFF2-40B4-BE49-F238E27FC236}">
                          <a16:creationId xmlns:a16="http://schemas.microsoft.com/office/drawing/2014/main" id="{160F719D-C599-42B3-9947-5290A6A5E35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568446" y="718874"/>
                    <a:ext cx="94320" cy="62280"/>
                  </p14:xfrm>
                </p:contentPart>
              </mc:Choice>
              <mc:Fallback xmlns="">
                <p:pic>
                  <p:nvPicPr>
                    <p:cNvPr id="525" name="Freihand 524">
                      <a:extLst>
                        <a:ext uri="{FF2B5EF4-FFF2-40B4-BE49-F238E27FC236}">
                          <a16:creationId xmlns:a16="http://schemas.microsoft.com/office/drawing/2014/main" id="{160F719D-C599-42B3-9947-5290A6A5E351}"/>
                        </a:ext>
                      </a:extLst>
                    </p:cNvPr>
                    <p:cNvPicPr/>
                    <p:nvPr/>
                  </p:nvPicPr>
                  <p:blipFill>
                    <a:blip r:embed="rId434"/>
                    <a:stretch>
                      <a:fillRect/>
                    </a:stretch>
                  </p:blipFill>
                  <p:spPr>
                    <a:xfrm>
                      <a:off x="1559806" y="709874"/>
                      <a:ext cx="111960" cy="7992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435">
              <p14:nvContentPartPr>
                <p14:cNvPr id="546" name="Freihand 545">
                  <a:extLst>
                    <a:ext uri="{FF2B5EF4-FFF2-40B4-BE49-F238E27FC236}">
                      <a16:creationId xmlns:a16="http://schemas.microsoft.com/office/drawing/2014/main" id="{9BC066E1-2B4B-4A3B-B09D-4E6257FC6EC3}"/>
                    </a:ext>
                  </a:extLst>
                </p14:cNvPr>
                <p14:cNvContentPartPr/>
                <p14:nvPr/>
              </p14:nvContentPartPr>
              <p14:xfrm>
                <a:off x="204406" y="325754"/>
                <a:ext cx="54720" cy="2230560"/>
              </p14:xfrm>
            </p:contentPart>
          </mc:Choice>
          <mc:Fallback xmlns="">
            <p:pic>
              <p:nvPicPr>
                <p:cNvPr id="546" name="Freihand 545">
                  <a:extLst>
                    <a:ext uri="{FF2B5EF4-FFF2-40B4-BE49-F238E27FC236}">
                      <a16:creationId xmlns:a16="http://schemas.microsoft.com/office/drawing/2014/main" id="{9BC066E1-2B4B-4A3B-B09D-4E6257FC6EC3}"/>
                    </a:ext>
                  </a:extLst>
                </p:cNvPr>
                <p:cNvPicPr/>
                <p:nvPr/>
              </p:nvPicPr>
              <p:blipFill>
                <a:blip r:embed="rId436"/>
                <a:stretch>
                  <a:fillRect/>
                </a:stretch>
              </p:blipFill>
              <p:spPr>
                <a:xfrm>
                  <a:off x="195766" y="317114"/>
                  <a:ext cx="72360" cy="224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7">
              <p14:nvContentPartPr>
                <p14:cNvPr id="547" name="Freihand 546">
                  <a:extLst>
                    <a:ext uri="{FF2B5EF4-FFF2-40B4-BE49-F238E27FC236}">
                      <a16:creationId xmlns:a16="http://schemas.microsoft.com/office/drawing/2014/main" id="{C207D0E8-5F71-4456-B83C-E6804E5CEC4C}"/>
                    </a:ext>
                  </a:extLst>
                </p14:cNvPr>
                <p14:cNvContentPartPr/>
                <p14:nvPr/>
              </p14:nvContentPartPr>
              <p14:xfrm>
                <a:off x="210886" y="2569274"/>
                <a:ext cx="3006720" cy="76320"/>
              </p14:xfrm>
            </p:contentPart>
          </mc:Choice>
          <mc:Fallback xmlns="">
            <p:pic>
              <p:nvPicPr>
                <p:cNvPr id="547" name="Freihand 546">
                  <a:extLst>
                    <a:ext uri="{FF2B5EF4-FFF2-40B4-BE49-F238E27FC236}">
                      <a16:creationId xmlns:a16="http://schemas.microsoft.com/office/drawing/2014/main" id="{C207D0E8-5F71-4456-B83C-E6804E5CEC4C}"/>
                    </a:ext>
                  </a:extLst>
                </p:cNvPr>
                <p:cNvPicPr/>
                <p:nvPr/>
              </p:nvPicPr>
              <p:blipFill>
                <a:blip r:embed="rId438"/>
                <a:stretch>
                  <a:fillRect/>
                </a:stretch>
              </p:blipFill>
              <p:spPr>
                <a:xfrm>
                  <a:off x="202246" y="2560274"/>
                  <a:ext cx="302436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9">
              <p14:nvContentPartPr>
                <p14:cNvPr id="548" name="Freihand 547">
                  <a:extLst>
                    <a:ext uri="{FF2B5EF4-FFF2-40B4-BE49-F238E27FC236}">
                      <a16:creationId xmlns:a16="http://schemas.microsoft.com/office/drawing/2014/main" id="{C8449D97-7326-4497-ADE4-1E1045643C2B}"/>
                    </a:ext>
                  </a:extLst>
                </p14:cNvPr>
                <p14:cNvContentPartPr/>
                <p14:nvPr/>
              </p14:nvContentPartPr>
              <p14:xfrm>
                <a:off x="257686" y="295514"/>
                <a:ext cx="3068280" cy="109440"/>
              </p14:xfrm>
            </p:contentPart>
          </mc:Choice>
          <mc:Fallback xmlns="">
            <p:pic>
              <p:nvPicPr>
                <p:cNvPr id="548" name="Freihand 547">
                  <a:extLst>
                    <a:ext uri="{FF2B5EF4-FFF2-40B4-BE49-F238E27FC236}">
                      <a16:creationId xmlns:a16="http://schemas.microsoft.com/office/drawing/2014/main" id="{C8449D97-7326-4497-ADE4-1E1045643C2B}"/>
                    </a:ext>
                  </a:extLst>
                </p:cNvPr>
                <p:cNvPicPr/>
                <p:nvPr/>
              </p:nvPicPr>
              <p:blipFill>
                <a:blip r:embed="rId440"/>
                <a:stretch>
                  <a:fillRect/>
                </a:stretch>
              </p:blipFill>
              <p:spPr>
                <a:xfrm>
                  <a:off x="248686" y="286514"/>
                  <a:ext cx="308592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1">
              <p14:nvContentPartPr>
                <p14:cNvPr id="551" name="Freihand 550">
                  <a:extLst>
                    <a:ext uri="{FF2B5EF4-FFF2-40B4-BE49-F238E27FC236}">
                      <a16:creationId xmlns:a16="http://schemas.microsoft.com/office/drawing/2014/main" id="{803031CD-CF4F-4560-BB42-1CA76B1ED585}"/>
                    </a:ext>
                  </a:extLst>
                </p14:cNvPr>
                <p14:cNvContentPartPr/>
                <p14:nvPr/>
              </p14:nvContentPartPr>
              <p14:xfrm>
                <a:off x="3217966" y="382634"/>
                <a:ext cx="158760" cy="2220480"/>
              </p14:xfrm>
            </p:contentPart>
          </mc:Choice>
          <mc:Fallback xmlns="">
            <p:pic>
              <p:nvPicPr>
                <p:cNvPr id="551" name="Freihand 550">
                  <a:extLst>
                    <a:ext uri="{FF2B5EF4-FFF2-40B4-BE49-F238E27FC236}">
                      <a16:creationId xmlns:a16="http://schemas.microsoft.com/office/drawing/2014/main" id="{803031CD-CF4F-4560-BB42-1CA76B1ED585}"/>
                    </a:ext>
                  </a:extLst>
                </p:cNvPr>
                <p:cNvPicPr/>
                <p:nvPr/>
              </p:nvPicPr>
              <p:blipFill>
                <a:blip r:embed="rId442"/>
                <a:stretch>
                  <a:fillRect/>
                </a:stretch>
              </p:blipFill>
              <p:spPr>
                <a:xfrm>
                  <a:off x="3209326" y="373994"/>
                  <a:ext cx="176400" cy="223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3">
              <p14:nvContentPartPr>
                <p14:cNvPr id="529" name="Freihand 528">
                  <a:extLst>
                    <a:ext uri="{FF2B5EF4-FFF2-40B4-BE49-F238E27FC236}">
                      <a16:creationId xmlns:a16="http://schemas.microsoft.com/office/drawing/2014/main" id="{8FEE9082-C05F-4D7B-BE79-8447C8295524}"/>
                    </a:ext>
                  </a:extLst>
                </p14:cNvPr>
                <p14:cNvContentPartPr/>
                <p14:nvPr/>
              </p14:nvContentPartPr>
              <p14:xfrm>
                <a:off x="2190166" y="1675394"/>
                <a:ext cx="193680" cy="194040"/>
              </p14:xfrm>
            </p:contentPart>
          </mc:Choice>
          <mc:Fallback xmlns="">
            <p:pic>
              <p:nvPicPr>
                <p:cNvPr id="529" name="Freihand 528">
                  <a:extLst>
                    <a:ext uri="{FF2B5EF4-FFF2-40B4-BE49-F238E27FC236}">
                      <a16:creationId xmlns:a16="http://schemas.microsoft.com/office/drawing/2014/main" id="{8FEE9082-C05F-4D7B-BE79-8447C8295524}"/>
                    </a:ext>
                  </a:extLst>
                </p:cNvPr>
                <p:cNvPicPr/>
                <p:nvPr/>
              </p:nvPicPr>
              <p:blipFill>
                <a:blip r:embed="rId444"/>
                <a:stretch>
                  <a:fillRect/>
                </a:stretch>
              </p:blipFill>
              <p:spPr>
                <a:xfrm>
                  <a:off x="2181166" y="1666754"/>
                  <a:ext cx="21132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5">
              <p14:nvContentPartPr>
                <p14:cNvPr id="530" name="Freihand 529">
                  <a:extLst>
                    <a:ext uri="{FF2B5EF4-FFF2-40B4-BE49-F238E27FC236}">
                      <a16:creationId xmlns:a16="http://schemas.microsoft.com/office/drawing/2014/main" id="{9A579E79-1801-45A2-8661-B105F108E6C3}"/>
                    </a:ext>
                  </a:extLst>
                </p14:cNvPr>
                <p14:cNvContentPartPr/>
                <p14:nvPr/>
              </p14:nvContentPartPr>
              <p14:xfrm>
                <a:off x="2402566" y="1759994"/>
                <a:ext cx="113760" cy="113040"/>
              </p14:xfrm>
            </p:contentPart>
          </mc:Choice>
          <mc:Fallback xmlns="">
            <p:pic>
              <p:nvPicPr>
                <p:cNvPr id="530" name="Freihand 529">
                  <a:extLst>
                    <a:ext uri="{FF2B5EF4-FFF2-40B4-BE49-F238E27FC236}">
                      <a16:creationId xmlns:a16="http://schemas.microsoft.com/office/drawing/2014/main" id="{9A579E79-1801-45A2-8661-B105F108E6C3}"/>
                    </a:ext>
                  </a:extLst>
                </p:cNvPr>
                <p:cNvPicPr/>
                <p:nvPr/>
              </p:nvPicPr>
              <p:blipFill>
                <a:blip r:embed="rId446"/>
                <a:stretch>
                  <a:fillRect/>
                </a:stretch>
              </p:blipFill>
              <p:spPr>
                <a:xfrm>
                  <a:off x="2393566" y="1750994"/>
                  <a:ext cx="13140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7">
              <p14:nvContentPartPr>
                <p14:cNvPr id="531" name="Freihand 530">
                  <a:extLst>
                    <a:ext uri="{FF2B5EF4-FFF2-40B4-BE49-F238E27FC236}">
                      <a16:creationId xmlns:a16="http://schemas.microsoft.com/office/drawing/2014/main" id="{9433EB08-4ED2-4D88-AB5A-D42C4EDE4751}"/>
                    </a:ext>
                  </a:extLst>
                </p14:cNvPr>
                <p14:cNvContentPartPr/>
                <p14:nvPr/>
              </p14:nvContentPartPr>
              <p14:xfrm>
                <a:off x="2596606" y="1650554"/>
                <a:ext cx="27000" cy="187560"/>
              </p14:xfrm>
            </p:contentPart>
          </mc:Choice>
          <mc:Fallback xmlns="">
            <p:pic>
              <p:nvPicPr>
                <p:cNvPr id="531" name="Freihand 530">
                  <a:extLst>
                    <a:ext uri="{FF2B5EF4-FFF2-40B4-BE49-F238E27FC236}">
                      <a16:creationId xmlns:a16="http://schemas.microsoft.com/office/drawing/2014/main" id="{9433EB08-4ED2-4D88-AB5A-D42C4EDE4751}"/>
                    </a:ext>
                  </a:extLst>
                </p:cNvPr>
                <p:cNvPicPr/>
                <p:nvPr/>
              </p:nvPicPr>
              <p:blipFill>
                <a:blip r:embed="rId448"/>
                <a:stretch>
                  <a:fillRect/>
                </a:stretch>
              </p:blipFill>
              <p:spPr>
                <a:xfrm>
                  <a:off x="2587966" y="1641554"/>
                  <a:ext cx="4464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9">
              <p14:nvContentPartPr>
                <p14:cNvPr id="532" name="Freihand 531">
                  <a:extLst>
                    <a:ext uri="{FF2B5EF4-FFF2-40B4-BE49-F238E27FC236}">
                      <a16:creationId xmlns:a16="http://schemas.microsoft.com/office/drawing/2014/main" id="{D24D5D75-15EC-44A6-B2CB-4F03082F6787}"/>
                    </a:ext>
                  </a:extLst>
                </p14:cNvPr>
                <p14:cNvContentPartPr/>
                <p14:nvPr/>
              </p14:nvContentPartPr>
              <p14:xfrm>
                <a:off x="2530726" y="1718234"/>
                <a:ext cx="128520" cy="15480"/>
              </p14:xfrm>
            </p:contentPart>
          </mc:Choice>
          <mc:Fallback xmlns="">
            <p:pic>
              <p:nvPicPr>
                <p:cNvPr id="532" name="Freihand 531">
                  <a:extLst>
                    <a:ext uri="{FF2B5EF4-FFF2-40B4-BE49-F238E27FC236}">
                      <a16:creationId xmlns:a16="http://schemas.microsoft.com/office/drawing/2014/main" id="{D24D5D75-15EC-44A6-B2CB-4F03082F6787}"/>
                    </a:ext>
                  </a:extLst>
                </p:cNvPr>
                <p:cNvPicPr/>
                <p:nvPr/>
              </p:nvPicPr>
              <p:blipFill>
                <a:blip r:embed="rId450"/>
                <a:stretch>
                  <a:fillRect/>
                </a:stretch>
              </p:blipFill>
              <p:spPr>
                <a:xfrm>
                  <a:off x="2522086" y="1709234"/>
                  <a:ext cx="14616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1">
              <p14:nvContentPartPr>
                <p14:cNvPr id="533" name="Freihand 532">
                  <a:extLst>
                    <a:ext uri="{FF2B5EF4-FFF2-40B4-BE49-F238E27FC236}">
                      <a16:creationId xmlns:a16="http://schemas.microsoft.com/office/drawing/2014/main" id="{5A7520F8-A9C3-47C3-9862-8D1A04DA5AA9}"/>
                    </a:ext>
                  </a:extLst>
                </p14:cNvPr>
                <p14:cNvContentPartPr/>
                <p14:nvPr/>
              </p14:nvContentPartPr>
              <p14:xfrm>
                <a:off x="2674366" y="1722554"/>
                <a:ext cx="112320" cy="190800"/>
              </p14:xfrm>
            </p:contentPart>
          </mc:Choice>
          <mc:Fallback xmlns="">
            <p:pic>
              <p:nvPicPr>
                <p:cNvPr id="533" name="Freihand 532">
                  <a:extLst>
                    <a:ext uri="{FF2B5EF4-FFF2-40B4-BE49-F238E27FC236}">
                      <a16:creationId xmlns:a16="http://schemas.microsoft.com/office/drawing/2014/main" id="{5A7520F8-A9C3-47C3-9862-8D1A04DA5AA9}"/>
                    </a:ext>
                  </a:extLst>
                </p:cNvPr>
                <p:cNvPicPr/>
                <p:nvPr/>
              </p:nvPicPr>
              <p:blipFill>
                <a:blip r:embed="rId452"/>
                <a:stretch>
                  <a:fillRect/>
                </a:stretch>
              </p:blipFill>
              <p:spPr>
                <a:xfrm>
                  <a:off x="2665726" y="1713554"/>
                  <a:ext cx="12996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3">
              <p14:nvContentPartPr>
                <p14:cNvPr id="535" name="Freihand 534">
                  <a:extLst>
                    <a:ext uri="{FF2B5EF4-FFF2-40B4-BE49-F238E27FC236}">
                      <a16:creationId xmlns:a16="http://schemas.microsoft.com/office/drawing/2014/main" id="{623BD590-06C4-4C1D-84A4-C8D92FF0BB77}"/>
                    </a:ext>
                  </a:extLst>
                </p14:cNvPr>
                <p14:cNvContentPartPr/>
                <p14:nvPr/>
              </p14:nvContentPartPr>
              <p14:xfrm>
                <a:off x="2818006" y="1714274"/>
                <a:ext cx="112680" cy="103320"/>
              </p14:xfrm>
            </p:contentPart>
          </mc:Choice>
          <mc:Fallback xmlns="">
            <p:pic>
              <p:nvPicPr>
                <p:cNvPr id="535" name="Freihand 534">
                  <a:extLst>
                    <a:ext uri="{FF2B5EF4-FFF2-40B4-BE49-F238E27FC236}">
                      <a16:creationId xmlns:a16="http://schemas.microsoft.com/office/drawing/2014/main" id="{623BD590-06C4-4C1D-84A4-C8D92FF0BB77}"/>
                    </a:ext>
                  </a:extLst>
                </p:cNvPr>
                <p:cNvPicPr/>
                <p:nvPr/>
              </p:nvPicPr>
              <p:blipFill>
                <a:blip r:embed="rId454"/>
                <a:stretch>
                  <a:fillRect/>
                </a:stretch>
              </p:blipFill>
              <p:spPr>
                <a:xfrm>
                  <a:off x="2809006" y="1705274"/>
                  <a:ext cx="13032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5">
              <p14:nvContentPartPr>
                <p14:cNvPr id="536" name="Freihand 535">
                  <a:extLst>
                    <a:ext uri="{FF2B5EF4-FFF2-40B4-BE49-F238E27FC236}">
                      <a16:creationId xmlns:a16="http://schemas.microsoft.com/office/drawing/2014/main" id="{F81A2A76-2C5F-4CBD-9255-3B96FC6D11A0}"/>
                    </a:ext>
                  </a:extLst>
                </p14:cNvPr>
                <p14:cNvContentPartPr/>
                <p14:nvPr/>
              </p14:nvContentPartPr>
              <p14:xfrm>
                <a:off x="3000166" y="1621754"/>
                <a:ext cx="20160" cy="199800"/>
              </p14:xfrm>
            </p:contentPart>
          </mc:Choice>
          <mc:Fallback xmlns="">
            <p:pic>
              <p:nvPicPr>
                <p:cNvPr id="536" name="Freihand 535">
                  <a:extLst>
                    <a:ext uri="{FF2B5EF4-FFF2-40B4-BE49-F238E27FC236}">
                      <a16:creationId xmlns:a16="http://schemas.microsoft.com/office/drawing/2014/main" id="{F81A2A76-2C5F-4CBD-9255-3B96FC6D11A0}"/>
                    </a:ext>
                  </a:extLst>
                </p:cNvPr>
                <p:cNvPicPr/>
                <p:nvPr/>
              </p:nvPicPr>
              <p:blipFill>
                <a:blip r:embed="rId456"/>
                <a:stretch>
                  <a:fillRect/>
                </a:stretch>
              </p:blipFill>
              <p:spPr>
                <a:xfrm>
                  <a:off x="2991526" y="1612754"/>
                  <a:ext cx="3780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7">
              <p14:nvContentPartPr>
                <p14:cNvPr id="537" name="Freihand 536">
                  <a:extLst>
                    <a:ext uri="{FF2B5EF4-FFF2-40B4-BE49-F238E27FC236}">
                      <a16:creationId xmlns:a16="http://schemas.microsoft.com/office/drawing/2014/main" id="{041EEE3B-A7C5-41C7-8EC7-15D5A8954823}"/>
                    </a:ext>
                  </a:extLst>
                </p14:cNvPr>
                <p14:cNvContentPartPr/>
                <p14:nvPr/>
              </p14:nvContentPartPr>
              <p14:xfrm>
                <a:off x="2935006" y="1666394"/>
                <a:ext cx="123840" cy="19440"/>
              </p14:xfrm>
            </p:contentPart>
          </mc:Choice>
          <mc:Fallback xmlns="">
            <p:pic>
              <p:nvPicPr>
                <p:cNvPr id="537" name="Freihand 536">
                  <a:extLst>
                    <a:ext uri="{FF2B5EF4-FFF2-40B4-BE49-F238E27FC236}">
                      <a16:creationId xmlns:a16="http://schemas.microsoft.com/office/drawing/2014/main" id="{041EEE3B-A7C5-41C7-8EC7-15D5A8954823}"/>
                    </a:ext>
                  </a:extLst>
                </p:cNvPr>
                <p:cNvPicPr/>
                <p:nvPr/>
              </p:nvPicPr>
              <p:blipFill>
                <a:blip r:embed="rId458"/>
                <a:stretch>
                  <a:fillRect/>
                </a:stretch>
              </p:blipFill>
              <p:spPr>
                <a:xfrm>
                  <a:off x="2926006" y="1657394"/>
                  <a:ext cx="14148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9">
              <p14:nvContentPartPr>
                <p14:cNvPr id="539" name="Freihand 538">
                  <a:extLst>
                    <a:ext uri="{FF2B5EF4-FFF2-40B4-BE49-F238E27FC236}">
                      <a16:creationId xmlns:a16="http://schemas.microsoft.com/office/drawing/2014/main" id="{D78CBDB6-E5A6-4C5F-B930-067B0E0AD32C}"/>
                    </a:ext>
                  </a:extLst>
                </p14:cNvPr>
                <p14:cNvContentPartPr/>
                <p14:nvPr/>
              </p14:nvContentPartPr>
              <p14:xfrm>
                <a:off x="2282326" y="1987514"/>
                <a:ext cx="144000" cy="190080"/>
              </p14:xfrm>
            </p:contentPart>
          </mc:Choice>
          <mc:Fallback xmlns="">
            <p:pic>
              <p:nvPicPr>
                <p:cNvPr id="539" name="Freihand 538">
                  <a:extLst>
                    <a:ext uri="{FF2B5EF4-FFF2-40B4-BE49-F238E27FC236}">
                      <a16:creationId xmlns:a16="http://schemas.microsoft.com/office/drawing/2014/main" id="{D78CBDB6-E5A6-4C5F-B930-067B0E0AD32C}"/>
                    </a:ext>
                  </a:extLst>
                </p:cNvPr>
                <p:cNvPicPr/>
                <p:nvPr/>
              </p:nvPicPr>
              <p:blipFill>
                <a:blip r:embed="rId460"/>
                <a:stretch>
                  <a:fillRect/>
                </a:stretch>
              </p:blipFill>
              <p:spPr>
                <a:xfrm>
                  <a:off x="2273686" y="1978514"/>
                  <a:ext cx="16164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1">
              <p14:nvContentPartPr>
                <p14:cNvPr id="540" name="Freihand 539">
                  <a:extLst>
                    <a:ext uri="{FF2B5EF4-FFF2-40B4-BE49-F238E27FC236}">
                      <a16:creationId xmlns:a16="http://schemas.microsoft.com/office/drawing/2014/main" id="{1DCB1726-3C80-4E19-9DE1-7EF19D083856}"/>
                    </a:ext>
                  </a:extLst>
                </p14:cNvPr>
                <p14:cNvContentPartPr/>
                <p14:nvPr/>
              </p14:nvContentPartPr>
              <p14:xfrm>
                <a:off x="2476366" y="2089034"/>
                <a:ext cx="105120" cy="84960"/>
              </p14:xfrm>
            </p:contentPart>
          </mc:Choice>
          <mc:Fallback xmlns="">
            <p:pic>
              <p:nvPicPr>
                <p:cNvPr id="540" name="Freihand 539">
                  <a:extLst>
                    <a:ext uri="{FF2B5EF4-FFF2-40B4-BE49-F238E27FC236}">
                      <a16:creationId xmlns:a16="http://schemas.microsoft.com/office/drawing/2014/main" id="{1DCB1726-3C80-4E19-9DE1-7EF19D083856}"/>
                    </a:ext>
                  </a:extLst>
                </p:cNvPr>
                <p:cNvPicPr/>
                <p:nvPr/>
              </p:nvPicPr>
              <p:blipFill>
                <a:blip r:embed="rId462"/>
                <a:stretch>
                  <a:fillRect/>
                </a:stretch>
              </p:blipFill>
              <p:spPr>
                <a:xfrm>
                  <a:off x="2467726" y="2080394"/>
                  <a:ext cx="12276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3">
              <p14:nvContentPartPr>
                <p14:cNvPr id="541" name="Freihand 540">
                  <a:extLst>
                    <a:ext uri="{FF2B5EF4-FFF2-40B4-BE49-F238E27FC236}">
                      <a16:creationId xmlns:a16="http://schemas.microsoft.com/office/drawing/2014/main" id="{AEE186DF-A540-4A89-927A-7E1593740E90}"/>
                    </a:ext>
                  </a:extLst>
                </p14:cNvPr>
                <p14:cNvContentPartPr/>
                <p14:nvPr/>
              </p14:nvContentPartPr>
              <p14:xfrm>
                <a:off x="2569606" y="2089034"/>
                <a:ext cx="62280" cy="95760"/>
              </p14:xfrm>
            </p:contentPart>
          </mc:Choice>
          <mc:Fallback xmlns="">
            <p:pic>
              <p:nvPicPr>
                <p:cNvPr id="541" name="Freihand 540">
                  <a:extLst>
                    <a:ext uri="{FF2B5EF4-FFF2-40B4-BE49-F238E27FC236}">
                      <a16:creationId xmlns:a16="http://schemas.microsoft.com/office/drawing/2014/main" id="{AEE186DF-A540-4A89-927A-7E1593740E90}"/>
                    </a:ext>
                  </a:extLst>
                </p:cNvPr>
                <p:cNvPicPr/>
                <p:nvPr/>
              </p:nvPicPr>
              <p:blipFill>
                <a:blip r:embed="rId464"/>
                <a:stretch>
                  <a:fillRect/>
                </a:stretch>
              </p:blipFill>
              <p:spPr>
                <a:xfrm>
                  <a:off x="2560966" y="2080394"/>
                  <a:ext cx="7992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5">
              <p14:nvContentPartPr>
                <p14:cNvPr id="542" name="Freihand 541">
                  <a:extLst>
                    <a:ext uri="{FF2B5EF4-FFF2-40B4-BE49-F238E27FC236}">
                      <a16:creationId xmlns:a16="http://schemas.microsoft.com/office/drawing/2014/main" id="{7441FD8B-8374-4236-B91D-05053C6D05C8}"/>
                    </a:ext>
                  </a:extLst>
                </p14:cNvPr>
                <p14:cNvContentPartPr/>
                <p14:nvPr/>
              </p14:nvContentPartPr>
              <p14:xfrm>
                <a:off x="2639446" y="2086514"/>
                <a:ext cx="119880" cy="97200"/>
              </p14:xfrm>
            </p:contentPart>
          </mc:Choice>
          <mc:Fallback xmlns="">
            <p:pic>
              <p:nvPicPr>
                <p:cNvPr id="542" name="Freihand 541">
                  <a:extLst>
                    <a:ext uri="{FF2B5EF4-FFF2-40B4-BE49-F238E27FC236}">
                      <a16:creationId xmlns:a16="http://schemas.microsoft.com/office/drawing/2014/main" id="{7441FD8B-8374-4236-B91D-05053C6D05C8}"/>
                    </a:ext>
                  </a:extLst>
                </p:cNvPr>
                <p:cNvPicPr/>
                <p:nvPr/>
              </p:nvPicPr>
              <p:blipFill>
                <a:blip r:embed="rId466"/>
                <a:stretch>
                  <a:fillRect/>
                </a:stretch>
              </p:blipFill>
              <p:spPr>
                <a:xfrm>
                  <a:off x="2630806" y="2077874"/>
                  <a:ext cx="13752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7">
              <p14:nvContentPartPr>
                <p14:cNvPr id="543" name="Freihand 542">
                  <a:extLst>
                    <a:ext uri="{FF2B5EF4-FFF2-40B4-BE49-F238E27FC236}">
                      <a16:creationId xmlns:a16="http://schemas.microsoft.com/office/drawing/2014/main" id="{D737D2BE-B6DD-46BB-8C3F-68B597D9D8B2}"/>
                    </a:ext>
                  </a:extLst>
                </p14:cNvPr>
                <p14:cNvContentPartPr/>
                <p14:nvPr/>
              </p14:nvContentPartPr>
              <p14:xfrm>
                <a:off x="2829526" y="2123954"/>
                <a:ext cx="23760" cy="15480"/>
              </p14:xfrm>
            </p:contentPart>
          </mc:Choice>
          <mc:Fallback xmlns="">
            <p:pic>
              <p:nvPicPr>
                <p:cNvPr id="543" name="Freihand 542">
                  <a:extLst>
                    <a:ext uri="{FF2B5EF4-FFF2-40B4-BE49-F238E27FC236}">
                      <a16:creationId xmlns:a16="http://schemas.microsoft.com/office/drawing/2014/main" id="{D737D2BE-B6DD-46BB-8C3F-68B597D9D8B2}"/>
                    </a:ext>
                  </a:extLst>
                </p:cNvPr>
                <p:cNvPicPr/>
                <p:nvPr/>
              </p:nvPicPr>
              <p:blipFill>
                <a:blip r:embed="rId468"/>
                <a:stretch>
                  <a:fillRect/>
                </a:stretch>
              </p:blipFill>
              <p:spPr>
                <a:xfrm>
                  <a:off x="2820886" y="2115314"/>
                  <a:ext cx="4140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9">
              <p14:nvContentPartPr>
                <p14:cNvPr id="555" name="Freihand 554">
                  <a:extLst>
                    <a:ext uri="{FF2B5EF4-FFF2-40B4-BE49-F238E27FC236}">
                      <a16:creationId xmlns:a16="http://schemas.microsoft.com/office/drawing/2014/main" id="{EC2E02EF-03E9-4084-AB6F-8D674275DAE8}"/>
                    </a:ext>
                  </a:extLst>
                </p14:cNvPr>
                <p14:cNvContentPartPr/>
                <p14:nvPr/>
              </p14:nvContentPartPr>
              <p14:xfrm>
                <a:off x="210886" y="1102634"/>
                <a:ext cx="3177720" cy="71640"/>
              </p14:xfrm>
            </p:contentPart>
          </mc:Choice>
          <mc:Fallback xmlns="">
            <p:pic>
              <p:nvPicPr>
                <p:cNvPr id="555" name="Freihand 554">
                  <a:extLst>
                    <a:ext uri="{FF2B5EF4-FFF2-40B4-BE49-F238E27FC236}">
                      <a16:creationId xmlns:a16="http://schemas.microsoft.com/office/drawing/2014/main" id="{EC2E02EF-03E9-4084-AB6F-8D674275DAE8}"/>
                    </a:ext>
                  </a:extLst>
                </p:cNvPr>
                <p:cNvPicPr/>
                <p:nvPr/>
              </p:nvPicPr>
              <p:blipFill>
                <a:blip r:embed="rId470"/>
                <a:stretch>
                  <a:fillRect/>
                </a:stretch>
              </p:blipFill>
              <p:spPr>
                <a:xfrm>
                  <a:off x="202246" y="1093994"/>
                  <a:ext cx="319536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1">
              <p14:nvContentPartPr>
                <p14:cNvPr id="557" name="Freihand 556">
                  <a:extLst>
                    <a:ext uri="{FF2B5EF4-FFF2-40B4-BE49-F238E27FC236}">
                      <a16:creationId xmlns:a16="http://schemas.microsoft.com/office/drawing/2014/main" id="{9157765A-B58F-4F0F-94DB-9338131494D4}"/>
                    </a:ext>
                  </a:extLst>
                </p14:cNvPr>
                <p14:cNvContentPartPr/>
                <p14:nvPr/>
              </p14:nvContentPartPr>
              <p14:xfrm>
                <a:off x="1933126" y="1161674"/>
                <a:ext cx="39960" cy="1446120"/>
              </p14:xfrm>
            </p:contentPart>
          </mc:Choice>
          <mc:Fallback xmlns="">
            <p:pic>
              <p:nvPicPr>
                <p:cNvPr id="557" name="Freihand 556">
                  <a:extLst>
                    <a:ext uri="{FF2B5EF4-FFF2-40B4-BE49-F238E27FC236}">
                      <a16:creationId xmlns:a16="http://schemas.microsoft.com/office/drawing/2014/main" id="{9157765A-B58F-4F0F-94DB-9338131494D4}"/>
                    </a:ext>
                  </a:extLst>
                </p:cNvPr>
                <p:cNvPicPr/>
                <p:nvPr/>
              </p:nvPicPr>
              <p:blipFill>
                <a:blip r:embed="rId472"/>
                <a:stretch>
                  <a:fillRect/>
                </a:stretch>
              </p:blipFill>
              <p:spPr>
                <a:xfrm>
                  <a:off x="1924486" y="1152674"/>
                  <a:ext cx="57600" cy="146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3">
              <p14:nvContentPartPr>
                <p14:cNvPr id="565" name="Freihand 564">
                  <a:extLst>
                    <a:ext uri="{FF2B5EF4-FFF2-40B4-BE49-F238E27FC236}">
                      <a16:creationId xmlns:a16="http://schemas.microsoft.com/office/drawing/2014/main" id="{32F64988-BF8E-4D48-B1F8-7B26727156F4}"/>
                    </a:ext>
                  </a:extLst>
                </p14:cNvPr>
                <p14:cNvContentPartPr/>
                <p14:nvPr/>
              </p14:nvContentPartPr>
              <p14:xfrm>
                <a:off x="187486" y="1589354"/>
                <a:ext cx="1773360" cy="66960"/>
              </p14:xfrm>
            </p:contentPart>
          </mc:Choice>
          <mc:Fallback xmlns="">
            <p:pic>
              <p:nvPicPr>
                <p:cNvPr id="565" name="Freihand 564">
                  <a:extLst>
                    <a:ext uri="{FF2B5EF4-FFF2-40B4-BE49-F238E27FC236}">
                      <a16:creationId xmlns:a16="http://schemas.microsoft.com/office/drawing/2014/main" id="{32F64988-BF8E-4D48-B1F8-7B26727156F4}"/>
                    </a:ext>
                  </a:extLst>
                </p:cNvPr>
                <p:cNvPicPr/>
                <p:nvPr/>
              </p:nvPicPr>
              <p:blipFill>
                <a:blip r:embed="rId474"/>
                <a:stretch>
                  <a:fillRect/>
                </a:stretch>
              </p:blipFill>
              <p:spPr>
                <a:xfrm>
                  <a:off x="178846" y="1580714"/>
                  <a:ext cx="1791000" cy="846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68" name="Gruppieren 567">
              <a:extLst>
                <a:ext uri="{FF2B5EF4-FFF2-40B4-BE49-F238E27FC236}">
                  <a16:creationId xmlns:a16="http://schemas.microsoft.com/office/drawing/2014/main" id="{6D49EFB1-466F-47B5-8FFD-C895A18B8BBA}"/>
                </a:ext>
              </a:extLst>
            </p:cNvPr>
            <p:cNvGrpSpPr/>
            <p:nvPr/>
          </p:nvGrpSpPr>
          <p:grpSpPr>
            <a:xfrm>
              <a:off x="234286" y="1231514"/>
              <a:ext cx="1706040" cy="1211040"/>
              <a:chOff x="234286" y="1231514"/>
              <a:chExt cx="1706040" cy="12110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75">
                <p14:nvContentPartPr>
                  <p14:cNvPr id="436" name="Freihand 435">
                    <a:extLst>
                      <a:ext uri="{FF2B5EF4-FFF2-40B4-BE49-F238E27FC236}">
                        <a16:creationId xmlns:a16="http://schemas.microsoft.com/office/drawing/2014/main" id="{5D8CEE6B-F8E6-4BF6-B1CA-CF4CD2A1B966}"/>
                      </a:ext>
                    </a:extLst>
                  </p14:cNvPr>
                  <p14:cNvContentPartPr/>
                  <p14:nvPr/>
                </p14:nvContentPartPr>
                <p14:xfrm>
                  <a:off x="542446" y="2142314"/>
                  <a:ext cx="265680" cy="300240"/>
                </p14:xfrm>
              </p:contentPart>
            </mc:Choice>
            <mc:Fallback xmlns="">
              <p:pic>
                <p:nvPicPr>
                  <p:cNvPr id="436" name="Freihand 435">
                    <a:extLst>
                      <a:ext uri="{FF2B5EF4-FFF2-40B4-BE49-F238E27FC236}">
                        <a16:creationId xmlns:a16="http://schemas.microsoft.com/office/drawing/2014/main" id="{5D8CEE6B-F8E6-4BF6-B1CA-CF4CD2A1B966}"/>
                      </a:ext>
                    </a:extLst>
                  </p:cNvPr>
                  <p:cNvPicPr/>
                  <p:nvPr/>
                </p:nvPicPr>
                <p:blipFill>
                  <a:blip r:embed="rId476"/>
                  <a:stretch>
                    <a:fillRect/>
                  </a:stretch>
                </p:blipFill>
                <p:spPr>
                  <a:xfrm>
                    <a:off x="533806" y="2133674"/>
                    <a:ext cx="283320" cy="317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7">
                <p14:nvContentPartPr>
                  <p14:cNvPr id="437" name="Freihand 436">
                    <a:extLst>
                      <a:ext uri="{FF2B5EF4-FFF2-40B4-BE49-F238E27FC236}">
                        <a16:creationId xmlns:a16="http://schemas.microsoft.com/office/drawing/2014/main" id="{06CB74CE-7C59-4A2F-B713-7DD6DC389A51}"/>
                      </a:ext>
                    </a:extLst>
                  </p14:cNvPr>
                  <p14:cNvContentPartPr/>
                  <p14:nvPr/>
                </p14:nvContentPartPr>
                <p14:xfrm>
                  <a:off x="645406" y="2305754"/>
                  <a:ext cx="115560" cy="34560"/>
                </p14:xfrm>
              </p:contentPart>
            </mc:Choice>
            <mc:Fallback xmlns="">
              <p:pic>
                <p:nvPicPr>
                  <p:cNvPr id="437" name="Freihand 436">
                    <a:extLst>
                      <a:ext uri="{FF2B5EF4-FFF2-40B4-BE49-F238E27FC236}">
                        <a16:creationId xmlns:a16="http://schemas.microsoft.com/office/drawing/2014/main" id="{06CB74CE-7C59-4A2F-B713-7DD6DC389A51}"/>
                      </a:ext>
                    </a:extLst>
                  </p:cNvPr>
                  <p:cNvPicPr/>
                  <p:nvPr/>
                </p:nvPicPr>
                <p:blipFill>
                  <a:blip r:embed="rId478"/>
                  <a:stretch>
                    <a:fillRect/>
                  </a:stretch>
                </p:blipFill>
                <p:spPr>
                  <a:xfrm>
                    <a:off x="636406" y="2297114"/>
                    <a:ext cx="133200" cy="52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9">
                <p14:nvContentPartPr>
                  <p14:cNvPr id="438" name="Freihand 437">
                    <a:extLst>
                      <a:ext uri="{FF2B5EF4-FFF2-40B4-BE49-F238E27FC236}">
                        <a16:creationId xmlns:a16="http://schemas.microsoft.com/office/drawing/2014/main" id="{EBFB4CC3-8299-42B5-B1DF-E9C883754838}"/>
                      </a:ext>
                    </a:extLst>
                  </p14:cNvPr>
                  <p14:cNvContentPartPr/>
                  <p14:nvPr/>
                </p14:nvContentPartPr>
                <p14:xfrm>
                  <a:off x="839446" y="2287754"/>
                  <a:ext cx="136080" cy="119880"/>
                </p14:xfrm>
              </p:contentPart>
            </mc:Choice>
            <mc:Fallback xmlns="">
              <p:pic>
                <p:nvPicPr>
                  <p:cNvPr id="438" name="Freihand 437">
                    <a:extLst>
                      <a:ext uri="{FF2B5EF4-FFF2-40B4-BE49-F238E27FC236}">
                        <a16:creationId xmlns:a16="http://schemas.microsoft.com/office/drawing/2014/main" id="{EBFB4CC3-8299-42B5-B1DF-E9C883754838}"/>
                      </a:ext>
                    </a:extLst>
                  </p:cNvPr>
                  <p:cNvPicPr/>
                  <p:nvPr/>
                </p:nvPicPr>
                <p:blipFill>
                  <a:blip r:embed="rId480"/>
                  <a:stretch>
                    <a:fillRect/>
                  </a:stretch>
                </p:blipFill>
                <p:spPr>
                  <a:xfrm>
                    <a:off x="830806" y="2278754"/>
                    <a:ext cx="153720" cy="137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1">
                <p14:nvContentPartPr>
                  <p14:cNvPr id="439" name="Freihand 438">
                    <a:extLst>
                      <a:ext uri="{FF2B5EF4-FFF2-40B4-BE49-F238E27FC236}">
                        <a16:creationId xmlns:a16="http://schemas.microsoft.com/office/drawing/2014/main" id="{60DFDC34-4016-4CDC-8524-06D52D9E28EE}"/>
                      </a:ext>
                    </a:extLst>
                  </p14:cNvPr>
                  <p14:cNvContentPartPr/>
                  <p14:nvPr/>
                </p14:nvContentPartPr>
                <p14:xfrm>
                  <a:off x="1037806" y="2130794"/>
                  <a:ext cx="20520" cy="275040"/>
                </p14:xfrm>
              </p:contentPart>
            </mc:Choice>
            <mc:Fallback xmlns="">
              <p:pic>
                <p:nvPicPr>
                  <p:cNvPr id="439" name="Freihand 438">
                    <a:extLst>
                      <a:ext uri="{FF2B5EF4-FFF2-40B4-BE49-F238E27FC236}">
                        <a16:creationId xmlns:a16="http://schemas.microsoft.com/office/drawing/2014/main" id="{60DFDC34-4016-4CDC-8524-06D52D9E28EE}"/>
                      </a:ext>
                    </a:extLst>
                  </p:cNvPr>
                  <p:cNvPicPr/>
                  <p:nvPr/>
                </p:nvPicPr>
                <p:blipFill>
                  <a:blip r:embed="rId482"/>
                  <a:stretch>
                    <a:fillRect/>
                  </a:stretch>
                </p:blipFill>
                <p:spPr>
                  <a:xfrm>
                    <a:off x="1029166" y="2122154"/>
                    <a:ext cx="38160" cy="292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3">
                <p14:nvContentPartPr>
                  <p14:cNvPr id="440" name="Freihand 439">
                    <a:extLst>
                      <a:ext uri="{FF2B5EF4-FFF2-40B4-BE49-F238E27FC236}">
                        <a16:creationId xmlns:a16="http://schemas.microsoft.com/office/drawing/2014/main" id="{DC069622-C288-4806-8C8C-BE11B36BC149}"/>
                      </a:ext>
                    </a:extLst>
                  </p14:cNvPr>
                  <p14:cNvContentPartPr/>
                  <p14:nvPr/>
                </p14:nvContentPartPr>
                <p14:xfrm>
                  <a:off x="1010086" y="2233034"/>
                  <a:ext cx="89640" cy="14040"/>
                </p14:xfrm>
              </p:contentPart>
            </mc:Choice>
            <mc:Fallback xmlns="">
              <p:pic>
                <p:nvPicPr>
                  <p:cNvPr id="440" name="Freihand 439">
                    <a:extLst>
                      <a:ext uri="{FF2B5EF4-FFF2-40B4-BE49-F238E27FC236}">
                        <a16:creationId xmlns:a16="http://schemas.microsoft.com/office/drawing/2014/main" id="{DC069622-C288-4806-8C8C-BE11B36BC149}"/>
                      </a:ext>
                    </a:extLst>
                  </p:cNvPr>
                  <p:cNvPicPr/>
                  <p:nvPr/>
                </p:nvPicPr>
                <p:blipFill>
                  <a:blip r:embed="rId484"/>
                  <a:stretch>
                    <a:fillRect/>
                  </a:stretch>
                </p:blipFill>
                <p:spPr>
                  <a:xfrm>
                    <a:off x="1001446" y="2224394"/>
                    <a:ext cx="107280" cy="31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5">
                <p14:nvContentPartPr>
                  <p14:cNvPr id="441" name="Freihand 440">
                    <a:extLst>
                      <a:ext uri="{FF2B5EF4-FFF2-40B4-BE49-F238E27FC236}">
                        <a16:creationId xmlns:a16="http://schemas.microsoft.com/office/drawing/2014/main" id="{BF5D358F-A336-4BFE-A5DE-7ECFD79991D2}"/>
                      </a:ext>
                    </a:extLst>
                  </p14:cNvPr>
                  <p14:cNvContentPartPr/>
                  <p14:nvPr/>
                </p14:nvContentPartPr>
                <p14:xfrm>
                  <a:off x="1118446" y="2126114"/>
                  <a:ext cx="113400" cy="277920"/>
                </p14:xfrm>
              </p:contentPart>
            </mc:Choice>
            <mc:Fallback xmlns="">
              <p:pic>
                <p:nvPicPr>
                  <p:cNvPr id="441" name="Freihand 440">
                    <a:extLst>
                      <a:ext uri="{FF2B5EF4-FFF2-40B4-BE49-F238E27FC236}">
                        <a16:creationId xmlns:a16="http://schemas.microsoft.com/office/drawing/2014/main" id="{BF5D358F-A336-4BFE-A5DE-7ECFD79991D2}"/>
                      </a:ext>
                    </a:extLst>
                  </p:cNvPr>
                  <p:cNvPicPr/>
                  <p:nvPr/>
                </p:nvPicPr>
                <p:blipFill>
                  <a:blip r:embed="rId486"/>
                  <a:stretch>
                    <a:fillRect/>
                  </a:stretch>
                </p:blipFill>
                <p:spPr>
                  <a:xfrm>
                    <a:off x="1109446" y="2117474"/>
                    <a:ext cx="131040" cy="295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7">
                <p14:nvContentPartPr>
                  <p14:cNvPr id="447" name="Freihand 446">
                    <a:extLst>
                      <a:ext uri="{FF2B5EF4-FFF2-40B4-BE49-F238E27FC236}">
                        <a16:creationId xmlns:a16="http://schemas.microsoft.com/office/drawing/2014/main" id="{4F563E85-EF7A-485B-86C1-E0C36FCDE9A2}"/>
                      </a:ext>
                    </a:extLst>
                  </p14:cNvPr>
                  <p14:cNvContentPartPr/>
                  <p14:nvPr/>
                </p14:nvContentPartPr>
                <p14:xfrm>
                  <a:off x="1320406" y="2137994"/>
                  <a:ext cx="25200" cy="278640"/>
                </p14:xfrm>
              </p:contentPart>
            </mc:Choice>
            <mc:Fallback xmlns="">
              <p:pic>
                <p:nvPicPr>
                  <p:cNvPr id="447" name="Freihand 446">
                    <a:extLst>
                      <a:ext uri="{FF2B5EF4-FFF2-40B4-BE49-F238E27FC236}">
                        <a16:creationId xmlns:a16="http://schemas.microsoft.com/office/drawing/2014/main" id="{4F563E85-EF7A-485B-86C1-E0C36FCDE9A2}"/>
                      </a:ext>
                    </a:extLst>
                  </p:cNvPr>
                  <p:cNvPicPr/>
                  <p:nvPr/>
                </p:nvPicPr>
                <p:blipFill>
                  <a:blip r:embed="rId488"/>
                  <a:stretch>
                    <a:fillRect/>
                  </a:stretch>
                </p:blipFill>
                <p:spPr>
                  <a:xfrm>
                    <a:off x="1311766" y="2129354"/>
                    <a:ext cx="42840" cy="296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9">
                <p14:nvContentPartPr>
                  <p14:cNvPr id="448" name="Freihand 447">
                    <a:extLst>
                      <a:ext uri="{FF2B5EF4-FFF2-40B4-BE49-F238E27FC236}">
                        <a16:creationId xmlns:a16="http://schemas.microsoft.com/office/drawing/2014/main" id="{F62D36E4-D4CB-44C5-B479-0D58B284704E}"/>
                      </a:ext>
                    </a:extLst>
                  </p14:cNvPr>
                  <p14:cNvContentPartPr/>
                  <p14:nvPr/>
                </p14:nvContentPartPr>
                <p14:xfrm>
                  <a:off x="1347766" y="2141234"/>
                  <a:ext cx="146160" cy="221040"/>
                </p14:xfrm>
              </p:contentPart>
            </mc:Choice>
            <mc:Fallback xmlns="">
              <p:pic>
                <p:nvPicPr>
                  <p:cNvPr id="448" name="Freihand 447">
                    <a:extLst>
                      <a:ext uri="{FF2B5EF4-FFF2-40B4-BE49-F238E27FC236}">
                        <a16:creationId xmlns:a16="http://schemas.microsoft.com/office/drawing/2014/main" id="{F62D36E4-D4CB-44C5-B479-0D58B284704E}"/>
                      </a:ext>
                    </a:extLst>
                  </p:cNvPr>
                  <p:cNvPicPr/>
                  <p:nvPr/>
                </p:nvPicPr>
                <p:blipFill>
                  <a:blip r:embed="rId490"/>
                  <a:stretch>
                    <a:fillRect/>
                  </a:stretch>
                </p:blipFill>
                <p:spPr>
                  <a:xfrm>
                    <a:off x="1338766" y="2132234"/>
                    <a:ext cx="163800" cy="238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1">
                <p14:nvContentPartPr>
                  <p14:cNvPr id="449" name="Freihand 448">
                    <a:extLst>
                      <a:ext uri="{FF2B5EF4-FFF2-40B4-BE49-F238E27FC236}">
                        <a16:creationId xmlns:a16="http://schemas.microsoft.com/office/drawing/2014/main" id="{38683455-46BB-4D6C-8354-93469F44E749}"/>
                      </a:ext>
                    </a:extLst>
                  </p14:cNvPr>
                  <p14:cNvContentPartPr/>
                  <p14:nvPr/>
                </p14:nvContentPartPr>
                <p14:xfrm>
                  <a:off x="1491046" y="2127914"/>
                  <a:ext cx="15840" cy="257760"/>
                </p14:xfrm>
              </p:contentPart>
            </mc:Choice>
            <mc:Fallback xmlns="">
              <p:pic>
                <p:nvPicPr>
                  <p:cNvPr id="449" name="Freihand 448">
                    <a:extLst>
                      <a:ext uri="{FF2B5EF4-FFF2-40B4-BE49-F238E27FC236}">
                        <a16:creationId xmlns:a16="http://schemas.microsoft.com/office/drawing/2014/main" id="{38683455-46BB-4D6C-8354-93469F44E749}"/>
                      </a:ext>
                    </a:extLst>
                  </p:cNvPr>
                  <p:cNvPicPr/>
                  <p:nvPr/>
                </p:nvPicPr>
                <p:blipFill>
                  <a:blip r:embed="rId492"/>
                  <a:stretch>
                    <a:fillRect/>
                  </a:stretch>
                </p:blipFill>
                <p:spPr>
                  <a:xfrm>
                    <a:off x="1482406" y="2119274"/>
                    <a:ext cx="33480" cy="275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3">
                <p14:nvContentPartPr>
                  <p14:cNvPr id="451" name="Freihand 450">
                    <a:extLst>
                      <a:ext uri="{FF2B5EF4-FFF2-40B4-BE49-F238E27FC236}">
                        <a16:creationId xmlns:a16="http://schemas.microsoft.com/office/drawing/2014/main" id="{D7475625-DAA8-4700-AA5B-17033DC3DA53}"/>
                      </a:ext>
                    </a:extLst>
                  </p14:cNvPr>
                  <p14:cNvContentPartPr/>
                  <p14:nvPr/>
                </p14:nvContentPartPr>
                <p14:xfrm>
                  <a:off x="587446" y="1675394"/>
                  <a:ext cx="236520" cy="329040"/>
                </p14:xfrm>
              </p:contentPart>
            </mc:Choice>
            <mc:Fallback xmlns="">
              <p:pic>
                <p:nvPicPr>
                  <p:cNvPr id="451" name="Freihand 450">
                    <a:extLst>
                      <a:ext uri="{FF2B5EF4-FFF2-40B4-BE49-F238E27FC236}">
                        <a16:creationId xmlns:a16="http://schemas.microsoft.com/office/drawing/2014/main" id="{D7475625-DAA8-4700-AA5B-17033DC3DA53}"/>
                      </a:ext>
                    </a:extLst>
                  </p:cNvPr>
                  <p:cNvPicPr/>
                  <p:nvPr/>
                </p:nvPicPr>
                <p:blipFill>
                  <a:blip r:embed="rId494"/>
                  <a:stretch>
                    <a:fillRect/>
                  </a:stretch>
                </p:blipFill>
                <p:spPr>
                  <a:xfrm>
                    <a:off x="578446" y="1666394"/>
                    <a:ext cx="254160" cy="346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5">
                <p14:nvContentPartPr>
                  <p14:cNvPr id="452" name="Freihand 451">
                    <a:extLst>
                      <a:ext uri="{FF2B5EF4-FFF2-40B4-BE49-F238E27FC236}">
                        <a16:creationId xmlns:a16="http://schemas.microsoft.com/office/drawing/2014/main" id="{32C7A261-E393-4330-9423-AF02C46F8040}"/>
                      </a:ext>
                    </a:extLst>
                  </p14:cNvPr>
                  <p14:cNvContentPartPr/>
                  <p14:nvPr/>
                </p14:nvContentPartPr>
                <p14:xfrm>
                  <a:off x="684286" y="1831994"/>
                  <a:ext cx="112680" cy="20520"/>
                </p14:xfrm>
              </p:contentPart>
            </mc:Choice>
            <mc:Fallback xmlns="">
              <p:pic>
                <p:nvPicPr>
                  <p:cNvPr id="452" name="Freihand 451">
                    <a:extLst>
                      <a:ext uri="{FF2B5EF4-FFF2-40B4-BE49-F238E27FC236}">
                        <a16:creationId xmlns:a16="http://schemas.microsoft.com/office/drawing/2014/main" id="{32C7A261-E393-4330-9423-AF02C46F8040}"/>
                      </a:ext>
                    </a:extLst>
                  </p:cNvPr>
                  <p:cNvPicPr/>
                  <p:nvPr/>
                </p:nvPicPr>
                <p:blipFill>
                  <a:blip r:embed="rId496"/>
                  <a:stretch>
                    <a:fillRect/>
                  </a:stretch>
                </p:blipFill>
                <p:spPr>
                  <a:xfrm>
                    <a:off x="675646" y="1823354"/>
                    <a:ext cx="130320" cy="3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7">
                <p14:nvContentPartPr>
                  <p14:cNvPr id="459" name="Freihand 458">
                    <a:extLst>
                      <a:ext uri="{FF2B5EF4-FFF2-40B4-BE49-F238E27FC236}">
                        <a16:creationId xmlns:a16="http://schemas.microsoft.com/office/drawing/2014/main" id="{E1C07379-1798-4F37-A4D2-7340131A3538}"/>
                      </a:ext>
                    </a:extLst>
                  </p14:cNvPr>
                  <p14:cNvContentPartPr/>
                  <p14:nvPr/>
                </p14:nvContentPartPr>
                <p14:xfrm>
                  <a:off x="895966" y="1807874"/>
                  <a:ext cx="106560" cy="129600"/>
                </p14:xfrm>
              </p:contentPart>
            </mc:Choice>
            <mc:Fallback xmlns="">
              <p:pic>
                <p:nvPicPr>
                  <p:cNvPr id="459" name="Freihand 458">
                    <a:extLst>
                      <a:ext uri="{FF2B5EF4-FFF2-40B4-BE49-F238E27FC236}">
                        <a16:creationId xmlns:a16="http://schemas.microsoft.com/office/drawing/2014/main" id="{E1C07379-1798-4F37-A4D2-7340131A3538}"/>
                      </a:ext>
                    </a:extLst>
                  </p:cNvPr>
                  <p:cNvPicPr/>
                  <p:nvPr/>
                </p:nvPicPr>
                <p:blipFill>
                  <a:blip r:embed="rId498"/>
                  <a:stretch>
                    <a:fillRect/>
                  </a:stretch>
                </p:blipFill>
                <p:spPr>
                  <a:xfrm>
                    <a:off x="887326" y="1798874"/>
                    <a:ext cx="124200" cy="147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9">
                <p14:nvContentPartPr>
                  <p14:cNvPr id="460" name="Freihand 459">
                    <a:extLst>
                      <a:ext uri="{FF2B5EF4-FFF2-40B4-BE49-F238E27FC236}">
                        <a16:creationId xmlns:a16="http://schemas.microsoft.com/office/drawing/2014/main" id="{AC811403-C0BE-43A0-8CCA-40B39844CBBF}"/>
                      </a:ext>
                    </a:extLst>
                  </p14:cNvPr>
                  <p14:cNvContentPartPr/>
                  <p14:nvPr/>
                </p14:nvContentPartPr>
                <p14:xfrm>
                  <a:off x="1072366" y="1680434"/>
                  <a:ext cx="32040" cy="253080"/>
                </p14:xfrm>
              </p:contentPart>
            </mc:Choice>
            <mc:Fallback xmlns="">
              <p:pic>
                <p:nvPicPr>
                  <p:cNvPr id="460" name="Freihand 459">
                    <a:extLst>
                      <a:ext uri="{FF2B5EF4-FFF2-40B4-BE49-F238E27FC236}">
                        <a16:creationId xmlns:a16="http://schemas.microsoft.com/office/drawing/2014/main" id="{AC811403-C0BE-43A0-8CCA-40B39844CBBF}"/>
                      </a:ext>
                    </a:extLst>
                  </p:cNvPr>
                  <p:cNvPicPr/>
                  <p:nvPr/>
                </p:nvPicPr>
                <p:blipFill>
                  <a:blip r:embed="rId500"/>
                  <a:stretch>
                    <a:fillRect/>
                  </a:stretch>
                </p:blipFill>
                <p:spPr>
                  <a:xfrm>
                    <a:off x="1063366" y="1671434"/>
                    <a:ext cx="49680" cy="270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1">
                <p14:nvContentPartPr>
                  <p14:cNvPr id="461" name="Freihand 460">
                    <a:extLst>
                      <a:ext uri="{FF2B5EF4-FFF2-40B4-BE49-F238E27FC236}">
                        <a16:creationId xmlns:a16="http://schemas.microsoft.com/office/drawing/2014/main" id="{99290F21-8897-4C82-804A-71DF6B2B2255}"/>
                      </a:ext>
                    </a:extLst>
                  </p14:cNvPr>
                  <p14:cNvContentPartPr/>
                  <p14:nvPr/>
                </p14:nvContentPartPr>
                <p14:xfrm>
                  <a:off x="1025566" y="1772594"/>
                  <a:ext cx="144000" cy="21240"/>
                </p14:xfrm>
              </p:contentPart>
            </mc:Choice>
            <mc:Fallback xmlns="">
              <p:pic>
                <p:nvPicPr>
                  <p:cNvPr id="461" name="Freihand 460">
                    <a:extLst>
                      <a:ext uri="{FF2B5EF4-FFF2-40B4-BE49-F238E27FC236}">
                        <a16:creationId xmlns:a16="http://schemas.microsoft.com/office/drawing/2014/main" id="{99290F21-8897-4C82-804A-71DF6B2B2255}"/>
                      </a:ext>
                    </a:extLst>
                  </p:cNvPr>
                  <p:cNvPicPr/>
                  <p:nvPr/>
                </p:nvPicPr>
                <p:blipFill>
                  <a:blip r:embed="rId502"/>
                  <a:stretch>
                    <a:fillRect/>
                  </a:stretch>
                </p:blipFill>
                <p:spPr>
                  <a:xfrm>
                    <a:off x="1016926" y="1763954"/>
                    <a:ext cx="161640" cy="38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3">
                <p14:nvContentPartPr>
                  <p14:cNvPr id="462" name="Freihand 461">
                    <a:extLst>
                      <a:ext uri="{FF2B5EF4-FFF2-40B4-BE49-F238E27FC236}">
                        <a16:creationId xmlns:a16="http://schemas.microsoft.com/office/drawing/2014/main" id="{C0466976-2FF7-45F6-AAED-BB2FA7B5E52C}"/>
                      </a:ext>
                    </a:extLst>
                  </p14:cNvPr>
                  <p14:cNvContentPartPr/>
                  <p14:nvPr/>
                </p14:nvContentPartPr>
                <p14:xfrm>
                  <a:off x="1180006" y="1687634"/>
                  <a:ext cx="99000" cy="251640"/>
                </p14:xfrm>
              </p:contentPart>
            </mc:Choice>
            <mc:Fallback xmlns="">
              <p:pic>
                <p:nvPicPr>
                  <p:cNvPr id="462" name="Freihand 461">
                    <a:extLst>
                      <a:ext uri="{FF2B5EF4-FFF2-40B4-BE49-F238E27FC236}">
                        <a16:creationId xmlns:a16="http://schemas.microsoft.com/office/drawing/2014/main" id="{C0466976-2FF7-45F6-AAED-BB2FA7B5E52C}"/>
                      </a:ext>
                    </a:extLst>
                  </p:cNvPr>
                  <p:cNvPicPr/>
                  <p:nvPr/>
                </p:nvPicPr>
                <p:blipFill>
                  <a:blip r:embed="rId504"/>
                  <a:stretch>
                    <a:fillRect/>
                  </a:stretch>
                </p:blipFill>
                <p:spPr>
                  <a:xfrm>
                    <a:off x="1171366" y="1678634"/>
                    <a:ext cx="116640" cy="269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5">
                <p14:nvContentPartPr>
                  <p14:cNvPr id="467" name="Freihand 466">
                    <a:extLst>
                      <a:ext uri="{FF2B5EF4-FFF2-40B4-BE49-F238E27FC236}">
                        <a16:creationId xmlns:a16="http://schemas.microsoft.com/office/drawing/2014/main" id="{0868830A-8B61-4966-B72E-48EBA27B80BB}"/>
                      </a:ext>
                    </a:extLst>
                  </p14:cNvPr>
                  <p14:cNvContentPartPr/>
                  <p14:nvPr/>
                </p14:nvContentPartPr>
                <p14:xfrm>
                  <a:off x="1347046" y="1672874"/>
                  <a:ext cx="221400" cy="296280"/>
                </p14:xfrm>
              </p:contentPart>
            </mc:Choice>
            <mc:Fallback xmlns="">
              <p:pic>
                <p:nvPicPr>
                  <p:cNvPr id="467" name="Freihand 466">
                    <a:extLst>
                      <a:ext uri="{FF2B5EF4-FFF2-40B4-BE49-F238E27FC236}">
                        <a16:creationId xmlns:a16="http://schemas.microsoft.com/office/drawing/2014/main" id="{0868830A-8B61-4966-B72E-48EBA27B80BB}"/>
                      </a:ext>
                    </a:extLst>
                  </p:cNvPr>
                  <p:cNvPicPr/>
                  <p:nvPr/>
                </p:nvPicPr>
                <p:blipFill>
                  <a:blip r:embed="rId506"/>
                  <a:stretch>
                    <a:fillRect/>
                  </a:stretch>
                </p:blipFill>
                <p:spPr>
                  <a:xfrm>
                    <a:off x="1338406" y="1664234"/>
                    <a:ext cx="239040" cy="313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7">
                <p14:nvContentPartPr>
                  <p14:cNvPr id="468" name="Freihand 467">
                    <a:extLst>
                      <a:ext uri="{FF2B5EF4-FFF2-40B4-BE49-F238E27FC236}">
                        <a16:creationId xmlns:a16="http://schemas.microsoft.com/office/drawing/2014/main" id="{7BDE524F-D703-4DCD-BC82-A41BAE0EBBC1}"/>
                      </a:ext>
                    </a:extLst>
                  </p14:cNvPr>
                  <p14:cNvContentPartPr/>
                  <p14:nvPr/>
                </p14:nvContentPartPr>
                <p14:xfrm>
                  <a:off x="1417606" y="1809674"/>
                  <a:ext cx="140760" cy="28800"/>
                </p14:xfrm>
              </p:contentPart>
            </mc:Choice>
            <mc:Fallback xmlns="">
              <p:pic>
                <p:nvPicPr>
                  <p:cNvPr id="468" name="Freihand 467">
                    <a:extLst>
                      <a:ext uri="{FF2B5EF4-FFF2-40B4-BE49-F238E27FC236}">
                        <a16:creationId xmlns:a16="http://schemas.microsoft.com/office/drawing/2014/main" id="{7BDE524F-D703-4DCD-BC82-A41BAE0EBBC1}"/>
                      </a:ext>
                    </a:extLst>
                  </p:cNvPr>
                  <p:cNvPicPr/>
                  <p:nvPr/>
                </p:nvPicPr>
                <p:blipFill>
                  <a:blip r:embed="rId508"/>
                  <a:stretch>
                    <a:fillRect/>
                  </a:stretch>
                </p:blipFill>
                <p:spPr>
                  <a:xfrm>
                    <a:off x="1408606" y="1801034"/>
                    <a:ext cx="158400" cy="46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9">
                <p14:nvContentPartPr>
                  <p14:cNvPr id="470" name="Freihand 469">
                    <a:extLst>
                      <a:ext uri="{FF2B5EF4-FFF2-40B4-BE49-F238E27FC236}">
                        <a16:creationId xmlns:a16="http://schemas.microsoft.com/office/drawing/2014/main" id="{1B819947-E280-4923-90DA-62406B24E86F}"/>
                      </a:ext>
                    </a:extLst>
                  </p14:cNvPr>
                  <p14:cNvContentPartPr/>
                  <p14:nvPr/>
                </p14:nvContentPartPr>
                <p14:xfrm>
                  <a:off x="664846" y="1264634"/>
                  <a:ext cx="39240" cy="281520"/>
                </p14:xfrm>
              </p:contentPart>
            </mc:Choice>
            <mc:Fallback xmlns="">
              <p:pic>
                <p:nvPicPr>
                  <p:cNvPr id="470" name="Freihand 469">
                    <a:extLst>
                      <a:ext uri="{FF2B5EF4-FFF2-40B4-BE49-F238E27FC236}">
                        <a16:creationId xmlns:a16="http://schemas.microsoft.com/office/drawing/2014/main" id="{1B819947-E280-4923-90DA-62406B24E86F}"/>
                      </a:ext>
                    </a:extLst>
                  </p:cNvPr>
                  <p:cNvPicPr/>
                  <p:nvPr/>
                </p:nvPicPr>
                <p:blipFill>
                  <a:blip r:embed="rId510"/>
                  <a:stretch>
                    <a:fillRect/>
                  </a:stretch>
                </p:blipFill>
                <p:spPr>
                  <a:xfrm>
                    <a:off x="656206" y="1255634"/>
                    <a:ext cx="56880" cy="299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1">
                <p14:nvContentPartPr>
                  <p14:cNvPr id="471" name="Freihand 470">
                    <a:extLst>
                      <a:ext uri="{FF2B5EF4-FFF2-40B4-BE49-F238E27FC236}">
                        <a16:creationId xmlns:a16="http://schemas.microsoft.com/office/drawing/2014/main" id="{38E9FF8B-F3EC-4155-9993-482C5A6FF050}"/>
                      </a:ext>
                    </a:extLst>
                  </p14:cNvPr>
                  <p14:cNvContentPartPr/>
                  <p14:nvPr/>
                </p14:nvContentPartPr>
                <p14:xfrm>
                  <a:off x="757726" y="1372994"/>
                  <a:ext cx="109080" cy="146880"/>
                </p14:xfrm>
              </p:contentPart>
            </mc:Choice>
            <mc:Fallback xmlns="">
              <p:pic>
                <p:nvPicPr>
                  <p:cNvPr id="471" name="Freihand 470">
                    <a:extLst>
                      <a:ext uri="{FF2B5EF4-FFF2-40B4-BE49-F238E27FC236}">
                        <a16:creationId xmlns:a16="http://schemas.microsoft.com/office/drawing/2014/main" id="{38E9FF8B-F3EC-4155-9993-482C5A6FF050}"/>
                      </a:ext>
                    </a:extLst>
                  </p:cNvPr>
                  <p:cNvPicPr/>
                  <p:nvPr/>
                </p:nvPicPr>
                <p:blipFill>
                  <a:blip r:embed="rId512"/>
                  <a:stretch>
                    <a:fillRect/>
                  </a:stretch>
                </p:blipFill>
                <p:spPr>
                  <a:xfrm>
                    <a:off x="749086" y="1364354"/>
                    <a:ext cx="126720" cy="164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3">
                <p14:nvContentPartPr>
                  <p14:cNvPr id="472" name="Freihand 471">
                    <a:extLst>
                      <a:ext uri="{FF2B5EF4-FFF2-40B4-BE49-F238E27FC236}">
                        <a16:creationId xmlns:a16="http://schemas.microsoft.com/office/drawing/2014/main" id="{DDC0D558-5F44-44CF-90B1-165F1EF962B2}"/>
                      </a:ext>
                    </a:extLst>
                  </p14:cNvPr>
                  <p14:cNvContentPartPr/>
                  <p14:nvPr/>
                </p14:nvContentPartPr>
                <p14:xfrm>
                  <a:off x="924046" y="1360034"/>
                  <a:ext cx="113040" cy="170280"/>
                </p14:xfrm>
              </p:contentPart>
            </mc:Choice>
            <mc:Fallback xmlns="">
              <p:pic>
                <p:nvPicPr>
                  <p:cNvPr id="472" name="Freihand 471">
                    <a:extLst>
                      <a:ext uri="{FF2B5EF4-FFF2-40B4-BE49-F238E27FC236}">
                        <a16:creationId xmlns:a16="http://schemas.microsoft.com/office/drawing/2014/main" id="{DDC0D558-5F44-44CF-90B1-165F1EF962B2}"/>
                      </a:ext>
                    </a:extLst>
                  </p:cNvPr>
                  <p:cNvPicPr/>
                  <p:nvPr/>
                </p:nvPicPr>
                <p:blipFill>
                  <a:blip r:embed="rId514"/>
                  <a:stretch>
                    <a:fillRect/>
                  </a:stretch>
                </p:blipFill>
                <p:spPr>
                  <a:xfrm>
                    <a:off x="915046" y="1351034"/>
                    <a:ext cx="130680" cy="187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5">
                <p14:nvContentPartPr>
                  <p14:cNvPr id="473" name="Freihand 472">
                    <a:extLst>
                      <a:ext uri="{FF2B5EF4-FFF2-40B4-BE49-F238E27FC236}">
                        <a16:creationId xmlns:a16="http://schemas.microsoft.com/office/drawing/2014/main" id="{525774D9-ABD2-490D-B3F4-4CFDECAF593D}"/>
                      </a:ext>
                    </a:extLst>
                  </p14:cNvPr>
                  <p14:cNvContentPartPr/>
                  <p14:nvPr/>
                </p14:nvContentPartPr>
                <p14:xfrm>
                  <a:off x="1078486" y="1360394"/>
                  <a:ext cx="86040" cy="110520"/>
                </p14:xfrm>
              </p:contentPart>
            </mc:Choice>
            <mc:Fallback xmlns="">
              <p:pic>
                <p:nvPicPr>
                  <p:cNvPr id="473" name="Freihand 472">
                    <a:extLst>
                      <a:ext uri="{FF2B5EF4-FFF2-40B4-BE49-F238E27FC236}">
                        <a16:creationId xmlns:a16="http://schemas.microsoft.com/office/drawing/2014/main" id="{525774D9-ABD2-490D-B3F4-4CFDECAF593D}"/>
                      </a:ext>
                    </a:extLst>
                  </p:cNvPr>
                  <p:cNvPicPr/>
                  <p:nvPr/>
                </p:nvPicPr>
                <p:blipFill>
                  <a:blip r:embed="rId516"/>
                  <a:stretch>
                    <a:fillRect/>
                  </a:stretch>
                </p:blipFill>
                <p:spPr>
                  <a:xfrm>
                    <a:off x="1069846" y="1351394"/>
                    <a:ext cx="103680" cy="12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7">
                <p14:nvContentPartPr>
                  <p14:cNvPr id="474" name="Freihand 473">
                    <a:extLst>
                      <a:ext uri="{FF2B5EF4-FFF2-40B4-BE49-F238E27FC236}">
                        <a16:creationId xmlns:a16="http://schemas.microsoft.com/office/drawing/2014/main" id="{13979990-2B44-4415-9E9E-F8216AF81C30}"/>
                      </a:ext>
                    </a:extLst>
                  </p14:cNvPr>
                  <p14:cNvContentPartPr/>
                  <p14:nvPr/>
                </p14:nvContentPartPr>
                <p14:xfrm>
                  <a:off x="1254526" y="1262114"/>
                  <a:ext cx="17280" cy="203040"/>
                </p14:xfrm>
              </p:contentPart>
            </mc:Choice>
            <mc:Fallback xmlns="">
              <p:pic>
                <p:nvPicPr>
                  <p:cNvPr id="474" name="Freihand 473">
                    <a:extLst>
                      <a:ext uri="{FF2B5EF4-FFF2-40B4-BE49-F238E27FC236}">
                        <a16:creationId xmlns:a16="http://schemas.microsoft.com/office/drawing/2014/main" id="{13979990-2B44-4415-9E9E-F8216AF81C30}"/>
                      </a:ext>
                    </a:extLst>
                  </p:cNvPr>
                  <p:cNvPicPr/>
                  <p:nvPr/>
                </p:nvPicPr>
                <p:blipFill>
                  <a:blip r:embed="rId518"/>
                  <a:stretch>
                    <a:fillRect/>
                  </a:stretch>
                </p:blipFill>
                <p:spPr>
                  <a:xfrm>
                    <a:off x="1245886" y="1253474"/>
                    <a:ext cx="34920" cy="220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9">
                <p14:nvContentPartPr>
                  <p14:cNvPr id="475" name="Freihand 474">
                    <a:extLst>
                      <a:ext uri="{FF2B5EF4-FFF2-40B4-BE49-F238E27FC236}">
                        <a16:creationId xmlns:a16="http://schemas.microsoft.com/office/drawing/2014/main" id="{7A5C2BC6-9194-43F4-9D0B-A036A6606543}"/>
                      </a:ext>
                    </a:extLst>
                  </p14:cNvPr>
                  <p14:cNvContentPartPr/>
                  <p14:nvPr/>
                </p14:nvContentPartPr>
                <p14:xfrm>
                  <a:off x="1205566" y="1349234"/>
                  <a:ext cx="103680" cy="14040"/>
                </p14:xfrm>
              </p:contentPart>
            </mc:Choice>
            <mc:Fallback xmlns="">
              <p:pic>
                <p:nvPicPr>
                  <p:cNvPr id="475" name="Freihand 474">
                    <a:extLst>
                      <a:ext uri="{FF2B5EF4-FFF2-40B4-BE49-F238E27FC236}">
                        <a16:creationId xmlns:a16="http://schemas.microsoft.com/office/drawing/2014/main" id="{7A5C2BC6-9194-43F4-9D0B-A036A6606543}"/>
                      </a:ext>
                    </a:extLst>
                  </p:cNvPr>
                  <p:cNvPicPr/>
                  <p:nvPr/>
                </p:nvPicPr>
                <p:blipFill>
                  <a:blip r:embed="rId520"/>
                  <a:stretch>
                    <a:fillRect/>
                  </a:stretch>
                </p:blipFill>
                <p:spPr>
                  <a:xfrm>
                    <a:off x="1196566" y="1340594"/>
                    <a:ext cx="121320" cy="31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1">
                <p14:nvContentPartPr>
                  <p14:cNvPr id="477" name="Freihand 476">
                    <a:extLst>
                      <a:ext uri="{FF2B5EF4-FFF2-40B4-BE49-F238E27FC236}">
                        <a16:creationId xmlns:a16="http://schemas.microsoft.com/office/drawing/2014/main" id="{8C450FD3-3D78-4A8D-BD74-8F9DC8F6724A}"/>
                      </a:ext>
                    </a:extLst>
                  </p14:cNvPr>
                  <p14:cNvContentPartPr/>
                  <p14:nvPr/>
                </p14:nvContentPartPr>
                <p14:xfrm>
                  <a:off x="1394206" y="1231514"/>
                  <a:ext cx="139680" cy="253440"/>
                </p14:xfrm>
              </p:contentPart>
            </mc:Choice>
            <mc:Fallback xmlns="">
              <p:pic>
                <p:nvPicPr>
                  <p:cNvPr id="477" name="Freihand 476">
                    <a:extLst>
                      <a:ext uri="{FF2B5EF4-FFF2-40B4-BE49-F238E27FC236}">
                        <a16:creationId xmlns:a16="http://schemas.microsoft.com/office/drawing/2014/main" id="{8C450FD3-3D78-4A8D-BD74-8F9DC8F6724A}"/>
                      </a:ext>
                    </a:extLst>
                  </p:cNvPr>
                  <p:cNvPicPr/>
                  <p:nvPr/>
                </p:nvPicPr>
                <p:blipFill>
                  <a:blip r:embed="rId522"/>
                  <a:stretch>
                    <a:fillRect/>
                  </a:stretch>
                </p:blipFill>
                <p:spPr>
                  <a:xfrm>
                    <a:off x="1385566" y="1222514"/>
                    <a:ext cx="157320" cy="271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3">
                <p14:nvContentPartPr>
                  <p14:cNvPr id="479" name="Freihand 478">
                    <a:extLst>
                      <a:ext uri="{FF2B5EF4-FFF2-40B4-BE49-F238E27FC236}">
                        <a16:creationId xmlns:a16="http://schemas.microsoft.com/office/drawing/2014/main" id="{EEFF22E4-8146-4403-95C5-ECA3EA8C057E}"/>
                      </a:ext>
                    </a:extLst>
                  </p14:cNvPr>
                  <p14:cNvContentPartPr/>
                  <p14:nvPr/>
                </p14:nvContentPartPr>
                <p14:xfrm>
                  <a:off x="1510486" y="1392794"/>
                  <a:ext cx="86400" cy="75240"/>
                </p14:xfrm>
              </p:contentPart>
            </mc:Choice>
            <mc:Fallback xmlns="">
              <p:pic>
                <p:nvPicPr>
                  <p:cNvPr id="479" name="Freihand 478">
                    <a:extLst>
                      <a:ext uri="{FF2B5EF4-FFF2-40B4-BE49-F238E27FC236}">
                        <a16:creationId xmlns:a16="http://schemas.microsoft.com/office/drawing/2014/main" id="{EEFF22E4-8146-4403-95C5-ECA3EA8C057E}"/>
                      </a:ext>
                    </a:extLst>
                  </p:cNvPr>
                  <p:cNvPicPr/>
                  <p:nvPr/>
                </p:nvPicPr>
                <p:blipFill>
                  <a:blip r:embed="rId524"/>
                  <a:stretch>
                    <a:fillRect/>
                  </a:stretch>
                </p:blipFill>
                <p:spPr>
                  <a:xfrm>
                    <a:off x="1501846" y="1384154"/>
                    <a:ext cx="104040" cy="92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5">
                <p14:nvContentPartPr>
                  <p14:cNvPr id="492" name="Freihand 491">
                    <a:extLst>
                      <a:ext uri="{FF2B5EF4-FFF2-40B4-BE49-F238E27FC236}">
                        <a16:creationId xmlns:a16="http://schemas.microsoft.com/office/drawing/2014/main" id="{1C6DD212-5CA3-4252-8F55-0A1A39691F8F}"/>
                      </a:ext>
                    </a:extLst>
                  </p14:cNvPr>
                  <p14:cNvContentPartPr/>
                  <p14:nvPr/>
                </p14:nvContentPartPr>
                <p14:xfrm>
                  <a:off x="1671046" y="1259594"/>
                  <a:ext cx="63360" cy="224640"/>
                </p14:xfrm>
              </p:contentPart>
            </mc:Choice>
            <mc:Fallback xmlns="">
              <p:pic>
                <p:nvPicPr>
                  <p:cNvPr id="492" name="Freihand 491">
                    <a:extLst>
                      <a:ext uri="{FF2B5EF4-FFF2-40B4-BE49-F238E27FC236}">
                        <a16:creationId xmlns:a16="http://schemas.microsoft.com/office/drawing/2014/main" id="{1C6DD212-5CA3-4252-8F55-0A1A39691F8F}"/>
                      </a:ext>
                    </a:extLst>
                  </p:cNvPr>
                  <p:cNvPicPr/>
                  <p:nvPr/>
                </p:nvPicPr>
                <p:blipFill>
                  <a:blip r:embed="rId526"/>
                  <a:stretch>
                    <a:fillRect/>
                  </a:stretch>
                </p:blipFill>
                <p:spPr>
                  <a:xfrm>
                    <a:off x="1662406" y="1250594"/>
                    <a:ext cx="81000" cy="242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7">
                <p14:nvContentPartPr>
                  <p14:cNvPr id="493" name="Freihand 492">
                    <a:extLst>
                      <a:ext uri="{FF2B5EF4-FFF2-40B4-BE49-F238E27FC236}">
                        <a16:creationId xmlns:a16="http://schemas.microsoft.com/office/drawing/2014/main" id="{F909B873-0C78-424E-BAA0-8B1297221FA8}"/>
                      </a:ext>
                    </a:extLst>
                  </p14:cNvPr>
                  <p14:cNvContentPartPr/>
                  <p14:nvPr/>
                </p14:nvContentPartPr>
                <p14:xfrm>
                  <a:off x="1797766" y="1458314"/>
                  <a:ext cx="15120" cy="9000"/>
                </p14:xfrm>
              </p:contentPart>
            </mc:Choice>
            <mc:Fallback xmlns="">
              <p:pic>
                <p:nvPicPr>
                  <p:cNvPr id="493" name="Freihand 492">
                    <a:extLst>
                      <a:ext uri="{FF2B5EF4-FFF2-40B4-BE49-F238E27FC236}">
                        <a16:creationId xmlns:a16="http://schemas.microsoft.com/office/drawing/2014/main" id="{F909B873-0C78-424E-BAA0-8B1297221FA8}"/>
                      </a:ext>
                    </a:extLst>
                  </p:cNvPr>
                  <p:cNvPicPr/>
                  <p:nvPr/>
                </p:nvPicPr>
                <p:blipFill>
                  <a:blip r:embed="rId528"/>
                  <a:stretch>
                    <a:fillRect/>
                  </a:stretch>
                </p:blipFill>
                <p:spPr>
                  <a:xfrm>
                    <a:off x="1788766" y="1449674"/>
                    <a:ext cx="32760" cy="26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9">
                <p14:nvContentPartPr>
                  <p14:cNvPr id="567" name="Freihand 566">
                    <a:extLst>
                      <a:ext uri="{FF2B5EF4-FFF2-40B4-BE49-F238E27FC236}">
                        <a16:creationId xmlns:a16="http://schemas.microsoft.com/office/drawing/2014/main" id="{AC2F89A6-8709-43D9-BFDB-449CDCBB03B8}"/>
                      </a:ext>
                    </a:extLst>
                  </p14:cNvPr>
                  <p14:cNvContentPartPr/>
                  <p14:nvPr/>
                </p14:nvContentPartPr>
                <p14:xfrm>
                  <a:off x="234286" y="2056274"/>
                  <a:ext cx="1706040" cy="70200"/>
                </p14:xfrm>
              </p:contentPart>
            </mc:Choice>
            <mc:Fallback xmlns="">
              <p:pic>
                <p:nvPicPr>
                  <p:cNvPr id="567" name="Freihand 566">
                    <a:extLst>
                      <a:ext uri="{FF2B5EF4-FFF2-40B4-BE49-F238E27FC236}">
                        <a16:creationId xmlns:a16="http://schemas.microsoft.com/office/drawing/2014/main" id="{AC2F89A6-8709-43D9-BFDB-449CDCBB03B8}"/>
                      </a:ext>
                    </a:extLst>
                  </p:cNvPr>
                  <p:cNvPicPr/>
                  <p:nvPr/>
                </p:nvPicPr>
                <p:blipFill>
                  <a:blip r:embed="rId530"/>
                  <a:stretch>
                    <a:fillRect/>
                  </a:stretch>
                </p:blipFill>
                <p:spPr>
                  <a:xfrm>
                    <a:off x="225646" y="2047634"/>
                    <a:ext cx="1723680" cy="878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597" name="Gruppieren 596">
            <a:extLst>
              <a:ext uri="{FF2B5EF4-FFF2-40B4-BE49-F238E27FC236}">
                <a16:creationId xmlns:a16="http://schemas.microsoft.com/office/drawing/2014/main" id="{58D21C9E-4A68-4493-9EE0-669FBE30D8FB}"/>
              </a:ext>
            </a:extLst>
          </p:cNvPr>
          <p:cNvGrpSpPr/>
          <p:nvPr/>
        </p:nvGrpSpPr>
        <p:grpSpPr>
          <a:xfrm>
            <a:off x="6426004" y="100125"/>
            <a:ext cx="1886040" cy="406080"/>
            <a:chOff x="552526" y="999554"/>
            <a:chExt cx="1886040" cy="406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1">
              <p14:nvContentPartPr>
                <p14:cNvPr id="570" name="Freihand 569">
                  <a:extLst>
                    <a:ext uri="{FF2B5EF4-FFF2-40B4-BE49-F238E27FC236}">
                      <a16:creationId xmlns:a16="http://schemas.microsoft.com/office/drawing/2014/main" id="{4F6ACFBB-37EF-4516-9010-409161869D54}"/>
                    </a:ext>
                  </a:extLst>
                </p14:cNvPr>
                <p14:cNvContentPartPr/>
                <p14:nvPr/>
              </p14:nvContentPartPr>
              <p14:xfrm>
                <a:off x="552526" y="1012514"/>
                <a:ext cx="326160" cy="325800"/>
              </p14:xfrm>
            </p:contentPart>
          </mc:Choice>
          <mc:Fallback xmlns="">
            <p:pic>
              <p:nvPicPr>
                <p:cNvPr id="570" name="Freihand 569">
                  <a:extLst>
                    <a:ext uri="{FF2B5EF4-FFF2-40B4-BE49-F238E27FC236}">
                      <a16:creationId xmlns:a16="http://schemas.microsoft.com/office/drawing/2014/main" id="{4F6ACFBB-37EF-4516-9010-409161869D54}"/>
                    </a:ext>
                  </a:extLst>
                </p:cNvPr>
                <p:cNvPicPr/>
                <p:nvPr/>
              </p:nvPicPr>
              <p:blipFill>
                <a:blip r:embed="rId532"/>
                <a:stretch>
                  <a:fillRect/>
                </a:stretch>
              </p:blipFill>
              <p:spPr>
                <a:xfrm>
                  <a:off x="543526" y="1003874"/>
                  <a:ext cx="343800" cy="34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3">
              <p14:nvContentPartPr>
                <p14:cNvPr id="571" name="Freihand 570">
                  <a:extLst>
                    <a:ext uri="{FF2B5EF4-FFF2-40B4-BE49-F238E27FC236}">
                      <a16:creationId xmlns:a16="http://schemas.microsoft.com/office/drawing/2014/main" id="{9093DB2D-19F4-405D-BCE0-26C8AE14D10E}"/>
                    </a:ext>
                  </a:extLst>
                </p14:cNvPr>
                <p14:cNvContentPartPr/>
                <p14:nvPr/>
              </p14:nvContentPartPr>
              <p14:xfrm>
                <a:off x="660886" y="1200074"/>
                <a:ext cx="159480" cy="16560"/>
              </p14:xfrm>
            </p:contentPart>
          </mc:Choice>
          <mc:Fallback xmlns="">
            <p:pic>
              <p:nvPicPr>
                <p:cNvPr id="571" name="Freihand 570">
                  <a:extLst>
                    <a:ext uri="{FF2B5EF4-FFF2-40B4-BE49-F238E27FC236}">
                      <a16:creationId xmlns:a16="http://schemas.microsoft.com/office/drawing/2014/main" id="{9093DB2D-19F4-405D-BCE0-26C8AE14D10E}"/>
                    </a:ext>
                  </a:extLst>
                </p:cNvPr>
                <p:cNvPicPr/>
                <p:nvPr/>
              </p:nvPicPr>
              <p:blipFill>
                <a:blip r:embed="rId534"/>
                <a:stretch>
                  <a:fillRect/>
                </a:stretch>
              </p:blipFill>
              <p:spPr>
                <a:xfrm>
                  <a:off x="652246" y="1191434"/>
                  <a:ext cx="17712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5">
              <p14:nvContentPartPr>
                <p14:cNvPr id="573" name="Freihand 572">
                  <a:extLst>
                    <a:ext uri="{FF2B5EF4-FFF2-40B4-BE49-F238E27FC236}">
                      <a16:creationId xmlns:a16="http://schemas.microsoft.com/office/drawing/2014/main" id="{C8DE6762-E43A-440C-9EB7-5F191636BFE6}"/>
                    </a:ext>
                  </a:extLst>
                </p14:cNvPr>
                <p14:cNvContentPartPr/>
                <p14:nvPr/>
              </p14:nvContentPartPr>
              <p14:xfrm>
                <a:off x="908206" y="1172354"/>
                <a:ext cx="167400" cy="233280"/>
              </p14:xfrm>
            </p:contentPart>
          </mc:Choice>
          <mc:Fallback xmlns="">
            <p:pic>
              <p:nvPicPr>
                <p:cNvPr id="573" name="Freihand 572">
                  <a:extLst>
                    <a:ext uri="{FF2B5EF4-FFF2-40B4-BE49-F238E27FC236}">
                      <a16:creationId xmlns:a16="http://schemas.microsoft.com/office/drawing/2014/main" id="{C8DE6762-E43A-440C-9EB7-5F191636BFE6}"/>
                    </a:ext>
                  </a:extLst>
                </p:cNvPr>
                <p:cNvPicPr/>
                <p:nvPr/>
              </p:nvPicPr>
              <p:blipFill>
                <a:blip r:embed="rId536"/>
                <a:stretch>
                  <a:fillRect/>
                </a:stretch>
              </p:blipFill>
              <p:spPr>
                <a:xfrm>
                  <a:off x="899566" y="1163354"/>
                  <a:ext cx="18504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7">
              <p14:nvContentPartPr>
                <p14:cNvPr id="574" name="Freihand 573">
                  <a:extLst>
                    <a:ext uri="{FF2B5EF4-FFF2-40B4-BE49-F238E27FC236}">
                      <a16:creationId xmlns:a16="http://schemas.microsoft.com/office/drawing/2014/main" id="{C69EF2D3-4ECF-4CE5-B839-58D96CCCACFD}"/>
                    </a:ext>
                  </a:extLst>
                </p14:cNvPr>
                <p14:cNvContentPartPr/>
                <p14:nvPr/>
              </p14:nvContentPartPr>
              <p14:xfrm>
                <a:off x="1129606" y="1138154"/>
                <a:ext cx="152640" cy="230400"/>
              </p14:xfrm>
            </p:contentPart>
          </mc:Choice>
          <mc:Fallback xmlns="">
            <p:pic>
              <p:nvPicPr>
                <p:cNvPr id="574" name="Freihand 573">
                  <a:extLst>
                    <a:ext uri="{FF2B5EF4-FFF2-40B4-BE49-F238E27FC236}">
                      <a16:creationId xmlns:a16="http://schemas.microsoft.com/office/drawing/2014/main" id="{C69EF2D3-4ECF-4CE5-B839-58D96CCCACFD}"/>
                    </a:ext>
                  </a:extLst>
                </p:cNvPr>
                <p:cNvPicPr/>
                <p:nvPr/>
              </p:nvPicPr>
              <p:blipFill>
                <a:blip r:embed="rId538"/>
                <a:stretch>
                  <a:fillRect/>
                </a:stretch>
              </p:blipFill>
              <p:spPr>
                <a:xfrm>
                  <a:off x="1120606" y="1129154"/>
                  <a:ext cx="17028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9">
              <p14:nvContentPartPr>
                <p14:cNvPr id="576" name="Freihand 575">
                  <a:extLst>
                    <a:ext uri="{FF2B5EF4-FFF2-40B4-BE49-F238E27FC236}">
                      <a16:creationId xmlns:a16="http://schemas.microsoft.com/office/drawing/2014/main" id="{F77F5E9A-C3D5-4AA5-B3AF-7578AC3ECB11}"/>
                    </a:ext>
                  </a:extLst>
                </p14:cNvPr>
                <p14:cNvContentPartPr/>
                <p14:nvPr/>
              </p14:nvContentPartPr>
              <p14:xfrm>
                <a:off x="1355326" y="999554"/>
                <a:ext cx="89640" cy="245520"/>
              </p14:xfrm>
            </p:contentPart>
          </mc:Choice>
          <mc:Fallback xmlns="">
            <p:pic>
              <p:nvPicPr>
                <p:cNvPr id="576" name="Freihand 575">
                  <a:extLst>
                    <a:ext uri="{FF2B5EF4-FFF2-40B4-BE49-F238E27FC236}">
                      <a16:creationId xmlns:a16="http://schemas.microsoft.com/office/drawing/2014/main" id="{F77F5E9A-C3D5-4AA5-B3AF-7578AC3ECB11}"/>
                    </a:ext>
                  </a:extLst>
                </p:cNvPr>
                <p:cNvPicPr/>
                <p:nvPr/>
              </p:nvPicPr>
              <p:blipFill>
                <a:blip r:embed="rId540"/>
                <a:stretch>
                  <a:fillRect/>
                </a:stretch>
              </p:blipFill>
              <p:spPr>
                <a:xfrm>
                  <a:off x="1346686" y="990554"/>
                  <a:ext cx="10728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1">
              <p14:nvContentPartPr>
                <p14:cNvPr id="577" name="Freihand 576">
                  <a:extLst>
                    <a:ext uri="{FF2B5EF4-FFF2-40B4-BE49-F238E27FC236}">
                      <a16:creationId xmlns:a16="http://schemas.microsoft.com/office/drawing/2014/main" id="{4A19CF1A-903F-4DCF-9D02-B01CCE3D822B}"/>
                    </a:ext>
                  </a:extLst>
                </p14:cNvPr>
                <p14:cNvContentPartPr/>
                <p14:nvPr/>
              </p14:nvContentPartPr>
              <p14:xfrm>
                <a:off x="1495006" y="1152194"/>
                <a:ext cx="30960" cy="92160"/>
              </p14:xfrm>
            </p:contentPart>
          </mc:Choice>
          <mc:Fallback xmlns="">
            <p:pic>
              <p:nvPicPr>
                <p:cNvPr id="577" name="Freihand 576">
                  <a:extLst>
                    <a:ext uri="{FF2B5EF4-FFF2-40B4-BE49-F238E27FC236}">
                      <a16:creationId xmlns:a16="http://schemas.microsoft.com/office/drawing/2014/main" id="{4A19CF1A-903F-4DCF-9D02-B01CCE3D822B}"/>
                    </a:ext>
                  </a:extLst>
                </p:cNvPr>
                <p:cNvPicPr/>
                <p:nvPr/>
              </p:nvPicPr>
              <p:blipFill>
                <a:blip r:embed="rId542"/>
                <a:stretch>
                  <a:fillRect/>
                </a:stretch>
              </p:blipFill>
              <p:spPr>
                <a:xfrm>
                  <a:off x="1486006" y="1143554"/>
                  <a:ext cx="486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3">
              <p14:nvContentPartPr>
                <p14:cNvPr id="578" name="Freihand 577">
                  <a:extLst>
                    <a:ext uri="{FF2B5EF4-FFF2-40B4-BE49-F238E27FC236}">
                      <a16:creationId xmlns:a16="http://schemas.microsoft.com/office/drawing/2014/main" id="{7237D8E7-4A3C-43F9-94D1-CDA002A68765}"/>
                    </a:ext>
                  </a:extLst>
                </p14:cNvPr>
                <p14:cNvContentPartPr/>
                <p14:nvPr/>
              </p14:nvContentPartPr>
              <p14:xfrm>
                <a:off x="1471966" y="1056074"/>
                <a:ext cx="11520" cy="39240"/>
              </p14:xfrm>
            </p:contentPart>
          </mc:Choice>
          <mc:Fallback xmlns="">
            <p:pic>
              <p:nvPicPr>
                <p:cNvPr id="578" name="Freihand 577">
                  <a:extLst>
                    <a:ext uri="{FF2B5EF4-FFF2-40B4-BE49-F238E27FC236}">
                      <a16:creationId xmlns:a16="http://schemas.microsoft.com/office/drawing/2014/main" id="{7237D8E7-4A3C-43F9-94D1-CDA002A68765}"/>
                    </a:ext>
                  </a:extLst>
                </p:cNvPr>
                <p:cNvPicPr/>
                <p:nvPr/>
              </p:nvPicPr>
              <p:blipFill>
                <a:blip r:embed="rId544"/>
                <a:stretch>
                  <a:fillRect/>
                </a:stretch>
              </p:blipFill>
              <p:spPr>
                <a:xfrm>
                  <a:off x="1462966" y="1047434"/>
                  <a:ext cx="2916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5">
              <p14:nvContentPartPr>
                <p14:cNvPr id="580" name="Freihand 579">
                  <a:extLst>
                    <a:ext uri="{FF2B5EF4-FFF2-40B4-BE49-F238E27FC236}">
                      <a16:creationId xmlns:a16="http://schemas.microsoft.com/office/drawing/2014/main" id="{71806275-53B6-4B61-994E-37509090FC68}"/>
                    </a:ext>
                  </a:extLst>
                </p14:cNvPr>
                <p14:cNvContentPartPr/>
                <p14:nvPr/>
              </p14:nvContentPartPr>
              <p14:xfrm>
                <a:off x="1568806" y="1120154"/>
                <a:ext cx="144000" cy="152280"/>
              </p14:xfrm>
            </p:contentPart>
          </mc:Choice>
          <mc:Fallback xmlns="">
            <p:pic>
              <p:nvPicPr>
                <p:cNvPr id="580" name="Freihand 579">
                  <a:extLst>
                    <a:ext uri="{FF2B5EF4-FFF2-40B4-BE49-F238E27FC236}">
                      <a16:creationId xmlns:a16="http://schemas.microsoft.com/office/drawing/2014/main" id="{71806275-53B6-4B61-994E-37509090FC68}"/>
                    </a:ext>
                  </a:extLst>
                </p:cNvPr>
                <p:cNvPicPr/>
                <p:nvPr/>
              </p:nvPicPr>
              <p:blipFill>
                <a:blip r:embed="rId546"/>
                <a:stretch>
                  <a:fillRect/>
                </a:stretch>
              </p:blipFill>
              <p:spPr>
                <a:xfrm>
                  <a:off x="1559806" y="1111514"/>
                  <a:ext cx="16164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7">
              <p14:nvContentPartPr>
                <p14:cNvPr id="581" name="Freihand 580">
                  <a:extLst>
                    <a:ext uri="{FF2B5EF4-FFF2-40B4-BE49-F238E27FC236}">
                      <a16:creationId xmlns:a16="http://schemas.microsoft.com/office/drawing/2014/main" id="{2F0843D2-C7D9-4F9C-BA76-62AFCFCD2202}"/>
                    </a:ext>
                  </a:extLst>
                </p14:cNvPr>
                <p14:cNvContentPartPr/>
                <p14:nvPr/>
              </p14:nvContentPartPr>
              <p14:xfrm>
                <a:off x="1739086" y="1144994"/>
                <a:ext cx="117720" cy="122040"/>
              </p14:xfrm>
            </p:contentPart>
          </mc:Choice>
          <mc:Fallback xmlns="">
            <p:pic>
              <p:nvPicPr>
                <p:cNvPr id="581" name="Freihand 580">
                  <a:extLst>
                    <a:ext uri="{FF2B5EF4-FFF2-40B4-BE49-F238E27FC236}">
                      <a16:creationId xmlns:a16="http://schemas.microsoft.com/office/drawing/2014/main" id="{2F0843D2-C7D9-4F9C-BA76-62AFCFCD2202}"/>
                    </a:ext>
                  </a:extLst>
                </p:cNvPr>
                <p:cNvPicPr/>
                <p:nvPr/>
              </p:nvPicPr>
              <p:blipFill>
                <a:blip r:embed="rId548"/>
                <a:stretch>
                  <a:fillRect/>
                </a:stretch>
              </p:blipFill>
              <p:spPr>
                <a:xfrm>
                  <a:off x="1730446" y="1136354"/>
                  <a:ext cx="13536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9">
              <p14:nvContentPartPr>
                <p14:cNvPr id="582" name="Freihand 581">
                  <a:extLst>
                    <a:ext uri="{FF2B5EF4-FFF2-40B4-BE49-F238E27FC236}">
                      <a16:creationId xmlns:a16="http://schemas.microsoft.com/office/drawing/2014/main" id="{20270B68-636F-4248-8CA0-329AB7C8E1A1}"/>
                    </a:ext>
                  </a:extLst>
                </p14:cNvPr>
                <p14:cNvContentPartPr/>
                <p14:nvPr/>
              </p14:nvContentPartPr>
              <p14:xfrm>
                <a:off x="1875166" y="1160834"/>
                <a:ext cx="47160" cy="101160"/>
              </p14:xfrm>
            </p:contentPart>
          </mc:Choice>
          <mc:Fallback xmlns="">
            <p:pic>
              <p:nvPicPr>
                <p:cNvPr id="582" name="Freihand 581">
                  <a:extLst>
                    <a:ext uri="{FF2B5EF4-FFF2-40B4-BE49-F238E27FC236}">
                      <a16:creationId xmlns:a16="http://schemas.microsoft.com/office/drawing/2014/main" id="{20270B68-636F-4248-8CA0-329AB7C8E1A1}"/>
                    </a:ext>
                  </a:extLst>
                </p:cNvPr>
                <p:cNvPicPr/>
                <p:nvPr/>
              </p:nvPicPr>
              <p:blipFill>
                <a:blip r:embed="rId550"/>
                <a:stretch>
                  <a:fillRect/>
                </a:stretch>
              </p:blipFill>
              <p:spPr>
                <a:xfrm>
                  <a:off x="1866166" y="1152194"/>
                  <a:ext cx="6480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1">
              <p14:nvContentPartPr>
                <p14:cNvPr id="584" name="Freihand 583">
                  <a:extLst>
                    <a:ext uri="{FF2B5EF4-FFF2-40B4-BE49-F238E27FC236}">
                      <a16:creationId xmlns:a16="http://schemas.microsoft.com/office/drawing/2014/main" id="{608B5B73-C95B-41A0-8C15-817B1DA90BBE}"/>
                    </a:ext>
                  </a:extLst>
                </p14:cNvPr>
                <p14:cNvContentPartPr/>
                <p14:nvPr/>
              </p14:nvContentPartPr>
              <p14:xfrm>
                <a:off x="2003326" y="1014674"/>
                <a:ext cx="16920" cy="240480"/>
              </p14:xfrm>
            </p:contentPart>
          </mc:Choice>
          <mc:Fallback xmlns="">
            <p:pic>
              <p:nvPicPr>
                <p:cNvPr id="584" name="Freihand 583">
                  <a:extLst>
                    <a:ext uri="{FF2B5EF4-FFF2-40B4-BE49-F238E27FC236}">
                      <a16:creationId xmlns:a16="http://schemas.microsoft.com/office/drawing/2014/main" id="{608B5B73-C95B-41A0-8C15-817B1DA90BBE}"/>
                    </a:ext>
                  </a:extLst>
                </p:cNvPr>
                <p:cNvPicPr/>
                <p:nvPr/>
              </p:nvPicPr>
              <p:blipFill>
                <a:blip r:embed="rId552"/>
                <a:stretch>
                  <a:fillRect/>
                </a:stretch>
              </p:blipFill>
              <p:spPr>
                <a:xfrm>
                  <a:off x="1994326" y="1006034"/>
                  <a:ext cx="3456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3">
              <p14:nvContentPartPr>
                <p14:cNvPr id="585" name="Freihand 584">
                  <a:extLst>
                    <a:ext uri="{FF2B5EF4-FFF2-40B4-BE49-F238E27FC236}">
                      <a16:creationId xmlns:a16="http://schemas.microsoft.com/office/drawing/2014/main" id="{4ABCA48A-1077-4617-8B1F-89E8A80994A8}"/>
                    </a:ext>
                  </a:extLst>
                </p14:cNvPr>
                <p14:cNvContentPartPr/>
                <p14:nvPr/>
              </p14:nvContentPartPr>
              <p14:xfrm>
                <a:off x="1956886" y="1077314"/>
                <a:ext cx="155520" cy="9720"/>
              </p14:xfrm>
            </p:contentPart>
          </mc:Choice>
          <mc:Fallback xmlns="">
            <p:pic>
              <p:nvPicPr>
                <p:cNvPr id="585" name="Freihand 584">
                  <a:extLst>
                    <a:ext uri="{FF2B5EF4-FFF2-40B4-BE49-F238E27FC236}">
                      <a16:creationId xmlns:a16="http://schemas.microsoft.com/office/drawing/2014/main" id="{4ABCA48A-1077-4617-8B1F-89E8A80994A8}"/>
                    </a:ext>
                  </a:extLst>
                </p:cNvPr>
                <p:cNvPicPr/>
                <p:nvPr/>
              </p:nvPicPr>
              <p:blipFill>
                <a:blip r:embed="rId554"/>
                <a:stretch>
                  <a:fillRect/>
                </a:stretch>
              </p:blipFill>
              <p:spPr>
                <a:xfrm>
                  <a:off x="1947886" y="1068674"/>
                  <a:ext cx="17316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5">
              <p14:nvContentPartPr>
                <p14:cNvPr id="587" name="Freihand 586">
                  <a:extLst>
                    <a:ext uri="{FF2B5EF4-FFF2-40B4-BE49-F238E27FC236}">
                      <a16:creationId xmlns:a16="http://schemas.microsoft.com/office/drawing/2014/main" id="{254A02D6-739C-46F9-A787-902BE9118DD5}"/>
                    </a:ext>
                  </a:extLst>
                </p14:cNvPr>
                <p14:cNvContentPartPr/>
                <p14:nvPr/>
              </p14:nvContentPartPr>
              <p14:xfrm>
                <a:off x="2088286" y="1141394"/>
                <a:ext cx="27720" cy="103680"/>
              </p14:xfrm>
            </p:contentPart>
          </mc:Choice>
          <mc:Fallback xmlns="">
            <p:pic>
              <p:nvPicPr>
                <p:cNvPr id="587" name="Freihand 586">
                  <a:extLst>
                    <a:ext uri="{FF2B5EF4-FFF2-40B4-BE49-F238E27FC236}">
                      <a16:creationId xmlns:a16="http://schemas.microsoft.com/office/drawing/2014/main" id="{254A02D6-739C-46F9-A787-902BE9118DD5}"/>
                    </a:ext>
                  </a:extLst>
                </p:cNvPr>
                <p:cNvPicPr/>
                <p:nvPr/>
              </p:nvPicPr>
              <p:blipFill>
                <a:blip r:embed="rId556"/>
                <a:stretch>
                  <a:fillRect/>
                </a:stretch>
              </p:blipFill>
              <p:spPr>
                <a:xfrm>
                  <a:off x="2079646" y="1132394"/>
                  <a:ext cx="4536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7">
              <p14:nvContentPartPr>
                <p14:cNvPr id="588" name="Freihand 587">
                  <a:extLst>
                    <a:ext uri="{FF2B5EF4-FFF2-40B4-BE49-F238E27FC236}">
                      <a16:creationId xmlns:a16="http://schemas.microsoft.com/office/drawing/2014/main" id="{1C68E0AF-8FF2-4547-A6FB-3DBCDD2FBAFE}"/>
                    </a:ext>
                  </a:extLst>
                </p14:cNvPr>
                <p14:cNvContentPartPr/>
                <p14:nvPr/>
              </p14:nvContentPartPr>
              <p14:xfrm>
                <a:off x="2084686" y="1106114"/>
                <a:ext cx="6480" cy="720"/>
              </p14:xfrm>
            </p:contentPart>
          </mc:Choice>
          <mc:Fallback xmlns="">
            <p:pic>
              <p:nvPicPr>
                <p:cNvPr id="588" name="Freihand 587">
                  <a:extLst>
                    <a:ext uri="{FF2B5EF4-FFF2-40B4-BE49-F238E27FC236}">
                      <a16:creationId xmlns:a16="http://schemas.microsoft.com/office/drawing/2014/main" id="{1C68E0AF-8FF2-4547-A6FB-3DBCDD2FBAFE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2076046" y="1097114"/>
                  <a:ext cx="2412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8">
              <p14:nvContentPartPr>
                <p14:cNvPr id="590" name="Freihand 589">
                  <a:extLst>
                    <a:ext uri="{FF2B5EF4-FFF2-40B4-BE49-F238E27FC236}">
                      <a16:creationId xmlns:a16="http://schemas.microsoft.com/office/drawing/2014/main" id="{FFA3D3D5-ED43-4FDA-90FB-CBEE47A533EE}"/>
                    </a:ext>
                  </a:extLst>
                </p14:cNvPr>
                <p14:cNvContentPartPr/>
                <p14:nvPr/>
              </p14:nvContentPartPr>
              <p14:xfrm>
                <a:off x="2152006" y="1162994"/>
                <a:ext cx="111240" cy="84600"/>
              </p14:xfrm>
            </p:contentPart>
          </mc:Choice>
          <mc:Fallback xmlns="">
            <p:pic>
              <p:nvPicPr>
                <p:cNvPr id="590" name="Freihand 589">
                  <a:extLst>
                    <a:ext uri="{FF2B5EF4-FFF2-40B4-BE49-F238E27FC236}">
                      <a16:creationId xmlns:a16="http://schemas.microsoft.com/office/drawing/2014/main" id="{FFA3D3D5-ED43-4FDA-90FB-CBEE47A533EE}"/>
                    </a:ext>
                  </a:extLst>
                </p:cNvPr>
                <p:cNvPicPr/>
                <p:nvPr/>
              </p:nvPicPr>
              <p:blipFill>
                <a:blip r:embed="rId559"/>
                <a:stretch>
                  <a:fillRect/>
                </a:stretch>
              </p:blipFill>
              <p:spPr>
                <a:xfrm>
                  <a:off x="2143006" y="1154354"/>
                  <a:ext cx="12888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0">
              <p14:nvContentPartPr>
                <p14:cNvPr id="596" name="Freihand 595">
                  <a:extLst>
                    <a:ext uri="{FF2B5EF4-FFF2-40B4-BE49-F238E27FC236}">
                      <a16:creationId xmlns:a16="http://schemas.microsoft.com/office/drawing/2014/main" id="{948F6BE2-275D-4655-8BF4-3E223F4C7E05}"/>
                    </a:ext>
                  </a:extLst>
                </p14:cNvPr>
                <p14:cNvContentPartPr/>
                <p14:nvPr/>
              </p14:nvContentPartPr>
              <p14:xfrm>
                <a:off x="2306446" y="1137434"/>
                <a:ext cx="132120" cy="106920"/>
              </p14:xfrm>
            </p:contentPart>
          </mc:Choice>
          <mc:Fallback xmlns="">
            <p:pic>
              <p:nvPicPr>
                <p:cNvPr id="596" name="Freihand 595">
                  <a:extLst>
                    <a:ext uri="{FF2B5EF4-FFF2-40B4-BE49-F238E27FC236}">
                      <a16:creationId xmlns:a16="http://schemas.microsoft.com/office/drawing/2014/main" id="{948F6BE2-275D-4655-8BF4-3E223F4C7E05}"/>
                    </a:ext>
                  </a:extLst>
                </p:cNvPr>
                <p:cNvPicPr/>
                <p:nvPr/>
              </p:nvPicPr>
              <p:blipFill>
                <a:blip r:embed="rId561"/>
                <a:stretch>
                  <a:fillRect/>
                </a:stretch>
              </p:blipFill>
              <p:spPr>
                <a:xfrm>
                  <a:off x="2297806" y="1128434"/>
                  <a:ext cx="149760" cy="124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62">
            <p14:nvContentPartPr>
              <p14:cNvPr id="599" name="Freihand 598">
                <a:extLst>
                  <a:ext uri="{FF2B5EF4-FFF2-40B4-BE49-F238E27FC236}">
                    <a16:creationId xmlns:a16="http://schemas.microsoft.com/office/drawing/2014/main" id="{CF341826-5E83-4607-A9F4-2C74C4D792D2}"/>
                  </a:ext>
                </a:extLst>
              </p14:cNvPr>
              <p14:cNvContentPartPr/>
              <p14:nvPr/>
            </p14:nvContentPartPr>
            <p14:xfrm>
              <a:off x="2029966" y="3895874"/>
              <a:ext cx="35640" cy="1132920"/>
            </p14:xfrm>
          </p:contentPart>
        </mc:Choice>
        <mc:Fallback xmlns="">
          <p:pic>
            <p:nvPicPr>
              <p:cNvPr id="599" name="Freihand 598">
                <a:extLst>
                  <a:ext uri="{FF2B5EF4-FFF2-40B4-BE49-F238E27FC236}">
                    <a16:creationId xmlns:a16="http://schemas.microsoft.com/office/drawing/2014/main" id="{CF341826-5E83-4607-A9F4-2C74C4D792D2}"/>
                  </a:ext>
                </a:extLst>
              </p:cNvPr>
              <p:cNvPicPr/>
              <p:nvPr/>
            </p:nvPicPr>
            <p:blipFill>
              <a:blip r:embed="rId563"/>
              <a:stretch>
                <a:fillRect/>
              </a:stretch>
            </p:blipFill>
            <p:spPr>
              <a:xfrm>
                <a:off x="2021326" y="3886874"/>
                <a:ext cx="53280" cy="115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4">
            <p14:nvContentPartPr>
              <p14:cNvPr id="600" name="Freihand 599">
                <a:extLst>
                  <a:ext uri="{FF2B5EF4-FFF2-40B4-BE49-F238E27FC236}">
                    <a16:creationId xmlns:a16="http://schemas.microsoft.com/office/drawing/2014/main" id="{D34ADB5F-252C-4D77-B8B5-06D4194174A2}"/>
                  </a:ext>
                </a:extLst>
              </p14:cNvPr>
              <p14:cNvContentPartPr/>
              <p14:nvPr/>
            </p14:nvContentPartPr>
            <p14:xfrm>
              <a:off x="2053726" y="5006474"/>
              <a:ext cx="555840" cy="39600"/>
            </p14:xfrm>
          </p:contentPart>
        </mc:Choice>
        <mc:Fallback xmlns="">
          <p:pic>
            <p:nvPicPr>
              <p:cNvPr id="600" name="Freihand 599">
                <a:extLst>
                  <a:ext uri="{FF2B5EF4-FFF2-40B4-BE49-F238E27FC236}">
                    <a16:creationId xmlns:a16="http://schemas.microsoft.com/office/drawing/2014/main" id="{D34ADB5F-252C-4D77-B8B5-06D4194174A2}"/>
                  </a:ext>
                </a:extLst>
              </p:cNvPr>
              <p:cNvPicPr/>
              <p:nvPr/>
            </p:nvPicPr>
            <p:blipFill>
              <a:blip r:embed="rId565"/>
              <a:stretch>
                <a:fillRect/>
              </a:stretch>
            </p:blipFill>
            <p:spPr>
              <a:xfrm>
                <a:off x="2044726" y="4997834"/>
                <a:ext cx="573480" cy="57240"/>
              </a:xfrm>
              <a:prstGeom prst="rect">
                <a:avLst/>
              </a:prstGeom>
            </p:spPr>
          </p:pic>
        </mc:Fallback>
      </mc:AlternateContent>
      <p:grpSp>
        <p:nvGrpSpPr>
          <p:cNvPr id="605" name="Gruppieren 604">
            <a:extLst>
              <a:ext uri="{FF2B5EF4-FFF2-40B4-BE49-F238E27FC236}">
                <a16:creationId xmlns:a16="http://schemas.microsoft.com/office/drawing/2014/main" id="{DC6FDD77-F333-468A-AB5F-F8C3D30119EF}"/>
              </a:ext>
            </a:extLst>
          </p:cNvPr>
          <p:cNvGrpSpPr/>
          <p:nvPr/>
        </p:nvGrpSpPr>
        <p:grpSpPr>
          <a:xfrm>
            <a:off x="1041046" y="4992434"/>
            <a:ext cx="1020600" cy="464040"/>
            <a:chOff x="1041046" y="4992434"/>
            <a:chExt cx="1020600" cy="464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6">
              <p14:nvContentPartPr>
                <p14:cNvPr id="601" name="Freihand 600">
                  <a:extLst>
                    <a:ext uri="{FF2B5EF4-FFF2-40B4-BE49-F238E27FC236}">
                      <a16:creationId xmlns:a16="http://schemas.microsoft.com/office/drawing/2014/main" id="{355A9024-4F4D-4AE0-8B85-4917B1CD8A5E}"/>
                    </a:ext>
                  </a:extLst>
                </p14:cNvPr>
                <p14:cNvContentPartPr/>
                <p14:nvPr/>
              </p14:nvContentPartPr>
              <p14:xfrm>
                <a:off x="1048966" y="5117714"/>
                <a:ext cx="34560" cy="338760"/>
              </p14:xfrm>
            </p:contentPart>
          </mc:Choice>
          <mc:Fallback xmlns="">
            <p:pic>
              <p:nvPicPr>
                <p:cNvPr id="601" name="Freihand 600">
                  <a:extLst>
                    <a:ext uri="{FF2B5EF4-FFF2-40B4-BE49-F238E27FC236}">
                      <a16:creationId xmlns:a16="http://schemas.microsoft.com/office/drawing/2014/main" id="{355A9024-4F4D-4AE0-8B85-4917B1CD8A5E}"/>
                    </a:ext>
                  </a:extLst>
                </p:cNvPr>
                <p:cNvPicPr/>
                <p:nvPr/>
              </p:nvPicPr>
              <p:blipFill>
                <a:blip r:embed="rId567"/>
                <a:stretch>
                  <a:fillRect/>
                </a:stretch>
              </p:blipFill>
              <p:spPr>
                <a:xfrm>
                  <a:off x="1039966" y="5109074"/>
                  <a:ext cx="5220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8">
              <p14:nvContentPartPr>
                <p14:cNvPr id="602" name="Freihand 601">
                  <a:extLst>
                    <a:ext uri="{FF2B5EF4-FFF2-40B4-BE49-F238E27FC236}">
                      <a16:creationId xmlns:a16="http://schemas.microsoft.com/office/drawing/2014/main" id="{42B33560-10F3-4065-807E-7235FAEFCF42}"/>
                    </a:ext>
                  </a:extLst>
                </p14:cNvPr>
                <p14:cNvContentPartPr/>
                <p14:nvPr/>
              </p14:nvContentPartPr>
              <p14:xfrm>
                <a:off x="1045006" y="5115554"/>
                <a:ext cx="360" cy="360"/>
              </p14:xfrm>
            </p:contentPart>
          </mc:Choice>
          <mc:Fallback xmlns="">
            <p:pic>
              <p:nvPicPr>
                <p:cNvPr id="602" name="Freihand 601">
                  <a:extLst>
                    <a:ext uri="{FF2B5EF4-FFF2-40B4-BE49-F238E27FC236}">
                      <a16:creationId xmlns:a16="http://schemas.microsoft.com/office/drawing/2014/main" id="{42B33560-10F3-4065-807E-7235FAEFCF42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036366" y="510691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9">
              <p14:nvContentPartPr>
                <p14:cNvPr id="604" name="Freihand 603">
                  <a:extLst>
                    <a:ext uri="{FF2B5EF4-FFF2-40B4-BE49-F238E27FC236}">
                      <a16:creationId xmlns:a16="http://schemas.microsoft.com/office/drawing/2014/main" id="{4AAB2513-295C-439B-A9DA-FDD428F43774}"/>
                    </a:ext>
                  </a:extLst>
                </p14:cNvPr>
                <p14:cNvContentPartPr/>
                <p14:nvPr/>
              </p14:nvContentPartPr>
              <p14:xfrm>
                <a:off x="1041046" y="4992434"/>
                <a:ext cx="1020600" cy="134280"/>
              </p14:xfrm>
            </p:contentPart>
          </mc:Choice>
          <mc:Fallback xmlns="">
            <p:pic>
              <p:nvPicPr>
                <p:cNvPr id="604" name="Freihand 603">
                  <a:extLst>
                    <a:ext uri="{FF2B5EF4-FFF2-40B4-BE49-F238E27FC236}">
                      <a16:creationId xmlns:a16="http://schemas.microsoft.com/office/drawing/2014/main" id="{4AAB2513-295C-439B-A9DA-FDD428F43774}"/>
                    </a:ext>
                  </a:extLst>
                </p:cNvPr>
                <p:cNvPicPr/>
                <p:nvPr/>
              </p:nvPicPr>
              <p:blipFill>
                <a:blip r:embed="rId570"/>
                <a:stretch>
                  <a:fillRect/>
                </a:stretch>
              </p:blipFill>
              <p:spPr>
                <a:xfrm>
                  <a:off x="1032406" y="4983794"/>
                  <a:ext cx="1038240" cy="151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71">
            <p14:nvContentPartPr>
              <p14:cNvPr id="606" name="Freihand 605">
                <a:extLst>
                  <a:ext uri="{FF2B5EF4-FFF2-40B4-BE49-F238E27FC236}">
                    <a16:creationId xmlns:a16="http://schemas.microsoft.com/office/drawing/2014/main" id="{0AECA29F-EAE1-478D-8283-67BAF1DFBB85}"/>
                  </a:ext>
                </a:extLst>
              </p14:cNvPr>
              <p14:cNvContentPartPr/>
              <p14:nvPr/>
            </p14:nvContentPartPr>
            <p14:xfrm>
              <a:off x="2581846" y="5030594"/>
              <a:ext cx="49320" cy="17640"/>
            </p14:xfrm>
          </p:contentPart>
        </mc:Choice>
        <mc:Fallback xmlns="">
          <p:pic>
            <p:nvPicPr>
              <p:cNvPr id="606" name="Freihand 605">
                <a:extLst>
                  <a:ext uri="{FF2B5EF4-FFF2-40B4-BE49-F238E27FC236}">
                    <a16:creationId xmlns:a16="http://schemas.microsoft.com/office/drawing/2014/main" id="{0AECA29F-EAE1-478D-8283-67BAF1DFBB85}"/>
                  </a:ext>
                </a:extLst>
              </p:cNvPr>
              <p:cNvPicPr/>
              <p:nvPr/>
            </p:nvPicPr>
            <p:blipFill>
              <a:blip r:embed="rId572"/>
              <a:stretch>
                <a:fillRect/>
              </a:stretch>
            </p:blipFill>
            <p:spPr>
              <a:xfrm>
                <a:off x="2573206" y="5021594"/>
                <a:ext cx="66960" cy="3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3">
            <p14:nvContentPartPr>
              <p14:cNvPr id="607" name="Freihand 606">
                <a:extLst>
                  <a:ext uri="{FF2B5EF4-FFF2-40B4-BE49-F238E27FC236}">
                    <a16:creationId xmlns:a16="http://schemas.microsoft.com/office/drawing/2014/main" id="{6FEEF5BA-8D11-4001-B54D-51D5C9E09112}"/>
                  </a:ext>
                </a:extLst>
              </p14:cNvPr>
              <p14:cNvContentPartPr/>
              <p14:nvPr/>
            </p14:nvContentPartPr>
            <p14:xfrm>
              <a:off x="3268006" y="5014394"/>
              <a:ext cx="780120" cy="40320"/>
            </p14:xfrm>
          </p:contentPart>
        </mc:Choice>
        <mc:Fallback xmlns="">
          <p:pic>
            <p:nvPicPr>
              <p:cNvPr id="607" name="Freihand 606">
                <a:extLst>
                  <a:ext uri="{FF2B5EF4-FFF2-40B4-BE49-F238E27FC236}">
                    <a16:creationId xmlns:a16="http://schemas.microsoft.com/office/drawing/2014/main" id="{6FEEF5BA-8D11-4001-B54D-51D5C9E09112}"/>
                  </a:ext>
                </a:extLst>
              </p:cNvPr>
              <p:cNvPicPr/>
              <p:nvPr/>
            </p:nvPicPr>
            <p:blipFill>
              <a:blip r:embed="rId574"/>
              <a:stretch>
                <a:fillRect/>
              </a:stretch>
            </p:blipFill>
            <p:spPr>
              <a:xfrm>
                <a:off x="3259006" y="5005394"/>
                <a:ext cx="797760" cy="5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5">
            <p14:nvContentPartPr>
              <p14:cNvPr id="608" name="Freihand 607">
                <a:extLst>
                  <a:ext uri="{FF2B5EF4-FFF2-40B4-BE49-F238E27FC236}">
                    <a16:creationId xmlns:a16="http://schemas.microsoft.com/office/drawing/2014/main" id="{DC5B628D-2984-4D07-9130-D8B311B65F98}"/>
                  </a:ext>
                </a:extLst>
              </p14:cNvPr>
              <p14:cNvContentPartPr/>
              <p14:nvPr/>
            </p14:nvContentPartPr>
            <p14:xfrm>
              <a:off x="4692166" y="5027714"/>
              <a:ext cx="480600" cy="29160"/>
            </p14:xfrm>
          </p:contentPart>
        </mc:Choice>
        <mc:Fallback xmlns="">
          <p:pic>
            <p:nvPicPr>
              <p:cNvPr id="608" name="Freihand 607">
                <a:extLst>
                  <a:ext uri="{FF2B5EF4-FFF2-40B4-BE49-F238E27FC236}">
                    <a16:creationId xmlns:a16="http://schemas.microsoft.com/office/drawing/2014/main" id="{DC5B628D-2984-4D07-9130-D8B311B65F98}"/>
                  </a:ext>
                </a:extLst>
              </p:cNvPr>
              <p:cNvPicPr/>
              <p:nvPr/>
            </p:nvPicPr>
            <p:blipFill>
              <a:blip r:embed="rId576"/>
              <a:stretch>
                <a:fillRect/>
              </a:stretch>
            </p:blipFill>
            <p:spPr>
              <a:xfrm>
                <a:off x="4683526" y="5018714"/>
                <a:ext cx="49824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7">
            <p14:nvContentPartPr>
              <p14:cNvPr id="611" name="Freihand 610">
                <a:extLst>
                  <a:ext uri="{FF2B5EF4-FFF2-40B4-BE49-F238E27FC236}">
                    <a16:creationId xmlns:a16="http://schemas.microsoft.com/office/drawing/2014/main" id="{5C6026D7-6689-46A5-92CA-5C7E0E5D282D}"/>
                  </a:ext>
                </a:extLst>
              </p14:cNvPr>
              <p14:cNvContentPartPr/>
              <p14:nvPr/>
            </p14:nvContentPartPr>
            <p14:xfrm>
              <a:off x="7422406" y="3745034"/>
              <a:ext cx="8640" cy="151920"/>
            </p14:xfrm>
          </p:contentPart>
        </mc:Choice>
        <mc:Fallback xmlns="">
          <p:pic>
            <p:nvPicPr>
              <p:cNvPr id="611" name="Freihand 610">
                <a:extLst>
                  <a:ext uri="{FF2B5EF4-FFF2-40B4-BE49-F238E27FC236}">
                    <a16:creationId xmlns:a16="http://schemas.microsoft.com/office/drawing/2014/main" id="{5C6026D7-6689-46A5-92CA-5C7E0E5D282D}"/>
                  </a:ext>
                </a:extLst>
              </p:cNvPr>
              <p:cNvPicPr/>
              <p:nvPr/>
            </p:nvPicPr>
            <p:blipFill>
              <a:blip r:embed="rId578"/>
              <a:stretch>
                <a:fillRect/>
              </a:stretch>
            </p:blipFill>
            <p:spPr>
              <a:xfrm>
                <a:off x="7413766" y="3736394"/>
                <a:ext cx="26280" cy="16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9">
            <p14:nvContentPartPr>
              <p14:cNvPr id="612" name="Freihand 611">
                <a:extLst>
                  <a:ext uri="{FF2B5EF4-FFF2-40B4-BE49-F238E27FC236}">
                    <a16:creationId xmlns:a16="http://schemas.microsoft.com/office/drawing/2014/main" id="{164D4529-B11B-4125-BD8B-1CD27BF458CA}"/>
                  </a:ext>
                </a:extLst>
              </p14:cNvPr>
              <p14:cNvContentPartPr/>
              <p14:nvPr/>
            </p14:nvContentPartPr>
            <p14:xfrm>
              <a:off x="7437526" y="2905154"/>
              <a:ext cx="32040" cy="133560"/>
            </p14:xfrm>
          </p:contentPart>
        </mc:Choice>
        <mc:Fallback xmlns="">
          <p:pic>
            <p:nvPicPr>
              <p:cNvPr id="612" name="Freihand 611">
                <a:extLst>
                  <a:ext uri="{FF2B5EF4-FFF2-40B4-BE49-F238E27FC236}">
                    <a16:creationId xmlns:a16="http://schemas.microsoft.com/office/drawing/2014/main" id="{164D4529-B11B-4125-BD8B-1CD27BF458CA}"/>
                  </a:ext>
                </a:extLst>
              </p:cNvPr>
              <p:cNvPicPr/>
              <p:nvPr/>
            </p:nvPicPr>
            <p:blipFill>
              <a:blip r:embed="rId580"/>
              <a:stretch>
                <a:fillRect/>
              </a:stretch>
            </p:blipFill>
            <p:spPr>
              <a:xfrm>
                <a:off x="7428526" y="2896154"/>
                <a:ext cx="49680" cy="1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1">
            <p14:nvContentPartPr>
              <p14:cNvPr id="617" name="Freihand 616">
                <a:extLst>
                  <a:ext uri="{FF2B5EF4-FFF2-40B4-BE49-F238E27FC236}">
                    <a16:creationId xmlns:a16="http://schemas.microsoft.com/office/drawing/2014/main" id="{FAB49338-3D74-4D8E-B1E7-60B7854360E6}"/>
                  </a:ext>
                </a:extLst>
              </p14:cNvPr>
              <p14:cNvContentPartPr/>
              <p14:nvPr/>
            </p14:nvContentPartPr>
            <p14:xfrm>
              <a:off x="10883788" y="4570514"/>
              <a:ext cx="37800" cy="871560"/>
            </p14:xfrm>
          </p:contentPart>
        </mc:Choice>
        <mc:Fallback xmlns="">
          <p:pic>
            <p:nvPicPr>
              <p:cNvPr id="617" name="Freihand 616">
                <a:extLst>
                  <a:ext uri="{FF2B5EF4-FFF2-40B4-BE49-F238E27FC236}">
                    <a16:creationId xmlns:a16="http://schemas.microsoft.com/office/drawing/2014/main" id="{FAB49338-3D74-4D8E-B1E7-60B7854360E6}"/>
                  </a:ext>
                </a:extLst>
              </p:cNvPr>
              <p:cNvPicPr/>
              <p:nvPr/>
            </p:nvPicPr>
            <p:blipFill>
              <a:blip r:embed="rId582"/>
              <a:stretch>
                <a:fillRect/>
              </a:stretch>
            </p:blipFill>
            <p:spPr>
              <a:xfrm>
                <a:off x="10875148" y="4561514"/>
                <a:ext cx="55440" cy="88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3">
            <p14:nvContentPartPr>
              <p14:cNvPr id="618" name="Freihand 617">
                <a:extLst>
                  <a:ext uri="{FF2B5EF4-FFF2-40B4-BE49-F238E27FC236}">
                    <a16:creationId xmlns:a16="http://schemas.microsoft.com/office/drawing/2014/main" id="{DA7DF273-B3F0-4EAB-8773-BBDC52BBDADE}"/>
                  </a:ext>
                </a:extLst>
              </p14:cNvPr>
              <p14:cNvContentPartPr/>
              <p14:nvPr/>
            </p14:nvContentPartPr>
            <p14:xfrm>
              <a:off x="2868406" y="723194"/>
              <a:ext cx="20520" cy="138240"/>
            </p14:xfrm>
          </p:contentPart>
        </mc:Choice>
        <mc:Fallback xmlns="">
          <p:pic>
            <p:nvPicPr>
              <p:cNvPr id="618" name="Freihand 617">
                <a:extLst>
                  <a:ext uri="{FF2B5EF4-FFF2-40B4-BE49-F238E27FC236}">
                    <a16:creationId xmlns:a16="http://schemas.microsoft.com/office/drawing/2014/main" id="{DA7DF273-B3F0-4EAB-8773-BBDC52BBDADE}"/>
                  </a:ext>
                </a:extLst>
              </p:cNvPr>
              <p:cNvPicPr/>
              <p:nvPr/>
            </p:nvPicPr>
            <p:blipFill>
              <a:blip r:embed="rId584"/>
              <a:stretch>
                <a:fillRect/>
              </a:stretch>
            </p:blipFill>
            <p:spPr>
              <a:xfrm>
                <a:off x="2859406" y="714194"/>
                <a:ext cx="3816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5">
            <p14:nvContentPartPr>
              <p14:cNvPr id="619" name="Freihand 618">
                <a:extLst>
                  <a:ext uri="{FF2B5EF4-FFF2-40B4-BE49-F238E27FC236}">
                    <a16:creationId xmlns:a16="http://schemas.microsoft.com/office/drawing/2014/main" id="{78BC53E3-9055-4F5F-8A5C-B7B882E1DD2E}"/>
                  </a:ext>
                </a:extLst>
              </p14:cNvPr>
              <p14:cNvContentPartPr/>
              <p14:nvPr/>
            </p14:nvContentPartPr>
            <p14:xfrm>
              <a:off x="2883886" y="1032794"/>
              <a:ext cx="10800" cy="199080"/>
            </p14:xfrm>
          </p:contentPart>
        </mc:Choice>
        <mc:Fallback xmlns="">
          <p:pic>
            <p:nvPicPr>
              <p:cNvPr id="619" name="Freihand 618">
                <a:extLst>
                  <a:ext uri="{FF2B5EF4-FFF2-40B4-BE49-F238E27FC236}">
                    <a16:creationId xmlns:a16="http://schemas.microsoft.com/office/drawing/2014/main" id="{78BC53E3-9055-4F5F-8A5C-B7B882E1DD2E}"/>
                  </a:ext>
                </a:extLst>
              </p:cNvPr>
              <p:cNvPicPr/>
              <p:nvPr/>
            </p:nvPicPr>
            <p:blipFill>
              <a:blip r:embed="rId586"/>
              <a:stretch>
                <a:fillRect/>
              </a:stretch>
            </p:blipFill>
            <p:spPr>
              <a:xfrm>
                <a:off x="2874886" y="1024154"/>
                <a:ext cx="28440" cy="216720"/>
              </a:xfrm>
              <a:prstGeom prst="rect">
                <a:avLst/>
              </a:prstGeom>
            </p:spPr>
          </p:pic>
        </mc:Fallback>
      </mc:AlternateContent>
      <p:grpSp>
        <p:nvGrpSpPr>
          <p:cNvPr id="635" name="Gruppieren 634">
            <a:extLst>
              <a:ext uri="{FF2B5EF4-FFF2-40B4-BE49-F238E27FC236}">
                <a16:creationId xmlns:a16="http://schemas.microsoft.com/office/drawing/2014/main" id="{661A8606-4B1A-4C8A-8C67-E0D7A4504F30}"/>
              </a:ext>
            </a:extLst>
          </p:cNvPr>
          <p:cNvGrpSpPr/>
          <p:nvPr/>
        </p:nvGrpSpPr>
        <p:grpSpPr>
          <a:xfrm>
            <a:off x="2864446" y="1401434"/>
            <a:ext cx="43560" cy="2315880"/>
            <a:chOff x="2864446" y="1401434"/>
            <a:chExt cx="43560" cy="231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7">
              <p14:nvContentPartPr>
                <p14:cNvPr id="621" name="Freihand 620">
                  <a:extLst>
                    <a:ext uri="{FF2B5EF4-FFF2-40B4-BE49-F238E27FC236}">
                      <a16:creationId xmlns:a16="http://schemas.microsoft.com/office/drawing/2014/main" id="{70D1B0E5-B8ED-4314-BCC2-D6B21103706D}"/>
                    </a:ext>
                  </a:extLst>
                </p14:cNvPr>
                <p14:cNvContentPartPr/>
                <p14:nvPr/>
              </p14:nvContentPartPr>
              <p14:xfrm>
                <a:off x="2874886" y="1401434"/>
                <a:ext cx="9720" cy="166320"/>
              </p14:xfrm>
            </p:contentPart>
          </mc:Choice>
          <mc:Fallback xmlns="">
            <p:pic>
              <p:nvPicPr>
                <p:cNvPr id="621" name="Freihand 620">
                  <a:extLst>
                    <a:ext uri="{FF2B5EF4-FFF2-40B4-BE49-F238E27FC236}">
                      <a16:creationId xmlns:a16="http://schemas.microsoft.com/office/drawing/2014/main" id="{70D1B0E5-B8ED-4314-BCC2-D6B21103706D}"/>
                    </a:ext>
                  </a:extLst>
                </p:cNvPr>
                <p:cNvPicPr/>
                <p:nvPr/>
              </p:nvPicPr>
              <p:blipFill>
                <a:blip r:embed="rId588"/>
                <a:stretch>
                  <a:fillRect/>
                </a:stretch>
              </p:blipFill>
              <p:spPr>
                <a:xfrm>
                  <a:off x="2866246" y="1392434"/>
                  <a:ext cx="2736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9">
              <p14:nvContentPartPr>
                <p14:cNvPr id="622" name="Freihand 621">
                  <a:extLst>
                    <a:ext uri="{FF2B5EF4-FFF2-40B4-BE49-F238E27FC236}">
                      <a16:creationId xmlns:a16="http://schemas.microsoft.com/office/drawing/2014/main" id="{77502896-77FB-461D-9936-BE474D5EADA0}"/>
                    </a:ext>
                  </a:extLst>
                </p14:cNvPr>
                <p14:cNvContentPartPr/>
                <p14:nvPr/>
              </p14:nvContentPartPr>
              <p14:xfrm>
                <a:off x="2866606" y="1709234"/>
                <a:ext cx="10080" cy="190080"/>
              </p14:xfrm>
            </p:contentPart>
          </mc:Choice>
          <mc:Fallback xmlns="">
            <p:pic>
              <p:nvPicPr>
                <p:cNvPr id="622" name="Freihand 621">
                  <a:extLst>
                    <a:ext uri="{FF2B5EF4-FFF2-40B4-BE49-F238E27FC236}">
                      <a16:creationId xmlns:a16="http://schemas.microsoft.com/office/drawing/2014/main" id="{77502896-77FB-461D-9936-BE474D5EADA0}"/>
                    </a:ext>
                  </a:extLst>
                </p:cNvPr>
                <p:cNvPicPr/>
                <p:nvPr/>
              </p:nvPicPr>
              <p:blipFill>
                <a:blip r:embed="rId590"/>
                <a:stretch>
                  <a:fillRect/>
                </a:stretch>
              </p:blipFill>
              <p:spPr>
                <a:xfrm>
                  <a:off x="2857606" y="1700594"/>
                  <a:ext cx="2772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1">
              <p14:nvContentPartPr>
                <p14:cNvPr id="623" name="Freihand 622">
                  <a:extLst>
                    <a:ext uri="{FF2B5EF4-FFF2-40B4-BE49-F238E27FC236}">
                      <a16:creationId xmlns:a16="http://schemas.microsoft.com/office/drawing/2014/main" id="{DD032A98-3042-4D14-84DE-230501C555EB}"/>
                    </a:ext>
                  </a:extLst>
                </p14:cNvPr>
                <p14:cNvContentPartPr/>
                <p14:nvPr/>
              </p14:nvContentPartPr>
              <p14:xfrm>
                <a:off x="2868406" y="2060594"/>
                <a:ext cx="16200" cy="190800"/>
              </p14:xfrm>
            </p:contentPart>
          </mc:Choice>
          <mc:Fallback xmlns="">
            <p:pic>
              <p:nvPicPr>
                <p:cNvPr id="623" name="Freihand 622">
                  <a:extLst>
                    <a:ext uri="{FF2B5EF4-FFF2-40B4-BE49-F238E27FC236}">
                      <a16:creationId xmlns:a16="http://schemas.microsoft.com/office/drawing/2014/main" id="{DD032A98-3042-4D14-84DE-230501C555EB}"/>
                    </a:ext>
                  </a:extLst>
                </p:cNvPr>
                <p:cNvPicPr/>
                <p:nvPr/>
              </p:nvPicPr>
              <p:blipFill>
                <a:blip r:embed="rId592"/>
                <a:stretch>
                  <a:fillRect/>
                </a:stretch>
              </p:blipFill>
              <p:spPr>
                <a:xfrm>
                  <a:off x="2859406" y="2051954"/>
                  <a:ext cx="3384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3">
              <p14:nvContentPartPr>
                <p14:cNvPr id="624" name="Freihand 623">
                  <a:extLst>
                    <a:ext uri="{FF2B5EF4-FFF2-40B4-BE49-F238E27FC236}">
                      <a16:creationId xmlns:a16="http://schemas.microsoft.com/office/drawing/2014/main" id="{9BB81390-F3FD-42FD-A2E6-C6B9BC214E77}"/>
                    </a:ext>
                  </a:extLst>
                </p14:cNvPr>
                <p14:cNvContentPartPr/>
                <p14:nvPr/>
              </p14:nvContentPartPr>
              <p14:xfrm>
                <a:off x="2864446" y="2387834"/>
                <a:ext cx="20160" cy="198360"/>
              </p14:xfrm>
            </p:contentPart>
          </mc:Choice>
          <mc:Fallback xmlns="">
            <p:pic>
              <p:nvPicPr>
                <p:cNvPr id="624" name="Freihand 623">
                  <a:extLst>
                    <a:ext uri="{FF2B5EF4-FFF2-40B4-BE49-F238E27FC236}">
                      <a16:creationId xmlns:a16="http://schemas.microsoft.com/office/drawing/2014/main" id="{9BB81390-F3FD-42FD-A2E6-C6B9BC214E77}"/>
                    </a:ext>
                  </a:extLst>
                </p:cNvPr>
                <p:cNvPicPr/>
                <p:nvPr/>
              </p:nvPicPr>
              <p:blipFill>
                <a:blip r:embed="rId594"/>
                <a:stretch>
                  <a:fillRect/>
                </a:stretch>
              </p:blipFill>
              <p:spPr>
                <a:xfrm>
                  <a:off x="2855806" y="2379194"/>
                  <a:ext cx="378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5">
              <p14:nvContentPartPr>
                <p14:cNvPr id="626" name="Freihand 625">
                  <a:extLst>
                    <a:ext uri="{FF2B5EF4-FFF2-40B4-BE49-F238E27FC236}">
                      <a16:creationId xmlns:a16="http://schemas.microsoft.com/office/drawing/2014/main" id="{56201088-1D59-441F-A57F-5A924D23A158}"/>
                    </a:ext>
                  </a:extLst>
                </p14:cNvPr>
                <p14:cNvContentPartPr/>
                <p14:nvPr/>
              </p14:nvContentPartPr>
              <p14:xfrm>
                <a:off x="2867686" y="2737034"/>
                <a:ext cx="13680" cy="159480"/>
              </p14:xfrm>
            </p:contentPart>
          </mc:Choice>
          <mc:Fallback xmlns="">
            <p:pic>
              <p:nvPicPr>
                <p:cNvPr id="626" name="Freihand 625">
                  <a:extLst>
                    <a:ext uri="{FF2B5EF4-FFF2-40B4-BE49-F238E27FC236}">
                      <a16:creationId xmlns:a16="http://schemas.microsoft.com/office/drawing/2014/main" id="{56201088-1D59-441F-A57F-5A924D23A158}"/>
                    </a:ext>
                  </a:extLst>
                </p:cNvPr>
                <p:cNvPicPr/>
                <p:nvPr/>
              </p:nvPicPr>
              <p:blipFill>
                <a:blip r:embed="rId596"/>
                <a:stretch>
                  <a:fillRect/>
                </a:stretch>
              </p:blipFill>
              <p:spPr>
                <a:xfrm>
                  <a:off x="2859046" y="2728394"/>
                  <a:ext cx="3132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7">
              <p14:nvContentPartPr>
                <p14:cNvPr id="628" name="Freihand 627">
                  <a:extLst>
                    <a:ext uri="{FF2B5EF4-FFF2-40B4-BE49-F238E27FC236}">
                      <a16:creationId xmlns:a16="http://schemas.microsoft.com/office/drawing/2014/main" id="{1F4159CC-046A-4354-AFEB-F7B477C6A820}"/>
                    </a:ext>
                  </a:extLst>
                </p14:cNvPr>
                <p14:cNvContentPartPr/>
                <p14:nvPr/>
              </p14:nvContentPartPr>
              <p14:xfrm>
                <a:off x="2875606" y="3029354"/>
                <a:ext cx="10440" cy="148680"/>
              </p14:xfrm>
            </p:contentPart>
          </mc:Choice>
          <mc:Fallback xmlns="">
            <p:pic>
              <p:nvPicPr>
                <p:cNvPr id="628" name="Freihand 627">
                  <a:extLst>
                    <a:ext uri="{FF2B5EF4-FFF2-40B4-BE49-F238E27FC236}">
                      <a16:creationId xmlns:a16="http://schemas.microsoft.com/office/drawing/2014/main" id="{1F4159CC-046A-4354-AFEB-F7B477C6A820}"/>
                    </a:ext>
                  </a:extLst>
                </p:cNvPr>
                <p:cNvPicPr/>
                <p:nvPr/>
              </p:nvPicPr>
              <p:blipFill>
                <a:blip r:embed="rId598"/>
                <a:stretch>
                  <a:fillRect/>
                </a:stretch>
              </p:blipFill>
              <p:spPr>
                <a:xfrm>
                  <a:off x="2866606" y="3020714"/>
                  <a:ext cx="2808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9">
              <p14:nvContentPartPr>
                <p14:cNvPr id="629" name="Freihand 628">
                  <a:extLst>
                    <a:ext uri="{FF2B5EF4-FFF2-40B4-BE49-F238E27FC236}">
                      <a16:creationId xmlns:a16="http://schemas.microsoft.com/office/drawing/2014/main" id="{0C861E06-B359-4B90-9F66-364886D0D1E7}"/>
                    </a:ext>
                  </a:extLst>
                </p14:cNvPr>
                <p14:cNvContentPartPr/>
                <p14:nvPr/>
              </p14:nvContentPartPr>
              <p14:xfrm>
                <a:off x="2882806" y="3287114"/>
                <a:ext cx="9000" cy="148680"/>
              </p14:xfrm>
            </p:contentPart>
          </mc:Choice>
          <mc:Fallback xmlns="">
            <p:pic>
              <p:nvPicPr>
                <p:cNvPr id="629" name="Freihand 628">
                  <a:extLst>
                    <a:ext uri="{FF2B5EF4-FFF2-40B4-BE49-F238E27FC236}">
                      <a16:creationId xmlns:a16="http://schemas.microsoft.com/office/drawing/2014/main" id="{0C861E06-B359-4B90-9F66-364886D0D1E7}"/>
                    </a:ext>
                  </a:extLst>
                </p:cNvPr>
                <p:cNvPicPr/>
                <p:nvPr/>
              </p:nvPicPr>
              <p:blipFill>
                <a:blip r:embed="rId600"/>
                <a:stretch>
                  <a:fillRect/>
                </a:stretch>
              </p:blipFill>
              <p:spPr>
                <a:xfrm>
                  <a:off x="2874166" y="3278114"/>
                  <a:ext cx="2664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1">
              <p14:nvContentPartPr>
                <p14:cNvPr id="630" name="Freihand 629">
                  <a:extLst>
                    <a:ext uri="{FF2B5EF4-FFF2-40B4-BE49-F238E27FC236}">
                      <a16:creationId xmlns:a16="http://schemas.microsoft.com/office/drawing/2014/main" id="{6D06EBE2-7350-43A3-85B6-0545FE6AEED7}"/>
                    </a:ext>
                  </a:extLst>
                </p14:cNvPr>
                <p14:cNvContentPartPr/>
                <p14:nvPr/>
              </p14:nvContentPartPr>
              <p14:xfrm>
                <a:off x="2891446" y="3553154"/>
                <a:ext cx="16560" cy="164160"/>
              </p14:xfrm>
            </p:contentPart>
          </mc:Choice>
          <mc:Fallback xmlns="">
            <p:pic>
              <p:nvPicPr>
                <p:cNvPr id="630" name="Freihand 629">
                  <a:extLst>
                    <a:ext uri="{FF2B5EF4-FFF2-40B4-BE49-F238E27FC236}">
                      <a16:creationId xmlns:a16="http://schemas.microsoft.com/office/drawing/2014/main" id="{6D06EBE2-7350-43A3-85B6-0545FE6AEED7}"/>
                    </a:ext>
                  </a:extLst>
                </p:cNvPr>
                <p:cNvPicPr/>
                <p:nvPr/>
              </p:nvPicPr>
              <p:blipFill>
                <a:blip r:embed="rId602"/>
                <a:stretch>
                  <a:fillRect/>
                </a:stretch>
              </p:blipFill>
              <p:spPr>
                <a:xfrm>
                  <a:off x="2882806" y="3544514"/>
                  <a:ext cx="34200" cy="181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7" name="Gruppieren 636">
            <a:extLst>
              <a:ext uri="{FF2B5EF4-FFF2-40B4-BE49-F238E27FC236}">
                <a16:creationId xmlns:a16="http://schemas.microsoft.com/office/drawing/2014/main" id="{16B12040-8A9D-4909-A6D7-C9797F5F47ED}"/>
              </a:ext>
            </a:extLst>
          </p:cNvPr>
          <p:cNvGrpSpPr/>
          <p:nvPr/>
        </p:nvGrpSpPr>
        <p:grpSpPr>
          <a:xfrm>
            <a:off x="2903326" y="3895874"/>
            <a:ext cx="37800" cy="850320"/>
            <a:chOff x="2903326" y="3895874"/>
            <a:chExt cx="37800" cy="850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3">
              <p14:nvContentPartPr>
                <p14:cNvPr id="631" name="Freihand 630">
                  <a:extLst>
                    <a:ext uri="{FF2B5EF4-FFF2-40B4-BE49-F238E27FC236}">
                      <a16:creationId xmlns:a16="http://schemas.microsoft.com/office/drawing/2014/main" id="{C7F531FB-5C9A-430D-A004-797890BCC161}"/>
                    </a:ext>
                  </a:extLst>
                </p14:cNvPr>
                <p14:cNvContentPartPr/>
                <p14:nvPr/>
              </p14:nvContentPartPr>
              <p14:xfrm>
                <a:off x="2903326" y="3895874"/>
                <a:ext cx="19800" cy="172800"/>
              </p14:xfrm>
            </p:contentPart>
          </mc:Choice>
          <mc:Fallback xmlns="">
            <p:pic>
              <p:nvPicPr>
                <p:cNvPr id="631" name="Freihand 630">
                  <a:extLst>
                    <a:ext uri="{FF2B5EF4-FFF2-40B4-BE49-F238E27FC236}">
                      <a16:creationId xmlns:a16="http://schemas.microsoft.com/office/drawing/2014/main" id="{C7F531FB-5C9A-430D-A004-797890BCC161}"/>
                    </a:ext>
                  </a:extLst>
                </p:cNvPr>
                <p:cNvPicPr/>
                <p:nvPr/>
              </p:nvPicPr>
              <p:blipFill>
                <a:blip r:embed="rId604"/>
                <a:stretch>
                  <a:fillRect/>
                </a:stretch>
              </p:blipFill>
              <p:spPr>
                <a:xfrm>
                  <a:off x="2894326" y="3886874"/>
                  <a:ext cx="3744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5">
              <p14:nvContentPartPr>
                <p14:cNvPr id="632" name="Freihand 631">
                  <a:extLst>
                    <a:ext uri="{FF2B5EF4-FFF2-40B4-BE49-F238E27FC236}">
                      <a16:creationId xmlns:a16="http://schemas.microsoft.com/office/drawing/2014/main" id="{9DDED447-9B35-4CBF-9B9C-3BF2BA5880F4}"/>
                    </a:ext>
                  </a:extLst>
                </p14:cNvPr>
                <p14:cNvContentPartPr/>
                <p14:nvPr/>
              </p14:nvContentPartPr>
              <p14:xfrm>
                <a:off x="2917006" y="4204034"/>
                <a:ext cx="10080" cy="146160"/>
              </p14:xfrm>
            </p:contentPart>
          </mc:Choice>
          <mc:Fallback xmlns="">
            <p:pic>
              <p:nvPicPr>
                <p:cNvPr id="632" name="Freihand 631">
                  <a:extLst>
                    <a:ext uri="{FF2B5EF4-FFF2-40B4-BE49-F238E27FC236}">
                      <a16:creationId xmlns:a16="http://schemas.microsoft.com/office/drawing/2014/main" id="{9DDED447-9B35-4CBF-9B9C-3BF2BA5880F4}"/>
                    </a:ext>
                  </a:extLst>
                </p:cNvPr>
                <p:cNvPicPr/>
                <p:nvPr/>
              </p:nvPicPr>
              <p:blipFill>
                <a:blip r:embed="rId606"/>
                <a:stretch>
                  <a:fillRect/>
                </a:stretch>
              </p:blipFill>
              <p:spPr>
                <a:xfrm>
                  <a:off x="2908366" y="4195034"/>
                  <a:ext cx="2772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7">
              <p14:nvContentPartPr>
                <p14:cNvPr id="633" name="Freihand 632">
                  <a:extLst>
                    <a:ext uri="{FF2B5EF4-FFF2-40B4-BE49-F238E27FC236}">
                      <a16:creationId xmlns:a16="http://schemas.microsoft.com/office/drawing/2014/main" id="{3DC971B6-6087-4F7F-81F5-A685E03DE583}"/>
                    </a:ext>
                  </a:extLst>
                </p14:cNvPr>
                <p14:cNvContentPartPr/>
                <p14:nvPr/>
              </p14:nvContentPartPr>
              <p14:xfrm>
                <a:off x="2922766" y="4480514"/>
                <a:ext cx="8280" cy="107280"/>
              </p14:xfrm>
            </p:contentPart>
          </mc:Choice>
          <mc:Fallback xmlns="">
            <p:pic>
              <p:nvPicPr>
                <p:cNvPr id="633" name="Freihand 632">
                  <a:extLst>
                    <a:ext uri="{FF2B5EF4-FFF2-40B4-BE49-F238E27FC236}">
                      <a16:creationId xmlns:a16="http://schemas.microsoft.com/office/drawing/2014/main" id="{3DC971B6-6087-4F7F-81F5-A685E03DE583}"/>
                    </a:ext>
                  </a:extLst>
                </p:cNvPr>
                <p:cNvPicPr/>
                <p:nvPr/>
              </p:nvPicPr>
              <p:blipFill>
                <a:blip r:embed="rId608"/>
                <a:stretch>
                  <a:fillRect/>
                </a:stretch>
              </p:blipFill>
              <p:spPr>
                <a:xfrm>
                  <a:off x="2913766" y="4471874"/>
                  <a:ext cx="2592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9">
              <p14:nvContentPartPr>
                <p14:cNvPr id="636" name="Freihand 635">
                  <a:extLst>
                    <a:ext uri="{FF2B5EF4-FFF2-40B4-BE49-F238E27FC236}">
                      <a16:creationId xmlns:a16="http://schemas.microsoft.com/office/drawing/2014/main" id="{BADD63E1-550C-46B5-8818-A4C47F168235}"/>
                    </a:ext>
                  </a:extLst>
                </p14:cNvPr>
                <p14:cNvContentPartPr/>
                <p14:nvPr/>
              </p14:nvContentPartPr>
              <p14:xfrm>
                <a:off x="2926366" y="4659074"/>
                <a:ext cx="14760" cy="87120"/>
              </p14:xfrm>
            </p:contentPart>
          </mc:Choice>
          <mc:Fallback xmlns="">
            <p:pic>
              <p:nvPicPr>
                <p:cNvPr id="636" name="Freihand 635">
                  <a:extLst>
                    <a:ext uri="{FF2B5EF4-FFF2-40B4-BE49-F238E27FC236}">
                      <a16:creationId xmlns:a16="http://schemas.microsoft.com/office/drawing/2014/main" id="{BADD63E1-550C-46B5-8818-A4C47F168235}"/>
                    </a:ext>
                  </a:extLst>
                </p:cNvPr>
                <p:cNvPicPr/>
                <p:nvPr/>
              </p:nvPicPr>
              <p:blipFill>
                <a:blip r:embed="rId610"/>
                <a:stretch>
                  <a:fillRect/>
                </a:stretch>
              </p:blipFill>
              <p:spPr>
                <a:xfrm>
                  <a:off x="2917726" y="4650434"/>
                  <a:ext cx="32400" cy="104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0" name="Gruppieren 639">
            <a:extLst>
              <a:ext uri="{FF2B5EF4-FFF2-40B4-BE49-F238E27FC236}">
                <a16:creationId xmlns:a16="http://schemas.microsoft.com/office/drawing/2014/main" id="{B79C8BC3-1A29-4254-8214-DB38707D4B92}"/>
              </a:ext>
            </a:extLst>
          </p:cNvPr>
          <p:cNvGrpSpPr/>
          <p:nvPr/>
        </p:nvGrpSpPr>
        <p:grpSpPr>
          <a:xfrm>
            <a:off x="2912686" y="6499034"/>
            <a:ext cx="29880" cy="331920"/>
            <a:chOff x="2912686" y="6499034"/>
            <a:chExt cx="29880" cy="331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11">
              <p14:nvContentPartPr>
                <p14:cNvPr id="638" name="Freihand 637">
                  <a:extLst>
                    <a:ext uri="{FF2B5EF4-FFF2-40B4-BE49-F238E27FC236}">
                      <a16:creationId xmlns:a16="http://schemas.microsoft.com/office/drawing/2014/main" id="{BFBDD639-49B1-4D7B-897B-FB85390044E5}"/>
                    </a:ext>
                  </a:extLst>
                </p14:cNvPr>
                <p14:cNvContentPartPr/>
                <p14:nvPr/>
              </p14:nvContentPartPr>
              <p14:xfrm>
                <a:off x="2912686" y="6499034"/>
                <a:ext cx="10440" cy="124560"/>
              </p14:xfrm>
            </p:contentPart>
          </mc:Choice>
          <mc:Fallback xmlns="">
            <p:pic>
              <p:nvPicPr>
                <p:cNvPr id="638" name="Freihand 637">
                  <a:extLst>
                    <a:ext uri="{FF2B5EF4-FFF2-40B4-BE49-F238E27FC236}">
                      <a16:creationId xmlns:a16="http://schemas.microsoft.com/office/drawing/2014/main" id="{BFBDD639-49B1-4D7B-897B-FB85390044E5}"/>
                    </a:ext>
                  </a:extLst>
                </p:cNvPr>
                <p:cNvPicPr/>
                <p:nvPr/>
              </p:nvPicPr>
              <p:blipFill>
                <a:blip r:embed="rId612"/>
                <a:stretch>
                  <a:fillRect/>
                </a:stretch>
              </p:blipFill>
              <p:spPr>
                <a:xfrm>
                  <a:off x="2904046" y="6490034"/>
                  <a:ext cx="2808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3">
              <p14:nvContentPartPr>
                <p14:cNvPr id="639" name="Freihand 638">
                  <a:extLst>
                    <a:ext uri="{FF2B5EF4-FFF2-40B4-BE49-F238E27FC236}">
                      <a16:creationId xmlns:a16="http://schemas.microsoft.com/office/drawing/2014/main" id="{2E236AC4-65B1-4707-9541-052E7EE53FEB}"/>
                    </a:ext>
                  </a:extLst>
                </p14:cNvPr>
                <p14:cNvContentPartPr/>
                <p14:nvPr/>
              </p14:nvContentPartPr>
              <p14:xfrm>
                <a:off x="2923126" y="6710714"/>
                <a:ext cx="19440" cy="120240"/>
              </p14:xfrm>
            </p:contentPart>
          </mc:Choice>
          <mc:Fallback xmlns="">
            <p:pic>
              <p:nvPicPr>
                <p:cNvPr id="639" name="Freihand 638">
                  <a:extLst>
                    <a:ext uri="{FF2B5EF4-FFF2-40B4-BE49-F238E27FC236}">
                      <a16:creationId xmlns:a16="http://schemas.microsoft.com/office/drawing/2014/main" id="{2E236AC4-65B1-4707-9541-052E7EE53FEB}"/>
                    </a:ext>
                  </a:extLst>
                </p:cNvPr>
                <p:cNvPicPr/>
                <p:nvPr/>
              </p:nvPicPr>
              <p:blipFill>
                <a:blip r:embed="rId614"/>
                <a:stretch>
                  <a:fillRect/>
                </a:stretch>
              </p:blipFill>
              <p:spPr>
                <a:xfrm>
                  <a:off x="2914126" y="6701714"/>
                  <a:ext cx="37080" cy="137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15">
            <p14:nvContentPartPr>
              <p14:cNvPr id="643" name="Freihand 642">
                <a:extLst>
                  <a:ext uri="{FF2B5EF4-FFF2-40B4-BE49-F238E27FC236}">
                    <a16:creationId xmlns:a16="http://schemas.microsoft.com/office/drawing/2014/main" id="{D96F0DA0-25A2-4893-9CDB-A9CAAD3C83FB}"/>
                  </a:ext>
                </a:extLst>
              </p14:cNvPr>
              <p14:cNvContentPartPr/>
              <p14:nvPr/>
            </p14:nvContentPartPr>
            <p14:xfrm>
              <a:off x="6580726" y="5065514"/>
              <a:ext cx="851040" cy="65880"/>
            </p14:xfrm>
          </p:contentPart>
        </mc:Choice>
        <mc:Fallback xmlns="">
          <p:pic>
            <p:nvPicPr>
              <p:cNvPr id="643" name="Freihand 642">
                <a:extLst>
                  <a:ext uri="{FF2B5EF4-FFF2-40B4-BE49-F238E27FC236}">
                    <a16:creationId xmlns:a16="http://schemas.microsoft.com/office/drawing/2014/main" id="{D96F0DA0-25A2-4893-9CDB-A9CAAD3C83FB}"/>
                  </a:ext>
                </a:extLst>
              </p:cNvPr>
              <p:cNvPicPr/>
              <p:nvPr/>
            </p:nvPicPr>
            <p:blipFill>
              <a:blip r:embed="rId616"/>
              <a:stretch>
                <a:fillRect/>
              </a:stretch>
            </p:blipFill>
            <p:spPr>
              <a:xfrm>
                <a:off x="6571726" y="5056514"/>
                <a:ext cx="868680" cy="8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7">
            <p14:nvContentPartPr>
              <p14:cNvPr id="645" name="Freihand 644">
                <a:extLst>
                  <a:ext uri="{FF2B5EF4-FFF2-40B4-BE49-F238E27FC236}">
                    <a16:creationId xmlns:a16="http://schemas.microsoft.com/office/drawing/2014/main" id="{B15D4F67-73C5-4782-A189-B5E4EB8AD0D2}"/>
                  </a:ext>
                </a:extLst>
              </p14:cNvPr>
              <p14:cNvContentPartPr/>
              <p14:nvPr/>
            </p14:nvContentPartPr>
            <p14:xfrm>
              <a:off x="7403686" y="4638914"/>
              <a:ext cx="24120" cy="461880"/>
            </p14:xfrm>
          </p:contentPart>
        </mc:Choice>
        <mc:Fallback xmlns="">
          <p:pic>
            <p:nvPicPr>
              <p:cNvPr id="645" name="Freihand 644">
                <a:extLst>
                  <a:ext uri="{FF2B5EF4-FFF2-40B4-BE49-F238E27FC236}">
                    <a16:creationId xmlns:a16="http://schemas.microsoft.com/office/drawing/2014/main" id="{B15D4F67-73C5-4782-A189-B5E4EB8AD0D2}"/>
                  </a:ext>
                </a:extLst>
              </p:cNvPr>
              <p:cNvPicPr/>
              <p:nvPr/>
            </p:nvPicPr>
            <p:blipFill>
              <a:blip r:embed="rId618"/>
              <a:stretch>
                <a:fillRect/>
              </a:stretch>
            </p:blipFill>
            <p:spPr>
              <a:xfrm>
                <a:off x="7395046" y="4630274"/>
                <a:ext cx="41760" cy="47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9">
            <p14:nvContentPartPr>
              <p14:cNvPr id="646" name="Freihand 645">
                <a:extLst>
                  <a:ext uri="{FF2B5EF4-FFF2-40B4-BE49-F238E27FC236}">
                    <a16:creationId xmlns:a16="http://schemas.microsoft.com/office/drawing/2014/main" id="{B09EAC2F-384B-4989-B1ED-C66F8A1E5734}"/>
                  </a:ext>
                </a:extLst>
              </p14:cNvPr>
              <p14:cNvContentPartPr/>
              <p14:nvPr/>
            </p14:nvContentPartPr>
            <p14:xfrm>
              <a:off x="7419166" y="5088554"/>
              <a:ext cx="1590120" cy="22320"/>
            </p14:xfrm>
          </p:contentPart>
        </mc:Choice>
        <mc:Fallback xmlns="">
          <p:pic>
            <p:nvPicPr>
              <p:cNvPr id="646" name="Freihand 645">
                <a:extLst>
                  <a:ext uri="{FF2B5EF4-FFF2-40B4-BE49-F238E27FC236}">
                    <a16:creationId xmlns:a16="http://schemas.microsoft.com/office/drawing/2014/main" id="{B09EAC2F-384B-4989-B1ED-C66F8A1E5734}"/>
                  </a:ext>
                </a:extLst>
              </p:cNvPr>
              <p:cNvPicPr/>
              <p:nvPr/>
            </p:nvPicPr>
            <p:blipFill>
              <a:blip r:embed="rId620"/>
              <a:stretch>
                <a:fillRect/>
              </a:stretch>
            </p:blipFill>
            <p:spPr>
              <a:xfrm>
                <a:off x="7410526" y="5079554"/>
                <a:ext cx="1607760" cy="3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1">
            <p14:nvContentPartPr>
              <p14:cNvPr id="647" name="Freihand 646">
                <a:extLst>
                  <a:ext uri="{FF2B5EF4-FFF2-40B4-BE49-F238E27FC236}">
                    <a16:creationId xmlns:a16="http://schemas.microsoft.com/office/drawing/2014/main" id="{8FB398D0-C177-4BD5-834F-52F208C89093}"/>
                  </a:ext>
                </a:extLst>
              </p14:cNvPr>
              <p14:cNvContentPartPr/>
              <p14:nvPr/>
            </p14:nvContentPartPr>
            <p14:xfrm>
              <a:off x="9557926" y="5026274"/>
              <a:ext cx="1364400" cy="58680"/>
            </p14:xfrm>
          </p:contentPart>
        </mc:Choice>
        <mc:Fallback xmlns="">
          <p:pic>
            <p:nvPicPr>
              <p:cNvPr id="647" name="Freihand 646">
                <a:extLst>
                  <a:ext uri="{FF2B5EF4-FFF2-40B4-BE49-F238E27FC236}">
                    <a16:creationId xmlns:a16="http://schemas.microsoft.com/office/drawing/2014/main" id="{8FB398D0-C177-4BD5-834F-52F208C89093}"/>
                  </a:ext>
                </a:extLst>
              </p:cNvPr>
              <p:cNvPicPr/>
              <p:nvPr/>
            </p:nvPicPr>
            <p:blipFill>
              <a:blip r:embed="rId622"/>
              <a:stretch>
                <a:fillRect/>
              </a:stretch>
            </p:blipFill>
            <p:spPr>
              <a:xfrm>
                <a:off x="9548926" y="5017274"/>
                <a:ext cx="1382040" cy="7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3">
            <p14:nvContentPartPr>
              <p14:cNvPr id="648" name="Freihand 647">
                <a:extLst>
                  <a:ext uri="{FF2B5EF4-FFF2-40B4-BE49-F238E27FC236}">
                    <a16:creationId xmlns:a16="http://schemas.microsoft.com/office/drawing/2014/main" id="{13589E2C-D13E-40F6-A3A9-4BE9EB80641D}"/>
                  </a:ext>
                </a:extLst>
              </p14:cNvPr>
              <p14:cNvContentPartPr/>
              <p14:nvPr/>
            </p14:nvContentPartPr>
            <p14:xfrm>
              <a:off x="9214846" y="611954"/>
              <a:ext cx="24480" cy="144360"/>
            </p14:xfrm>
          </p:contentPart>
        </mc:Choice>
        <mc:Fallback xmlns="">
          <p:pic>
            <p:nvPicPr>
              <p:cNvPr id="648" name="Freihand 647">
                <a:extLst>
                  <a:ext uri="{FF2B5EF4-FFF2-40B4-BE49-F238E27FC236}">
                    <a16:creationId xmlns:a16="http://schemas.microsoft.com/office/drawing/2014/main" id="{13589E2C-D13E-40F6-A3A9-4BE9EB80641D}"/>
                  </a:ext>
                </a:extLst>
              </p:cNvPr>
              <p:cNvPicPr/>
              <p:nvPr/>
            </p:nvPicPr>
            <p:blipFill>
              <a:blip r:embed="rId624"/>
              <a:stretch>
                <a:fillRect/>
              </a:stretch>
            </p:blipFill>
            <p:spPr>
              <a:xfrm>
                <a:off x="9205846" y="602954"/>
                <a:ext cx="42120" cy="162000"/>
              </a:xfrm>
              <a:prstGeom prst="rect">
                <a:avLst/>
              </a:prstGeom>
            </p:spPr>
          </p:pic>
        </mc:Fallback>
      </mc:AlternateContent>
      <p:grpSp>
        <p:nvGrpSpPr>
          <p:cNvPr id="652" name="Gruppieren 651">
            <a:extLst>
              <a:ext uri="{FF2B5EF4-FFF2-40B4-BE49-F238E27FC236}">
                <a16:creationId xmlns:a16="http://schemas.microsoft.com/office/drawing/2014/main" id="{3AB7E079-D10D-4ECD-81A7-26297C7258FA}"/>
              </a:ext>
            </a:extLst>
          </p:cNvPr>
          <p:cNvGrpSpPr/>
          <p:nvPr/>
        </p:nvGrpSpPr>
        <p:grpSpPr>
          <a:xfrm>
            <a:off x="9226366" y="902114"/>
            <a:ext cx="30600" cy="334080"/>
            <a:chOff x="9226366" y="902114"/>
            <a:chExt cx="30600" cy="334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5">
              <p14:nvContentPartPr>
                <p14:cNvPr id="649" name="Freihand 648">
                  <a:extLst>
                    <a:ext uri="{FF2B5EF4-FFF2-40B4-BE49-F238E27FC236}">
                      <a16:creationId xmlns:a16="http://schemas.microsoft.com/office/drawing/2014/main" id="{C3C21C3F-F407-4A77-824A-F757FB4F3C7B}"/>
                    </a:ext>
                  </a:extLst>
                </p14:cNvPr>
                <p14:cNvContentPartPr/>
                <p14:nvPr/>
              </p14:nvContentPartPr>
              <p14:xfrm>
                <a:off x="9226366" y="902114"/>
                <a:ext cx="9360" cy="107280"/>
              </p14:xfrm>
            </p:contentPart>
          </mc:Choice>
          <mc:Fallback xmlns="">
            <p:pic>
              <p:nvPicPr>
                <p:cNvPr id="649" name="Freihand 648">
                  <a:extLst>
                    <a:ext uri="{FF2B5EF4-FFF2-40B4-BE49-F238E27FC236}">
                      <a16:creationId xmlns:a16="http://schemas.microsoft.com/office/drawing/2014/main" id="{C3C21C3F-F407-4A77-824A-F757FB4F3C7B}"/>
                    </a:ext>
                  </a:extLst>
                </p:cNvPr>
                <p:cNvPicPr/>
                <p:nvPr/>
              </p:nvPicPr>
              <p:blipFill>
                <a:blip r:embed="rId626"/>
                <a:stretch>
                  <a:fillRect/>
                </a:stretch>
              </p:blipFill>
              <p:spPr>
                <a:xfrm>
                  <a:off x="9217726" y="893114"/>
                  <a:ext cx="2700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7">
              <p14:nvContentPartPr>
                <p14:cNvPr id="650" name="Freihand 649">
                  <a:extLst>
                    <a:ext uri="{FF2B5EF4-FFF2-40B4-BE49-F238E27FC236}">
                      <a16:creationId xmlns:a16="http://schemas.microsoft.com/office/drawing/2014/main" id="{2E28A2EA-CBE8-4E31-94B3-A3F65FFFAE14}"/>
                    </a:ext>
                  </a:extLst>
                </p14:cNvPr>
                <p14:cNvContentPartPr/>
                <p14:nvPr/>
              </p14:nvContentPartPr>
              <p14:xfrm>
                <a:off x="9248326" y="1104794"/>
                <a:ext cx="8640" cy="131400"/>
              </p14:xfrm>
            </p:contentPart>
          </mc:Choice>
          <mc:Fallback xmlns="">
            <p:pic>
              <p:nvPicPr>
                <p:cNvPr id="650" name="Freihand 649">
                  <a:extLst>
                    <a:ext uri="{FF2B5EF4-FFF2-40B4-BE49-F238E27FC236}">
                      <a16:creationId xmlns:a16="http://schemas.microsoft.com/office/drawing/2014/main" id="{2E28A2EA-CBE8-4E31-94B3-A3F65FFFAE14}"/>
                    </a:ext>
                  </a:extLst>
                </p:cNvPr>
                <p:cNvPicPr/>
                <p:nvPr/>
              </p:nvPicPr>
              <p:blipFill>
                <a:blip r:embed="rId628"/>
                <a:stretch>
                  <a:fillRect/>
                </a:stretch>
              </p:blipFill>
              <p:spPr>
                <a:xfrm>
                  <a:off x="9239326" y="1096154"/>
                  <a:ext cx="26280" cy="149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29">
            <p14:nvContentPartPr>
              <p14:cNvPr id="651" name="Freihand 650">
                <a:extLst>
                  <a:ext uri="{FF2B5EF4-FFF2-40B4-BE49-F238E27FC236}">
                    <a16:creationId xmlns:a16="http://schemas.microsoft.com/office/drawing/2014/main" id="{CEEAD775-4FDC-473C-81E8-EC5CF9EFF5B2}"/>
                  </a:ext>
                </a:extLst>
              </p14:cNvPr>
              <p14:cNvContentPartPr/>
              <p14:nvPr/>
            </p14:nvContentPartPr>
            <p14:xfrm>
              <a:off x="9245806" y="1366874"/>
              <a:ext cx="17280" cy="137880"/>
            </p14:xfrm>
          </p:contentPart>
        </mc:Choice>
        <mc:Fallback xmlns="">
          <p:pic>
            <p:nvPicPr>
              <p:cNvPr id="651" name="Freihand 650">
                <a:extLst>
                  <a:ext uri="{FF2B5EF4-FFF2-40B4-BE49-F238E27FC236}">
                    <a16:creationId xmlns:a16="http://schemas.microsoft.com/office/drawing/2014/main" id="{CEEAD775-4FDC-473C-81E8-EC5CF9EFF5B2}"/>
                  </a:ext>
                </a:extLst>
              </p:cNvPr>
              <p:cNvPicPr/>
              <p:nvPr/>
            </p:nvPicPr>
            <p:blipFill>
              <a:blip r:embed="rId630"/>
              <a:stretch>
                <a:fillRect/>
              </a:stretch>
            </p:blipFill>
            <p:spPr>
              <a:xfrm>
                <a:off x="9237166" y="1357874"/>
                <a:ext cx="34920" cy="155520"/>
              </a:xfrm>
              <a:prstGeom prst="rect">
                <a:avLst/>
              </a:prstGeom>
            </p:spPr>
          </p:pic>
        </mc:Fallback>
      </mc:AlternateContent>
      <p:grpSp>
        <p:nvGrpSpPr>
          <p:cNvPr id="661" name="Gruppieren 660">
            <a:extLst>
              <a:ext uri="{FF2B5EF4-FFF2-40B4-BE49-F238E27FC236}">
                <a16:creationId xmlns:a16="http://schemas.microsoft.com/office/drawing/2014/main" id="{7E2B939F-CFF0-4371-BD29-7D9E3D9DD192}"/>
              </a:ext>
            </a:extLst>
          </p:cNvPr>
          <p:cNvGrpSpPr/>
          <p:nvPr/>
        </p:nvGrpSpPr>
        <p:grpSpPr>
          <a:xfrm>
            <a:off x="9241846" y="1646234"/>
            <a:ext cx="32040" cy="1098000"/>
            <a:chOff x="9241846" y="1646234"/>
            <a:chExt cx="32040" cy="109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31">
              <p14:nvContentPartPr>
                <p14:cNvPr id="653" name="Freihand 652">
                  <a:extLst>
                    <a:ext uri="{FF2B5EF4-FFF2-40B4-BE49-F238E27FC236}">
                      <a16:creationId xmlns:a16="http://schemas.microsoft.com/office/drawing/2014/main" id="{A2B3E48A-5E8B-4FA0-9209-BAC50C6ECC11}"/>
                    </a:ext>
                  </a:extLst>
                </p14:cNvPr>
                <p14:cNvContentPartPr/>
                <p14:nvPr/>
              </p14:nvContentPartPr>
              <p14:xfrm>
                <a:off x="9245806" y="1744154"/>
                <a:ext cx="360" cy="28800"/>
              </p14:xfrm>
            </p:contentPart>
          </mc:Choice>
          <mc:Fallback xmlns="">
            <p:pic>
              <p:nvPicPr>
                <p:cNvPr id="653" name="Freihand 652">
                  <a:extLst>
                    <a:ext uri="{FF2B5EF4-FFF2-40B4-BE49-F238E27FC236}">
                      <a16:creationId xmlns:a16="http://schemas.microsoft.com/office/drawing/2014/main" id="{A2B3E48A-5E8B-4FA0-9209-BAC50C6ECC11}"/>
                    </a:ext>
                  </a:extLst>
                </p:cNvPr>
                <p:cNvPicPr/>
                <p:nvPr/>
              </p:nvPicPr>
              <p:blipFill>
                <a:blip r:embed="rId632"/>
                <a:stretch>
                  <a:fillRect/>
                </a:stretch>
              </p:blipFill>
              <p:spPr>
                <a:xfrm>
                  <a:off x="9237166" y="1735514"/>
                  <a:ext cx="1800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3">
              <p14:nvContentPartPr>
                <p14:cNvPr id="654" name="Freihand 653">
                  <a:extLst>
                    <a:ext uri="{FF2B5EF4-FFF2-40B4-BE49-F238E27FC236}">
                      <a16:creationId xmlns:a16="http://schemas.microsoft.com/office/drawing/2014/main" id="{EC00470F-5D3C-408C-9611-077628C74C40}"/>
                    </a:ext>
                  </a:extLst>
                </p14:cNvPr>
                <p14:cNvContentPartPr/>
                <p14:nvPr/>
              </p14:nvContentPartPr>
              <p14:xfrm>
                <a:off x="9245806" y="1646234"/>
                <a:ext cx="17280" cy="127080"/>
              </p14:xfrm>
            </p:contentPart>
          </mc:Choice>
          <mc:Fallback xmlns="">
            <p:pic>
              <p:nvPicPr>
                <p:cNvPr id="654" name="Freihand 653">
                  <a:extLst>
                    <a:ext uri="{FF2B5EF4-FFF2-40B4-BE49-F238E27FC236}">
                      <a16:creationId xmlns:a16="http://schemas.microsoft.com/office/drawing/2014/main" id="{EC00470F-5D3C-408C-9611-077628C74C40}"/>
                    </a:ext>
                  </a:extLst>
                </p:cNvPr>
                <p:cNvPicPr/>
                <p:nvPr/>
              </p:nvPicPr>
              <p:blipFill>
                <a:blip r:embed="rId634"/>
                <a:stretch>
                  <a:fillRect/>
                </a:stretch>
              </p:blipFill>
              <p:spPr>
                <a:xfrm>
                  <a:off x="9237166" y="1637234"/>
                  <a:ext cx="3492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5">
              <p14:nvContentPartPr>
                <p14:cNvPr id="656" name="Freihand 655">
                  <a:extLst>
                    <a:ext uri="{FF2B5EF4-FFF2-40B4-BE49-F238E27FC236}">
                      <a16:creationId xmlns:a16="http://schemas.microsoft.com/office/drawing/2014/main" id="{7B6C1543-506E-4E54-9CFC-CBA987B3EE7C}"/>
                    </a:ext>
                  </a:extLst>
                </p14:cNvPr>
                <p14:cNvContentPartPr/>
                <p14:nvPr/>
              </p14:nvContentPartPr>
              <p14:xfrm>
                <a:off x="9251926" y="1862234"/>
                <a:ext cx="9720" cy="133560"/>
              </p14:xfrm>
            </p:contentPart>
          </mc:Choice>
          <mc:Fallback xmlns="">
            <p:pic>
              <p:nvPicPr>
                <p:cNvPr id="656" name="Freihand 655">
                  <a:extLst>
                    <a:ext uri="{FF2B5EF4-FFF2-40B4-BE49-F238E27FC236}">
                      <a16:creationId xmlns:a16="http://schemas.microsoft.com/office/drawing/2014/main" id="{7B6C1543-506E-4E54-9CFC-CBA987B3EE7C}"/>
                    </a:ext>
                  </a:extLst>
                </p:cNvPr>
                <p:cNvPicPr/>
                <p:nvPr/>
              </p:nvPicPr>
              <p:blipFill>
                <a:blip r:embed="rId636"/>
                <a:stretch>
                  <a:fillRect/>
                </a:stretch>
              </p:blipFill>
              <p:spPr>
                <a:xfrm>
                  <a:off x="9243286" y="1853234"/>
                  <a:ext cx="2736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7">
              <p14:nvContentPartPr>
                <p14:cNvPr id="657" name="Freihand 656">
                  <a:extLst>
                    <a:ext uri="{FF2B5EF4-FFF2-40B4-BE49-F238E27FC236}">
                      <a16:creationId xmlns:a16="http://schemas.microsoft.com/office/drawing/2014/main" id="{A9CAB646-6DB5-44CD-BC86-804C3DAA775A}"/>
                    </a:ext>
                  </a:extLst>
                </p14:cNvPr>
                <p14:cNvContentPartPr/>
                <p14:nvPr/>
              </p14:nvContentPartPr>
              <p14:xfrm>
                <a:off x="9241846" y="2110994"/>
                <a:ext cx="12960" cy="131400"/>
              </p14:xfrm>
            </p:contentPart>
          </mc:Choice>
          <mc:Fallback xmlns="">
            <p:pic>
              <p:nvPicPr>
                <p:cNvPr id="657" name="Freihand 656">
                  <a:extLst>
                    <a:ext uri="{FF2B5EF4-FFF2-40B4-BE49-F238E27FC236}">
                      <a16:creationId xmlns:a16="http://schemas.microsoft.com/office/drawing/2014/main" id="{A9CAB646-6DB5-44CD-BC86-804C3DAA775A}"/>
                    </a:ext>
                  </a:extLst>
                </p:cNvPr>
                <p:cNvPicPr/>
                <p:nvPr/>
              </p:nvPicPr>
              <p:blipFill>
                <a:blip r:embed="rId638"/>
                <a:stretch>
                  <a:fillRect/>
                </a:stretch>
              </p:blipFill>
              <p:spPr>
                <a:xfrm>
                  <a:off x="9233206" y="2101994"/>
                  <a:ext cx="3060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9">
              <p14:nvContentPartPr>
                <p14:cNvPr id="658" name="Freihand 657">
                  <a:extLst>
                    <a:ext uri="{FF2B5EF4-FFF2-40B4-BE49-F238E27FC236}">
                      <a16:creationId xmlns:a16="http://schemas.microsoft.com/office/drawing/2014/main" id="{454422AC-7578-4726-A09A-F16FDA291717}"/>
                    </a:ext>
                  </a:extLst>
                </p14:cNvPr>
                <p14:cNvContentPartPr/>
                <p14:nvPr/>
              </p14:nvContentPartPr>
              <p14:xfrm>
                <a:off x="9250126" y="2331314"/>
                <a:ext cx="23760" cy="151920"/>
              </p14:xfrm>
            </p:contentPart>
          </mc:Choice>
          <mc:Fallback xmlns="">
            <p:pic>
              <p:nvPicPr>
                <p:cNvPr id="658" name="Freihand 657">
                  <a:extLst>
                    <a:ext uri="{FF2B5EF4-FFF2-40B4-BE49-F238E27FC236}">
                      <a16:creationId xmlns:a16="http://schemas.microsoft.com/office/drawing/2014/main" id="{454422AC-7578-4726-A09A-F16FDA291717}"/>
                    </a:ext>
                  </a:extLst>
                </p:cNvPr>
                <p:cNvPicPr/>
                <p:nvPr/>
              </p:nvPicPr>
              <p:blipFill>
                <a:blip r:embed="rId640"/>
                <a:stretch>
                  <a:fillRect/>
                </a:stretch>
              </p:blipFill>
              <p:spPr>
                <a:xfrm>
                  <a:off x="9241486" y="2322314"/>
                  <a:ext cx="4140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1">
              <p14:nvContentPartPr>
                <p14:cNvPr id="659" name="Freihand 658">
                  <a:extLst>
                    <a:ext uri="{FF2B5EF4-FFF2-40B4-BE49-F238E27FC236}">
                      <a16:creationId xmlns:a16="http://schemas.microsoft.com/office/drawing/2014/main" id="{E9C2424A-ECFE-4C39-8B1A-25DDC4F7CDE6}"/>
                    </a:ext>
                  </a:extLst>
                </p14:cNvPr>
                <p14:cNvContentPartPr/>
                <p14:nvPr/>
              </p14:nvContentPartPr>
              <p14:xfrm>
                <a:off x="9241846" y="2604194"/>
                <a:ext cx="9000" cy="140040"/>
              </p14:xfrm>
            </p:contentPart>
          </mc:Choice>
          <mc:Fallback xmlns="">
            <p:pic>
              <p:nvPicPr>
                <p:cNvPr id="659" name="Freihand 658">
                  <a:extLst>
                    <a:ext uri="{FF2B5EF4-FFF2-40B4-BE49-F238E27FC236}">
                      <a16:creationId xmlns:a16="http://schemas.microsoft.com/office/drawing/2014/main" id="{E9C2424A-ECFE-4C39-8B1A-25DDC4F7CDE6}"/>
                    </a:ext>
                  </a:extLst>
                </p:cNvPr>
                <p:cNvPicPr/>
                <p:nvPr/>
              </p:nvPicPr>
              <p:blipFill>
                <a:blip r:embed="rId642"/>
                <a:stretch>
                  <a:fillRect/>
                </a:stretch>
              </p:blipFill>
              <p:spPr>
                <a:xfrm>
                  <a:off x="9233206" y="2595194"/>
                  <a:ext cx="26640" cy="157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43">
            <p14:nvContentPartPr>
              <p14:cNvPr id="660" name="Freihand 659">
                <a:extLst>
                  <a:ext uri="{FF2B5EF4-FFF2-40B4-BE49-F238E27FC236}">
                    <a16:creationId xmlns:a16="http://schemas.microsoft.com/office/drawing/2014/main" id="{F9493E64-3F78-4648-A88B-86323978B378}"/>
                  </a:ext>
                </a:extLst>
              </p14:cNvPr>
              <p14:cNvContentPartPr/>
              <p14:nvPr/>
            </p14:nvContentPartPr>
            <p14:xfrm>
              <a:off x="9253726" y="2898674"/>
              <a:ext cx="9720" cy="133560"/>
            </p14:xfrm>
          </p:contentPart>
        </mc:Choice>
        <mc:Fallback xmlns="">
          <p:pic>
            <p:nvPicPr>
              <p:cNvPr id="660" name="Freihand 659">
                <a:extLst>
                  <a:ext uri="{FF2B5EF4-FFF2-40B4-BE49-F238E27FC236}">
                    <a16:creationId xmlns:a16="http://schemas.microsoft.com/office/drawing/2014/main" id="{F9493E64-3F78-4648-A88B-86323978B378}"/>
                  </a:ext>
                </a:extLst>
              </p:cNvPr>
              <p:cNvPicPr/>
              <p:nvPr/>
            </p:nvPicPr>
            <p:blipFill>
              <a:blip r:embed="rId644"/>
              <a:stretch>
                <a:fillRect/>
              </a:stretch>
            </p:blipFill>
            <p:spPr>
              <a:xfrm>
                <a:off x="9244726" y="2889674"/>
                <a:ext cx="27360" cy="151200"/>
              </a:xfrm>
              <a:prstGeom prst="rect">
                <a:avLst/>
              </a:prstGeom>
            </p:spPr>
          </p:pic>
        </mc:Fallback>
      </mc:AlternateContent>
      <p:grpSp>
        <p:nvGrpSpPr>
          <p:cNvPr id="669" name="Gruppieren 668">
            <a:extLst>
              <a:ext uri="{FF2B5EF4-FFF2-40B4-BE49-F238E27FC236}">
                <a16:creationId xmlns:a16="http://schemas.microsoft.com/office/drawing/2014/main" id="{E54048BD-C7FC-4528-A34F-378719DB3D82}"/>
              </a:ext>
            </a:extLst>
          </p:cNvPr>
          <p:cNvGrpSpPr/>
          <p:nvPr/>
        </p:nvGrpSpPr>
        <p:grpSpPr>
          <a:xfrm>
            <a:off x="9247966" y="3160034"/>
            <a:ext cx="33480" cy="880200"/>
            <a:chOff x="9247966" y="3160034"/>
            <a:chExt cx="33480" cy="880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45">
              <p14:nvContentPartPr>
                <p14:cNvPr id="662" name="Freihand 661">
                  <a:extLst>
                    <a:ext uri="{FF2B5EF4-FFF2-40B4-BE49-F238E27FC236}">
                      <a16:creationId xmlns:a16="http://schemas.microsoft.com/office/drawing/2014/main" id="{C822EB0C-A6D1-48A2-9F04-80C2BB05BCCD}"/>
                    </a:ext>
                  </a:extLst>
                </p14:cNvPr>
                <p14:cNvContentPartPr/>
                <p14:nvPr/>
              </p14:nvContentPartPr>
              <p14:xfrm>
                <a:off x="9247966" y="3160034"/>
                <a:ext cx="6840" cy="118440"/>
              </p14:xfrm>
            </p:contentPart>
          </mc:Choice>
          <mc:Fallback xmlns="">
            <p:pic>
              <p:nvPicPr>
                <p:cNvPr id="662" name="Freihand 661">
                  <a:extLst>
                    <a:ext uri="{FF2B5EF4-FFF2-40B4-BE49-F238E27FC236}">
                      <a16:creationId xmlns:a16="http://schemas.microsoft.com/office/drawing/2014/main" id="{C822EB0C-A6D1-48A2-9F04-80C2BB05BCCD}"/>
                    </a:ext>
                  </a:extLst>
                </p:cNvPr>
                <p:cNvPicPr/>
                <p:nvPr/>
              </p:nvPicPr>
              <p:blipFill>
                <a:blip r:embed="rId646"/>
                <a:stretch>
                  <a:fillRect/>
                </a:stretch>
              </p:blipFill>
              <p:spPr>
                <a:xfrm>
                  <a:off x="9238966" y="3151394"/>
                  <a:ext cx="2448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7">
              <p14:nvContentPartPr>
                <p14:cNvPr id="663" name="Freihand 662">
                  <a:extLst>
                    <a:ext uri="{FF2B5EF4-FFF2-40B4-BE49-F238E27FC236}">
                      <a16:creationId xmlns:a16="http://schemas.microsoft.com/office/drawing/2014/main" id="{F69F9554-852F-4895-944E-ED15D8D5DEF7}"/>
                    </a:ext>
                  </a:extLst>
                </p14:cNvPr>
                <p14:cNvContentPartPr/>
                <p14:nvPr/>
              </p14:nvContentPartPr>
              <p14:xfrm>
                <a:off x="9264526" y="3400514"/>
                <a:ext cx="8640" cy="133560"/>
              </p14:xfrm>
            </p:contentPart>
          </mc:Choice>
          <mc:Fallback xmlns="">
            <p:pic>
              <p:nvPicPr>
                <p:cNvPr id="663" name="Freihand 662">
                  <a:extLst>
                    <a:ext uri="{FF2B5EF4-FFF2-40B4-BE49-F238E27FC236}">
                      <a16:creationId xmlns:a16="http://schemas.microsoft.com/office/drawing/2014/main" id="{F69F9554-852F-4895-944E-ED15D8D5DEF7}"/>
                    </a:ext>
                  </a:extLst>
                </p:cNvPr>
                <p:cNvPicPr/>
                <p:nvPr/>
              </p:nvPicPr>
              <p:blipFill>
                <a:blip r:embed="rId648"/>
                <a:stretch>
                  <a:fillRect/>
                </a:stretch>
              </p:blipFill>
              <p:spPr>
                <a:xfrm>
                  <a:off x="9255886" y="3391514"/>
                  <a:ext cx="2628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9">
              <p14:nvContentPartPr>
                <p14:cNvPr id="664" name="Freihand 663">
                  <a:extLst>
                    <a:ext uri="{FF2B5EF4-FFF2-40B4-BE49-F238E27FC236}">
                      <a16:creationId xmlns:a16="http://schemas.microsoft.com/office/drawing/2014/main" id="{6E9DE960-2E83-4B8D-B3FA-04CD83D9A834}"/>
                    </a:ext>
                  </a:extLst>
                </p14:cNvPr>
                <p14:cNvContentPartPr/>
                <p14:nvPr/>
              </p14:nvContentPartPr>
              <p14:xfrm>
                <a:off x="9265246" y="3651434"/>
                <a:ext cx="13320" cy="144360"/>
              </p14:xfrm>
            </p:contentPart>
          </mc:Choice>
          <mc:Fallback xmlns="">
            <p:pic>
              <p:nvPicPr>
                <p:cNvPr id="664" name="Freihand 663">
                  <a:extLst>
                    <a:ext uri="{FF2B5EF4-FFF2-40B4-BE49-F238E27FC236}">
                      <a16:creationId xmlns:a16="http://schemas.microsoft.com/office/drawing/2014/main" id="{6E9DE960-2E83-4B8D-B3FA-04CD83D9A834}"/>
                    </a:ext>
                  </a:extLst>
                </p:cNvPr>
                <p:cNvPicPr/>
                <p:nvPr/>
              </p:nvPicPr>
              <p:blipFill>
                <a:blip r:embed="rId650"/>
                <a:stretch>
                  <a:fillRect/>
                </a:stretch>
              </p:blipFill>
              <p:spPr>
                <a:xfrm>
                  <a:off x="9256246" y="3642434"/>
                  <a:ext cx="3096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1">
              <p14:nvContentPartPr>
                <p14:cNvPr id="665" name="Freihand 664">
                  <a:extLst>
                    <a:ext uri="{FF2B5EF4-FFF2-40B4-BE49-F238E27FC236}">
                      <a16:creationId xmlns:a16="http://schemas.microsoft.com/office/drawing/2014/main" id="{B72B7AEA-DC2A-45A9-A0DC-099394B7795B}"/>
                    </a:ext>
                  </a:extLst>
                </p14:cNvPr>
                <p14:cNvContentPartPr/>
                <p14:nvPr/>
              </p14:nvContentPartPr>
              <p14:xfrm>
                <a:off x="9269206" y="3913154"/>
                <a:ext cx="12240" cy="127080"/>
              </p14:xfrm>
            </p:contentPart>
          </mc:Choice>
          <mc:Fallback xmlns="">
            <p:pic>
              <p:nvPicPr>
                <p:cNvPr id="665" name="Freihand 664">
                  <a:extLst>
                    <a:ext uri="{FF2B5EF4-FFF2-40B4-BE49-F238E27FC236}">
                      <a16:creationId xmlns:a16="http://schemas.microsoft.com/office/drawing/2014/main" id="{B72B7AEA-DC2A-45A9-A0DC-099394B7795B}"/>
                    </a:ext>
                  </a:extLst>
                </p:cNvPr>
                <p:cNvPicPr/>
                <p:nvPr/>
              </p:nvPicPr>
              <p:blipFill>
                <a:blip r:embed="rId652"/>
                <a:stretch>
                  <a:fillRect/>
                </a:stretch>
              </p:blipFill>
              <p:spPr>
                <a:xfrm>
                  <a:off x="9260206" y="3904514"/>
                  <a:ext cx="29880" cy="144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53">
            <p14:nvContentPartPr>
              <p14:cNvPr id="666" name="Freihand 665">
                <a:extLst>
                  <a:ext uri="{FF2B5EF4-FFF2-40B4-BE49-F238E27FC236}">
                    <a16:creationId xmlns:a16="http://schemas.microsoft.com/office/drawing/2014/main" id="{24AE5933-3670-44E5-BABA-778F23FC01FE}"/>
                  </a:ext>
                </a:extLst>
              </p14:cNvPr>
              <p14:cNvContentPartPr/>
              <p14:nvPr/>
            </p14:nvContentPartPr>
            <p14:xfrm>
              <a:off x="9284686" y="4173074"/>
              <a:ext cx="4320" cy="127080"/>
            </p14:xfrm>
          </p:contentPart>
        </mc:Choice>
        <mc:Fallback xmlns="">
          <p:pic>
            <p:nvPicPr>
              <p:cNvPr id="666" name="Freihand 665">
                <a:extLst>
                  <a:ext uri="{FF2B5EF4-FFF2-40B4-BE49-F238E27FC236}">
                    <a16:creationId xmlns:a16="http://schemas.microsoft.com/office/drawing/2014/main" id="{24AE5933-3670-44E5-BABA-778F23FC01FE}"/>
                  </a:ext>
                </a:extLst>
              </p:cNvPr>
              <p:cNvPicPr/>
              <p:nvPr/>
            </p:nvPicPr>
            <p:blipFill>
              <a:blip r:embed="rId654"/>
              <a:stretch>
                <a:fillRect/>
              </a:stretch>
            </p:blipFill>
            <p:spPr>
              <a:xfrm>
                <a:off x="9275686" y="4164074"/>
                <a:ext cx="2196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5">
            <p14:nvContentPartPr>
              <p14:cNvPr id="667" name="Freihand 666">
                <a:extLst>
                  <a:ext uri="{FF2B5EF4-FFF2-40B4-BE49-F238E27FC236}">
                    <a16:creationId xmlns:a16="http://schemas.microsoft.com/office/drawing/2014/main" id="{B51B4318-937B-4C9D-A9FC-12F27FED6A13}"/>
                  </a:ext>
                </a:extLst>
              </p14:cNvPr>
              <p14:cNvContentPartPr/>
              <p14:nvPr/>
            </p14:nvContentPartPr>
            <p14:xfrm>
              <a:off x="9272806" y="4436954"/>
              <a:ext cx="10800" cy="127080"/>
            </p14:xfrm>
          </p:contentPart>
        </mc:Choice>
        <mc:Fallback xmlns="">
          <p:pic>
            <p:nvPicPr>
              <p:cNvPr id="667" name="Freihand 666">
                <a:extLst>
                  <a:ext uri="{FF2B5EF4-FFF2-40B4-BE49-F238E27FC236}">
                    <a16:creationId xmlns:a16="http://schemas.microsoft.com/office/drawing/2014/main" id="{B51B4318-937B-4C9D-A9FC-12F27FED6A13}"/>
                  </a:ext>
                </a:extLst>
              </p:cNvPr>
              <p:cNvPicPr/>
              <p:nvPr/>
            </p:nvPicPr>
            <p:blipFill>
              <a:blip r:embed="rId656"/>
              <a:stretch>
                <a:fillRect/>
              </a:stretch>
            </p:blipFill>
            <p:spPr>
              <a:xfrm>
                <a:off x="9264166" y="4428314"/>
                <a:ext cx="2844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7">
            <p14:nvContentPartPr>
              <p14:cNvPr id="668" name="Freihand 667">
                <a:extLst>
                  <a:ext uri="{FF2B5EF4-FFF2-40B4-BE49-F238E27FC236}">
                    <a16:creationId xmlns:a16="http://schemas.microsoft.com/office/drawing/2014/main" id="{2431A06D-8ED8-45FA-A3CC-49C43675A6D3}"/>
                  </a:ext>
                </a:extLst>
              </p14:cNvPr>
              <p14:cNvContentPartPr/>
              <p14:nvPr/>
            </p14:nvContentPartPr>
            <p14:xfrm>
              <a:off x="9284686" y="4695794"/>
              <a:ext cx="11160" cy="69120"/>
            </p14:xfrm>
          </p:contentPart>
        </mc:Choice>
        <mc:Fallback xmlns="">
          <p:pic>
            <p:nvPicPr>
              <p:cNvPr id="668" name="Freihand 667">
                <a:extLst>
                  <a:ext uri="{FF2B5EF4-FFF2-40B4-BE49-F238E27FC236}">
                    <a16:creationId xmlns:a16="http://schemas.microsoft.com/office/drawing/2014/main" id="{2431A06D-8ED8-45FA-A3CC-49C43675A6D3}"/>
                  </a:ext>
                </a:extLst>
              </p:cNvPr>
              <p:cNvPicPr/>
              <p:nvPr/>
            </p:nvPicPr>
            <p:blipFill>
              <a:blip r:embed="rId658"/>
              <a:stretch>
                <a:fillRect/>
              </a:stretch>
            </p:blipFill>
            <p:spPr>
              <a:xfrm>
                <a:off x="9275686" y="4686794"/>
                <a:ext cx="28800" cy="8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9">
            <p14:nvContentPartPr>
              <p14:cNvPr id="670" name="Freihand 669">
                <a:extLst>
                  <a:ext uri="{FF2B5EF4-FFF2-40B4-BE49-F238E27FC236}">
                    <a16:creationId xmlns:a16="http://schemas.microsoft.com/office/drawing/2014/main" id="{BF94A0FA-2BBE-49B1-ACC8-25C8EE3CDEE6}"/>
                  </a:ext>
                </a:extLst>
              </p14:cNvPr>
              <p14:cNvContentPartPr/>
              <p14:nvPr/>
            </p14:nvContentPartPr>
            <p14:xfrm>
              <a:off x="9300886" y="6486074"/>
              <a:ext cx="8640" cy="109440"/>
            </p14:xfrm>
          </p:contentPart>
        </mc:Choice>
        <mc:Fallback xmlns="">
          <p:pic>
            <p:nvPicPr>
              <p:cNvPr id="670" name="Freihand 669">
                <a:extLst>
                  <a:ext uri="{FF2B5EF4-FFF2-40B4-BE49-F238E27FC236}">
                    <a16:creationId xmlns:a16="http://schemas.microsoft.com/office/drawing/2014/main" id="{BF94A0FA-2BBE-49B1-ACC8-25C8EE3CDEE6}"/>
                  </a:ext>
                </a:extLst>
              </p:cNvPr>
              <p:cNvPicPr/>
              <p:nvPr/>
            </p:nvPicPr>
            <p:blipFill>
              <a:blip r:embed="rId660"/>
              <a:stretch>
                <a:fillRect/>
              </a:stretch>
            </p:blipFill>
            <p:spPr>
              <a:xfrm>
                <a:off x="9292246" y="6477074"/>
                <a:ext cx="2628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1">
            <p14:nvContentPartPr>
              <p14:cNvPr id="671" name="Freihand 670">
                <a:extLst>
                  <a:ext uri="{FF2B5EF4-FFF2-40B4-BE49-F238E27FC236}">
                    <a16:creationId xmlns:a16="http://schemas.microsoft.com/office/drawing/2014/main" id="{6CA720AB-D285-4F87-A7DB-F8745F0C692C}"/>
                  </a:ext>
                </a:extLst>
              </p14:cNvPr>
              <p14:cNvContentPartPr/>
              <p14:nvPr/>
            </p14:nvContentPartPr>
            <p14:xfrm>
              <a:off x="9304126" y="6710714"/>
              <a:ext cx="16200" cy="111600"/>
            </p14:xfrm>
          </p:contentPart>
        </mc:Choice>
        <mc:Fallback xmlns="">
          <p:pic>
            <p:nvPicPr>
              <p:cNvPr id="671" name="Freihand 670">
                <a:extLst>
                  <a:ext uri="{FF2B5EF4-FFF2-40B4-BE49-F238E27FC236}">
                    <a16:creationId xmlns:a16="http://schemas.microsoft.com/office/drawing/2014/main" id="{6CA720AB-D285-4F87-A7DB-F8745F0C692C}"/>
                  </a:ext>
                </a:extLst>
              </p:cNvPr>
              <p:cNvPicPr/>
              <p:nvPr/>
            </p:nvPicPr>
            <p:blipFill>
              <a:blip r:embed="rId662"/>
              <a:stretch>
                <a:fillRect/>
              </a:stretch>
            </p:blipFill>
            <p:spPr>
              <a:xfrm>
                <a:off x="9295126" y="6701714"/>
                <a:ext cx="3384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3">
            <p14:nvContentPartPr>
              <p14:cNvPr id="672" name="Freihand 671">
                <a:extLst>
                  <a:ext uri="{FF2B5EF4-FFF2-40B4-BE49-F238E27FC236}">
                    <a16:creationId xmlns:a16="http://schemas.microsoft.com/office/drawing/2014/main" id="{48C153A4-4606-49EF-8B74-B88C950DA98E}"/>
                  </a:ext>
                </a:extLst>
              </p14:cNvPr>
              <p14:cNvContentPartPr/>
              <p14:nvPr/>
            </p14:nvContentPartPr>
            <p14:xfrm>
              <a:off x="672851" y="152685"/>
              <a:ext cx="32040" cy="281520"/>
            </p14:xfrm>
          </p:contentPart>
        </mc:Choice>
        <mc:Fallback xmlns="">
          <p:pic>
            <p:nvPicPr>
              <p:cNvPr id="672" name="Freihand 671">
                <a:extLst>
                  <a:ext uri="{FF2B5EF4-FFF2-40B4-BE49-F238E27FC236}">
                    <a16:creationId xmlns:a16="http://schemas.microsoft.com/office/drawing/2014/main" id="{48C153A4-4606-49EF-8B74-B88C950DA98E}"/>
                  </a:ext>
                </a:extLst>
              </p:cNvPr>
              <p:cNvPicPr/>
              <p:nvPr/>
            </p:nvPicPr>
            <p:blipFill>
              <a:blip r:embed="rId664"/>
              <a:stretch>
                <a:fillRect/>
              </a:stretch>
            </p:blipFill>
            <p:spPr>
              <a:xfrm>
                <a:off x="663851" y="144045"/>
                <a:ext cx="49680" cy="299160"/>
              </a:xfrm>
              <a:prstGeom prst="rect">
                <a:avLst/>
              </a:prstGeom>
            </p:spPr>
          </p:pic>
        </mc:Fallback>
      </mc:AlternateContent>
      <p:grpSp>
        <p:nvGrpSpPr>
          <p:cNvPr id="692" name="Gruppieren 691">
            <a:extLst>
              <a:ext uri="{FF2B5EF4-FFF2-40B4-BE49-F238E27FC236}">
                <a16:creationId xmlns:a16="http://schemas.microsoft.com/office/drawing/2014/main" id="{A14F456E-96A1-44DB-8CC7-727EF13489F6}"/>
              </a:ext>
            </a:extLst>
          </p:cNvPr>
          <p:cNvGrpSpPr/>
          <p:nvPr/>
        </p:nvGrpSpPr>
        <p:grpSpPr>
          <a:xfrm>
            <a:off x="761411" y="187605"/>
            <a:ext cx="925920" cy="253440"/>
            <a:chOff x="606166" y="670634"/>
            <a:chExt cx="925920" cy="253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5">
              <p14:nvContentPartPr>
                <p14:cNvPr id="681" name="Freihand 680">
                  <a:extLst>
                    <a:ext uri="{FF2B5EF4-FFF2-40B4-BE49-F238E27FC236}">
                      <a16:creationId xmlns:a16="http://schemas.microsoft.com/office/drawing/2014/main" id="{F1B725F1-65CC-45F9-8C43-75F55D1BE797}"/>
                    </a:ext>
                  </a:extLst>
                </p14:cNvPr>
                <p14:cNvContentPartPr/>
                <p14:nvPr/>
              </p14:nvContentPartPr>
              <p14:xfrm>
                <a:off x="606166" y="779714"/>
                <a:ext cx="126000" cy="144360"/>
              </p14:xfrm>
            </p:contentPart>
          </mc:Choice>
          <mc:Fallback xmlns="">
            <p:pic>
              <p:nvPicPr>
                <p:cNvPr id="681" name="Freihand 680">
                  <a:extLst>
                    <a:ext uri="{FF2B5EF4-FFF2-40B4-BE49-F238E27FC236}">
                      <a16:creationId xmlns:a16="http://schemas.microsoft.com/office/drawing/2014/main" id="{F1B725F1-65CC-45F9-8C43-75F55D1BE797}"/>
                    </a:ext>
                  </a:extLst>
                </p:cNvPr>
                <p:cNvPicPr/>
                <p:nvPr/>
              </p:nvPicPr>
              <p:blipFill>
                <a:blip r:embed="rId666"/>
                <a:stretch>
                  <a:fillRect/>
                </a:stretch>
              </p:blipFill>
              <p:spPr>
                <a:xfrm>
                  <a:off x="597526" y="771074"/>
                  <a:ext cx="14364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7">
              <p14:nvContentPartPr>
                <p14:cNvPr id="682" name="Freihand 681">
                  <a:extLst>
                    <a:ext uri="{FF2B5EF4-FFF2-40B4-BE49-F238E27FC236}">
                      <a16:creationId xmlns:a16="http://schemas.microsoft.com/office/drawing/2014/main" id="{23E8F806-AA6F-441F-95F1-14C3BB6CC572}"/>
                    </a:ext>
                  </a:extLst>
                </p14:cNvPr>
                <p14:cNvContentPartPr/>
                <p14:nvPr/>
              </p14:nvContentPartPr>
              <p14:xfrm>
                <a:off x="800566" y="670634"/>
                <a:ext cx="20880" cy="238320"/>
              </p14:xfrm>
            </p:contentPart>
          </mc:Choice>
          <mc:Fallback xmlns="">
            <p:pic>
              <p:nvPicPr>
                <p:cNvPr id="682" name="Freihand 681">
                  <a:extLst>
                    <a:ext uri="{FF2B5EF4-FFF2-40B4-BE49-F238E27FC236}">
                      <a16:creationId xmlns:a16="http://schemas.microsoft.com/office/drawing/2014/main" id="{23E8F806-AA6F-441F-95F1-14C3BB6CC572}"/>
                    </a:ext>
                  </a:extLst>
                </p:cNvPr>
                <p:cNvPicPr/>
                <p:nvPr/>
              </p:nvPicPr>
              <p:blipFill>
                <a:blip r:embed="rId668"/>
                <a:stretch>
                  <a:fillRect/>
                </a:stretch>
              </p:blipFill>
              <p:spPr>
                <a:xfrm>
                  <a:off x="791926" y="661994"/>
                  <a:ext cx="3852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9">
              <p14:nvContentPartPr>
                <p14:cNvPr id="683" name="Freihand 682">
                  <a:extLst>
                    <a:ext uri="{FF2B5EF4-FFF2-40B4-BE49-F238E27FC236}">
                      <a16:creationId xmlns:a16="http://schemas.microsoft.com/office/drawing/2014/main" id="{B04C9B78-ECFF-4A6C-96F4-3C1F60621FD8}"/>
                    </a:ext>
                  </a:extLst>
                </p14:cNvPr>
                <p14:cNvContentPartPr/>
                <p14:nvPr/>
              </p14:nvContentPartPr>
              <p14:xfrm>
                <a:off x="761326" y="753074"/>
                <a:ext cx="98640" cy="11880"/>
              </p14:xfrm>
            </p:contentPart>
          </mc:Choice>
          <mc:Fallback xmlns="">
            <p:pic>
              <p:nvPicPr>
                <p:cNvPr id="683" name="Freihand 682">
                  <a:extLst>
                    <a:ext uri="{FF2B5EF4-FFF2-40B4-BE49-F238E27FC236}">
                      <a16:creationId xmlns:a16="http://schemas.microsoft.com/office/drawing/2014/main" id="{B04C9B78-ECFF-4A6C-96F4-3C1F60621FD8}"/>
                    </a:ext>
                  </a:extLst>
                </p:cNvPr>
                <p:cNvPicPr/>
                <p:nvPr/>
              </p:nvPicPr>
              <p:blipFill>
                <a:blip r:embed="rId670"/>
                <a:stretch>
                  <a:fillRect/>
                </a:stretch>
              </p:blipFill>
              <p:spPr>
                <a:xfrm>
                  <a:off x="752686" y="744434"/>
                  <a:ext cx="11628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1">
              <p14:nvContentPartPr>
                <p14:cNvPr id="685" name="Freihand 684">
                  <a:extLst>
                    <a:ext uri="{FF2B5EF4-FFF2-40B4-BE49-F238E27FC236}">
                      <a16:creationId xmlns:a16="http://schemas.microsoft.com/office/drawing/2014/main" id="{4EAC7BEF-2E13-4682-BB20-8725F14D9757}"/>
                    </a:ext>
                  </a:extLst>
                </p14:cNvPr>
                <p14:cNvContentPartPr/>
                <p14:nvPr/>
              </p14:nvContentPartPr>
              <p14:xfrm>
                <a:off x="866806" y="788354"/>
                <a:ext cx="144000" cy="131760"/>
              </p14:xfrm>
            </p:contentPart>
          </mc:Choice>
          <mc:Fallback xmlns="">
            <p:pic>
              <p:nvPicPr>
                <p:cNvPr id="685" name="Freihand 684">
                  <a:extLst>
                    <a:ext uri="{FF2B5EF4-FFF2-40B4-BE49-F238E27FC236}">
                      <a16:creationId xmlns:a16="http://schemas.microsoft.com/office/drawing/2014/main" id="{4EAC7BEF-2E13-4682-BB20-8725F14D9757}"/>
                    </a:ext>
                  </a:extLst>
                </p:cNvPr>
                <p:cNvPicPr/>
                <p:nvPr/>
              </p:nvPicPr>
              <p:blipFill>
                <a:blip r:embed="rId672"/>
                <a:stretch>
                  <a:fillRect/>
                </a:stretch>
              </p:blipFill>
              <p:spPr>
                <a:xfrm>
                  <a:off x="857806" y="779714"/>
                  <a:ext cx="16164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3">
              <p14:nvContentPartPr>
                <p14:cNvPr id="686" name="Freihand 685">
                  <a:extLst>
                    <a:ext uri="{FF2B5EF4-FFF2-40B4-BE49-F238E27FC236}">
                      <a16:creationId xmlns:a16="http://schemas.microsoft.com/office/drawing/2014/main" id="{991B4928-5FB7-4302-A005-A97BB5F5CDD6}"/>
                    </a:ext>
                  </a:extLst>
                </p14:cNvPr>
                <p14:cNvContentPartPr/>
                <p14:nvPr/>
              </p14:nvContentPartPr>
              <p14:xfrm>
                <a:off x="1010086" y="794834"/>
                <a:ext cx="109080" cy="105840"/>
              </p14:xfrm>
            </p:contentPart>
          </mc:Choice>
          <mc:Fallback xmlns="">
            <p:pic>
              <p:nvPicPr>
                <p:cNvPr id="686" name="Freihand 685">
                  <a:extLst>
                    <a:ext uri="{FF2B5EF4-FFF2-40B4-BE49-F238E27FC236}">
                      <a16:creationId xmlns:a16="http://schemas.microsoft.com/office/drawing/2014/main" id="{991B4928-5FB7-4302-A005-A97BB5F5CDD6}"/>
                    </a:ext>
                  </a:extLst>
                </p:cNvPr>
                <p:cNvPicPr/>
                <p:nvPr/>
              </p:nvPicPr>
              <p:blipFill>
                <a:blip r:embed="rId674"/>
                <a:stretch>
                  <a:fillRect/>
                </a:stretch>
              </p:blipFill>
              <p:spPr>
                <a:xfrm>
                  <a:off x="1001446" y="785834"/>
                  <a:ext cx="12672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5">
              <p14:nvContentPartPr>
                <p14:cNvPr id="687" name="Freihand 686">
                  <a:extLst>
                    <a:ext uri="{FF2B5EF4-FFF2-40B4-BE49-F238E27FC236}">
                      <a16:creationId xmlns:a16="http://schemas.microsoft.com/office/drawing/2014/main" id="{38004AA9-3A2E-4E4C-ACBB-F3B96E3085B6}"/>
                    </a:ext>
                  </a:extLst>
                </p14:cNvPr>
                <p14:cNvContentPartPr/>
                <p14:nvPr/>
              </p14:nvContentPartPr>
              <p14:xfrm>
                <a:off x="1137886" y="772154"/>
                <a:ext cx="129960" cy="136800"/>
              </p14:xfrm>
            </p:contentPart>
          </mc:Choice>
          <mc:Fallback xmlns="">
            <p:pic>
              <p:nvPicPr>
                <p:cNvPr id="687" name="Freihand 686">
                  <a:extLst>
                    <a:ext uri="{FF2B5EF4-FFF2-40B4-BE49-F238E27FC236}">
                      <a16:creationId xmlns:a16="http://schemas.microsoft.com/office/drawing/2014/main" id="{38004AA9-3A2E-4E4C-ACBB-F3B96E3085B6}"/>
                    </a:ext>
                  </a:extLst>
                </p:cNvPr>
                <p:cNvPicPr/>
                <p:nvPr/>
              </p:nvPicPr>
              <p:blipFill>
                <a:blip r:embed="rId676"/>
                <a:stretch>
                  <a:fillRect/>
                </a:stretch>
              </p:blipFill>
              <p:spPr>
                <a:xfrm>
                  <a:off x="1129246" y="763514"/>
                  <a:ext cx="14760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7">
              <p14:nvContentPartPr>
                <p14:cNvPr id="689" name="Freihand 688">
                  <a:extLst>
                    <a:ext uri="{FF2B5EF4-FFF2-40B4-BE49-F238E27FC236}">
                      <a16:creationId xmlns:a16="http://schemas.microsoft.com/office/drawing/2014/main" id="{A6A1BFD8-2FEA-4001-8B7B-7984733EB883}"/>
                    </a:ext>
                  </a:extLst>
                </p14:cNvPr>
                <p14:cNvContentPartPr/>
                <p14:nvPr/>
              </p14:nvContentPartPr>
              <p14:xfrm>
                <a:off x="1308886" y="771434"/>
                <a:ext cx="120600" cy="134640"/>
              </p14:xfrm>
            </p:contentPart>
          </mc:Choice>
          <mc:Fallback xmlns="">
            <p:pic>
              <p:nvPicPr>
                <p:cNvPr id="689" name="Freihand 688">
                  <a:extLst>
                    <a:ext uri="{FF2B5EF4-FFF2-40B4-BE49-F238E27FC236}">
                      <a16:creationId xmlns:a16="http://schemas.microsoft.com/office/drawing/2014/main" id="{A6A1BFD8-2FEA-4001-8B7B-7984733EB883}"/>
                    </a:ext>
                  </a:extLst>
                </p:cNvPr>
                <p:cNvPicPr/>
                <p:nvPr/>
              </p:nvPicPr>
              <p:blipFill>
                <a:blip r:embed="rId678"/>
                <a:stretch>
                  <a:fillRect/>
                </a:stretch>
              </p:blipFill>
              <p:spPr>
                <a:xfrm>
                  <a:off x="1299886" y="762794"/>
                  <a:ext cx="13824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9">
              <p14:nvContentPartPr>
                <p14:cNvPr id="690" name="Freihand 689">
                  <a:extLst>
                    <a:ext uri="{FF2B5EF4-FFF2-40B4-BE49-F238E27FC236}">
                      <a16:creationId xmlns:a16="http://schemas.microsoft.com/office/drawing/2014/main" id="{92B14456-69AF-43A8-8C3E-0BD5D0A03D38}"/>
                    </a:ext>
                  </a:extLst>
                </p14:cNvPr>
                <p14:cNvContentPartPr/>
                <p14:nvPr/>
              </p14:nvContentPartPr>
              <p14:xfrm>
                <a:off x="1471966" y="677114"/>
                <a:ext cx="24840" cy="220320"/>
              </p14:xfrm>
            </p:contentPart>
          </mc:Choice>
          <mc:Fallback xmlns="">
            <p:pic>
              <p:nvPicPr>
                <p:cNvPr id="690" name="Freihand 689">
                  <a:extLst>
                    <a:ext uri="{FF2B5EF4-FFF2-40B4-BE49-F238E27FC236}">
                      <a16:creationId xmlns:a16="http://schemas.microsoft.com/office/drawing/2014/main" id="{92B14456-69AF-43A8-8C3E-0BD5D0A03D38}"/>
                    </a:ext>
                  </a:extLst>
                </p:cNvPr>
                <p:cNvPicPr/>
                <p:nvPr/>
              </p:nvPicPr>
              <p:blipFill>
                <a:blip r:embed="rId680"/>
                <a:stretch>
                  <a:fillRect/>
                </a:stretch>
              </p:blipFill>
              <p:spPr>
                <a:xfrm>
                  <a:off x="1462966" y="668474"/>
                  <a:ext cx="4248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1">
              <p14:nvContentPartPr>
                <p14:cNvPr id="691" name="Freihand 690">
                  <a:extLst>
                    <a:ext uri="{FF2B5EF4-FFF2-40B4-BE49-F238E27FC236}">
                      <a16:creationId xmlns:a16="http://schemas.microsoft.com/office/drawing/2014/main" id="{D9768DB2-F498-49C7-9F1A-C162E491D55B}"/>
                    </a:ext>
                  </a:extLst>
                </p14:cNvPr>
                <p14:cNvContentPartPr/>
                <p14:nvPr/>
              </p14:nvContentPartPr>
              <p14:xfrm>
                <a:off x="1417606" y="766754"/>
                <a:ext cx="114480" cy="13320"/>
              </p14:xfrm>
            </p:contentPart>
          </mc:Choice>
          <mc:Fallback xmlns="">
            <p:pic>
              <p:nvPicPr>
                <p:cNvPr id="691" name="Freihand 690">
                  <a:extLst>
                    <a:ext uri="{FF2B5EF4-FFF2-40B4-BE49-F238E27FC236}">
                      <a16:creationId xmlns:a16="http://schemas.microsoft.com/office/drawing/2014/main" id="{D9768DB2-F498-49C7-9F1A-C162E491D55B}"/>
                    </a:ext>
                  </a:extLst>
                </p:cNvPr>
                <p:cNvPicPr/>
                <p:nvPr/>
              </p:nvPicPr>
              <p:blipFill>
                <a:blip r:embed="rId682"/>
                <a:stretch>
                  <a:fillRect/>
                </a:stretch>
              </p:blipFill>
              <p:spPr>
                <a:xfrm>
                  <a:off x="1408606" y="757754"/>
                  <a:ext cx="132120" cy="3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1" name="Gruppieren 700">
            <a:extLst>
              <a:ext uri="{FF2B5EF4-FFF2-40B4-BE49-F238E27FC236}">
                <a16:creationId xmlns:a16="http://schemas.microsoft.com/office/drawing/2014/main" id="{8C923217-3880-4D74-9BE7-4CC57941A9AC}"/>
              </a:ext>
            </a:extLst>
          </p:cNvPr>
          <p:cNvGrpSpPr/>
          <p:nvPr/>
        </p:nvGrpSpPr>
        <p:grpSpPr>
          <a:xfrm>
            <a:off x="4980721" y="100596"/>
            <a:ext cx="667800" cy="276120"/>
            <a:chOff x="4730326" y="144674"/>
            <a:chExt cx="667800" cy="276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83">
              <p14:nvContentPartPr>
                <p14:cNvPr id="693" name="Freihand 692">
                  <a:extLst>
                    <a:ext uri="{FF2B5EF4-FFF2-40B4-BE49-F238E27FC236}">
                      <a16:creationId xmlns:a16="http://schemas.microsoft.com/office/drawing/2014/main" id="{110CD9D7-5CD6-44A9-993F-C2F884212AC5}"/>
                    </a:ext>
                  </a:extLst>
                </p14:cNvPr>
                <p14:cNvContentPartPr/>
                <p14:nvPr/>
              </p14:nvContentPartPr>
              <p14:xfrm>
                <a:off x="4773166" y="164474"/>
                <a:ext cx="20880" cy="236160"/>
              </p14:xfrm>
            </p:contentPart>
          </mc:Choice>
          <mc:Fallback xmlns="">
            <p:pic>
              <p:nvPicPr>
                <p:cNvPr id="693" name="Freihand 692">
                  <a:extLst>
                    <a:ext uri="{FF2B5EF4-FFF2-40B4-BE49-F238E27FC236}">
                      <a16:creationId xmlns:a16="http://schemas.microsoft.com/office/drawing/2014/main" id="{110CD9D7-5CD6-44A9-993F-C2F884212AC5}"/>
                    </a:ext>
                  </a:extLst>
                </p:cNvPr>
                <p:cNvPicPr/>
                <p:nvPr/>
              </p:nvPicPr>
              <p:blipFill>
                <a:blip r:embed="rId684"/>
                <a:stretch>
                  <a:fillRect/>
                </a:stretch>
              </p:blipFill>
              <p:spPr>
                <a:xfrm>
                  <a:off x="4764166" y="155474"/>
                  <a:ext cx="3852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5">
              <p14:nvContentPartPr>
                <p14:cNvPr id="694" name="Freihand 693">
                  <a:extLst>
                    <a:ext uri="{FF2B5EF4-FFF2-40B4-BE49-F238E27FC236}">
                      <a16:creationId xmlns:a16="http://schemas.microsoft.com/office/drawing/2014/main" id="{A22AE16A-7FFB-40B8-AFB6-456709B0A9F3}"/>
                    </a:ext>
                  </a:extLst>
                </p14:cNvPr>
                <p14:cNvContentPartPr/>
                <p14:nvPr/>
              </p14:nvContentPartPr>
              <p14:xfrm>
                <a:off x="4730326" y="150434"/>
                <a:ext cx="225720" cy="270360"/>
              </p14:xfrm>
            </p:contentPart>
          </mc:Choice>
          <mc:Fallback xmlns="">
            <p:pic>
              <p:nvPicPr>
                <p:cNvPr id="694" name="Freihand 693">
                  <a:extLst>
                    <a:ext uri="{FF2B5EF4-FFF2-40B4-BE49-F238E27FC236}">
                      <a16:creationId xmlns:a16="http://schemas.microsoft.com/office/drawing/2014/main" id="{A22AE16A-7FFB-40B8-AFB6-456709B0A9F3}"/>
                    </a:ext>
                  </a:extLst>
                </p:cNvPr>
                <p:cNvPicPr/>
                <p:nvPr/>
              </p:nvPicPr>
              <p:blipFill>
                <a:blip r:embed="rId686"/>
                <a:stretch>
                  <a:fillRect/>
                </a:stretch>
              </p:blipFill>
              <p:spPr>
                <a:xfrm>
                  <a:off x="4721686" y="141794"/>
                  <a:ext cx="24336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7">
              <p14:nvContentPartPr>
                <p14:cNvPr id="695" name="Freihand 694">
                  <a:extLst>
                    <a:ext uri="{FF2B5EF4-FFF2-40B4-BE49-F238E27FC236}">
                      <a16:creationId xmlns:a16="http://schemas.microsoft.com/office/drawing/2014/main" id="{95485FD0-179B-4E96-BA35-456A9AD89C86}"/>
                    </a:ext>
                  </a:extLst>
                </p14:cNvPr>
                <p14:cNvContentPartPr/>
                <p14:nvPr/>
              </p14:nvContentPartPr>
              <p14:xfrm>
                <a:off x="5005726" y="144674"/>
                <a:ext cx="147960" cy="246960"/>
              </p14:xfrm>
            </p:contentPart>
          </mc:Choice>
          <mc:Fallback xmlns="">
            <p:pic>
              <p:nvPicPr>
                <p:cNvPr id="695" name="Freihand 694">
                  <a:extLst>
                    <a:ext uri="{FF2B5EF4-FFF2-40B4-BE49-F238E27FC236}">
                      <a16:creationId xmlns:a16="http://schemas.microsoft.com/office/drawing/2014/main" id="{95485FD0-179B-4E96-BA35-456A9AD89C86}"/>
                    </a:ext>
                  </a:extLst>
                </p:cNvPr>
                <p:cNvPicPr/>
                <p:nvPr/>
              </p:nvPicPr>
              <p:blipFill>
                <a:blip r:embed="rId688"/>
                <a:stretch>
                  <a:fillRect/>
                </a:stretch>
              </p:blipFill>
              <p:spPr>
                <a:xfrm>
                  <a:off x="4997086" y="136034"/>
                  <a:ext cx="16560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9">
              <p14:nvContentPartPr>
                <p14:cNvPr id="699" name="Freihand 698">
                  <a:extLst>
                    <a:ext uri="{FF2B5EF4-FFF2-40B4-BE49-F238E27FC236}">
                      <a16:creationId xmlns:a16="http://schemas.microsoft.com/office/drawing/2014/main" id="{1F0FDEBC-8EED-449C-B34B-597DEDCDB312}"/>
                    </a:ext>
                  </a:extLst>
                </p14:cNvPr>
                <p14:cNvContentPartPr/>
                <p14:nvPr/>
              </p14:nvContentPartPr>
              <p14:xfrm>
                <a:off x="5214886" y="168434"/>
                <a:ext cx="148320" cy="221040"/>
              </p14:xfrm>
            </p:contentPart>
          </mc:Choice>
          <mc:Fallback xmlns="">
            <p:pic>
              <p:nvPicPr>
                <p:cNvPr id="699" name="Freihand 698">
                  <a:extLst>
                    <a:ext uri="{FF2B5EF4-FFF2-40B4-BE49-F238E27FC236}">
                      <a16:creationId xmlns:a16="http://schemas.microsoft.com/office/drawing/2014/main" id="{1F0FDEBC-8EED-449C-B34B-597DEDCDB312}"/>
                    </a:ext>
                  </a:extLst>
                </p:cNvPr>
                <p:cNvPicPr/>
                <p:nvPr/>
              </p:nvPicPr>
              <p:blipFill>
                <a:blip r:embed="rId690"/>
                <a:stretch>
                  <a:fillRect/>
                </a:stretch>
              </p:blipFill>
              <p:spPr>
                <a:xfrm>
                  <a:off x="5206246" y="159794"/>
                  <a:ext cx="16596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1">
              <p14:nvContentPartPr>
                <p14:cNvPr id="700" name="Freihand 699">
                  <a:extLst>
                    <a:ext uri="{FF2B5EF4-FFF2-40B4-BE49-F238E27FC236}">
                      <a16:creationId xmlns:a16="http://schemas.microsoft.com/office/drawing/2014/main" id="{16F80A53-87DC-49BB-B435-BE6CBFD164CC}"/>
                    </a:ext>
                  </a:extLst>
                </p14:cNvPr>
                <p14:cNvContentPartPr/>
                <p14:nvPr/>
              </p14:nvContentPartPr>
              <p14:xfrm>
                <a:off x="5217046" y="282194"/>
                <a:ext cx="181080" cy="29520"/>
              </p14:xfrm>
            </p:contentPart>
          </mc:Choice>
          <mc:Fallback xmlns="">
            <p:pic>
              <p:nvPicPr>
                <p:cNvPr id="700" name="Freihand 699">
                  <a:extLst>
                    <a:ext uri="{FF2B5EF4-FFF2-40B4-BE49-F238E27FC236}">
                      <a16:creationId xmlns:a16="http://schemas.microsoft.com/office/drawing/2014/main" id="{16F80A53-87DC-49BB-B435-BE6CBFD164CC}"/>
                    </a:ext>
                  </a:extLst>
                </p:cNvPr>
                <p:cNvPicPr/>
                <p:nvPr/>
              </p:nvPicPr>
              <p:blipFill>
                <a:blip r:embed="rId692"/>
                <a:stretch>
                  <a:fillRect/>
                </a:stretch>
              </p:blipFill>
              <p:spPr>
                <a:xfrm>
                  <a:off x="5208046" y="273554"/>
                  <a:ext cx="198720" cy="47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5" name="Gruppieren 714">
            <a:extLst>
              <a:ext uri="{FF2B5EF4-FFF2-40B4-BE49-F238E27FC236}">
                <a16:creationId xmlns:a16="http://schemas.microsoft.com/office/drawing/2014/main" id="{1E519458-1D51-4A40-9111-F3B5BFBCB526}"/>
              </a:ext>
            </a:extLst>
          </p:cNvPr>
          <p:cNvGrpSpPr/>
          <p:nvPr/>
        </p:nvGrpSpPr>
        <p:grpSpPr>
          <a:xfrm>
            <a:off x="9804166" y="142154"/>
            <a:ext cx="990000" cy="251640"/>
            <a:chOff x="9804166" y="142154"/>
            <a:chExt cx="990000" cy="251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93">
              <p14:nvContentPartPr>
                <p14:cNvPr id="702" name="Freihand 701">
                  <a:extLst>
                    <a:ext uri="{FF2B5EF4-FFF2-40B4-BE49-F238E27FC236}">
                      <a16:creationId xmlns:a16="http://schemas.microsoft.com/office/drawing/2014/main" id="{44C8DC01-B37E-4AB2-BF67-3D3622026B76}"/>
                    </a:ext>
                  </a:extLst>
                </p14:cNvPr>
                <p14:cNvContentPartPr/>
                <p14:nvPr/>
              </p14:nvContentPartPr>
              <p14:xfrm>
                <a:off x="9804166" y="151154"/>
                <a:ext cx="19800" cy="242640"/>
              </p14:xfrm>
            </p:contentPart>
          </mc:Choice>
          <mc:Fallback xmlns="">
            <p:pic>
              <p:nvPicPr>
                <p:cNvPr id="702" name="Freihand 701">
                  <a:extLst>
                    <a:ext uri="{FF2B5EF4-FFF2-40B4-BE49-F238E27FC236}">
                      <a16:creationId xmlns:a16="http://schemas.microsoft.com/office/drawing/2014/main" id="{44C8DC01-B37E-4AB2-BF67-3D3622026B76}"/>
                    </a:ext>
                  </a:extLst>
                </p:cNvPr>
                <p:cNvPicPr/>
                <p:nvPr/>
              </p:nvPicPr>
              <p:blipFill>
                <a:blip r:embed="rId694"/>
                <a:stretch>
                  <a:fillRect/>
                </a:stretch>
              </p:blipFill>
              <p:spPr>
                <a:xfrm>
                  <a:off x="9795526" y="142154"/>
                  <a:ext cx="3744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5">
              <p14:nvContentPartPr>
                <p14:cNvPr id="703" name="Freihand 702">
                  <a:extLst>
                    <a:ext uri="{FF2B5EF4-FFF2-40B4-BE49-F238E27FC236}">
                      <a16:creationId xmlns:a16="http://schemas.microsoft.com/office/drawing/2014/main" id="{47987DF0-C39C-4D1A-828C-27ECE280E37F}"/>
                    </a:ext>
                  </a:extLst>
                </p14:cNvPr>
                <p14:cNvContentPartPr/>
                <p14:nvPr/>
              </p14:nvContentPartPr>
              <p14:xfrm>
                <a:off x="9893806" y="258074"/>
                <a:ext cx="124920" cy="120600"/>
              </p14:xfrm>
            </p:contentPart>
          </mc:Choice>
          <mc:Fallback xmlns="">
            <p:pic>
              <p:nvPicPr>
                <p:cNvPr id="703" name="Freihand 702">
                  <a:extLst>
                    <a:ext uri="{FF2B5EF4-FFF2-40B4-BE49-F238E27FC236}">
                      <a16:creationId xmlns:a16="http://schemas.microsoft.com/office/drawing/2014/main" id="{47987DF0-C39C-4D1A-828C-27ECE280E37F}"/>
                    </a:ext>
                  </a:extLst>
                </p:cNvPr>
                <p:cNvPicPr/>
                <p:nvPr/>
              </p:nvPicPr>
              <p:blipFill>
                <a:blip r:embed="rId696"/>
                <a:stretch>
                  <a:fillRect/>
                </a:stretch>
              </p:blipFill>
              <p:spPr>
                <a:xfrm>
                  <a:off x="9884806" y="249434"/>
                  <a:ext cx="14256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7">
              <p14:nvContentPartPr>
                <p14:cNvPr id="705" name="Freihand 704">
                  <a:extLst>
                    <a:ext uri="{FF2B5EF4-FFF2-40B4-BE49-F238E27FC236}">
                      <a16:creationId xmlns:a16="http://schemas.microsoft.com/office/drawing/2014/main" id="{9C0A67D2-A5C3-4C90-8866-4FB2A942A107}"/>
                    </a:ext>
                  </a:extLst>
                </p14:cNvPr>
                <p14:cNvContentPartPr/>
                <p14:nvPr/>
              </p14:nvContentPartPr>
              <p14:xfrm>
                <a:off x="10072006" y="142154"/>
                <a:ext cx="15840" cy="243720"/>
              </p14:xfrm>
            </p:contentPart>
          </mc:Choice>
          <mc:Fallback xmlns="">
            <p:pic>
              <p:nvPicPr>
                <p:cNvPr id="705" name="Freihand 704">
                  <a:extLst>
                    <a:ext uri="{FF2B5EF4-FFF2-40B4-BE49-F238E27FC236}">
                      <a16:creationId xmlns:a16="http://schemas.microsoft.com/office/drawing/2014/main" id="{9C0A67D2-A5C3-4C90-8866-4FB2A942A107}"/>
                    </a:ext>
                  </a:extLst>
                </p:cNvPr>
                <p:cNvPicPr/>
                <p:nvPr/>
              </p:nvPicPr>
              <p:blipFill>
                <a:blip r:embed="rId698"/>
                <a:stretch>
                  <a:fillRect/>
                </a:stretch>
              </p:blipFill>
              <p:spPr>
                <a:xfrm>
                  <a:off x="10063366" y="133514"/>
                  <a:ext cx="3348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9">
              <p14:nvContentPartPr>
                <p14:cNvPr id="706" name="Freihand 705">
                  <a:extLst>
                    <a:ext uri="{FF2B5EF4-FFF2-40B4-BE49-F238E27FC236}">
                      <a16:creationId xmlns:a16="http://schemas.microsoft.com/office/drawing/2014/main" id="{7A53C7C8-6E18-4475-9C72-EFD6E346124E}"/>
                    </a:ext>
                  </a:extLst>
                </p14:cNvPr>
                <p14:cNvContentPartPr/>
                <p14:nvPr/>
              </p14:nvContentPartPr>
              <p14:xfrm>
                <a:off x="10033486" y="216674"/>
                <a:ext cx="109080" cy="7560"/>
              </p14:xfrm>
            </p:contentPart>
          </mc:Choice>
          <mc:Fallback xmlns="">
            <p:pic>
              <p:nvPicPr>
                <p:cNvPr id="706" name="Freihand 705">
                  <a:extLst>
                    <a:ext uri="{FF2B5EF4-FFF2-40B4-BE49-F238E27FC236}">
                      <a16:creationId xmlns:a16="http://schemas.microsoft.com/office/drawing/2014/main" id="{7A53C7C8-6E18-4475-9C72-EFD6E346124E}"/>
                    </a:ext>
                  </a:extLst>
                </p:cNvPr>
                <p:cNvPicPr/>
                <p:nvPr/>
              </p:nvPicPr>
              <p:blipFill>
                <a:blip r:embed="rId700"/>
                <a:stretch>
                  <a:fillRect/>
                </a:stretch>
              </p:blipFill>
              <p:spPr>
                <a:xfrm>
                  <a:off x="10024486" y="208034"/>
                  <a:ext cx="12672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1">
              <p14:nvContentPartPr>
                <p14:cNvPr id="707" name="Freihand 706">
                  <a:extLst>
                    <a:ext uri="{FF2B5EF4-FFF2-40B4-BE49-F238E27FC236}">
                      <a16:creationId xmlns:a16="http://schemas.microsoft.com/office/drawing/2014/main" id="{7070CDE2-08FD-4C66-87CE-1BF1E3BD1FE1}"/>
                    </a:ext>
                  </a:extLst>
                </p14:cNvPr>
                <p14:cNvContentPartPr/>
                <p14:nvPr/>
              </p14:nvContentPartPr>
              <p14:xfrm>
                <a:off x="10140766" y="271394"/>
                <a:ext cx="98280" cy="113760"/>
              </p14:xfrm>
            </p:contentPart>
          </mc:Choice>
          <mc:Fallback xmlns="">
            <p:pic>
              <p:nvPicPr>
                <p:cNvPr id="707" name="Freihand 706">
                  <a:extLst>
                    <a:ext uri="{FF2B5EF4-FFF2-40B4-BE49-F238E27FC236}">
                      <a16:creationId xmlns:a16="http://schemas.microsoft.com/office/drawing/2014/main" id="{7070CDE2-08FD-4C66-87CE-1BF1E3BD1FE1}"/>
                    </a:ext>
                  </a:extLst>
                </p:cNvPr>
                <p:cNvPicPr/>
                <p:nvPr/>
              </p:nvPicPr>
              <p:blipFill>
                <a:blip r:embed="rId702"/>
                <a:stretch>
                  <a:fillRect/>
                </a:stretch>
              </p:blipFill>
              <p:spPr>
                <a:xfrm>
                  <a:off x="10132126" y="262394"/>
                  <a:ext cx="11592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3">
              <p14:nvContentPartPr>
                <p14:cNvPr id="709" name="Freihand 708">
                  <a:extLst>
                    <a:ext uri="{FF2B5EF4-FFF2-40B4-BE49-F238E27FC236}">
                      <a16:creationId xmlns:a16="http://schemas.microsoft.com/office/drawing/2014/main" id="{B15BEFB1-3B35-4EDD-9718-0E87ACF316FD}"/>
                    </a:ext>
                  </a:extLst>
                </p14:cNvPr>
                <p14:cNvContentPartPr/>
                <p14:nvPr/>
              </p14:nvContentPartPr>
              <p14:xfrm>
                <a:off x="10231126" y="272834"/>
                <a:ext cx="116640" cy="99360"/>
              </p14:xfrm>
            </p:contentPart>
          </mc:Choice>
          <mc:Fallback xmlns="">
            <p:pic>
              <p:nvPicPr>
                <p:cNvPr id="709" name="Freihand 708">
                  <a:extLst>
                    <a:ext uri="{FF2B5EF4-FFF2-40B4-BE49-F238E27FC236}">
                      <a16:creationId xmlns:a16="http://schemas.microsoft.com/office/drawing/2014/main" id="{B15BEFB1-3B35-4EDD-9718-0E87ACF316FD}"/>
                    </a:ext>
                  </a:extLst>
                </p:cNvPr>
                <p:cNvPicPr/>
                <p:nvPr/>
              </p:nvPicPr>
              <p:blipFill>
                <a:blip r:embed="rId704"/>
                <a:stretch>
                  <a:fillRect/>
                </a:stretch>
              </p:blipFill>
              <p:spPr>
                <a:xfrm>
                  <a:off x="10222486" y="263834"/>
                  <a:ext cx="13428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5">
              <p14:nvContentPartPr>
                <p14:cNvPr id="710" name="Freihand 709">
                  <a:extLst>
                    <a:ext uri="{FF2B5EF4-FFF2-40B4-BE49-F238E27FC236}">
                      <a16:creationId xmlns:a16="http://schemas.microsoft.com/office/drawing/2014/main" id="{7242175B-9ADB-42D6-84A4-C82C6C17244F}"/>
                    </a:ext>
                  </a:extLst>
                </p14:cNvPr>
                <p14:cNvContentPartPr/>
                <p14:nvPr/>
              </p14:nvContentPartPr>
              <p14:xfrm>
                <a:off x="10367206" y="282554"/>
                <a:ext cx="23400" cy="107640"/>
              </p14:xfrm>
            </p:contentPart>
          </mc:Choice>
          <mc:Fallback xmlns="">
            <p:pic>
              <p:nvPicPr>
                <p:cNvPr id="710" name="Freihand 709">
                  <a:extLst>
                    <a:ext uri="{FF2B5EF4-FFF2-40B4-BE49-F238E27FC236}">
                      <a16:creationId xmlns:a16="http://schemas.microsoft.com/office/drawing/2014/main" id="{7242175B-9ADB-42D6-84A4-C82C6C17244F}"/>
                    </a:ext>
                  </a:extLst>
                </p:cNvPr>
                <p:cNvPicPr/>
                <p:nvPr/>
              </p:nvPicPr>
              <p:blipFill>
                <a:blip r:embed="rId706"/>
                <a:stretch>
                  <a:fillRect/>
                </a:stretch>
              </p:blipFill>
              <p:spPr>
                <a:xfrm>
                  <a:off x="10358206" y="273914"/>
                  <a:ext cx="4104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7">
              <p14:nvContentPartPr>
                <p14:cNvPr id="711" name="Freihand 710">
                  <a:extLst>
                    <a:ext uri="{FF2B5EF4-FFF2-40B4-BE49-F238E27FC236}">
                      <a16:creationId xmlns:a16="http://schemas.microsoft.com/office/drawing/2014/main" id="{BC9C04F5-AA9E-472D-9563-57902A40A67C}"/>
                    </a:ext>
                  </a:extLst>
                </p14:cNvPr>
                <p14:cNvContentPartPr/>
                <p14:nvPr/>
              </p14:nvContentPartPr>
              <p14:xfrm>
                <a:off x="10432726" y="267074"/>
                <a:ext cx="132480" cy="107640"/>
              </p14:xfrm>
            </p:contentPart>
          </mc:Choice>
          <mc:Fallback xmlns="">
            <p:pic>
              <p:nvPicPr>
                <p:cNvPr id="711" name="Freihand 710">
                  <a:extLst>
                    <a:ext uri="{FF2B5EF4-FFF2-40B4-BE49-F238E27FC236}">
                      <a16:creationId xmlns:a16="http://schemas.microsoft.com/office/drawing/2014/main" id="{BC9C04F5-AA9E-472D-9563-57902A40A67C}"/>
                    </a:ext>
                  </a:extLst>
                </p:cNvPr>
                <p:cNvPicPr/>
                <p:nvPr/>
              </p:nvPicPr>
              <p:blipFill>
                <a:blip r:embed="rId708"/>
                <a:stretch>
                  <a:fillRect/>
                </a:stretch>
              </p:blipFill>
              <p:spPr>
                <a:xfrm>
                  <a:off x="10424086" y="258074"/>
                  <a:ext cx="15012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9">
              <p14:nvContentPartPr>
                <p14:cNvPr id="712" name="Freihand 711">
                  <a:extLst>
                    <a:ext uri="{FF2B5EF4-FFF2-40B4-BE49-F238E27FC236}">
                      <a16:creationId xmlns:a16="http://schemas.microsoft.com/office/drawing/2014/main" id="{97C93501-7B28-49C6-B68D-0B39584603A7}"/>
                    </a:ext>
                  </a:extLst>
                </p14:cNvPr>
                <p14:cNvContentPartPr/>
                <p14:nvPr/>
              </p14:nvContentPartPr>
              <p14:xfrm>
                <a:off x="10598326" y="249074"/>
                <a:ext cx="110520" cy="128160"/>
              </p14:xfrm>
            </p:contentPart>
          </mc:Choice>
          <mc:Fallback xmlns="">
            <p:pic>
              <p:nvPicPr>
                <p:cNvPr id="712" name="Freihand 711">
                  <a:extLst>
                    <a:ext uri="{FF2B5EF4-FFF2-40B4-BE49-F238E27FC236}">
                      <a16:creationId xmlns:a16="http://schemas.microsoft.com/office/drawing/2014/main" id="{97C93501-7B28-49C6-B68D-0B39584603A7}"/>
                    </a:ext>
                  </a:extLst>
                </p:cNvPr>
                <p:cNvPicPr/>
                <p:nvPr/>
              </p:nvPicPr>
              <p:blipFill>
                <a:blip r:embed="rId710"/>
                <a:stretch>
                  <a:fillRect/>
                </a:stretch>
              </p:blipFill>
              <p:spPr>
                <a:xfrm>
                  <a:off x="10589326" y="240434"/>
                  <a:ext cx="12816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1">
              <p14:nvContentPartPr>
                <p14:cNvPr id="713" name="Freihand 712">
                  <a:extLst>
                    <a:ext uri="{FF2B5EF4-FFF2-40B4-BE49-F238E27FC236}">
                      <a16:creationId xmlns:a16="http://schemas.microsoft.com/office/drawing/2014/main" id="{18F20F1A-7B88-4413-9A60-9D8941EDF37C}"/>
                    </a:ext>
                  </a:extLst>
                </p14:cNvPr>
                <p14:cNvContentPartPr/>
                <p14:nvPr/>
              </p14:nvContentPartPr>
              <p14:xfrm>
                <a:off x="10740166" y="149354"/>
                <a:ext cx="34920" cy="211320"/>
              </p14:xfrm>
            </p:contentPart>
          </mc:Choice>
          <mc:Fallback xmlns="">
            <p:pic>
              <p:nvPicPr>
                <p:cNvPr id="713" name="Freihand 712">
                  <a:extLst>
                    <a:ext uri="{FF2B5EF4-FFF2-40B4-BE49-F238E27FC236}">
                      <a16:creationId xmlns:a16="http://schemas.microsoft.com/office/drawing/2014/main" id="{18F20F1A-7B88-4413-9A60-9D8941EDF37C}"/>
                    </a:ext>
                  </a:extLst>
                </p:cNvPr>
                <p:cNvPicPr/>
                <p:nvPr/>
              </p:nvPicPr>
              <p:blipFill>
                <a:blip r:embed="rId712"/>
                <a:stretch>
                  <a:fillRect/>
                </a:stretch>
              </p:blipFill>
              <p:spPr>
                <a:xfrm>
                  <a:off x="10731166" y="140354"/>
                  <a:ext cx="5256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3">
              <p14:nvContentPartPr>
                <p14:cNvPr id="714" name="Freihand 713">
                  <a:extLst>
                    <a:ext uri="{FF2B5EF4-FFF2-40B4-BE49-F238E27FC236}">
                      <a16:creationId xmlns:a16="http://schemas.microsoft.com/office/drawing/2014/main" id="{76DE028C-D821-41F8-A723-45261CA14827}"/>
                    </a:ext>
                  </a:extLst>
                </p14:cNvPr>
                <p14:cNvContentPartPr/>
                <p14:nvPr/>
              </p14:nvContentPartPr>
              <p14:xfrm>
                <a:off x="10720006" y="217034"/>
                <a:ext cx="74160" cy="14400"/>
              </p14:xfrm>
            </p:contentPart>
          </mc:Choice>
          <mc:Fallback xmlns="">
            <p:pic>
              <p:nvPicPr>
                <p:cNvPr id="714" name="Freihand 713">
                  <a:extLst>
                    <a:ext uri="{FF2B5EF4-FFF2-40B4-BE49-F238E27FC236}">
                      <a16:creationId xmlns:a16="http://schemas.microsoft.com/office/drawing/2014/main" id="{76DE028C-D821-41F8-A723-45261CA14827}"/>
                    </a:ext>
                  </a:extLst>
                </p:cNvPr>
                <p:cNvPicPr/>
                <p:nvPr/>
              </p:nvPicPr>
              <p:blipFill>
                <a:blip r:embed="rId714"/>
                <a:stretch>
                  <a:fillRect/>
                </a:stretch>
              </p:blipFill>
              <p:spPr>
                <a:xfrm>
                  <a:off x="10711006" y="208394"/>
                  <a:ext cx="91800" cy="32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3" name="Gruppieren 722">
            <a:extLst>
              <a:ext uri="{FF2B5EF4-FFF2-40B4-BE49-F238E27FC236}">
                <a16:creationId xmlns:a16="http://schemas.microsoft.com/office/drawing/2014/main" id="{86F6618B-BFFB-4F2F-A417-F60F6A731A67}"/>
              </a:ext>
            </a:extLst>
          </p:cNvPr>
          <p:cNvGrpSpPr/>
          <p:nvPr/>
        </p:nvGrpSpPr>
        <p:grpSpPr>
          <a:xfrm>
            <a:off x="3066046" y="4233914"/>
            <a:ext cx="119520" cy="486000"/>
            <a:chOff x="3066046" y="4233914"/>
            <a:chExt cx="119520" cy="486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15">
              <p14:nvContentPartPr>
                <p14:cNvPr id="717" name="Freihand 716">
                  <a:extLst>
                    <a:ext uri="{FF2B5EF4-FFF2-40B4-BE49-F238E27FC236}">
                      <a16:creationId xmlns:a16="http://schemas.microsoft.com/office/drawing/2014/main" id="{11C6E316-DF5D-4910-A486-C071337F44A4}"/>
                    </a:ext>
                  </a:extLst>
                </p14:cNvPr>
                <p14:cNvContentPartPr/>
                <p14:nvPr/>
              </p14:nvContentPartPr>
              <p14:xfrm>
                <a:off x="3066046" y="4639994"/>
                <a:ext cx="13320" cy="79920"/>
              </p14:xfrm>
            </p:contentPart>
          </mc:Choice>
          <mc:Fallback xmlns="">
            <p:pic>
              <p:nvPicPr>
                <p:cNvPr id="717" name="Freihand 716">
                  <a:extLst>
                    <a:ext uri="{FF2B5EF4-FFF2-40B4-BE49-F238E27FC236}">
                      <a16:creationId xmlns:a16="http://schemas.microsoft.com/office/drawing/2014/main" id="{11C6E316-DF5D-4910-A486-C071337F44A4}"/>
                    </a:ext>
                  </a:extLst>
                </p:cNvPr>
                <p:cNvPicPr/>
                <p:nvPr/>
              </p:nvPicPr>
              <p:blipFill>
                <a:blip r:embed="rId716"/>
                <a:stretch>
                  <a:fillRect/>
                </a:stretch>
              </p:blipFill>
              <p:spPr>
                <a:xfrm>
                  <a:off x="3057406" y="4630994"/>
                  <a:ext cx="3096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7">
              <p14:nvContentPartPr>
                <p14:cNvPr id="718" name="Freihand 717">
                  <a:extLst>
                    <a:ext uri="{FF2B5EF4-FFF2-40B4-BE49-F238E27FC236}">
                      <a16:creationId xmlns:a16="http://schemas.microsoft.com/office/drawing/2014/main" id="{24EAF5CF-2F02-468E-AA4A-2446FFC0540E}"/>
                    </a:ext>
                  </a:extLst>
                </p14:cNvPr>
                <p14:cNvContentPartPr/>
                <p14:nvPr/>
              </p14:nvContentPartPr>
              <p14:xfrm>
                <a:off x="3112846" y="4439114"/>
                <a:ext cx="20520" cy="98640"/>
              </p14:xfrm>
            </p:contentPart>
          </mc:Choice>
          <mc:Fallback xmlns="">
            <p:pic>
              <p:nvPicPr>
                <p:cNvPr id="718" name="Freihand 717">
                  <a:extLst>
                    <a:ext uri="{FF2B5EF4-FFF2-40B4-BE49-F238E27FC236}">
                      <a16:creationId xmlns:a16="http://schemas.microsoft.com/office/drawing/2014/main" id="{24EAF5CF-2F02-468E-AA4A-2446FFC0540E}"/>
                    </a:ext>
                  </a:extLst>
                </p:cNvPr>
                <p:cNvPicPr/>
                <p:nvPr/>
              </p:nvPicPr>
              <p:blipFill>
                <a:blip r:embed="rId718"/>
                <a:stretch>
                  <a:fillRect/>
                </a:stretch>
              </p:blipFill>
              <p:spPr>
                <a:xfrm>
                  <a:off x="3103846" y="4430474"/>
                  <a:ext cx="3816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9">
              <p14:nvContentPartPr>
                <p14:cNvPr id="719" name="Freihand 718">
                  <a:extLst>
                    <a:ext uri="{FF2B5EF4-FFF2-40B4-BE49-F238E27FC236}">
                      <a16:creationId xmlns:a16="http://schemas.microsoft.com/office/drawing/2014/main" id="{40225530-20A2-4449-898D-133AD76FE83A}"/>
                    </a:ext>
                  </a:extLst>
                </p14:cNvPr>
                <p14:cNvContentPartPr/>
                <p14:nvPr/>
              </p14:nvContentPartPr>
              <p14:xfrm>
                <a:off x="3167206" y="4233914"/>
                <a:ext cx="18360" cy="76680"/>
              </p14:xfrm>
            </p:contentPart>
          </mc:Choice>
          <mc:Fallback xmlns="">
            <p:pic>
              <p:nvPicPr>
                <p:cNvPr id="719" name="Freihand 718">
                  <a:extLst>
                    <a:ext uri="{FF2B5EF4-FFF2-40B4-BE49-F238E27FC236}">
                      <a16:creationId xmlns:a16="http://schemas.microsoft.com/office/drawing/2014/main" id="{40225530-20A2-4449-898D-133AD76FE83A}"/>
                    </a:ext>
                  </a:extLst>
                </p:cNvPr>
                <p:cNvPicPr/>
                <p:nvPr/>
              </p:nvPicPr>
              <p:blipFill>
                <a:blip r:embed="rId720"/>
                <a:stretch>
                  <a:fillRect/>
                </a:stretch>
              </p:blipFill>
              <p:spPr>
                <a:xfrm>
                  <a:off x="3158206" y="4225274"/>
                  <a:ext cx="36000" cy="9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4" name="Gruppieren 733">
            <a:extLst>
              <a:ext uri="{FF2B5EF4-FFF2-40B4-BE49-F238E27FC236}">
                <a16:creationId xmlns:a16="http://schemas.microsoft.com/office/drawing/2014/main" id="{21DE023A-074C-4B44-BF21-5CCBF73EBF69}"/>
              </a:ext>
            </a:extLst>
          </p:cNvPr>
          <p:cNvGrpSpPr/>
          <p:nvPr/>
        </p:nvGrpSpPr>
        <p:grpSpPr>
          <a:xfrm>
            <a:off x="3240646" y="2370554"/>
            <a:ext cx="613440" cy="1686960"/>
            <a:chOff x="3240646" y="2370554"/>
            <a:chExt cx="613440" cy="1686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1">
              <p14:nvContentPartPr>
                <p14:cNvPr id="720" name="Freihand 719">
                  <a:extLst>
                    <a:ext uri="{FF2B5EF4-FFF2-40B4-BE49-F238E27FC236}">
                      <a16:creationId xmlns:a16="http://schemas.microsoft.com/office/drawing/2014/main" id="{755CFEBA-EC8D-4059-8F5C-11C1CBB5A7E9}"/>
                    </a:ext>
                  </a:extLst>
                </p14:cNvPr>
                <p14:cNvContentPartPr/>
                <p14:nvPr/>
              </p14:nvContentPartPr>
              <p14:xfrm>
                <a:off x="3240646" y="4011434"/>
                <a:ext cx="15840" cy="46080"/>
              </p14:xfrm>
            </p:contentPart>
          </mc:Choice>
          <mc:Fallback xmlns="">
            <p:pic>
              <p:nvPicPr>
                <p:cNvPr id="720" name="Freihand 719">
                  <a:extLst>
                    <a:ext uri="{FF2B5EF4-FFF2-40B4-BE49-F238E27FC236}">
                      <a16:creationId xmlns:a16="http://schemas.microsoft.com/office/drawing/2014/main" id="{755CFEBA-EC8D-4059-8F5C-11C1CBB5A7E9}"/>
                    </a:ext>
                  </a:extLst>
                </p:cNvPr>
                <p:cNvPicPr/>
                <p:nvPr/>
              </p:nvPicPr>
              <p:blipFill>
                <a:blip r:embed="rId722"/>
                <a:stretch>
                  <a:fillRect/>
                </a:stretch>
              </p:blipFill>
              <p:spPr>
                <a:xfrm>
                  <a:off x="3232006" y="4002794"/>
                  <a:ext cx="3348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3">
              <p14:nvContentPartPr>
                <p14:cNvPr id="721" name="Freihand 720">
                  <a:extLst>
                    <a:ext uri="{FF2B5EF4-FFF2-40B4-BE49-F238E27FC236}">
                      <a16:creationId xmlns:a16="http://schemas.microsoft.com/office/drawing/2014/main" id="{2907BB88-E998-49E3-899F-4021EDE383ED}"/>
                    </a:ext>
                  </a:extLst>
                </p14:cNvPr>
                <p14:cNvContentPartPr/>
                <p14:nvPr/>
              </p14:nvContentPartPr>
              <p14:xfrm>
                <a:off x="3314446" y="3850154"/>
                <a:ext cx="8280" cy="70200"/>
              </p14:xfrm>
            </p:contentPart>
          </mc:Choice>
          <mc:Fallback xmlns="">
            <p:pic>
              <p:nvPicPr>
                <p:cNvPr id="721" name="Freihand 720">
                  <a:extLst>
                    <a:ext uri="{FF2B5EF4-FFF2-40B4-BE49-F238E27FC236}">
                      <a16:creationId xmlns:a16="http://schemas.microsoft.com/office/drawing/2014/main" id="{2907BB88-E998-49E3-899F-4021EDE383ED}"/>
                    </a:ext>
                  </a:extLst>
                </p:cNvPr>
                <p:cNvPicPr/>
                <p:nvPr/>
              </p:nvPicPr>
              <p:blipFill>
                <a:blip r:embed="rId724"/>
                <a:stretch>
                  <a:fillRect/>
                </a:stretch>
              </p:blipFill>
              <p:spPr>
                <a:xfrm>
                  <a:off x="3305806" y="3841154"/>
                  <a:ext cx="2592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5">
              <p14:nvContentPartPr>
                <p14:cNvPr id="724" name="Freihand 723">
                  <a:extLst>
                    <a:ext uri="{FF2B5EF4-FFF2-40B4-BE49-F238E27FC236}">
                      <a16:creationId xmlns:a16="http://schemas.microsoft.com/office/drawing/2014/main" id="{F1DA4705-32AF-4A7C-9926-D14CE8001962}"/>
                    </a:ext>
                  </a:extLst>
                </p14:cNvPr>
                <p14:cNvContentPartPr/>
                <p14:nvPr/>
              </p14:nvContentPartPr>
              <p14:xfrm>
                <a:off x="3368806" y="3684194"/>
                <a:ext cx="11880" cy="57240"/>
              </p14:xfrm>
            </p:contentPart>
          </mc:Choice>
          <mc:Fallback xmlns="">
            <p:pic>
              <p:nvPicPr>
                <p:cNvPr id="724" name="Freihand 723">
                  <a:extLst>
                    <a:ext uri="{FF2B5EF4-FFF2-40B4-BE49-F238E27FC236}">
                      <a16:creationId xmlns:a16="http://schemas.microsoft.com/office/drawing/2014/main" id="{F1DA4705-32AF-4A7C-9926-D14CE8001962}"/>
                    </a:ext>
                  </a:extLst>
                </p:cNvPr>
                <p:cNvPicPr/>
                <p:nvPr/>
              </p:nvPicPr>
              <p:blipFill>
                <a:blip r:embed="rId726"/>
                <a:stretch>
                  <a:fillRect/>
                </a:stretch>
              </p:blipFill>
              <p:spPr>
                <a:xfrm>
                  <a:off x="3359806" y="3675194"/>
                  <a:ext cx="2952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7">
              <p14:nvContentPartPr>
                <p14:cNvPr id="725" name="Freihand 724">
                  <a:extLst>
                    <a:ext uri="{FF2B5EF4-FFF2-40B4-BE49-F238E27FC236}">
                      <a16:creationId xmlns:a16="http://schemas.microsoft.com/office/drawing/2014/main" id="{454813E3-DA83-4CCC-B6D9-D10EDF5D192F}"/>
                    </a:ext>
                  </a:extLst>
                </p14:cNvPr>
                <p14:cNvContentPartPr/>
                <p14:nvPr/>
              </p14:nvContentPartPr>
              <p14:xfrm>
                <a:off x="3423166" y="3516074"/>
                <a:ext cx="27360" cy="70200"/>
              </p14:xfrm>
            </p:contentPart>
          </mc:Choice>
          <mc:Fallback xmlns="">
            <p:pic>
              <p:nvPicPr>
                <p:cNvPr id="725" name="Freihand 724">
                  <a:extLst>
                    <a:ext uri="{FF2B5EF4-FFF2-40B4-BE49-F238E27FC236}">
                      <a16:creationId xmlns:a16="http://schemas.microsoft.com/office/drawing/2014/main" id="{454813E3-DA83-4CCC-B6D9-D10EDF5D192F}"/>
                    </a:ext>
                  </a:extLst>
                </p:cNvPr>
                <p:cNvPicPr/>
                <p:nvPr/>
              </p:nvPicPr>
              <p:blipFill>
                <a:blip r:embed="rId728"/>
                <a:stretch>
                  <a:fillRect/>
                </a:stretch>
              </p:blipFill>
              <p:spPr>
                <a:xfrm>
                  <a:off x="3414166" y="3507434"/>
                  <a:ext cx="4500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9">
              <p14:nvContentPartPr>
                <p14:cNvPr id="727" name="Freihand 726">
                  <a:extLst>
                    <a:ext uri="{FF2B5EF4-FFF2-40B4-BE49-F238E27FC236}">
                      <a16:creationId xmlns:a16="http://schemas.microsoft.com/office/drawing/2014/main" id="{BEEAA5BA-A47E-4148-9B6F-6EFD0255BD6E}"/>
                    </a:ext>
                  </a:extLst>
                </p14:cNvPr>
                <p14:cNvContentPartPr/>
                <p14:nvPr/>
              </p14:nvContentPartPr>
              <p14:xfrm>
                <a:off x="3477526" y="3361274"/>
                <a:ext cx="19800" cy="74520"/>
              </p14:xfrm>
            </p:contentPart>
          </mc:Choice>
          <mc:Fallback xmlns="">
            <p:pic>
              <p:nvPicPr>
                <p:cNvPr id="727" name="Freihand 726">
                  <a:extLst>
                    <a:ext uri="{FF2B5EF4-FFF2-40B4-BE49-F238E27FC236}">
                      <a16:creationId xmlns:a16="http://schemas.microsoft.com/office/drawing/2014/main" id="{BEEAA5BA-A47E-4148-9B6F-6EFD0255BD6E}"/>
                    </a:ext>
                  </a:extLst>
                </p:cNvPr>
                <p:cNvPicPr/>
                <p:nvPr/>
              </p:nvPicPr>
              <p:blipFill>
                <a:blip r:embed="rId730"/>
                <a:stretch>
                  <a:fillRect/>
                </a:stretch>
              </p:blipFill>
              <p:spPr>
                <a:xfrm>
                  <a:off x="3468526" y="3352274"/>
                  <a:ext cx="3744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1">
              <p14:nvContentPartPr>
                <p14:cNvPr id="728" name="Freihand 727">
                  <a:extLst>
                    <a:ext uri="{FF2B5EF4-FFF2-40B4-BE49-F238E27FC236}">
                      <a16:creationId xmlns:a16="http://schemas.microsoft.com/office/drawing/2014/main" id="{174352E0-52C3-4B28-8154-F2750F009050}"/>
                    </a:ext>
                  </a:extLst>
                </p14:cNvPr>
                <p14:cNvContentPartPr/>
                <p14:nvPr/>
              </p14:nvContentPartPr>
              <p14:xfrm>
                <a:off x="3543406" y="3147434"/>
                <a:ext cx="19800" cy="85320"/>
              </p14:xfrm>
            </p:contentPart>
          </mc:Choice>
          <mc:Fallback xmlns="">
            <p:pic>
              <p:nvPicPr>
                <p:cNvPr id="728" name="Freihand 727">
                  <a:extLst>
                    <a:ext uri="{FF2B5EF4-FFF2-40B4-BE49-F238E27FC236}">
                      <a16:creationId xmlns:a16="http://schemas.microsoft.com/office/drawing/2014/main" id="{174352E0-52C3-4B28-8154-F2750F009050}"/>
                    </a:ext>
                  </a:extLst>
                </p:cNvPr>
                <p:cNvPicPr/>
                <p:nvPr/>
              </p:nvPicPr>
              <p:blipFill>
                <a:blip r:embed="rId732"/>
                <a:stretch>
                  <a:fillRect/>
                </a:stretch>
              </p:blipFill>
              <p:spPr>
                <a:xfrm>
                  <a:off x="3534406" y="3138434"/>
                  <a:ext cx="3744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3">
              <p14:nvContentPartPr>
                <p14:cNvPr id="729" name="Freihand 728">
                  <a:extLst>
                    <a:ext uri="{FF2B5EF4-FFF2-40B4-BE49-F238E27FC236}">
                      <a16:creationId xmlns:a16="http://schemas.microsoft.com/office/drawing/2014/main" id="{6AF9C733-30D0-40E8-9825-F1808B4951F8}"/>
                    </a:ext>
                  </a:extLst>
                </p14:cNvPr>
                <p14:cNvContentPartPr/>
                <p14:nvPr/>
              </p14:nvContentPartPr>
              <p14:xfrm>
                <a:off x="3605326" y="2970674"/>
                <a:ext cx="23760" cy="102960"/>
              </p14:xfrm>
            </p:contentPart>
          </mc:Choice>
          <mc:Fallback xmlns="">
            <p:pic>
              <p:nvPicPr>
                <p:cNvPr id="729" name="Freihand 728">
                  <a:extLst>
                    <a:ext uri="{FF2B5EF4-FFF2-40B4-BE49-F238E27FC236}">
                      <a16:creationId xmlns:a16="http://schemas.microsoft.com/office/drawing/2014/main" id="{6AF9C733-30D0-40E8-9825-F1808B4951F8}"/>
                    </a:ext>
                  </a:extLst>
                </p:cNvPr>
                <p:cNvPicPr/>
                <p:nvPr/>
              </p:nvPicPr>
              <p:blipFill>
                <a:blip r:embed="rId734"/>
                <a:stretch>
                  <a:fillRect/>
                </a:stretch>
              </p:blipFill>
              <p:spPr>
                <a:xfrm>
                  <a:off x="3596686" y="2961674"/>
                  <a:ext cx="4140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5">
              <p14:nvContentPartPr>
                <p14:cNvPr id="730" name="Freihand 729">
                  <a:extLst>
                    <a:ext uri="{FF2B5EF4-FFF2-40B4-BE49-F238E27FC236}">
                      <a16:creationId xmlns:a16="http://schemas.microsoft.com/office/drawing/2014/main" id="{9F394D34-5CA0-43CB-905B-0BE676135696}"/>
                    </a:ext>
                  </a:extLst>
                </p14:cNvPr>
                <p14:cNvContentPartPr/>
                <p14:nvPr/>
              </p14:nvContentPartPr>
              <p14:xfrm>
                <a:off x="3659686" y="2818034"/>
                <a:ext cx="23760" cy="72360"/>
              </p14:xfrm>
            </p:contentPart>
          </mc:Choice>
          <mc:Fallback xmlns="">
            <p:pic>
              <p:nvPicPr>
                <p:cNvPr id="730" name="Freihand 729">
                  <a:extLst>
                    <a:ext uri="{FF2B5EF4-FFF2-40B4-BE49-F238E27FC236}">
                      <a16:creationId xmlns:a16="http://schemas.microsoft.com/office/drawing/2014/main" id="{9F394D34-5CA0-43CB-905B-0BE676135696}"/>
                    </a:ext>
                  </a:extLst>
                </p:cNvPr>
                <p:cNvPicPr/>
                <p:nvPr/>
              </p:nvPicPr>
              <p:blipFill>
                <a:blip r:embed="rId736"/>
                <a:stretch>
                  <a:fillRect/>
                </a:stretch>
              </p:blipFill>
              <p:spPr>
                <a:xfrm>
                  <a:off x="3651046" y="2809034"/>
                  <a:ext cx="4140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7">
              <p14:nvContentPartPr>
                <p14:cNvPr id="731" name="Freihand 730">
                  <a:extLst>
                    <a:ext uri="{FF2B5EF4-FFF2-40B4-BE49-F238E27FC236}">
                      <a16:creationId xmlns:a16="http://schemas.microsoft.com/office/drawing/2014/main" id="{9A6B1088-68DA-44F4-8D01-5267E0EF35D7}"/>
                    </a:ext>
                  </a:extLst>
                </p14:cNvPr>
                <p14:cNvContentPartPr/>
                <p14:nvPr/>
              </p14:nvContentPartPr>
              <p14:xfrm>
                <a:off x="3706126" y="2662874"/>
                <a:ext cx="27720" cy="74520"/>
              </p14:xfrm>
            </p:contentPart>
          </mc:Choice>
          <mc:Fallback xmlns="">
            <p:pic>
              <p:nvPicPr>
                <p:cNvPr id="731" name="Freihand 730">
                  <a:extLst>
                    <a:ext uri="{FF2B5EF4-FFF2-40B4-BE49-F238E27FC236}">
                      <a16:creationId xmlns:a16="http://schemas.microsoft.com/office/drawing/2014/main" id="{9A6B1088-68DA-44F4-8D01-5267E0EF35D7}"/>
                    </a:ext>
                  </a:extLst>
                </p:cNvPr>
                <p:cNvPicPr/>
                <p:nvPr/>
              </p:nvPicPr>
              <p:blipFill>
                <a:blip r:embed="rId738"/>
                <a:stretch>
                  <a:fillRect/>
                </a:stretch>
              </p:blipFill>
              <p:spPr>
                <a:xfrm>
                  <a:off x="3697486" y="2654234"/>
                  <a:ext cx="4536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9">
              <p14:nvContentPartPr>
                <p14:cNvPr id="732" name="Freihand 731">
                  <a:extLst>
                    <a:ext uri="{FF2B5EF4-FFF2-40B4-BE49-F238E27FC236}">
                      <a16:creationId xmlns:a16="http://schemas.microsoft.com/office/drawing/2014/main" id="{82BB0564-1BDB-4E2D-96D9-3B0E5C77D181}"/>
                    </a:ext>
                  </a:extLst>
                </p14:cNvPr>
                <p14:cNvContentPartPr/>
                <p14:nvPr/>
              </p14:nvContentPartPr>
              <p14:xfrm>
                <a:off x="3764446" y="2538674"/>
                <a:ext cx="15840" cy="39600"/>
              </p14:xfrm>
            </p:contentPart>
          </mc:Choice>
          <mc:Fallback xmlns="">
            <p:pic>
              <p:nvPicPr>
                <p:cNvPr id="732" name="Freihand 731">
                  <a:extLst>
                    <a:ext uri="{FF2B5EF4-FFF2-40B4-BE49-F238E27FC236}">
                      <a16:creationId xmlns:a16="http://schemas.microsoft.com/office/drawing/2014/main" id="{82BB0564-1BDB-4E2D-96D9-3B0E5C77D181}"/>
                    </a:ext>
                  </a:extLst>
                </p:cNvPr>
                <p:cNvPicPr/>
                <p:nvPr/>
              </p:nvPicPr>
              <p:blipFill>
                <a:blip r:embed="rId740"/>
                <a:stretch>
                  <a:fillRect/>
                </a:stretch>
              </p:blipFill>
              <p:spPr>
                <a:xfrm>
                  <a:off x="3755446" y="2529674"/>
                  <a:ext cx="3348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1">
              <p14:nvContentPartPr>
                <p14:cNvPr id="733" name="Freihand 732">
                  <a:extLst>
                    <a:ext uri="{FF2B5EF4-FFF2-40B4-BE49-F238E27FC236}">
                      <a16:creationId xmlns:a16="http://schemas.microsoft.com/office/drawing/2014/main" id="{A501DD65-477E-4204-ACD9-68A2B2CEEF43}"/>
                    </a:ext>
                  </a:extLst>
                </p14:cNvPr>
                <p14:cNvContentPartPr/>
                <p14:nvPr/>
              </p14:nvContentPartPr>
              <p14:xfrm>
                <a:off x="3822406" y="2370554"/>
                <a:ext cx="31680" cy="59400"/>
              </p14:xfrm>
            </p:contentPart>
          </mc:Choice>
          <mc:Fallback xmlns="">
            <p:pic>
              <p:nvPicPr>
                <p:cNvPr id="733" name="Freihand 732">
                  <a:extLst>
                    <a:ext uri="{FF2B5EF4-FFF2-40B4-BE49-F238E27FC236}">
                      <a16:creationId xmlns:a16="http://schemas.microsoft.com/office/drawing/2014/main" id="{A501DD65-477E-4204-ACD9-68A2B2CEEF43}"/>
                    </a:ext>
                  </a:extLst>
                </p:cNvPr>
                <p:cNvPicPr/>
                <p:nvPr/>
              </p:nvPicPr>
              <p:blipFill>
                <a:blip r:embed="rId742"/>
                <a:stretch>
                  <a:fillRect/>
                </a:stretch>
              </p:blipFill>
              <p:spPr>
                <a:xfrm>
                  <a:off x="3813766" y="2361554"/>
                  <a:ext cx="49320" cy="77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1" name="Gruppieren 740">
            <a:extLst>
              <a:ext uri="{FF2B5EF4-FFF2-40B4-BE49-F238E27FC236}">
                <a16:creationId xmlns:a16="http://schemas.microsoft.com/office/drawing/2014/main" id="{C11E8823-E02E-48EC-A4BA-37CEAAEB78FD}"/>
              </a:ext>
            </a:extLst>
          </p:cNvPr>
          <p:cNvGrpSpPr/>
          <p:nvPr/>
        </p:nvGrpSpPr>
        <p:grpSpPr>
          <a:xfrm>
            <a:off x="4105726" y="2324834"/>
            <a:ext cx="25200" cy="298800"/>
            <a:chOff x="4105726" y="2324834"/>
            <a:chExt cx="25200" cy="29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3">
              <p14:nvContentPartPr>
                <p14:cNvPr id="735" name="Freihand 734">
                  <a:extLst>
                    <a:ext uri="{FF2B5EF4-FFF2-40B4-BE49-F238E27FC236}">
                      <a16:creationId xmlns:a16="http://schemas.microsoft.com/office/drawing/2014/main" id="{B0A89DCD-89FC-480C-A848-F18ED02F1260}"/>
                    </a:ext>
                  </a:extLst>
                </p14:cNvPr>
                <p14:cNvContentPartPr/>
                <p14:nvPr/>
              </p14:nvContentPartPr>
              <p14:xfrm>
                <a:off x="4105726" y="2324834"/>
                <a:ext cx="11880" cy="92160"/>
              </p14:xfrm>
            </p:contentPart>
          </mc:Choice>
          <mc:Fallback xmlns="">
            <p:pic>
              <p:nvPicPr>
                <p:cNvPr id="735" name="Freihand 734">
                  <a:extLst>
                    <a:ext uri="{FF2B5EF4-FFF2-40B4-BE49-F238E27FC236}">
                      <a16:creationId xmlns:a16="http://schemas.microsoft.com/office/drawing/2014/main" id="{B0A89DCD-89FC-480C-A848-F18ED02F1260}"/>
                    </a:ext>
                  </a:extLst>
                </p:cNvPr>
                <p:cNvPicPr/>
                <p:nvPr/>
              </p:nvPicPr>
              <p:blipFill>
                <a:blip r:embed="rId744"/>
                <a:stretch>
                  <a:fillRect/>
                </a:stretch>
              </p:blipFill>
              <p:spPr>
                <a:xfrm>
                  <a:off x="4097086" y="2315834"/>
                  <a:ext cx="2952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5">
              <p14:nvContentPartPr>
                <p14:cNvPr id="736" name="Freihand 735">
                  <a:extLst>
                    <a:ext uri="{FF2B5EF4-FFF2-40B4-BE49-F238E27FC236}">
                      <a16:creationId xmlns:a16="http://schemas.microsoft.com/office/drawing/2014/main" id="{29D514B4-FF2B-4C31-AE1D-E6D45AEE0965}"/>
                    </a:ext>
                  </a:extLst>
                </p14:cNvPr>
                <p14:cNvContentPartPr/>
                <p14:nvPr/>
              </p14:nvContentPartPr>
              <p14:xfrm>
                <a:off x="4125166" y="2531474"/>
                <a:ext cx="5760" cy="92160"/>
              </p14:xfrm>
            </p:contentPart>
          </mc:Choice>
          <mc:Fallback xmlns="">
            <p:pic>
              <p:nvPicPr>
                <p:cNvPr id="736" name="Freihand 735">
                  <a:extLst>
                    <a:ext uri="{FF2B5EF4-FFF2-40B4-BE49-F238E27FC236}">
                      <a16:creationId xmlns:a16="http://schemas.microsoft.com/office/drawing/2014/main" id="{29D514B4-FF2B-4C31-AE1D-E6D45AEE0965}"/>
                    </a:ext>
                  </a:extLst>
                </p:cNvPr>
                <p:cNvPicPr/>
                <p:nvPr/>
              </p:nvPicPr>
              <p:blipFill>
                <a:blip r:embed="rId746"/>
                <a:stretch>
                  <a:fillRect/>
                </a:stretch>
              </p:blipFill>
              <p:spPr>
                <a:xfrm>
                  <a:off x="4116166" y="2522834"/>
                  <a:ext cx="23400" cy="109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47">
            <p14:nvContentPartPr>
              <p14:cNvPr id="737" name="Freihand 736">
                <a:extLst>
                  <a:ext uri="{FF2B5EF4-FFF2-40B4-BE49-F238E27FC236}">
                    <a16:creationId xmlns:a16="http://schemas.microsoft.com/office/drawing/2014/main" id="{D021CD7A-B0A1-4B0E-8E3D-762F63395C3D}"/>
                  </a:ext>
                </a:extLst>
              </p14:cNvPr>
              <p14:cNvContentPartPr/>
              <p14:nvPr/>
            </p14:nvContentPartPr>
            <p14:xfrm>
              <a:off x="4144246" y="2763314"/>
              <a:ext cx="6120" cy="111600"/>
            </p14:xfrm>
          </p:contentPart>
        </mc:Choice>
        <mc:Fallback xmlns="">
          <p:pic>
            <p:nvPicPr>
              <p:cNvPr id="737" name="Freihand 736">
                <a:extLst>
                  <a:ext uri="{FF2B5EF4-FFF2-40B4-BE49-F238E27FC236}">
                    <a16:creationId xmlns:a16="http://schemas.microsoft.com/office/drawing/2014/main" id="{D021CD7A-B0A1-4B0E-8E3D-762F63395C3D}"/>
                  </a:ext>
                </a:extLst>
              </p:cNvPr>
              <p:cNvPicPr/>
              <p:nvPr/>
            </p:nvPicPr>
            <p:blipFill>
              <a:blip r:embed="rId748"/>
              <a:stretch>
                <a:fillRect/>
              </a:stretch>
            </p:blipFill>
            <p:spPr>
              <a:xfrm>
                <a:off x="4135246" y="2754314"/>
                <a:ext cx="23760" cy="129240"/>
              </a:xfrm>
              <a:prstGeom prst="rect">
                <a:avLst/>
              </a:prstGeom>
            </p:spPr>
          </p:pic>
        </mc:Fallback>
      </mc:AlternateContent>
      <p:grpSp>
        <p:nvGrpSpPr>
          <p:cNvPr id="743" name="Gruppieren 742">
            <a:extLst>
              <a:ext uri="{FF2B5EF4-FFF2-40B4-BE49-F238E27FC236}">
                <a16:creationId xmlns:a16="http://schemas.microsoft.com/office/drawing/2014/main" id="{EA0E1553-D82D-4192-885B-AE2AA8569DD5}"/>
              </a:ext>
            </a:extLst>
          </p:cNvPr>
          <p:cNvGrpSpPr/>
          <p:nvPr/>
        </p:nvGrpSpPr>
        <p:grpSpPr>
          <a:xfrm>
            <a:off x="4164046" y="3025034"/>
            <a:ext cx="39240" cy="493560"/>
            <a:chOff x="4164046" y="3025034"/>
            <a:chExt cx="39240" cy="49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9">
              <p14:nvContentPartPr>
                <p14:cNvPr id="738" name="Freihand 737">
                  <a:extLst>
                    <a:ext uri="{FF2B5EF4-FFF2-40B4-BE49-F238E27FC236}">
                      <a16:creationId xmlns:a16="http://schemas.microsoft.com/office/drawing/2014/main" id="{6923CFE7-522A-42B4-8F9A-BF499123DC8E}"/>
                    </a:ext>
                  </a:extLst>
                </p14:cNvPr>
                <p14:cNvContentPartPr/>
                <p14:nvPr/>
              </p14:nvContentPartPr>
              <p14:xfrm>
                <a:off x="4164046" y="3025034"/>
                <a:ext cx="4320" cy="96480"/>
              </p14:xfrm>
            </p:contentPart>
          </mc:Choice>
          <mc:Fallback xmlns="">
            <p:pic>
              <p:nvPicPr>
                <p:cNvPr id="738" name="Freihand 737">
                  <a:extLst>
                    <a:ext uri="{FF2B5EF4-FFF2-40B4-BE49-F238E27FC236}">
                      <a16:creationId xmlns:a16="http://schemas.microsoft.com/office/drawing/2014/main" id="{6923CFE7-522A-42B4-8F9A-BF499123DC8E}"/>
                    </a:ext>
                  </a:extLst>
                </p:cNvPr>
                <p:cNvPicPr/>
                <p:nvPr/>
              </p:nvPicPr>
              <p:blipFill>
                <a:blip r:embed="rId750"/>
                <a:stretch>
                  <a:fillRect/>
                </a:stretch>
              </p:blipFill>
              <p:spPr>
                <a:xfrm>
                  <a:off x="4155046" y="3016394"/>
                  <a:ext cx="2196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1">
              <p14:nvContentPartPr>
                <p14:cNvPr id="739" name="Freihand 738">
                  <a:extLst>
                    <a:ext uri="{FF2B5EF4-FFF2-40B4-BE49-F238E27FC236}">
                      <a16:creationId xmlns:a16="http://schemas.microsoft.com/office/drawing/2014/main" id="{B6B59729-27F1-4063-805C-A934F9022E37}"/>
                    </a:ext>
                  </a:extLst>
                </p14:cNvPr>
                <p14:cNvContentPartPr/>
                <p14:nvPr/>
              </p14:nvContentPartPr>
              <p14:xfrm>
                <a:off x="4179166" y="3182354"/>
                <a:ext cx="12600" cy="131400"/>
              </p14:xfrm>
            </p:contentPart>
          </mc:Choice>
          <mc:Fallback xmlns="">
            <p:pic>
              <p:nvPicPr>
                <p:cNvPr id="739" name="Freihand 738">
                  <a:extLst>
                    <a:ext uri="{FF2B5EF4-FFF2-40B4-BE49-F238E27FC236}">
                      <a16:creationId xmlns:a16="http://schemas.microsoft.com/office/drawing/2014/main" id="{B6B59729-27F1-4063-805C-A934F9022E37}"/>
                    </a:ext>
                  </a:extLst>
                </p:cNvPr>
                <p:cNvPicPr/>
                <p:nvPr/>
              </p:nvPicPr>
              <p:blipFill>
                <a:blip r:embed="rId752"/>
                <a:stretch>
                  <a:fillRect/>
                </a:stretch>
              </p:blipFill>
              <p:spPr>
                <a:xfrm>
                  <a:off x="4170166" y="3173354"/>
                  <a:ext cx="3024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3">
              <p14:nvContentPartPr>
                <p14:cNvPr id="742" name="Freihand 741">
                  <a:extLst>
                    <a:ext uri="{FF2B5EF4-FFF2-40B4-BE49-F238E27FC236}">
                      <a16:creationId xmlns:a16="http://schemas.microsoft.com/office/drawing/2014/main" id="{3FE88DE6-F2CC-4F37-A2B7-61CAA17190A8}"/>
                    </a:ext>
                  </a:extLst>
                </p14:cNvPr>
                <p14:cNvContentPartPr/>
                <p14:nvPr/>
              </p14:nvContentPartPr>
              <p14:xfrm>
                <a:off x="4195006" y="3397994"/>
                <a:ext cx="8280" cy="120600"/>
              </p14:xfrm>
            </p:contentPart>
          </mc:Choice>
          <mc:Fallback xmlns="">
            <p:pic>
              <p:nvPicPr>
                <p:cNvPr id="742" name="Freihand 741">
                  <a:extLst>
                    <a:ext uri="{FF2B5EF4-FFF2-40B4-BE49-F238E27FC236}">
                      <a16:creationId xmlns:a16="http://schemas.microsoft.com/office/drawing/2014/main" id="{3FE88DE6-F2CC-4F37-A2B7-61CAA17190A8}"/>
                    </a:ext>
                  </a:extLst>
                </p:cNvPr>
                <p:cNvPicPr/>
                <p:nvPr/>
              </p:nvPicPr>
              <p:blipFill>
                <a:blip r:embed="rId754"/>
                <a:stretch>
                  <a:fillRect/>
                </a:stretch>
              </p:blipFill>
              <p:spPr>
                <a:xfrm>
                  <a:off x="4186366" y="3388994"/>
                  <a:ext cx="25920" cy="138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0" name="Gruppieren 749">
            <a:extLst>
              <a:ext uri="{FF2B5EF4-FFF2-40B4-BE49-F238E27FC236}">
                <a16:creationId xmlns:a16="http://schemas.microsoft.com/office/drawing/2014/main" id="{37F3BC82-79A1-43F7-8F9B-74C5760240A4}"/>
              </a:ext>
            </a:extLst>
          </p:cNvPr>
          <p:cNvGrpSpPr/>
          <p:nvPr/>
        </p:nvGrpSpPr>
        <p:grpSpPr>
          <a:xfrm>
            <a:off x="4233886" y="3625154"/>
            <a:ext cx="43200" cy="332280"/>
            <a:chOff x="4233886" y="3625154"/>
            <a:chExt cx="43200" cy="33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55">
              <p14:nvContentPartPr>
                <p14:cNvPr id="744" name="Freihand 743">
                  <a:extLst>
                    <a:ext uri="{FF2B5EF4-FFF2-40B4-BE49-F238E27FC236}">
                      <a16:creationId xmlns:a16="http://schemas.microsoft.com/office/drawing/2014/main" id="{4A2C4258-3462-40F2-B1A3-E9276CB4702E}"/>
                    </a:ext>
                  </a:extLst>
                </p14:cNvPr>
                <p14:cNvContentPartPr/>
                <p14:nvPr/>
              </p14:nvContentPartPr>
              <p14:xfrm>
                <a:off x="4233886" y="3625154"/>
                <a:ext cx="15840" cy="96480"/>
              </p14:xfrm>
            </p:contentPart>
          </mc:Choice>
          <mc:Fallback xmlns="">
            <p:pic>
              <p:nvPicPr>
                <p:cNvPr id="744" name="Freihand 743">
                  <a:extLst>
                    <a:ext uri="{FF2B5EF4-FFF2-40B4-BE49-F238E27FC236}">
                      <a16:creationId xmlns:a16="http://schemas.microsoft.com/office/drawing/2014/main" id="{4A2C4258-3462-40F2-B1A3-E9276CB4702E}"/>
                    </a:ext>
                  </a:extLst>
                </p:cNvPr>
                <p:cNvPicPr/>
                <p:nvPr/>
              </p:nvPicPr>
              <p:blipFill>
                <a:blip r:embed="rId756"/>
                <a:stretch>
                  <a:fillRect/>
                </a:stretch>
              </p:blipFill>
              <p:spPr>
                <a:xfrm>
                  <a:off x="4224886" y="3616514"/>
                  <a:ext cx="3348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7">
              <p14:nvContentPartPr>
                <p14:cNvPr id="745" name="Freihand 744">
                  <a:extLst>
                    <a:ext uri="{FF2B5EF4-FFF2-40B4-BE49-F238E27FC236}">
                      <a16:creationId xmlns:a16="http://schemas.microsoft.com/office/drawing/2014/main" id="{8956CC06-E6EB-4ADD-9889-6BE70EB2FC45}"/>
                    </a:ext>
                  </a:extLst>
                </p14:cNvPr>
                <p14:cNvContentPartPr/>
                <p14:nvPr/>
              </p14:nvContentPartPr>
              <p14:xfrm>
                <a:off x="4268446" y="3850154"/>
                <a:ext cx="8640" cy="107280"/>
              </p14:xfrm>
            </p:contentPart>
          </mc:Choice>
          <mc:Fallback xmlns="">
            <p:pic>
              <p:nvPicPr>
                <p:cNvPr id="745" name="Freihand 744">
                  <a:extLst>
                    <a:ext uri="{FF2B5EF4-FFF2-40B4-BE49-F238E27FC236}">
                      <a16:creationId xmlns:a16="http://schemas.microsoft.com/office/drawing/2014/main" id="{8956CC06-E6EB-4ADD-9889-6BE70EB2FC45}"/>
                    </a:ext>
                  </a:extLst>
                </p:cNvPr>
                <p:cNvPicPr/>
                <p:nvPr/>
              </p:nvPicPr>
              <p:blipFill>
                <a:blip r:embed="rId758"/>
                <a:stretch>
                  <a:fillRect/>
                </a:stretch>
              </p:blipFill>
              <p:spPr>
                <a:xfrm>
                  <a:off x="4259806" y="3841154"/>
                  <a:ext cx="26280" cy="124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59">
            <p14:nvContentPartPr>
              <p14:cNvPr id="746" name="Freihand 745">
                <a:extLst>
                  <a:ext uri="{FF2B5EF4-FFF2-40B4-BE49-F238E27FC236}">
                    <a16:creationId xmlns:a16="http://schemas.microsoft.com/office/drawing/2014/main" id="{BBB00690-20A7-4B43-B320-EE8059BBE837}"/>
                  </a:ext>
                </a:extLst>
              </p14:cNvPr>
              <p14:cNvContentPartPr/>
              <p14:nvPr/>
            </p14:nvContentPartPr>
            <p14:xfrm>
              <a:off x="4291846" y="4107554"/>
              <a:ext cx="4680" cy="92160"/>
            </p14:xfrm>
          </p:contentPart>
        </mc:Choice>
        <mc:Fallback xmlns="">
          <p:pic>
            <p:nvPicPr>
              <p:cNvPr id="746" name="Freihand 745">
                <a:extLst>
                  <a:ext uri="{FF2B5EF4-FFF2-40B4-BE49-F238E27FC236}">
                    <a16:creationId xmlns:a16="http://schemas.microsoft.com/office/drawing/2014/main" id="{BBB00690-20A7-4B43-B320-EE8059BBE837}"/>
                  </a:ext>
                </a:extLst>
              </p:cNvPr>
              <p:cNvPicPr/>
              <p:nvPr/>
            </p:nvPicPr>
            <p:blipFill>
              <a:blip r:embed="rId760"/>
              <a:stretch>
                <a:fillRect/>
              </a:stretch>
            </p:blipFill>
            <p:spPr>
              <a:xfrm>
                <a:off x="4283206" y="4098554"/>
                <a:ext cx="22320" cy="109800"/>
              </a:xfrm>
              <a:prstGeom prst="rect">
                <a:avLst/>
              </a:prstGeom>
            </p:spPr>
          </p:pic>
        </mc:Fallback>
      </mc:AlternateContent>
      <p:grpSp>
        <p:nvGrpSpPr>
          <p:cNvPr id="749" name="Gruppieren 748">
            <a:extLst>
              <a:ext uri="{FF2B5EF4-FFF2-40B4-BE49-F238E27FC236}">
                <a16:creationId xmlns:a16="http://schemas.microsoft.com/office/drawing/2014/main" id="{8E5857D0-BDAA-490C-A1FE-66884ED71317}"/>
              </a:ext>
            </a:extLst>
          </p:cNvPr>
          <p:cNvGrpSpPr/>
          <p:nvPr/>
        </p:nvGrpSpPr>
        <p:grpSpPr>
          <a:xfrm>
            <a:off x="4326406" y="4367114"/>
            <a:ext cx="51480" cy="314640"/>
            <a:chOff x="4326406" y="4367114"/>
            <a:chExt cx="51480" cy="314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61">
              <p14:nvContentPartPr>
                <p14:cNvPr id="747" name="Freihand 746">
                  <a:extLst>
                    <a:ext uri="{FF2B5EF4-FFF2-40B4-BE49-F238E27FC236}">
                      <a16:creationId xmlns:a16="http://schemas.microsoft.com/office/drawing/2014/main" id="{960E26AD-1CF9-4E9D-99B4-A70927F19425}"/>
                    </a:ext>
                  </a:extLst>
                </p14:cNvPr>
                <p14:cNvContentPartPr/>
                <p14:nvPr/>
              </p14:nvContentPartPr>
              <p14:xfrm>
                <a:off x="4326406" y="4367114"/>
                <a:ext cx="9360" cy="96480"/>
              </p14:xfrm>
            </p:contentPart>
          </mc:Choice>
          <mc:Fallback xmlns="">
            <p:pic>
              <p:nvPicPr>
                <p:cNvPr id="747" name="Freihand 746">
                  <a:extLst>
                    <a:ext uri="{FF2B5EF4-FFF2-40B4-BE49-F238E27FC236}">
                      <a16:creationId xmlns:a16="http://schemas.microsoft.com/office/drawing/2014/main" id="{960E26AD-1CF9-4E9D-99B4-A70927F19425}"/>
                    </a:ext>
                  </a:extLst>
                </p:cNvPr>
                <p:cNvPicPr/>
                <p:nvPr/>
              </p:nvPicPr>
              <p:blipFill>
                <a:blip r:embed="rId762"/>
                <a:stretch>
                  <a:fillRect/>
                </a:stretch>
              </p:blipFill>
              <p:spPr>
                <a:xfrm>
                  <a:off x="4317766" y="4358474"/>
                  <a:ext cx="2700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3">
              <p14:nvContentPartPr>
                <p14:cNvPr id="748" name="Freihand 747">
                  <a:extLst>
                    <a:ext uri="{FF2B5EF4-FFF2-40B4-BE49-F238E27FC236}">
                      <a16:creationId xmlns:a16="http://schemas.microsoft.com/office/drawing/2014/main" id="{5CDAFA3E-1FE6-4E90-A6BB-773346F3B2B3}"/>
                    </a:ext>
                  </a:extLst>
                </p14:cNvPr>
                <p14:cNvContentPartPr/>
                <p14:nvPr/>
              </p14:nvContentPartPr>
              <p14:xfrm>
                <a:off x="4354126" y="4583114"/>
                <a:ext cx="23760" cy="98640"/>
              </p14:xfrm>
            </p:contentPart>
          </mc:Choice>
          <mc:Fallback xmlns="">
            <p:pic>
              <p:nvPicPr>
                <p:cNvPr id="748" name="Freihand 747">
                  <a:extLst>
                    <a:ext uri="{FF2B5EF4-FFF2-40B4-BE49-F238E27FC236}">
                      <a16:creationId xmlns:a16="http://schemas.microsoft.com/office/drawing/2014/main" id="{5CDAFA3E-1FE6-4E90-A6BB-773346F3B2B3}"/>
                    </a:ext>
                  </a:extLst>
                </p:cNvPr>
                <p:cNvPicPr/>
                <p:nvPr/>
              </p:nvPicPr>
              <p:blipFill>
                <a:blip r:embed="rId764"/>
                <a:stretch>
                  <a:fillRect/>
                </a:stretch>
              </p:blipFill>
              <p:spPr>
                <a:xfrm>
                  <a:off x="4345126" y="4574474"/>
                  <a:ext cx="41400" cy="116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65">
            <p14:nvContentPartPr>
              <p14:cNvPr id="766" name="Freihand 765">
                <a:extLst>
                  <a:ext uri="{FF2B5EF4-FFF2-40B4-BE49-F238E27FC236}">
                    <a16:creationId xmlns:a16="http://schemas.microsoft.com/office/drawing/2014/main" id="{CABCC932-6471-41F2-8E89-C16703BF73B3}"/>
                  </a:ext>
                </a:extLst>
              </p14:cNvPr>
              <p14:cNvContentPartPr/>
              <p14:nvPr/>
            </p14:nvContentPartPr>
            <p14:xfrm>
              <a:off x="5005726" y="2313674"/>
              <a:ext cx="89640" cy="98640"/>
            </p14:xfrm>
          </p:contentPart>
        </mc:Choice>
        <mc:Fallback xmlns="">
          <p:pic>
            <p:nvPicPr>
              <p:cNvPr id="766" name="Freihand 765">
                <a:extLst>
                  <a:ext uri="{FF2B5EF4-FFF2-40B4-BE49-F238E27FC236}">
                    <a16:creationId xmlns:a16="http://schemas.microsoft.com/office/drawing/2014/main" id="{CABCC932-6471-41F2-8E89-C16703BF73B3}"/>
                  </a:ext>
                </a:extLst>
              </p:cNvPr>
              <p:cNvPicPr/>
              <p:nvPr/>
            </p:nvPicPr>
            <p:blipFill>
              <a:blip r:embed="rId766"/>
              <a:stretch>
                <a:fillRect/>
              </a:stretch>
            </p:blipFill>
            <p:spPr>
              <a:xfrm>
                <a:off x="4997086" y="2305034"/>
                <a:ext cx="107280" cy="11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7">
            <p14:nvContentPartPr>
              <p14:cNvPr id="760" name="Freihand 759">
                <a:extLst>
                  <a:ext uri="{FF2B5EF4-FFF2-40B4-BE49-F238E27FC236}">
                    <a16:creationId xmlns:a16="http://schemas.microsoft.com/office/drawing/2014/main" id="{7977FB5A-FA20-41EA-8A29-2FDC43B87F04}"/>
                  </a:ext>
                </a:extLst>
              </p14:cNvPr>
              <p14:cNvContentPartPr/>
              <p14:nvPr/>
            </p14:nvContentPartPr>
            <p14:xfrm>
              <a:off x="5680726" y="4526234"/>
              <a:ext cx="43200" cy="100800"/>
            </p14:xfrm>
          </p:contentPart>
        </mc:Choice>
        <mc:Fallback xmlns="">
          <p:pic>
            <p:nvPicPr>
              <p:cNvPr id="760" name="Freihand 759">
                <a:extLst>
                  <a:ext uri="{FF2B5EF4-FFF2-40B4-BE49-F238E27FC236}">
                    <a16:creationId xmlns:a16="http://schemas.microsoft.com/office/drawing/2014/main" id="{7977FB5A-FA20-41EA-8A29-2FDC43B87F04}"/>
                  </a:ext>
                </a:extLst>
              </p:cNvPr>
              <p:cNvPicPr/>
              <p:nvPr/>
            </p:nvPicPr>
            <p:blipFill>
              <a:blip r:embed="rId768"/>
              <a:stretch>
                <a:fillRect/>
              </a:stretch>
            </p:blipFill>
            <p:spPr>
              <a:xfrm>
                <a:off x="5672086" y="4517594"/>
                <a:ext cx="60840" cy="11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9">
            <p14:nvContentPartPr>
              <p14:cNvPr id="761" name="Freihand 760">
                <a:extLst>
                  <a:ext uri="{FF2B5EF4-FFF2-40B4-BE49-F238E27FC236}">
                    <a16:creationId xmlns:a16="http://schemas.microsoft.com/office/drawing/2014/main" id="{87283F90-E64F-4A0A-90A8-CD8344A00AAD}"/>
                  </a:ext>
                </a:extLst>
              </p14:cNvPr>
              <p14:cNvContentPartPr/>
              <p14:nvPr/>
            </p14:nvContentPartPr>
            <p14:xfrm>
              <a:off x="5766046" y="4720634"/>
              <a:ext cx="43200" cy="90000"/>
            </p14:xfrm>
          </p:contentPart>
        </mc:Choice>
        <mc:Fallback xmlns="">
          <p:pic>
            <p:nvPicPr>
              <p:cNvPr id="761" name="Freihand 760">
                <a:extLst>
                  <a:ext uri="{FF2B5EF4-FFF2-40B4-BE49-F238E27FC236}">
                    <a16:creationId xmlns:a16="http://schemas.microsoft.com/office/drawing/2014/main" id="{87283F90-E64F-4A0A-90A8-CD8344A00AAD}"/>
                  </a:ext>
                </a:extLst>
              </p:cNvPr>
              <p:cNvPicPr/>
              <p:nvPr/>
            </p:nvPicPr>
            <p:blipFill>
              <a:blip r:embed="rId770"/>
              <a:stretch>
                <a:fillRect/>
              </a:stretch>
            </p:blipFill>
            <p:spPr>
              <a:xfrm>
                <a:off x="5757406" y="4711994"/>
                <a:ext cx="60840" cy="107640"/>
              </a:xfrm>
              <a:prstGeom prst="rect">
                <a:avLst/>
              </a:prstGeom>
            </p:spPr>
          </p:pic>
        </mc:Fallback>
      </mc:AlternateContent>
      <p:grpSp>
        <p:nvGrpSpPr>
          <p:cNvPr id="792" name="Gruppieren 791">
            <a:extLst>
              <a:ext uri="{FF2B5EF4-FFF2-40B4-BE49-F238E27FC236}">
                <a16:creationId xmlns:a16="http://schemas.microsoft.com/office/drawing/2014/main" id="{EC26F607-82EC-499A-BC15-02968D827B05}"/>
              </a:ext>
            </a:extLst>
          </p:cNvPr>
          <p:cNvGrpSpPr/>
          <p:nvPr/>
        </p:nvGrpSpPr>
        <p:grpSpPr>
          <a:xfrm>
            <a:off x="4753726" y="2316194"/>
            <a:ext cx="1703160" cy="2088000"/>
            <a:chOff x="4753726" y="2316194"/>
            <a:chExt cx="1703160" cy="208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71">
              <p14:nvContentPartPr>
                <p14:cNvPr id="751" name="Freihand 750">
                  <a:extLst>
                    <a:ext uri="{FF2B5EF4-FFF2-40B4-BE49-F238E27FC236}">
                      <a16:creationId xmlns:a16="http://schemas.microsoft.com/office/drawing/2014/main" id="{413E84BE-D7AC-49A2-AD64-ADE0485ABD41}"/>
                    </a:ext>
                  </a:extLst>
                </p14:cNvPr>
                <p14:cNvContentPartPr/>
                <p14:nvPr/>
              </p14:nvContentPartPr>
              <p14:xfrm>
                <a:off x="4753726" y="2370554"/>
                <a:ext cx="50760" cy="104760"/>
              </p14:xfrm>
            </p:contentPart>
          </mc:Choice>
          <mc:Fallback xmlns="">
            <p:pic>
              <p:nvPicPr>
                <p:cNvPr id="751" name="Freihand 750">
                  <a:extLst>
                    <a:ext uri="{FF2B5EF4-FFF2-40B4-BE49-F238E27FC236}">
                      <a16:creationId xmlns:a16="http://schemas.microsoft.com/office/drawing/2014/main" id="{413E84BE-D7AC-49A2-AD64-ADE0485ABD41}"/>
                    </a:ext>
                  </a:extLst>
                </p:cNvPr>
                <p:cNvPicPr/>
                <p:nvPr/>
              </p:nvPicPr>
              <p:blipFill>
                <a:blip r:embed="rId772"/>
                <a:stretch>
                  <a:fillRect/>
                </a:stretch>
              </p:blipFill>
              <p:spPr>
                <a:xfrm>
                  <a:off x="4744726" y="2361554"/>
                  <a:ext cx="6840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3">
              <p14:nvContentPartPr>
                <p14:cNvPr id="752" name="Freihand 751">
                  <a:extLst>
                    <a:ext uri="{FF2B5EF4-FFF2-40B4-BE49-F238E27FC236}">
                      <a16:creationId xmlns:a16="http://schemas.microsoft.com/office/drawing/2014/main" id="{2F46C163-7728-4BFF-8F51-2AF0A49202C7}"/>
                    </a:ext>
                  </a:extLst>
                </p14:cNvPr>
                <p14:cNvContentPartPr/>
                <p14:nvPr/>
              </p14:nvContentPartPr>
              <p14:xfrm>
                <a:off x="4846606" y="2577914"/>
                <a:ext cx="61920" cy="96120"/>
              </p14:xfrm>
            </p:contentPart>
          </mc:Choice>
          <mc:Fallback xmlns="">
            <p:pic>
              <p:nvPicPr>
                <p:cNvPr id="752" name="Freihand 751">
                  <a:extLst>
                    <a:ext uri="{FF2B5EF4-FFF2-40B4-BE49-F238E27FC236}">
                      <a16:creationId xmlns:a16="http://schemas.microsoft.com/office/drawing/2014/main" id="{2F46C163-7728-4BFF-8F51-2AF0A49202C7}"/>
                    </a:ext>
                  </a:extLst>
                </p:cNvPr>
                <p:cNvPicPr/>
                <p:nvPr/>
              </p:nvPicPr>
              <p:blipFill>
                <a:blip r:embed="rId774"/>
                <a:stretch>
                  <a:fillRect/>
                </a:stretch>
              </p:blipFill>
              <p:spPr>
                <a:xfrm>
                  <a:off x="4837966" y="2568914"/>
                  <a:ext cx="7956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5">
              <p14:nvContentPartPr>
                <p14:cNvPr id="753" name="Freihand 752">
                  <a:extLst>
                    <a:ext uri="{FF2B5EF4-FFF2-40B4-BE49-F238E27FC236}">
                      <a16:creationId xmlns:a16="http://schemas.microsoft.com/office/drawing/2014/main" id="{0AE52552-4F31-4909-93D3-4401367E119C}"/>
                    </a:ext>
                  </a:extLst>
                </p14:cNvPr>
                <p14:cNvContentPartPr/>
                <p14:nvPr/>
              </p14:nvContentPartPr>
              <p14:xfrm>
                <a:off x="4982686" y="2841794"/>
                <a:ext cx="46800" cy="109440"/>
              </p14:xfrm>
            </p:contentPart>
          </mc:Choice>
          <mc:Fallback xmlns="">
            <p:pic>
              <p:nvPicPr>
                <p:cNvPr id="753" name="Freihand 752">
                  <a:extLst>
                    <a:ext uri="{FF2B5EF4-FFF2-40B4-BE49-F238E27FC236}">
                      <a16:creationId xmlns:a16="http://schemas.microsoft.com/office/drawing/2014/main" id="{0AE52552-4F31-4909-93D3-4401367E119C}"/>
                    </a:ext>
                  </a:extLst>
                </p:cNvPr>
                <p:cNvPicPr/>
                <p:nvPr/>
              </p:nvPicPr>
              <p:blipFill>
                <a:blip r:embed="rId776"/>
                <a:stretch>
                  <a:fillRect/>
                </a:stretch>
              </p:blipFill>
              <p:spPr>
                <a:xfrm>
                  <a:off x="4973686" y="2833154"/>
                  <a:ext cx="6444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7">
              <p14:nvContentPartPr>
                <p14:cNvPr id="754" name="Freihand 753">
                  <a:extLst>
                    <a:ext uri="{FF2B5EF4-FFF2-40B4-BE49-F238E27FC236}">
                      <a16:creationId xmlns:a16="http://schemas.microsoft.com/office/drawing/2014/main" id="{A643B2C3-770F-4165-BDAA-4CFB3876F332}"/>
                    </a:ext>
                  </a:extLst>
                </p14:cNvPr>
                <p14:cNvContentPartPr/>
                <p14:nvPr/>
              </p14:nvContentPartPr>
              <p14:xfrm>
                <a:off x="5091046" y="3106034"/>
                <a:ext cx="50760" cy="102960"/>
              </p14:xfrm>
            </p:contentPart>
          </mc:Choice>
          <mc:Fallback xmlns="">
            <p:pic>
              <p:nvPicPr>
                <p:cNvPr id="754" name="Freihand 753">
                  <a:extLst>
                    <a:ext uri="{FF2B5EF4-FFF2-40B4-BE49-F238E27FC236}">
                      <a16:creationId xmlns:a16="http://schemas.microsoft.com/office/drawing/2014/main" id="{A643B2C3-770F-4165-BDAA-4CFB3876F332}"/>
                    </a:ext>
                  </a:extLst>
                </p:cNvPr>
                <p:cNvPicPr/>
                <p:nvPr/>
              </p:nvPicPr>
              <p:blipFill>
                <a:blip r:embed="rId778"/>
                <a:stretch>
                  <a:fillRect/>
                </a:stretch>
              </p:blipFill>
              <p:spPr>
                <a:xfrm>
                  <a:off x="5082406" y="3097034"/>
                  <a:ext cx="6840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9">
              <p14:nvContentPartPr>
                <p14:cNvPr id="755" name="Freihand 754">
                  <a:extLst>
                    <a:ext uri="{FF2B5EF4-FFF2-40B4-BE49-F238E27FC236}">
                      <a16:creationId xmlns:a16="http://schemas.microsoft.com/office/drawing/2014/main" id="{5E4EB16F-F326-4A17-9CCF-F87DAD11E250}"/>
                    </a:ext>
                  </a:extLst>
                </p14:cNvPr>
                <p14:cNvContentPartPr/>
                <p14:nvPr/>
              </p14:nvContentPartPr>
              <p14:xfrm>
                <a:off x="5180326" y="3350114"/>
                <a:ext cx="46800" cy="98640"/>
              </p14:xfrm>
            </p:contentPart>
          </mc:Choice>
          <mc:Fallback xmlns="">
            <p:pic>
              <p:nvPicPr>
                <p:cNvPr id="755" name="Freihand 754">
                  <a:extLst>
                    <a:ext uri="{FF2B5EF4-FFF2-40B4-BE49-F238E27FC236}">
                      <a16:creationId xmlns:a16="http://schemas.microsoft.com/office/drawing/2014/main" id="{5E4EB16F-F326-4A17-9CCF-F87DAD11E250}"/>
                    </a:ext>
                  </a:extLst>
                </p:cNvPr>
                <p:cNvPicPr/>
                <p:nvPr/>
              </p:nvPicPr>
              <p:blipFill>
                <a:blip r:embed="rId780"/>
                <a:stretch>
                  <a:fillRect/>
                </a:stretch>
              </p:blipFill>
              <p:spPr>
                <a:xfrm>
                  <a:off x="5171686" y="3341474"/>
                  <a:ext cx="6444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1">
              <p14:nvContentPartPr>
                <p14:cNvPr id="756" name="Freihand 755">
                  <a:extLst>
                    <a:ext uri="{FF2B5EF4-FFF2-40B4-BE49-F238E27FC236}">
                      <a16:creationId xmlns:a16="http://schemas.microsoft.com/office/drawing/2014/main" id="{28CE1883-3393-4F90-A89F-45C109BAD502}"/>
                    </a:ext>
                  </a:extLst>
                </p14:cNvPr>
                <p14:cNvContentPartPr/>
                <p14:nvPr/>
              </p14:nvContentPartPr>
              <p14:xfrm>
                <a:off x="5296606" y="3618674"/>
                <a:ext cx="46800" cy="113760"/>
              </p14:xfrm>
            </p:contentPart>
          </mc:Choice>
          <mc:Fallback xmlns="">
            <p:pic>
              <p:nvPicPr>
                <p:cNvPr id="756" name="Freihand 755">
                  <a:extLst>
                    <a:ext uri="{FF2B5EF4-FFF2-40B4-BE49-F238E27FC236}">
                      <a16:creationId xmlns:a16="http://schemas.microsoft.com/office/drawing/2014/main" id="{28CE1883-3393-4F90-A89F-45C109BAD502}"/>
                    </a:ext>
                  </a:extLst>
                </p:cNvPr>
                <p:cNvPicPr/>
                <p:nvPr/>
              </p:nvPicPr>
              <p:blipFill>
                <a:blip r:embed="rId782"/>
                <a:stretch>
                  <a:fillRect/>
                </a:stretch>
              </p:blipFill>
              <p:spPr>
                <a:xfrm>
                  <a:off x="5287966" y="3610034"/>
                  <a:ext cx="6444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3">
              <p14:nvContentPartPr>
                <p14:cNvPr id="757" name="Freihand 756">
                  <a:extLst>
                    <a:ext uri="{FF2B5EF4-FFF2-40B4-BE49-F238E27FC236}">
                      <a16:creationId xmlns:a16="http://schemas.microsoft.com/office/drawing/2014/main" id="{B1F33970-1410-4959-9581-34CB39C234B3}"/>
                    </a:ext>
                  </a:extLst>
                </p14:cNvPr>
                <p14:cNvContentPartPr/>
                <p14:nvPr/>
              </p14:nvContentPartPr>
              <p14:xfrm>
                <a:off x="5413246" y="3852314"/>
                <a:ext cx="19800" cy="78840"/>
              </p14:xfrm>
            </p:contentPart>
          </mc:Choice>
          <mc:Fallback xmlns="">
            <p:pic>
              <p:nvPicPr>
                <p:cNvPr id="757" name="Freihand 756">
                  <a:extLst>
                    <a:ext uri="{FF2B5EF4-FFF2-40B4-BE49-F238E27FC236}">
                      <a16:creationId xmlns:a16="http://schemas.microsoft.com/office/drawing/2014/main" id="{B1F33970-1410-4959-9581-34CB39C234B3}"/>
                    </a:ext>
                  </a:extLst>
                </p:cNvPr>
                <p:cNvPicPr/>
                <p:nvPr/>
              </p:nvPicPr>
              <p:blipFill>
                <a:blip r:embed="rId784"/>
                <a:stretch>
                  <a:fillRect/>
                </a:stretch>
              </p:blipFill>
              <p:spPr>
                <a:xfrm>
                  <a:off x="5404246" y="3843314"/>
                  <a:ext cx="3744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5">
              <p14:nvContentPartPr>
                <p14:cNvPr id="758" name="Freihand 757">
                  <a:extLst>
                    <a:ext uri="{FF2B5EF4-FFF2-40B4-BE49-F238E27FC236}">
                      <a16:creationId xmlns:a16="http://schemas.microsoft.com/office/drawing/2014/main" id="{E6B43893-974B-4C62-8171-4302BEEBF03F}"/>
                    </a:ext>
                  </a:extLst>
                </p14:cNvPr>
                <p14:cNvContentPartPr/>
                <p14:nvPr/>
              </p14:nvContentPartPr>
              <p14:xfrm>
                <a:off x="5486686" y="4079114"/>
                <a:ext cx="58680" cy="127080"/>
              </p14:xfrm>
            </p:contentPart>
          </mc:Choice>
          <mc:Fallback xmlns="">
            <p:pic>
              <p:nvPicPr>
                <p:cNvPr id="758" name="Freihand 757">
                  <a:extLst>
                    <a:ext uri="{FF2B5EF4-FFF2-40B4-BE49-F238E27FC236}">
                      <a16:creationId xmlns:a16="http://schemas.microsoft.com/office/drawing/2014/main" id="{E6B43893-974B-4C62-8171-4302BEEBF03F}"/>
                    </a:ext>
                  </a:extLst>
                </p:cNvPr>
                <p:cNvPicPr/>
                <p:nvPr/>
              </p:nvPicPr>
              <p:blipFill>
                <a:blip r:embed="rId786"/>
                <a:stretch>
                  <a:fillRect/>
                </a:stretch>
              </p:blipFill>
              <p:spPr>
                <a:xfrm>
                  <a:off x="5478046" y="4070114"/>
                  <a:ext cx="7632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7">
              <p14:nvContentPartPr>
                <p14:cNvPr id="759" name="Freihand 758">
                  <a:extLst>
                    <a:ext uri="{FF2B5EF4-FFF2-40B4-BE49-F238E27FC236}">
                      <a16:creationId xmlns:a16="http://schemas.microsoft.com/office/drawing/2014/main" id="{EA9789F3-9D0D-402C-906F-59DFD3D5B410}"/>
                    </a:ext>
                  </a:extLst>
                </p14:cNvPr>
                <p14:cNvContentPartPr/>
                <p14:nvPr/>
              </p14:nvContentPartPr>
              <p14:xfrm>
                <a:off x="5591446" y="4310234"/>
                <a:ext cx="46800" cy="93960"/>
              </p14:xfrm>
            </p:contentPart>
          </mc:Choice>
          <mc:Fallback xmlns="">
            <p:pic>
              <p:nvPicPr>
                <p:cNvPr id="759" name="Freihand 758">
                  <a:extLst>
                    <a:ext uri="{FF2B5EF4-FFF2-40B4-BE49-F238E27FC236}">
                      <a16:creationId xmlns:a16="http://schemas.microsoft.com/office/drawing/2014/main" id="{EA9789F3-9D0D-402C-906F-59DFD3D5B410}"/>
                    </a:ext>
                  </a:extLst>
                </p:cNvPr>
                <p:cNvPicPr/>
                <p:nvPr/>
              </p:nvPicPr>
              <p:blipFill>
                <a:blip r:embed="rId788"/>
                <a:stretch>
                  <a:fillRect/>
                </a:stretch>
              </p:blipFill>
              <p:spPr>
                <a:xfrm>
                  <a:off x="5582806" y="4301594"/>
                  <a:ext cx="6444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9">
              <p14:nvContentPartPr>
                <p14:cNvPr id="770" name="Freihand 769">
                  <a:extLst>
                    <a:ext uri="{FF2B5EF4-FFF2-40B4-BE49-F238E27FC236}">
                      <a16:creationId xmlns:a16="http://schemas.microsoft.com/office/drawing/2014/main" id="{E44599A8-9AFB-4CD0-A361-35408408CF6B}"/>
                    </a:ext>
                  </a:extLst>
                </p14:cNvPr>
                <p14:cNvContentPartPr/>
                <p14:nvPr/>
              </p14:nvContentPartPr>
              <p14:xfrm>
                <a:off x="5125966" y="2470994"/>
                <a:ext cx="35280" cy="85320"/>
              </p14:xfrm>
            </p:contentPart>
          </mc:Choice>
          <mc:Fallback xmlns="">
            <p:pic>
              <p:nvPicPr>
                <p:cNvPr id="770" name="Freihand 769">
                  <a:extLst>
                    <a:ext uri="{FF2B5EF4-FFF2-40B4-BE49-F238E27FC236}">
                      <a16:creationId xmlns:a16="http://schemas.microsoft.com/office/drawing/2014/main" id="{E44599A8-9AFB-4CD0-A361-35408408CF6B}"/>
                    </a:ext>
                  </a:extLst>
                </p:cNvPr>
                <p:cNvPicPr/>
                <p:nvPr/>
              </p:nvPicPr>
              <p:blipFill>
                <a:blip r:embed="rId790"/>
                <a:stretch>
                  <a:fillRect/>
                </a:stretch>
              </p:blipFill>
              <p:spPr>
                <a:xfrm>
                  <a:off x="5117326" y="2461994"/>
                  <a:ext cx="5292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1">
              <p14:nvContentPartPr>
                <p14:cNvPr id="771" name="Freihand 770">
                  <a:extLst>
                    <a:ext uri="{FF2B5EF4-FFF2-40B4-BE49-F238E27FC236}">
                      <a16:creationId xmlns:a16="http://schemas.microsoft.com/office/drawing/2014/main" id="{890845EE-2A68-43AD-B8A9-CBB38EBDC4D9}"/>
                    </a:ext>
                  </a:extLst>
                </p14:cNvPr>
                <p14:cNvContentPartPr/>
                <p14:nvPr/>
              </p14:nvContentPartPr>
              <p14:xfrm>
                <a:off x="5250166" y="2676194"/>
                <a:ext cx="46800" cy="61560"/>
              </p14:xfrm>
            </p:contentPart>
          </mc:Choice>
          <mc:Fallback xmlns="">
            <p:pic>
              <p:nvPicPr>
                <p:cNvPr id="771" name="Freihand 770">
                  <a:extLst>
                    <a:ext uri="{FF2B5EF4-FFF2-40B4-BE49-F238E27FC236}">
                      <a16:creationId xmlns:a16="http://schemas.microsoft.com/office/drawing/2014/main" id="{890845EE-2A68-43AD-B8A9-CBB38EBDC4D9}"/>
                    </a:ext>
                  </a:extLst>
                </p:cNvPr>
                <p:cNvPicPr/>
                <p:nvPr/>
              </p:nvPicPr>
              <p:blipFill>
                <a:blip r:embed="rId792"/>
                <a:stretch>
                  <a:fillRect/>
                </a:stretch>
              </p:blipFill>
              <p:spPr>
                <a:xfrm>
                  <a:off x="5241526" y="2667194"/>
                  <a:ext cx="644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3">
              <p14:nvContentPartPr>
                <p14:cNvPr id="772" name="Freihand 771">
                  <a:extLst>
                    <a:ext uri="{FF2B5EF4-FFF2-40B4-BE49-F238E27FC236}">
                      <a16:creationId xmlns:a16="http://schemas.microsoft.com/office/drawing/2014/main" id="{302A60BA-2E37-4476-8186-04E7ACE3FBC8}"/>
                    </a:ext>
                  </a:extLst>
                </p14:cNvPr>
                <p14:cNvContentPartPr/>
                <p14:nvPr/>
              </p14:nvContentPartPr>
              <p14:xfrm>
                <a:off x="5370406" y="2843954"/>
                <a:ext cx="31320" cy="63360"/>
              </p14:xfrm>
            </p:contentPart>
          </mc:Choice>
          <mc:Fallback xmlns="">
            <p:pic>
              <p:nvPicPr>
                <p:cNvPr id="772" name="Freihand 771">
                  <a:extLst>
                    <a:ext uri="{FF2B5EF4-FFF2-40B4-BE49-F238E27FC236}">
                      <a16:creationId xmlns:a16="http://schemas.microsoft.com/office/drawing/2014/main" id="{302A60BA-2E37-4476-8186-04E7ACE3FBC8}"/>
                    </a:ext>
                  </a:extLst>
                </p:cNvPr>
                <p:cNvPicPr/>
                <p:nvPr/>
              </p:nvPicPr>
              <p:blipFill>
                <a:blip r:embed="rId794"/>
                <a:stretch>
                  <a:fillRect/>
                </a:stretch>
              </p:blipFill>
              <p:spPr>
                <a:xfrm>
                  <a:off x="5361766" y="2835314"/>
                  <a:ext cx="4896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5">
              <p14:nvContentPartPr>
                <p14:cNvPr id="773" name="Freihand 772">
                  <a:extLst>
                    <a:ext uri="{FF2B5EF4-FFF2-40B4-BE49-F238E27FC236}">
                      <a16:creationId xmlns:a16="http://schemas.microsoft.com/office/drawing/2014/main" id="{05901765-AC73-4CF7-8F93-80B7F7B59254}"/>
                    </a:ext>
                  </a:extLst>
                </p14:cNvPr>
                <p14:cNvContentPartPr/>
                <p14:nvPr/>
              </p14:nvContentPartPr>
              <p14:xfrm>
                <a:off x="5483086" y="3001274"/>
                <a:ext cx="39240" cy="81000"/>
              </p14:xfrm>
            </p:contentPart>
          </mc:Choice>
          <mc:Fallback xmlns="">
            <p:pic>
              <p:nvPicPr>
                <p:cNvPr id="773" name="Freihand 772">
                  <a:extLst>
                    <a:ext uri="{FF2B5EF4-FFF2-40B4-BE49-F238E27FC236}">
                      <a16:creationId xmlns:a16="http://schemas.microsoft.com/office/drawing/2014/main" id="{05901765-AC73-4CF7-8F93-80B7F7B59254}"/>
                    </a:ext>
                  </a:extLst>
                </p:cNvPr>
                <p:cNvPicPr/>
                <p:nvPr/>
              </p:nvPicPr>
              <p:blipFill>
                <a:blip r:embed="rId796"/>
                <a:stretch>
                  <a:fillRect/>
                </a:stretch>
              </p:blipFill>
              <p:spPr>
                <a:xfrm>
                  <a:off x="5474086" y="2992274"/>
                  <a:ext cx="5688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7">
              <p14:nvContentPartPr>
                <p14:cNvPr id="774" name="Freihand 773">
                  <a:extLst>
                    <a:ext uri="{FF2B5EF4-FFF2-40B4-BE49-F238E27FC236}">
                      <a16:creationId xmlns:a16="http://schemas.microsoft.com/office/drawing/2014/main" id="{8A6B3254-3776-4BB5-8B46-E6F5B7983BDF}"/>
                    </a:ext>
                  </a:extLst>
                </p14:cNvPr>
                <p14:cNvContentPartPr/>
                <p14:nvPr/>
              </p14:nvContentPartPr>
              <p14:xfrm>
                <a:off x="5579926" y="3156074"/>
                <a:ext cx="35280" cy="92160"/>
              </p14:xfrm>
            </p:contentPart>
          </mc:Choice>
          <mc:Fallback xmlns="">
            <p:pic>
              <p:nvPicPr>
                <p:cNvPr id="774" name="Freihand 773">
                  <a:extLst>
                    <a:ext uri="{FF2B5EF4-FFF2-40B4-BE49-F238E27FC236}">
                      <a16:creationId xmlns:a16="http://schemas.microsoft.com/office/drawing/2014/main" id="{8A6B3254-3776-4BB5-8B46-E6F5B7983BDF}"/>
                    </a:ext>
                  </a:extLst>
                </p:cNvPr>
                <p:cNvPicPr/>
                <p:nvPr/>
              </p:nvPicPr>
              <p:blipFill>
                <a:blip r:embed="rId798"/>
                <a:stretch>
                  <a:fillRect/>
                </a:stretch>
              </p:blipFill>
              <p:spPr>
                <a:xfrm>
                  <a:off x="5571286" y="3147434"/>
                  <a:ext cx="5292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9">
              <p14:nvContentPartPr>
                <p14:cNvPr id="775" name="Freihand 774">
                  <a:extLst>
                    <a:ext uri="{FF2B5EF4-FFF2-40B4-BE49-F238E27FC236}">
                      <a16:creationId xmlns:a16="http://schemas.microsoft.com/office/drawing/2014/main" id="{C2E911BF-18E9-48EF-A2F9-64355C0E0698}"/>
                    </a:ext>
                  </a:extLst>
                </p14:cNvPr>
                <p14:cNvContentPartPr/>
                <p14:nvPr/>
              </p14:nvContentPartPr>
              <p14:xfrm>
                <a:off x="5723566" y="3378554"/>
                <a:ext cx="50760" cy="92160"/>
              </p14:xfrm>
            </p:contentPart>
          </mc:Choice>
          <mc:Fallback xmlns="">
            <p:pic>
              <p:nvPicPr>
                <p:cNvPr id="775" name="Freihand 774">
                  <a:extLst>
                    <a:ext uri="{FF2B5EF4-FFF2-40B4-BE49-F238E27FC236}">
                      <a16:creationId xmlns:a16="http://schemas.microsoft.com/office/drawing/2014/main" id="{C2E911BF-18E9-48EF-A2F9-64355C0E0698}"/>
                    </a:ext>
                  </a:extLst>
                </p:cNvPr>
                <p:cNvPicPr/>
                <p:nvPr/>
              </p:nvPicPr>
              <p:blipFill>
                <a:blip r:embed="rId800"/>
                <a:stretch>
                  <a:fillRect/>
                </a:stretch>
              </p:blipFill>
              <p:spPr>
                <a:xfrm>
                  <a:off x="5714566" y="3369914"/>
                  <a:ext cx="684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1">
              <p14:nvContentPartPr>
                <p14:cNvPr id="776" name="Freihand 775">
                  <a:extLst>
                    <a:ext uri="{FF2B5EF4-FFF2-40B4-BE49-F238E27FC236}">
                      <a16:creationId xmlns:a16="http://schemas.microsoft.com/office/drawing/2014/main" id="{27276E46-700F-4F10-BFEE-28F0CFCD521E}"/>
                    </a:ext>
                  </a:extLst>
                </p14:cNvPr>
                <p14:cNvContentPartPr/>
                <p14:nvPr/>
              </p14:nvContentPartPr>
              <p14:xfrm>
                <a:off x="5859286" y="3555314"/>
                <a:ext cx="42840" cy="59040"/>
              </p14:xfrm>
            </p:contentPart>
          </mc:Choice>
          <mc:Fallback xmlns="">
            <p:pic>
              <p:nvPicPr>
                <p:cNvPr id="776" name="Freihand 775">
                  <a:extLst>
                    <a:ext uri="{FF2B5EF4-FFF2-40B4-BE49-F238E27FC236}">
                      <a16:creationId xmlns:a16="http://schemas.microsoft.com/office/drawing/2014/main" id="{27276E46-700F-4F10-BFEE-28F0CFCD521E}"/>
                    </a:ext>
                  </a:extLst>
                </p:cNvPr>
                <p:cNvPicPr/>
                <p:nvPr/>
              </p:nvPicPr>
              <p:blipFill>
                <a:blip r:embed="rId802"/>
                <a:stretch>
                  <a:fillRect/>
                </a:stretch>
              </p:blipFill>
              <p:spPr>
                <a:xfrm>
                  <a:off x="5850286" y="3546674"/>
                  <a:ext cx="6048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3">
              <p14:nvContentPartPr>
                <p14:cNvPr id="777" name="Freihand 776">
                  <a:extLst>
                    <a:ext uri="{FF2B5EF4-FFF2-40B4-BE49-F238E27FC236}">
                      <a16:creationId xmlns:a16="http://schemas.microsoft.com/office/drawing/2014/main" id="{435FDF32-3B81-406B-934A-CE2B6BC15ED9}"/>
                    </a:ext>
                  </a:extLst>
                </p14:cNvPr>
                <p14:cNvContentPartPr/>
                <p14:nvPr/>
              </p14:nvContentPartPr>
              <p14:xfrm>
                <a:off x="5983486" y="3721274"/>
                <a:ext cx="50760" cy="92160"/>
              </p14:xfrm>
            </p:contentPart>
          </mc:Choice>
          <mc:Fallback xmlns="">
            <p:pic>
              <p:nvPicPr>
                <p:cNvPr id="777" name="Freihand 776">
                  <a:extLst>
                    <a:ext uri="{FF2B5EF4-FFF2-40B4-BE49-F238E27FC236}">
                      <a16:creationId xmlns:a16="http://schemas.microsoft.com/office/drawing/2014/main" id="{435FDF32-3B81-406B-934A-CE2B6BC15ED9}"/>
                    </a:ext>
                  </a:extLst>
                </p:cNvPr>
                <p:cNvPicPr/>
                <p:nvPr/>
              </p:nvPicPr>
              <p:blipFill>
                <a:blip r:embed="rId804"/>
                <a:stretch>
                  <a:fillRect/>
                </a:stretch>
              </p:blipFill>
              <p:spPr>
                <a:xfrm>
                  <a:off x="5974486" y="3712274"/>
                  <a:ext cx="684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5">
              <p14:nvContentPartPr>
                <p14:cNvPr id="778" name="Freihand 777">
                  <a:extLst>
                    <a:ext uri="{FF2B5EF4-FFF2-40B4-BE49-F238E27FC236}">
                      <a16:creationId xmlns:a16="http://schemas.microsoft.com/office/drawing/2014/main" id="{FBE64787-313A-4F26-96B9-73AFB173A7D8}"/>
                    </a:ext>
                  </a:extLst>
                </p14:cNvPr>
                <p14:cNvContentPartPr/>
                <p14:nvPr/>
              </p14:nvContentPartPr>
              <p14:xfrm>
                <a:off x="6126766" y="3932954"/>
                <a:ext cx="58680" cy="72360"/>
              </p14:xfrm>
            </p:contentPart>
          </mc:Choice>
          <mc:Fallback xmlns="">
            <p:pic>
              <p:nvPicPr>
                <p:cNvPr id="778" name="Freihand 777">
                  <a:extLst>
                    <a:ext uri="{FF2B5EF4-FFF2-40B4-BE49-F238E27FC236}">
                      <a16:creationId xmlns:a16="http://schemas.microsoft.com/office/drawing/2014/main" id="{FBE64787-313A-4F26-96B9-73AFB173A7D8}"/>
                    </a:ext>
                  </a:extLst>
                </p:cNvPr>
                <p:cNvPicPr/>
                <p:nvPr/>
              </p:nvPicPr>
              <p:blipFill>
                <a:blip r:embed="rId806"/>
                <a:stretch>
                  <a:fillRect/>
                </a:stretch>
              </p:blipFill>
              <p:spPr>
                <a:xfrm>
                  <a:off x="6118126" y="3923954"/>
                  <a:ext cx="7632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7">
              <p14:nvContentPartPr>
                <p14:cNvPr id="779" name="Freihand 778">
                  <a:extLst>
                    <a:ext uri="{FF2B5EF4-FFF2-40B4-BE49-F238E27FC236}">
                      <a16:creationId xmlns:a16="http://schemas.microsoft.com/office/drawing/2014/main" id="{0C443217-A86B-4D50-8994-050230AE765B}"/>
                    </a:ext>
                  </a:extLst>
                </p14:cNvPr>
                <p14:cNvContentPartPr/>
                <p14:nvPr/>
              </p14:nvContentPartPr>
              <p14:xfrm>
                <a:off x="6297766" y="4089914"/>
                <a:ext cx="31320" cy="37440"/>
              </p14:xfrm>
            </p:contentPart>
          </mc:Choice>
          <mc:Fallback xmlns="">
            <p:pic>
              <p:nvPicPr>
                <p:cNvPr id="779" name="Freihand 778">
                  <a:extLst>
                    <a:ext uri="{FF2B5EF4-FFF2-40B4-BE49-F238E27FC236}">
                      <a16:creationId xmlns:a16="http://schemas.microsoft.com/office/drawing/2014/main" id="{0C443217-A86B-4D50-8994-050230AE765B}"/>
                    </a:ext>
                  </a:extLst>
                </p:cNvPr>
                <p:cNvPicPr/>
                <p:nvPr/>
              </p:nvPicPr>
              <p:blipFill>
                <a:blip r:embed="rId808"/>
                <a:stretch>
                  <a:fillRect/>
                </a:stretch>
              </p:blipFill>
              <p:spPr>
                <a:xfrm>
                  <a:off x="6288766" y="4081274"/>
                  <a:ext cx="4896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9">
              <p14:nvContentPartPr>
                <p14:cNvPr id="780" name="Freihand 779">
                  <a:extLst>
                    <a:ext uri="{FF2B5EF4-FFF2-40B4-BE49-F238E27FC236}">
                      <a16:creationId xmlns:a16="http://schemas.microsoft.com/office/drawing/2014/main" id="{0A43A0CC-4AA4-4217-9E50-3D313F0AD1E6}"/>
                    </a:ext>
                  </a:extLst>
                </p14:cNvPr>
                <p14:cNvContentPartPr/>
                <p14:nvPr/>
              </p14:nvContentPartPr>
              <p14:xfrm>
                <a:off x="6410086" y="4192514"/>
                <a:ext cx="46800" cy="24480"/>
              </p14:xfrm>
            </p:contentPart>
          </mc:Choice>
          <mc:Fallback xmlns="">
            <p:pic>
              <p:nvPicPr>
                <p:cNvPr id="780" name="Freihand 779">
                  <a:extLst>
                    <a:ext uri="{FF2B5EF4-FFF2-40B4-BE49-F238E27FC236}">
                      <a16:creationId xmlns:a16="http://schemas.microsoft.com/office/drawing/2014/main" id="{0A43A0CC-4AA4-4217-9E50-3D313F0AD1E6}"/>
                    </a:ext>
                  </a:extLst>
                </p:cNvPr>
                <p:cNvPicPr/>
                <p:nvPr/>
              </p:nvPicPr>
              <p:blipFill>
                <a:blip r:embed="rId810"/>
                <a:stretch>
                  <a:fillRect/>
                </a:stretch>
              </p:blipFill>
              <p:spPr>
                <a:xfrm>
                  <a:off x="6401446" y="4183514"/>
                  <a:ext cx="6444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1">
              <p14:nvContentPartPr>
                <p14:cNvPr id="782" name="Freihand 781">
                  <a:extLst>
                    <a:ext uri="{FF2B5EF4-FFF2-40B4-BE49-F238E27FC236}">
                      <a16:creationId xmlns:a16="http://schemas.microsoft.com/office/drawing/2014/main" id="{58E62274-C6EF-4EA4-AE73-05BCBFEE4EAC}"/>
                    </a:ext>
                  </a:extLst>
                </p14:cNvPr>
                <p14:cNvContentPartPr/>
                <p14:nvPr/>
              </p14:nvContentPartPr>
              <p14:xfrm>
                <a:off x="5188246" y="2316194"/>
                <a:ext cx="74160" cy="72000"/>
              </p14:xfrm>
            </p:contentPart>
          </mc:Choice>
          <mc:Fallback xmlns="">
            <p:pic>
              <p:nvPicPr>
                <p:cNvPr id="782" name="Freihand 781">
                  <a:extLst>
                    <a:ext uri="{FF2B5EF4-FFF2-40B4-BE49-F238E27FC236}">
                      <a16:creationId xmlns:a16="http://schemas.microsoft.com/office/drawing/2014/main" id="{58E62274-C6EF-4EA4-AE73-05BCBFEE4EAC}"/>
                    </a:ext>
                  </a:extLst>
                </p:cNvPr>
                <p:cNvPicPr/>
                <p:nvPr/>
              </p:nvPicPr>
              <p:blipFill>
                <a:blip r:embed="rId812"/>
                <a:stretch>
                  <a:fillRect/>
                </a:stretch>
              </p:blipFill>
              <p:spPr>
                <a:xfrm>
                  <a:off x="5179246" y="2307554"/>
                  <a:ext cx="9180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3">
              <p14:nvContentPartPr>
                <p14:cNvPr id="783" name="Freihand 782">
                  <a:extLst>
                    <a:ext uri="{FF2B5EF4-FFF2-40B4-BE49-F238E27FC236}">
                      <a16:creationId xmlns:a16="http://schemas.microsoft.com/office/drawing/2014/main" id="{C7D686AF-F94E-44B5-8611-55E7FD86FE9F}"/>
                    </a:ext>
                  </a:extLst>
                </p14:cNvPr>
                <p14:cNvContentPartPr/>
                <p14:nvPr/>
              </p14:nvContentPartPr>
              <p14:xfrm>
                <a:off x="5320006" y="2486114"/>
                <a:ext cx="39240" cy="81000"/>
              </p14:xfrm>
            </p:contentPart>
          </mc:Choice>
          <mc:Fallback xmlns="">
            <p:pic>
              <p:nvPicPr>
                <p:cNvPr id="783" name="Freihand 782">
                  <a:extLst>
                    <a:ext uri="{FF2B5EF4-FFF2-40B4-BE49-F238E27FC236}">
                      <a16:creationId xmlns:a16="http://schemas.microsoft.com/office/drawing/2014/main" id="{C7D686AF-F94E-44B5-8611-55E7FD86FE9F}"/>
                    </a:ext>
                  </a:extLst>
                </p:cNvPr>
                <p:cNvPicPr/>
                <p:nvPr/>
              </p:nvPicPr>
              <p:blipFill>
                <a:blip r:embed="rId814"/>
                <a:stretch>
                  <a:fillRect/>
                </a:stretch>
              </p:blipFill>
              <p:spPr>
                <a:xfrm>
                  <a:off x="5311366" y="2477474"/>
                  <a:ext cx="5688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5">
              <p14:nvContentPartPr>
                <p14:cNvPr id="785" name="Freihand 784">
                  <a:extLst>
                    <a:ext uri="{FF2B5EF4-FFF2-40B4-BE49-F238E27FC236}">
                      <a16:creationId xmlns:a16="http://schemas.microsoft.com/office/drawing/2014/main" id="{D38669A3-D2CE-42FF-8796-A451013B3288}"/>
                    </a:ext>
                  </a:extLst>
                </p14:cNvPr>
                <p14:cNvContentPartPr/>
                <p14:nvPr/>
              </p14:nvContentPartPr>
              <p14:xfrm>
                <a:off x="5436286" y="2617154"/>
                <a:ext cx="58680" cy="68040"/>
              </p14:xfrm>
            </p:contentPart>
          </mc:Choice>
          <mc:Fallback xmlns="">
            <p:pic>
              <p:nvPicPr>
                <p:cNvPr id="785" name="Freihand 784">
                  <a:extLst>
                    <a:ext uri="{FF2B5EF4-FFF2-40B4-BE49-F238E27FC236}">
                      <a16:creationId xmlns:a16="http://schemas.microsoft.com/office/drawing/2014/main" id="{D38669A3-D2CE-42FF-8796-A451013B3288}"/>
                    </a:ext>
                  </a:extLst>
                </p:cNvPr>
                <p:cNvPicPr/>
                <p:nvPr/>
              </p:nvPicPr>
              <p:blipFill>
                <a:blip r:embed="rId816"/>
                <a:stretch>
                  <a:fillRect/>
                </a:stretch>
              </p:blipFill>
              <p:spPr>
                <a:xfrm>
                  <a:off x="5427646" y="2608154"/>
                  <a:ext cx="7632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7">
              <p14:nvContentPartPr>
                <p14:cNvPr id="786" name="Freihand 785">
                  <a:extLst>
                    <a:ext uri="{FF2B5EF4-FFF2-40B4-BE49-F238E27FC236}">
                      <a16:creationId xmlns:a16="http://schemas.microsoft.com/office/drawing/2014/main" id="{CAE0E9F4-946A-4710-A553-341090833E3B}"/>
                    </a:ext>
                  </a:extLst>
                </p14:cNvPr>
                <p14:cNvContentPartPr/>
                <p14:nvPr/>
              </p14:nvContentPartPr>
              <p14:xfrm>
                <a:off x="5587846" y="2802554"/>
                <a:ext cx="54720" cy="52560"/>
              </p14:xfrm>
            </p:contentPart>
          </mc:Choice>
          <mc:Fallback xmlns="">
            <p:pic>
              <p:nvPicPr>
                <p:cNvPr id="786" name="Freihand 785">
                  <a:extLst>
                    <a:ext uri="{FF2B5EF4-FFF2-40B4-BE49-F238E27FC236}">
                      <a16:creationId xmlns:a16="http://schemas.microsoft.com/office/drawing/2014/main" id="{CAE0E9F4-946A-4710-A553-341090833E3B}"/>
                    </a:ext>
                  </a:extLst>
                </p:cNvPr>
                <p:cNvPicPr/>
                <p:nvPr/>
              </p:nvPicPr>
              <p:blipFill>
                <a:blip r:embed="rId818"/>
                <a:stretch>
                  <a:fillRect/>
                </a:stretch>
              </p:blipFill>
              <p:spPr>
                <a:xfrm>
                  <a:off x="5578846" y="2793914"/>
                  <a:ext cx="7236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9">
              <p14:nvContentPartPr>
                <p14:cNvPr id="787" name="Freihand 786">
                  <a:extLst>
                    <a:ext uri="{FF2B5EF4-FFF2-40B4-BE49-F238E27FC236}">
                      <a16:creationId xmlns:a16="http://schemas.microsoft.com/office/drawing/2014/main" id="{365EACEC-257D-4ADD-9225-FB77545FE71E}"/>
                    </a:ext>
                  </a:extLst>
                </p14:cNvPr>
                <p14:cNvContentPartPr/>
                <p14:nvPr/>
              </p14:nvContentPartPr>
              <p14:xfrm>
                <a:off x="5762086" y="2953034"/>
                <a:ext cx="101160" cy="59400"/>
              </p14:xfrm>
            </p:contentPart>
          </mc:Choice>
          <mc:Fallback xmlns="">
            <p:pic>
              <p:nvPicPr>
                <p:cNvPr id="787" name="Freihand 786">
                  <a:extLst>
                    <a:ext uri="{FF2B5EF4-FFF2-40B4-BE49-F238E27FC236}">
                      <a16:creationId xmlns:a16="http://schemas.microsoft.com/office/drawing/2014/main" id="{365EACEC-257D-4ADD-9225-FB77545FE71E}"/>
                    </a:ext>
                  </a:extLst>
                </p:cNvPr>
                <p:cNvPicPr/>
                <p:nvPr/>
              </p:nvPicPr>
              <p:blipFill>
                <a:blip r:embed="rId820"/>
                <a:stretch>
                  <a:fillRect/>
                </a:stretch>
              </p:blipFill>
              <p:spPr>
                <a:xfrm>
                  <a:off x="5753446" y="2944394"/>
                  <a:ext cx="11880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1">
              <p14:nvContentPartPr>
                <p14:cNvPr id="788" name="Freihand 787">
                  <a:extLst>
                    <a:ext uri="{FF2B5EF4-FFF2-40B4-BE49-F238E27FC236}">
                      <a16:creationId xmlns:a16="http://schemas.microsoft.com/office/drawing/2014/main" id="{98E28DBF-C67E-46D6-B885-C64804ABC958}"/>
                    </a:ext>
                  </a:extLst>
                </p14:cNvPr>
                <p14:cNvContentPartPr/>
                <p14:nvPr/>
              </p14:nvContentPartPr>
              <p14:xfrm>
                <a:off x="5979526" y="3079754"/>
                <a:ext cx="78120" cy="61560"/>
              </p14:xfrm>
            </p:contentPart>
          </mc:Choice>
          <mc:Fallback xmlns="">
            <p:pic>
              <p:nvPicPr>
                <p:cNvPr id="788" name="Freihand 787">
                  <a:extLst>
                    <a:ext uri="{FF2B5EF4-FFF2-40B4-BE49-F238E27FC236}">
                      <a16:creationId xmlns:a16="http://schemas.microsoft.com/office/drawing/2014/main" id="{98E28DBF-C67E-46D6-B885-C64804ABC958}"/>
                    </a:ext>
                  </a:extLst>
                </p:cNvPr>
                <p:cNvPicPr/>
                <p:nvPr/>
              </p:nvPicPr>
              <p:blipFill>
                <a:blip r:embed="rId822"/>
                <a:stretch>
                  <a:fillRect/>
                </a:stretch>
              </p:blipFill>
              <p:spPr>
                <a:xfrm>
                  <a:off x="5970526" y="3070754"/>
                  <a:ext cx="9576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3">
              <p14:nvContentPartPr>
                <p14:cNvPr id="789" name="Freihand 788">
                  <a:extLst>
                    <a:ext uri="{FF2B5EF4-FFF2-40B4-BE49-F238E27FC236}">
                      <a16:creationId xmlns:a16="http://schemas.microsoft.com/office/drawing/2014/main" id="{BEB4A241-6B80-4F46-9A79-CC09D4B62C3F}"/>
                    </a:ext>
                  </a:extLst>
                </p14:cNvPr>
                <p14:cNvContentPartPr/>
                <p14:nvPr/>
              </p14:nvContentPartPr>
              <p14:xfrm>
                <a:off x="6169606" y="3230234"/>
                <a:ext cx="70200" cy="50400"/>
              </p14:xfrm>
            </p:contentPart>
          </mc:Choice>
          <mc:Fallback xmlns="">
            <p:pic>
              <p:nvPicPr>
                <p:cNvPr id="789" name="Freihand 788">
                  <a:extLst>
                    <a:ext uri="{FF2B5EF4-FFF2-40B4-BE49-F238E27FC236}">
                      <a16:creationId xmlns:a16="http://schemas.microsoft.com/office/drawing/2014/main" id="{BEB4A241-6B80-4F46-9A79-CC09D4B62C3F}"/>
                    </a:ext>
                  </a:extLst>
                </p:cNvPr>
                <p:cNvPicPr/>
                <p:nvPr/>
              </p:nvPicPr>
              <p:blipFill>
                <a:blip r:embed="rId824"/>
                <a:stretch>
                  <a:fillRect/>
                </a:stretch>
              </p:blipFill>
              <p:spPr>
                <a:xfrm>
                  <a:off x="6160606" y="3221594"/>
                  <a:ext cx="8784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5">
              <p14:nvContentPartPr>
                <p14:cNvPr id="791" name="Freihand 790">
                  <a:extLst>
                    <a:ext uri="{FF2B5EF4-FFF2-40B4-BE49-F238E27FC236}">
                      <a16:creationId xmlns:a16="http://schemas.microsoft.com/office/drawing/2014/main" id="{77A708DB-3DAF-4375-8FAF-15284752FDC2}"/>
                    </a:ext>
                  </a:extLst>
                </p14:cNvPr>
                <p14:cNvContentPartPr/>
                <p14:nvPr/>
              </p14:nvContentPartPr>
              <p14:xfrm>
                <a:off x="6367246" y="3334994"/>
                <a:ext cx="58680" cy="39600"/>
              </p14:xfrm>
            </p:contentPart>
          </mc:Choice>
          <mc:Fallback xmlns="">
            <p:pic>
              <p:nvPicPr>
                <p:cNvPr id="791" name="Freihand 790">
                  <a:extLst>
                    <a:ext uri="{FF2B5EF4-FFF2-40B4-BE49-F238E27FC236}">
                      <a16:creationId xmlns:a16="http://schemas.microsoft.com/office/drawing/2014/main" id="{77A708DB-3DAF-4375-8FAF-15284752FDC2}"/>
                    </a:ext>
                  </a:extLst>
                </p:cNvPr>
                <p:cNvPicPr/>
                <p:nvPr/>
              </p:nvPicPr>
              <p:blipFill>
                <a:blip r:embed="rId826"/>
                <a:stretch>
                  <a:fillRect/>
                </a:stretch>
              </p:blipFill>
              <p:spPr>
                <a:xfrm>
                  <a:off x="6358606" y="3326354"/>
                  <a:ext cx="76320" cy="57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97" name="Gruppieren 796">
            <a:extLst>
              <a:ext uri="{FF2B5EF4-FFF2-40B4-BE49-F238E27FC236}">
                <a16:creationId xmlns:a16="http://schemas.microsoft.com/office/drawing/2014/main" id="{8370D57F-6C0E-4426-AFD6-5F2207A2ED36}"/>
              </a:ext>
            </a:extLst>
          </p:cNvPr>
          <p:cNvGrpSpPr/>
          <p:nvPr/>
        </p:nvGrpSpPr>
        <p:grpSpPr>
          <a:xfrm>
            <a:off x="5327926" y="1190114"/>
            <a:ext cx="415440" cy="456480"/>
            <a:chOff x="5327926" y="1190114"/>
            <a:chExt cx="415440" cy="456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7">
              <p14:nvContentPartPr>
                <p14:cNvPr id="793" name="Freihand 792">
                  <a:extLst>
                    <a:ext uri="{FF2B5EF4-FFF2-40B4-BE49-F238E27FC236}">
                      <a16:creationId xmlns:a16="http://schemas.microsoft.com/office/drawing/2014/main" id="{65A4B544-C807-42BB-BAEE-57597EFD0DD1}"/>
                    </a:ext>
                  </a:extLst>
                </p14:cNvPr>
                <p14:cNvContentPartPr/>
                <p14:nvPr/>
              </p14:nvContentPartPr>
              <p14:xfrm>
                <a:off x="5327926" y="1587194"/>
                <a:ext cx="54720" cy="59400"/>
              </p14:xfrm>
            </p:contentPart>
          </mc:Choice>
          <mc:Fallback xmlns="">
            <p:pic>
              <p:nvPicPr>
                <p:cNvPr id="793" name="Freihand 792">
                  <a:extLst>
                    <a:ext uri="{FF2B5EF4-FFF2-40B4-BE49-F238E27FC236}">
                      <a16:creationId xmlns:a16="http://schemas.microsoft.com/office/drawing/2014/main" id="{65A4B544-C807-42BB-BAEE-57597EFD0DD1}"/>
                    </a:ext>
                  </a:extLst>
                </p:cNvPr>
                <p:cNvPicPr/>
                <p:nvPr/>
              </p:nvPicPr>
              <p:blipFill>
                <a:blip r:embed="rId828"/>
                <a:stretch>
                  <a:fillRect/>
                </a:stretch>
              </p:blipFill>
              <p:spPr>
                <a:xfrm>
                  <a:off x="5318926" y="1578194"/>
                  <a:ext cx="7236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9">
              <p14:nvContentPartPr>
                <p14:cNvPr id="794" name="Freihand 793">
                  <a:extLst>
                    <a:ext uri="{FF2B5EF4-FFF2-40B4-BE49-F238E27FC236}">
                      <a16:creationId xmlns:a16="http://schemas.microsoft.com/office/drawing/2014/main" id="{417CC529-A9FC-4217-A3F2-E8167A63E819}"/>
                    </a:ext>
                  </a:extLst>
                </p14:cNvPr>
                <p14:cNvContentPartPr/>
                <p14:nvPr/>
              </p14:nvContentPartPr>
              <p14:xfrm>
                <a:off x="5432686" y="1458314"/>
                <a:ext cx="66240" cy="68040"/>
              </p14:xfrm>
            </p:contentPart>
          </mc:Choice>
          <mc:Fallback xmlns="">
            <p:pic>
              <p:nvPicPr>
                <p:cNvPr id="794" name="Freihand 793">
                  <a:extLst>
                    <a:ext uri="{FF2B5EF4-FFF2-40B4-BE49-F238E27FC236}">
                      <a16:creationId xmlns:a16="http://schemas.microsoft.com/office/drawing/2014/main" id="{417CC529-A9FC-4217-A3F2-E8167A63E819}"/>
                    </a:ext>
                  </a:extLst>
                </p:cNvPr>
                <p:cNvPicPr/>
                <p:nvPr/>
              </p:nvPicPr>
              <p:blipFill>
                <a:blip r:embed="rId830"/>
                <a:stretch>
                  <a:fillRect/>
                </a:stretch>
              </p:blipFill>
              <p:spPr>
                <a:xfrm>
                  <a:off x="5423686" y="1449674"/>
                  <a:ext cx="8388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1">
              <p14:nvContentPartPr>
                <p14:cNvPr id="795" name="Freihand 794">
                  <a:extLst>
                    <a:ext uri="{FF2B5EF4-FFF2-40B4-BE49-F238E27FC236}">
                      <a16:creationId xmlns:a16="http://schemas.microsoft.com/office/drawing/2014/main" id="{1F2E634A-8899-4594-9218-B4AB76ACB377}"/>
                    </a:ext>
                  </a:extLst>
                </p14:cNvPr>
                <p14:cNvContentPartPr/>
                <p14:nvPr/>
              </p14:nvContentPartPr>
              <p14:xfrm>
                <a:off x="5579926" y="1325474"/>
                <a:ext cx="43200" cy="43920"/>
              </p14:xfrm>
            </p:contentPart>
          </mc:Choice>
          <mc:Fallback xmlns="">
            <p:pic>
              <p:nvPicPr>
                <p:cNvPr id="795" name="Freihand 794">
                  <a:extLst>
                    <a:ext uri="{FF2B5EF4-FFF2-40B4-BE49-F238E27FC236}">
                      <a16:creationId xmlns:a16="http://schemas.microsoft.com/office/drawing/2014/main" id="{1F2E634A-8899-4594-9218-B4AB76ACB377}"/>
                    </a:ext>
                  </a:extLst>
                </p:cNvPr>
                <p:cNvPicPr/>
                <p:nvPr/>
              </p:nvPicPr>
              <p:blipFill>
                <a:blip r:embed="rId832"/>
                <a:stretch>
                  <a:fillRect/>
                </a:stretch>
              </p:blipFill>
              <p:spPr>
                <a:xfrm>
                  <a:off x="5571286" y="1316474"/>
                  <a:ext cx="6084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3">
              <p14:nvContentPartPr>
                <p14:cNvPr id="796" name="Freihand 795">
                  <a:extLst>
                    <a:ext uri="{FF2B5EF4-FFF2-40B4-BE49-F238E27FC236}">
                      <a16:creationId xmlns:a16="http://schemas.microsoft.com/office/drawing/2014/main" id="{22071D94-D922-49AF-9F56-8A04B04A1C48}"/>
                    </a:ext>
                  </a:extLst>
                </p14:cNvPr>
                <p14:cNvContentPartPr/>
                <p14:nvPr/>
              </p14:nvContentPartPr>
              <p14:xfrm>
                <a:off x="5692606" y="1190114"/>
                <a:ext cx="50760" cy="52560"/>
              </p14:xfrm>
            </p:contentPart>
          </mc:Choice>
          <mc:Fallback xmlns="">
            <p:pic>
              <p:nvPicPr>
                <p:cNvPr id="796" name="Freihand 795">
                  <a:extLst>
                    <a:ext uri="{FF2B5EF4-FFF2-40B4-BE49-F238E27FC236}">
                      <a16:creationId xmlns:a16="http://schemas.microsoft.com/office/drawing/2014/main" id="{22071D94-D922-49AF-9F56-8A04B04A1C48}"/>
                    </a:ext>
                  </a:extLst>
                </p:cNvPr>
                <p:cNvPicPr/>
                <p:nvPr/>
              </p:nvPicPr>
              <p:blipFill>
                <a:blip r:embed="rId834"/>
                <a:stretch>
                  <a:fillRect/>
                </a:stretch>
              </p:blipFill>
              <p:spPr>
                <a:xfrm>
                  <a:off x="5683606" y="1181114"/>
                  <a:ext cx="68400" cy="70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023509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88B5D4-D7F5-4511-9053-D56E2E160C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/>
              <a:t>How</a:t>
            </a:r>
            <a:r>
              <a:rPr lang="de-DE" dirty="0"/>
              <a:t> do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access</a:t>
            </a:r>
            <a:r>
              <a:rPr lang="de-DE" dirty="0"/>
              <a:t> a </a:t>
            </a:r>
            <a:r>
              <a:rPr lang="de-DE" dirty="0" err="1"/>
              <a:t>website</a:t>
            </a:r>
            <a:r>
              <a:rPr lang="de-DE" dirty="0"/>
              <a:t>?</a:t>
            </a:r>
          </a:p>
          <a:p>
            <a:pPr marL="0" indent="0">
              <a:buNone/>
            </a:pPr>
            <a:r>
              <a:rPr lang="de-DE" dirty="0"/>
              <a:t>	(</a:t>
            </a:r>
            <a:r>
              <a:rPr lang="de-DE" dirty="0" err="1"/>
              <a:t>except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googling</a:t>
            </a:r>
            <a:r>
              <a:rPr lang="de-DE" dirty="0"/>
              <a:t> it...)</a:t>
            </a:r>
          </a:p>
          <a:p>
            <a:pPr marL="0" indent="0">
              <a:buNone/>
            </a:pPr>
            <a:endParaRPr lang="de-DE" dirty="0"/>
          </a:p>
          <a:p>
            <a:pPr marL="0" indent="0" algn="ctr">
              <a:buNone/>
            </a:pP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enter</a:t>
            </a:r>
            <a:r>
              <a:rPr lang="de-DE" dirty="0"/>
              <a:t> a URL</a:t>
            </a:r>
          </a:p>
          <a:p>
            <a:pPr marL="0" indent="0" algn="ctr">
              <a:buNone/>
            </a:pPr>
            <a:r>
              <a:rPr lang="de-DE" i="1" dirty="0"/>
              <a:t>Uniform </a:t>
            </a:r>
            <a:r>
              <a:rPr lang="de-DE" i="1" dirty="0" err="1"/>
              <a:t>Resource</a:t>
            </a:r>
            <a:r>
              <a:rPr lang="de-DE" i="1" dirty="0"/>
              <a:t> Locator</a:t>
            </a:r>
          </a:p>
          <a:p>
            <a:pPr marL="0" indent="0" algn="ctr">
              <a:buNone/>
            </a:pPr>
            <a:endParaRPr lang="de-DE" i="1" dirty="0"/>
          </a:p>
          <a:p>
            <a:pPr marL="0" indent="0" algn="ctr">
              <a:buNone/>
            </a:pPr>
            <a:endParaRPr lang="de-DE" i="1" dirty="0"/>
          </a:p>
          <a:p>
            <a:pPr marL="0" indent="0" algn="ctr">
              <a:buNone/>
            </a:pPr>
            <a:endParaRPr lang="de-DE" i="1" dirty="0"/>
          </a:p>
          <a:p>
            <a:pPr marL="0" indent="0" algn="ctr">
              <a:buNone/>
            </a:pPr>
            <a:endParaRPr lang="de-DE" i="1" dirty="0"/>
          </a:p>
          <a:p>
            <a:pPr marL="0" indent="0" algn="ctr">
              <a:buNone/>
            </a:pPr>
            <a:r>
              <a:rPr lang="de-DE" i="1" dirty="0"/>
              <a:t>and </a:t>
            </a:r>
            <a:r>
              <a:rPr lang="de-DE" i="1" dirty="0" err="1"/>
              <a:t>hit</a:t>
            </a:r>
            <a:r>
              <a:rPr lang="de-DE" i="1" dirty="0"/>
              <a:t> </a:t>
            </a:r>
            <a:r>
              <a:rPr lang="de-DE" i="1" dirty="0" err="1"/>
              <a:t>enter</a:t>
            </a:r>
            <a:r>
              <a:rPr lang="de-DE" i="1" dirty="0"/>
              <a:t>…</a:t>
            </a:r>
          </a:p>
          <a:p>
            <a:pPr marL="0" indent="0" algn="ctr">
              <a:buNone/>
            </a:pPr>
            <a:endParaRPr lang="de-DE" i="1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5FE5C49E-CC50-4D1A-960A-FAE41828F9FC}"/>
              </a:ext>
            </a:extLst>
          </p:cNvPr>
          <p:cNvSpPr txBox="1"/>
          <p:nvPr/>
        </p:nvSpPr>
        <p:spPr>
          <a:xfrm>
            <a:off x="563558" y="3796920"/>
            <a:ext cx="1129347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500" dirty="0">
                <a:latin typeface="+mj-lt"/>
              </a:rPr>
              <a:t>http://example.com:8080/demos/demo1.html?id=123&amp;name=Luke#ref1</a:t>
            </a:r>
            <a:endParaRPr lang="de-AT" sz="2500" dirty="0">
              <a:latin typeface="+mj-lt"/>
            </a:endParaRPr>
          </a:p>
        </p:txBody>
      </p:sp>
      <p:sp>
        <p:nvSpPr>
          <p:cNvPr id="5" name="Geschweifte Klammer links 4">
            <a:extLst>
              <a:ext uri="{FF2B5EF4-FFF2-40B4-BE49-F238E27FC236}">
                <a16:creationId xmlns:a16="http://schemas.microsoft.com/office/drawing/2014/main" id="{D7A36863-CEEE-4D00-979D-79BC8B25FB8C}"/>
              </a:ext>
            </a:extLst>
          </p:cNvPr>
          <p:cNvSpPr/>
          <p:nvPr/>
        </p:nvSpPr>
        <p:spPr>
          <a:xfrm rot="16200000">
            <a:off x="902808" y="3920732"/>
            <a:ext cx="195479" cy="730606"/>
          </a:xfrm>
          <a:prstGeom prst="leftBrace">
            <a:avLst/>
          </a:prstGeom>
          <a:ln w="1905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EBC33FCA-4907-497B-BEF9-59ED01A78CA5}"/>
              </a:ext>
            </a:extLst>
          </p:cNvPr>
          <p:cNvSpPr txBox="1"/>
          <p:nvPr/>
        </p:nvSpPr>
        <p:spPr>
          <a:xfrm>
            <a:off x="328569" y="4383774"/>
            <a:ext cx="14318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rgbClr val="00FF00"/>
                </a:solidFill>
              </a:rPr>
              <a:t>Protocol</a:t>
            </a:r>
            <a:endParaRPr lang="de-AT" dirty="0">
              <a:solidFill>
                <a:srgbClr val="00FF00"/>
              </a:solidFill>
            </a:endParaRPr>
          </a:p>
        </p:txBody>
      </p:sp>
      <p:sp>
        <p:nvSpPr>
          <p:cNvPr id="8" name="Geschweifte Klammer links 7">
            <a:extLst>
              <a:ext uri="{FF2B5EF4-FFF2-40B4-BE49-F238E27FC236}">
                <a16:creationId xmlns:a16="http://schemas.microsoft.com/office/drawing/2014/main" id="{D8B37FDA-CF06-405D-894F-49ACD746A095}"/>
              </a:ext>
            </a:extLst>
          </p:cNvPr>
          <p:cNvSpPr/>
          <p:nvPr/>
        </p:nvSpPr>
        <p:spPr>
          <a:xfrm rot="16200000">
            <a:off x="2742017" y="3299216"/>
            <a:ext cx="195477" cy="1974078"/>
          </a:xfrm>
          <a:prstGeom prst="leftBrac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 dirty="0">
              <a:solidFill>
                <a:srgbClr val="C00000"/>
              </a:solidFill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BF335051-D01C-42D2-9521-FD0E822182D2}"/>
              </a:ext>
            </a:extLst>
          </p:cNvPr>
          <p:cNvSpPr txBox="1"/>
          <p:nvPr/>
        </p:nvSpPr>
        <p:spPr>
          <a:xfrm>
            <a:off x="1987707" y="4383994"/>
            <a:ext cx="17475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rgbClr val="C00000"/>
                </a:solidFill>
              </a:rPr>
              <a:t>Hostname</a:t>
            </a:r>
            <a:endParaRPr lang="de-AT" dirty="0">
              <a:solidFill>
                <a:srgbClr val="C00000"/>
              </a:solidFill>
            </a:endParaRPr>
          </a:p>
        </p:txBody>
      </p:sp>
      <p:sp>
        <p:nvSpPr>
          <p:cNvPr id="10" name="Geschweifte Klammer links 9">
            <a:extLst>
              <a:ext uri="{FF2B5EF4-FFF2-40B4-BE49-F238E27FC236}">
                <a16:creationId xmlns:a16="http://schemas.microsoft.com/office/drawing/2014/main" id="{DAF92272-DDA0-440B-B527-9C1B0BFA3C1C}"/>
              </a:ext>
            </a:extLst>
          </p:cNvPr>
          <p:cNvSpPr/>
          <p:nvPr/>
        </p:nvSpPr>
        <p:spPr>
          <a:xfrm rot="16200000">
            <a:off x="4208138" y="3936392"/>
            <a:ext cx="195476" cy="699725"/>
          </a:xfrm>
          <a:prstGeom prst="leftBrac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 dirty="0">
              <a:solidFill>
                <a:srgbClr val="00B0F0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50FDE272-0E1B-4BFF-A8BA-415739F53918}"/>
              </a:ext>
            </a:extLst>
          </p:cNvPr>
          <p:cNvSpPr txBox="1"/>
          <p:nvPr/>
        </p:nvSpPr>
        <p:spPr>
          <a:xfrm>
            <a:off x="3915476" y="4383993"/>
            <a:ext cx="803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rgbClr val="00B0F0"/>
                </a:solidFill>
              </a:rPr>
              <a:t>Port</a:t>
            </a:r>
            <a:endParaRPr lang="de-AT" dirty="0">
              <a:solidFill>
                <a:srgbClr val="00B0F0"/>
              </a:solidFill>
            </a:endParaRPr>
          </a:p>
        </p:txBody>
      </p:sp>
      <p:sp>
        <p:nvSpPr>
          <p:cNvPr id="12" name="Geschweifte Klammer links 11">
            <a:extLst>
              <a:ext uri="{FF2B5EF4-FFF2-40B4-BE49-F238E27FC236}">
                <a16:creationId xmlns:a16="http://schemas.microsoft.com/office/drawing/2014/main" id="{E8A636CF-95A4-48DD-A5DE-0A13437588D0}"/>
              </a:ext>
            </a:extLst>
          </p:cNvPr>
          <p:cNvSpPr/>
          <p:nvPr/>
        </p:nvSpPr>
        <p:spPr>
          <a:xfrm rot="16200000">
            <a:off x="6134502" y="2863185"/>
            <a:ext cx="194401" cy="2847215"/>
          </a:xfrm>
          <a:prstGeom prst="leftBrac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>
              <a:ln>
                <a:solidFill>
                  <a:srgbClr val="FFFF00"/>
                </a:solidFill>
              </a:ln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5E94184E-F99D-4A24-BE54-8336D5541E6A}"/>
              </a:ext>
            </a:extLst>
          </p:cNvPr>
          <p:cNvSpPr txBox="1"/>
          <p:nvPr/>
        </p:nvSpPr>
        <p:spPr>
          <a:xfrm>
            <a:off x="5815699" y="4383993"/>
            <a:ext cx="8648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rgbClr val="FFFF00"/>
                </a:solidFill>
              </a:rPr>
              <a:t>Path</a:t>
            </a:r>
            <a:endParaRPr lang="de-AT" dirty="0">
              <a:solidFill>
                <a:srgbClr val="FFFF00"/>
              </a:solidFill>
            </a:endParaRPr>
          </a:p>
        </p:txBody>
      </p:sp>
      <p:sp>
        <p:nvSpPr>
          <p:cNvPr id="14" name="Geschweifte Klammer links 13">
            <a:extLst>
              <a:ext uri="{FF2B5EF4-FFF2-40B4-BE49-F238E27FC236}">
                <a16:creationId xmlns:a16="http://schemas.microsoft.com/office/drawing/2014/main" id="{B08ABD70-B647-4866-8699-A95E08577E35}"/>
              </a:ext>
            </a:extLst>
          </p:cNvPr>
          <p:cNvSpPr/>
          <p:nvPr/>
        </p:nvSpPr>
        <p:spPr>
          <a:xfrm rot="16200000">
            <a:off x="9105084" y="2894014"/>
            <a:ext cx="194401" cy="2785556"/>
          </a:xfrm>
          <a:prstGeom prst="leftBrac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2E1387E7-0063-4F12-8DCA-8AB7BB08879A}"/>
              </a:ext>
            </a:extLst>
          </p:cNvPr>
          <p:cNvSpPr txBox="1"/>
          <p:nvPr/>
        </p:nvSpPr>
        <p:spPr>
          <a:xfrm>
            <a:off x="7249330" y="4383774"/>
            <a:ext cx="32287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rgbClr val="7030A0"/>
                </a:solidFill>
              </a:rPr>
              <a:t>Query / Parameters</a:t>
            </a:r>
            <a:endParaRPr lang="de-AT" dirty="0">
              <a:solidFill>
                <a:srgbClr val="7030A0"/>
              </a:solidFill>
            </a:endParaRPr>
          </a:p>
        </p:txBody>
      </p:sp>
      <p:sp>
        <p:nvSpPr>
          <p:cNvPr id="16" name="Geschweifte Klammer links 15">
            <a:extLst>
              <a:ext uri="{FF2B5EF4-FFF2-40B4-BE49-F238E27FC236}">
                <a16:creationId xmlns:a16="http://schemas.microsoft.com/office/drawing/2014/main" id="{9288CB9C-FE9F-4BE9-A9A9-4E70AA89E076}"/>
              </a:ext>
            </a:extLst>
          </p:cNvPr>
          <p:cNvSpPr/>
          <p:nvPr/>
        </p:nvSpPr>
        <p:spPr>
          <a:xfrm rot="16200000">
            <a:off x="11047857" y="3921270"/>
            <a:ext cx="194401" cy="730606"/>
          </a:xfrm>
          <a:prstGeom prst="leftBrac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BD5DB6A4-DEAA-4E09-A3CA-F5DCC6CEFC10}"/>
              </a:ext>
            </a:extLst>
          </p:cNvPr>
          <p:cNvSpPr txBox="1"/>
          <p:nvPr/>
        </p:nvSpPr>
        <p:spPr>
          <a:xfrm>
            <a:off x="10367982" y="4383774"/>
            <a:ext cx="16636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rgbClr val="FFC000"/>
                </a:solidFill>
              </a:rPr>
              <a:t>Fragment</a:t>
            </a:r>
            <a:endParaRPr lang="de-AT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8096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/>
        </p:nvGraphicFramePr>
        <p:xfrm>
          <a:off x="267584" y="367527"/>
          <a:ext cx="11451665" cy="62517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97585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154080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571833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>
                          <a:latin typeface="+mj-lt"/>
                        </a:rPr>
                        <a:t>DNS Hijacking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884479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Redirect user to a rogue server by manipulation of DNS records</a:t>
                      </a:r>
                      <a:endParaRPr lang="de-DE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45579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Malware on client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DNS server attack, e.g. DNS spoofing / cache poisoning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MitM</a:t>
                      </a:r>
                      <a:r>
                        <a:rPr lang="en-US" dirty="0"/>
                        <a:t> between client and DNS server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Subdomain takeover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11922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Hardening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DNSSEC / TSIG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Be aware of your subdomains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7972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dirty="0"/>
                        <a:t>-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12902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dirty="0"/>
                        <a:t>„</a:t>
                      </a:r>
                      <a:r>
                        <a:rPr lang="de-DE" sz="1800" dirty="0" err="1"/>
                        <a:t>Earn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or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give</a:t>
                      </a:r>
                      <a:r>
                        <a:rPr lang="de-DE" sz="1800" dirty="0"/>
                        <a:t>, but </a:t>
                      </a:r>
                      <a:r>
                        <a:rPr lang="de-DE" sz="1800" dirty="0" err="1"/>
                        <a:t>never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assume</a:t>
                      </a:r>
                      <a:r>
                        <a:rPr lang="de-DE" sz="1800" dirty="0"/>
                        <a:t>, </a:t>
                      </a:r>
                      <a:r>
                        <a:rPr lang="de-DE" sz="1800" dirty="0" err="1"/>
                        <a:t>trust</a:t>
                      </a:r>
                      <a:r>
                        <a:rPr lang="de-DE" sz="1800" dirty="0"/>
                        <a:t>.</a:t>
                      </a:r>
                      <a:r>
                        <a:rPr lang="de-AT" sz="1800" dirty="0"/>
                        <a:t>“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64837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1431</Words>
  <Application>Microsoft Office PowerPoint</Application>
  <PresentationFormat>Breitbild</PresentationFormat>
  <Paragraphs>273</Paragraphs>
  <Slides>19</Slides>
  <Notes>10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4" baseType="lpstr">
      <vt:lpstr>Arial</vt:lpstr>
      <vt:lpstr>Calibri</vt:lpstr>
      <vt:lpstr>Consolas</vt:lpstr>
      <vt:lpstr>Verdana</vt:lpstr>
      <vt:lpstr>Office</vt:lpstr>
      <vt:lpstr>PowerPoint-Präsentation</vt:lpstr>
      <vt:lpstr>PowerPoint-Präsentation</vt:lpstr>
      <vt:lpstr>OWASP Top 10</vt:lpstr>
      <vt:lpstr>OWASP ASVS</vt:lpstr>
      <vt:lpstr>OWASP Web Security Testing Guide</vt:lpstr>
      <vt:lpstr>OWASP Cheat Sheet Series</vt:lpstr>
      <vt:lpstr>PowerPoint-Präsentation</vt:lpstr>
      <vt:lpstr>PowerPoint-Präsentation</vt:lpstr>
      <vt:lpstr>PowerPoint-Präsentation</vt:lpstr>
      <vt:lpstr>HTTP Request Verbs / Methods</vt:lpstr>
      <vt:lpstr>HTTP Response Status Codes</vt:lpstr>
      <vt:lpstr>PowerPoint-Präsentation</vt:lpstr>
      <vt:lpstr>PowerPoint-Präsentation</vt:lpstr>
      <vt:lpstr>Transport Layer Security (TLS)</vt:lpstr>
      <vt:lpstr>PFS – Perfect Forward Secrecy</vt:lpstr>
      <vt:lpstr>HSTS – HTTP Strict Transport Securtiy</vt:lpstr>
      <vt:lpstr>PowerPoint-Präsentation</vt:lpstr>
      <vt:lpstr>PowerPoint-Präsentation</vt:lpstr>
      <vt:lpstr>Key messages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Daniel Schwarz</dc:creator>
  <cp:lastModifiedBy>Daniel Schwarz</cp:lastModifiedBy>
  <cp:revision>3</cp:revision>
  <dcterms:created xsi:type="dcterms:W3CDTF">2020-10-03T15:54:34Z</dcterms:created>
  <dcterms:modified xsi:type="dcterms:W3CDTF">2023-04-14T16:18:04Z</dcterms:modified>
</cp:coreProperties>
</file>