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515" r:id="rId30"/>
    <p:sldId id="524" r:id="rId31"/>
    <p:sldId id="525" r:id="rId32"/>
    <p:sldId id="539" r:id="rId33"/>
    <p:sldId id="538" r:id="rId34"/>
    <p:sldId id="537" r:id="rId35"/>
    <p:sldId id="536" r:id="rId36"/>
    <p:sldId id="535" r:id="rId37"/>
    <p:sldId id="534" r:id="rId38"/>
    <p:sldId id="522" r:id="rId39"/>
    <p:sldId id="474" r:id="rId40"/>
    <p:sldId id="496" r:id="rId41"/>
    <p:sldId id="495" r:id="rId42"/>
    <p:sldId id="494" r:id="rId43"/>
    <p:sldId id="493" r:id="rId44"/>
    <p:sldId id="486" r:id="rId45"/>
    <p:sldId id="507" r:id="rId46"/>
    <p:sldId id="492" r:id="rId47"/>
    <p:sldId id="491" r:id="rId48"/>
    <p:sldId id="490" r:id="rId49"/>
    <p:sldId id="438" r:id="rId50"/>
    <p:sldId id="520" r:id="rId51"/>
    <p:sldId id="546" r:id="rId52"/>
    <p:sldId id="533" r:id="rId53"/>
    <p:sldId id="532" r:id="rId54"/>
    <p:sldId id="531" r:id="rId55"/>
    <p:sldId id="530" r:id="rId56"/>
    <p:sldId id="529" r:id="rId57"/>
    <p:sldId id="528" r:id="rId58"/>
    <p:sldId id="527" r:id="rId59"/>
    <p:sldId id="526" r:id="rId60"/>
    <p:sldId id="521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85" r:id="rId71"/>
    <p:sldId id="483" r:id="rId72"/>
    <p:sldId id="482" r:id="rId73"/>
    <p:sldId id="481" r:id="rId74"/>
    <p:sldId id="480" r:id="rId75"/>
    <p:sldId id="479" r:id="rId76"/>
    <p:sldId id="478" r:id="rId77"/>
    <p:sldId id="475" r:id="rId78"/>
    <p:sldId id="476" r:id="rId79"/>
    <p:sldId id="477" r:id="rId80"/>
    <p:sldId id="426" r:id="rId81"/>
    <p:sldId id="506" r:id="rId82"/>
    <p:sldId id="505" r:id="rId83"/>
    <p:sldId id="504" r:id="rId84"/>
    <p:sldId id="503" r:id="rId85"/>
    <p:sldId id="502" r:id="rId86"/>
    <p:sldId id="501" r:id="rId87"/>
    <p:sldId id="500" r:id="rId88"/>
    <p:sldId id="499" r:id="rId89"/>
    <p:sldId id="498" r:id="rId90"/>
    <p:sldId id="497" r:id="rId91"/>
    <p:sldId id="488" r:id="rId92"/>
    <p:sldId id="489" r:id="rId93"/>
    <p:sldId id="484" r:id="rId94"/>
    <p:sldId id="386" r:id="rId9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752" dt="2022-11-06T16:19:58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 varScale="1">
        <p:scale>
          <a:sx n="92" d="100"/>
          <a:sy n="92" d="100"/>
        </p:scale>
        <p:origin x="20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2-11-06T16:20:05.446" v="5281" actId="20577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04-03T19:52:31.678" v="4502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04-03T19:52:31.678" v="4502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50932313" sldId="438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056446987" sldId="490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39310712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994217291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622414450" sldId="493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161431597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8420076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647588741" sldId="507"/>
        </pc:sldMkLst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6T16:11:13.173" v="5237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">
        <pc:chgData name="Daniel Schwarz" userId="5bb35bb8-905a-4742-88d9-33d9089732e7" providerId="ADAL" clId="{EC95B075-BD0E-4912-8D7C-921EE2A52CBA}" dt="2022-11-06T16:11:53.997" v="5239"/>
        <pc:sldMkLst>
          <pc:docMk/>
          <pc:sldMk cId="371611206" sldId="635"/>
        </pc:sldMkLst>
      </pc:sldChg>
      <pc:sldChg chg="add modAnim">
        <pc:chgData name="Daniel Schwarz" userId="5bb35bb8-905a-4742-88d9-33d9089732e7" providerId="ADAL" clId="{EC95B075-BD0E-4912-8D7C-921EE2A52CBA}" dt="2022-11-06T16:12:07.745" v="5241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11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2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4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.png"/><Relationship Id="rId357" Type="http://schemas.openxmlformats.org/officeDocument/2006/relationships/customXml" Target="../ink/ink166.xml"/><Relationship Id="rId145" Type="http://schemas.openxmlformats.org/officeDocument/2006/relationships/image" Target="../media/image57.png"/><Relationship Id="rId161" Type="http://schemas.openxmlformats.org/officeDocument/2006/relationships/image" Target="../media/image65.png"/><Relationship Id="rId187" Type="http://schemas.openxmlformats.org/officeDocument/2006/relationships/image" Target="../media/image74.png"/><Relationship Id="rId217" Type="http://schemas.openxmlformats.org/officeDocument/2006/relationships/image" Target="../media/image89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78" Type="http://schemas.openxmlformats.org/officeDocument/2006/relationships/image" Target="../media/image1311.png"/><Relationship Id="rId394" Type="http://schemas.openxmlformats.org/officeDocument/2006/relationships/image" Target="../media/image23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customXml" Target="../ink/ink66.xml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4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9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7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112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5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6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211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10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7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customXml" Target="../ink/ink65.xml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8.png"/><Relationship Id="rId310" Type="http://schemas.openxmlformats.org/officeDocument/2006/relationships/customXml" Target="../ink/ink1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6095</Words>
  <Application>Microsoft Office PowerPoint</Application>
  <PresentationFormat>Breitbild</PresentationFormat>
  <Paragraphs>1286</Paragraphs>
  <Slides>94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94</vt:i4>
      </vt:variant>
    </vt:vector>
  </HeadingPairs>
  <TitlesOfParts>
    <vt:vector size="10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2022-11-06T16:20:20Z</dcterms:modified>
</cp:coreProperties>
</file>