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515" r:id="rId20"/>
    <p:sldId id="524" r:id="rId21"/>
    <p:sldId id="525" r:id="rId22"/>
    <p:sldId id="539" r:id="rId23"/>
    <p:sldId id="538" r:id="rId24"/>
    <p:sldId id="537" r:id="rId25"/>
    <p:sldId id="536" r:id="rId26"/>
    <p:sldId id="535" r:id="rId27"/>
    <p:sldId id="534" r:id="rId28"/>
    <p:sldId id="522" r:id="rId29"/>
    <p:sldId id="474" r:id="rId30"/>
    <p:sldId id="496" r:id="rId31"/>
    <p:sldId id="495" r:id="rId32"/>
    <p:sldId id="494" r:id="rId33"/>
    <p:sldId id="493" r:id="rId34"/>
    <p:sldId id="486" r:id="rId35"/>
    <p:sldId id="507" r:id="rId36"/>
    <p:sldId id="492" r:id="rId37"/>
    <p:sldId id="491" r:id="rId38"/>
    <p:sldId id="490" r:id="rId39"/>
    <p:sldId id="438" r:id="rId40"/>
    <p:sldId id="520" r:id="rId41"/>
    <p:sldId id="546" r:id="rId42"/>
    <p:sldId id="533" r:id="rId43"/>
    <p:sldId id="532" r:id="rId44"/>
    <p:sldId id="531" r:id="rId45"/>
    <p:sldId id="530" r:id="rId46"/>
    <p:sldId id="529" r:id="rId47"/>
    <p:sldId id="528" r:id="rId48"/>
    <p:sldId id="527" r:id="rId49"/>
    <p:sldId id="526" r:id="rId50"/>
    <p:sldId id="521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485" r:id="rId61"/>
    <p:sldId id="483" r:id="rId62"/>
    <p:sldId id="482" r:id="rId63"/>
    <p:sldId id="481" r:id="rId64"/>
    <p:sldId id="480" r:id="rId65"/>
    <p:sldId id="479" r:id="rId66"/>
    <p:sldId id="478" r:id="rId67"/>
    <p:sldId id="475" r:id="rId68"/>
    <p:sldId id="476" r:id="rId69"/>
    <p:sldId id="477" r:id="rId70"/>
    <p:sldId id="426" r:id="rId71"/>
    <p:sldId id="506" r:id="rId72"/>
    <p:sldId id="505" r:id="rId73"/>
    <p:sldId id="504" r:id="rId74"/>
    <p:sldId id="503" r:id="rId75"/>
    <p:sldId id="502" r:id="rId76"/>
    <p:sldId id="501" r:id="rId77"/>
    <p:sldId id="500" r:id="rId78"/>
    <p:sldId id="499" r:id="rId79"/>
    <p:sldId id="498" r:id="rId80"/>
    <p:sldId id="497" r:id="rId81"/>
    <p:sldId id="488" r:id="rId82"/>
    <p:sldId id="489" r:id="rId83"/>
    <p:sldId id="484" r:id="rId84"/>
    <p:sldId id="386" r:id="rId8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725" dt="2022-04-04T18:38:56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custSel addSld delSld modSld sldOrd">
      <pc:chgData name="Daniel Schwarz" userId="5bb35bb8-905a-4742-88d9-33d9089732e7" providerId="ADAL" clId="{EC95B075-BD0E-4912-8D7C-921EE2A52CBA}" dt="2022-04-04T18:38:56.375" v="4937"/>
      <pc:docMkLst>
        <pc:docMk/>
      </pc:docMkLst>
      <pc:sldChg chg="modSp mod">
        <pc:chgData name="Daniel Schwarz" userId="5bb35bb8-905a-4742-88d9-33d9089732e7" providerId="ADAL" clId="{EC95B075-BD0E-4912-8D7C-921EE2A52CBA}" dt="2022-04-04T18:37:31.852" v="493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04-04T18:37:31.852" v="493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04-03T19:52:31.678" v="4502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04-03T19:52:31.678" v="4502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03T20:24:07.724" v="4857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03T20:23:31.923" v="4853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0.185" v="4859" actId="20577"/>
        <pc:sldMkLst>
          <pc:docMk/>
          <pc:sldMk cId="2935975514" sldId="540"/>
        </pc:sldMkLst>
        <pc:graphicFrameChg chg="modGraphic">
          <ac:chgData name="Daniel Schwarz" userId="5bb35bb8-905a-4742-88d9-33d9089732e7" providerId="ADAL" clId="{EC95B075-BD0E-4912-8D7C-921EE2A52CBA}" dt="2022-04-03T20:24:50.185" v="4859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04.04.2022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5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9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0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4.png"/><Relationship Id="rId46" Type="http://schemas.openxmlformats.org/officeDocument/2006/relationships/image" Target="../media/image8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2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0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2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7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1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3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4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2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8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5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9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6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105550"/>
              </p:ext>
            </p:extLst>
          </p:nvPr>
        </p:nvGraphicFramePr>
        <p:xfrm>
          <a:off x="419100" y="2298065"/>
          <a:ext cx="113538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Raw SQL statements from application code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770537"/>
              </p:ext>
            </p:extLst>
          </p:nvPr>
        </p:nvGraphicFramePr>
        <p:xfrm>
          <a:off x="419100" y="2298065"/>
          <a:ext cx="113538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Raw SQL statements from application code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Str-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concat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user-input in a SQL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5574</Words>
  <Application>Microsoft Office PowerPoint</Application>
  <PresentationFormat>Breitbild</PresentationFormat>
  <Paragraphs>1187</Paragraphs>
  <Slides>84</Slides>
  <Notes>61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2022-04-04T18:38:59Z</dcterms:modified>
</cp:coreProperties>
</file>