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295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980FB-271D-4909-A0C2-B1D08BBC8560}" v="39" dt="2021-02-18T18:22:03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893" autoAdjust="0"/>
  </p:normalViewPr>
  <p:slideViewPr>
    <p:cSldViewPr snapToGrid="0">
      <p:cViewPr varScale="1">
        <p:scale>
          <a:sx n="74" d="100"/>
          <a:sy n="74" d="100"/>
        </p:scale>
        <p:origin x="193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E5C980FB-271D-4909-A0C2-B1D08BBC8560}"/>
    <pc:docChg chg="modSld">
      <pc:chgData name="Daniel Schwarz" userId="5bb35bb8-905a-4742-88d9-33d9089732e7" providerId="ADAL" clId="{E5C980FB-271D-4909-A0C2-B1D08BBC8560}" dt="2021-02-18T18:22:03.507" v="43"/>
      <pc:docMkLst>
        <pc:docMk/>
      </pc:docMkLst>
      <pc:sldChg chg="modSp">
        <pc:chgData name="Daniel Schwarz" userId="5bb35bb8-905a-4742-88d9-33d9089732e7" providerId="ADAL" clId="{E5C980FB-271D-4909-A0C2-B1D08BBC8560}" dt="2021-02-18T10:11:38.485" v="1" actId="20577"/>
        <pc:sldMkLst>
          <pc:docMk/>
          <pc:sldMk cId="1471082872" sldId="304"/>
        </pc:sldMkLst>
        <pc:spChg chg="mod">
          <ac:chgData name="Daniel Schwarz" userId="5bb35bb8-905a-4742-88d9-33d9089732e7" providerId="ADAL" clId="{E5C980FB-271D-4909-A0C2-B1D08BBC8560}" dt="2021-02-18T10:11:38.485" v="1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modSp mod modAnim">
        <pc:chgData name="Daniel Schwarz" userId="5bb35bb8-905a-4742-88d9-33d9089732e7" providerId="ADAL" clId="{E5C980FB-271D-4909-A0C2-B1D08BBC8560}" dt="2021-02-18T18:22:03.507" v="43"/>
        <pc:sldMkLst>
          <pc:docMk/>
          <pc:sldMk cId="287741505" sldId="306"/>
        </pc:sldMkLst>
        <pc:spChg chg="mod">
          <ac:chgData name="Daniel Schwarz" userId="5bb35bb8-905a-4742-88d9-33d9089732e7" providerId="ADAL" clId="{E5C980FB-271D-4909-A0C2-B1D08BBC8560}" dt="2021-02-18T18:20:54.364" v="39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18.02.2021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18.02.2021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18.02.2021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18.02.2021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18.02.2021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06206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2020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E94840-8D6A-43EA-8886-B761F9A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48" y="864476"/>
            <a:ext cx="4727309" cy="49149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A770E49-9BB6-4021-B4B0-8DF22E5E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164" y="757402"/>
            <a:ext cx="3232539" cy="51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 </a:t>
            </a: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browser</a:t>
            </a:r>
            <a:endParaRPr lang="de-AT" sz="6600" dirty="0"/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40"/>
            <a:ext cx="10515600" cy="528789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lab </a:t>
            </a:r>
            <a:r>
              <a:rPr lang="de-DE" dirty="0" err="1"/>
              <a:t>session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Recording</a:t>
            </a:r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  <a:p>
            <a:pPr lvl="1"/>
            <a:r>
              <a:rPr lang="de-AT" dirty="0"/>
              <a:t>https://github.com/dschwarz91/websec-lecture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634867"/>
            <a:ext cx="5995737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Breitbild</PresentationFormat>
  <Paragraphs>108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2021-02-18T18:22:04Z</dcterms:modified>
</cp:coreProperties>
</file>