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8" r:id="rId6"/>
    <p:sldId id="297" r:id="rId7"/>
    <p:sldId id="299" r:id="rId8"/>
    <p:sldId id="300" r:id="rId9"/>
    <p:sldId id="301" r:id="rId10"/>
    <p:sldId id="295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980FB-271D-4909-A0C2-B1D08BBC8560}" v="7" dt="2021-02-18T10:11:46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893" autoAdjust="0"/>
  </p:normalViewPr>
  <p:slideViewPr>
    <p:cSldViewPr snapToGrid="0">
      <p:cViewPr varScale="1">
        <p:scale>
          <a:sx n="74" d="100"/>
          <a:sy n="74" d="100"/>
        </p:scale>
        <p:origin x="193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C7693917-ED5C-4168-BFA0-78ABC8350BC1}"/>
    <pc:docChg chg="undo custSel addSld delSld modSld sldOrd modMainMaster">
      <pc:chgData name="Daniel Schwarz" userId="5bb35bb8-905a-4742-88d9-33d9089732e7" providerId="ADAL" clId="{C7693917-ED5C-4168-BFA0-78ABC8350BC1}" dt="2020-12-06T10:40:56.247" v="4139" actId="20577"/>
      <pc:docMkLst>
        <pc:docMk/>
      </pc:docMkLst>
      <pc:sldChg chg="modSp mod">
        <pc:chgData name="Daniel Schwarz" userId="5bb35bb8-905a-4742-88d9-33d9089732e7" providerId="ADAL" clId="{C7693917-ED5C-4168-BFA0-78ABC8350BC1}" dt="2020-11-13T20:41:39.526" v="3255" actId="790"/>
        <pc:sldMkLst>
          <pc:docMk/>
          <pc:sldMk cId="4073586220" sldId="256"/>
        </pc:sldMkLst>
        <pc:spChg chg="mod">
          <ac:chgData name="Daniel Schwarz" userId="5bb35bb8-905a-4742-88d9-33d9089732e7" providerId="ADAL" clId="{C7693917-ED5C-4168-BFA0-78ABC8350BC1}" dt="2020-11-13T20:41:39.526" v="3255" actId="790"/>
          <ac:spMkLst>
            <pc:docMk/>
            <pc:sldMk cId="4073586220" sldId="256"/>
            <ac:spMk id="2" creationId="{05A9BE41-91A5-4DA7-B9E0-DE2DD34A1CC7}"/>
          </ac:spMkLst>
        </pc:spChg>
      </pc:sldChg>
      <pc:sldChg chg="addSp delSp modSp mod modAnim chgLayout modNotesTx">
        <pc:chgData name="Daniel Schwarz" userId="5bb35bb8-905a-4742-88d9-33d9089732e7" providerId="ADAL" clId="{C7693917-ED5C-4168-BFA0-78ABC8350BC1}" dt="2020-11-18T14:36:59.429" v="3717" actId="20577"/>
        <pc:sldMkLst>
          <pc:docMk/>
          <pc:sldMk cId="47860836" sldId="292"/>
        </pc:sldMkLst>
        <pc:spChg chg="mod ord">
          <ac:chgData name="Daniel Schwarz" userId="5bb35bb8-905a-4742-88d9-33d9089732e7" providerId="ADAL" clId="{C7693917-ED5C-4168-BFA0-78ABC8350BC1}" dt="2020-11-13T20:14:22.506" v="2818" actId="1076"/>
          <ac:spMkLst>
            <pc:docMk/>
            <pc:sldMk cId="47860836" sldId="292"/>
            <ac:spMk id="4" creationId="{79DD07A4-C61A-4DC0-8865-4CED484D870B}"/>
          </ac:spMkLst>
        </pc:spChg>
        <pc:spChg chg="mod ord">
          <ac:chgData name="Daniel Schwarz" userId="5bb35bb8-905a-4742-88d9-33d9089732e7" providerId="ADAL" clId="{C7693917-ED5C-4168-BFA0-78ABC8350BC1}" dt="2020-11-13T20:14:25" v="2820" actId="1076"/>
          <ac:spMkLst>
            <pc:docMk/>
            <pc:sldMk cId="47860836" sldId="292"/>
            <ac:spMk id="7" creationId="{02256441-DBB1-4B58-BF74-D31157C4AF82}"/>
          </ac:spMkLst>
        </pc:spChg>
        <pc:grpChg chg="del mod">
          <ac:chgData name="Daniel Schwarz" userId="5bb35bb8-905a-4742-88d9-33d9089732e7" providerId="ADAL" clId="{C7693917-ED5C-4168-BFA0-78ABC8350BC1}" dt="2020-11-13T20:12:29.566" v="2784"/>
          <ac:grpSpMkLst>
            <pc:docMk/>
            <pc:sldMk cId="47860836" sldId="292"/>
            <ac:grpSpMk id="6" creationId="{4E6F49E0-CD37-47A0-AFEC-C66164154091}"/>
          </ac:grpSpMkLst>
        </pc:grpChg>
        <pc:grpChg chg="del mod">
          <ac:chgData name="Daniel Schwarz" userId="5bb35bb8-905a-4742-88d9-33d9089732e7" providerId="ADAL" clId="{C7693917-ED5C-4168-BFA0-78ABC8350BC1}" dt="2020-11-13T20:14:02.356" v="2813" actId="165"/>
          <ac:grpSpMkLst>
            <pc:docMk/>
            <pc:sldMk cId="47860836" sldId="292"/>
            <ac:grpSpMk id="10" creationId="{8FB95644-8C7D-4B3E-8CF4-71EE984D59B7}"/>
          </ac:grpSpMkLst>
        </pc:grpChg>
        <pc:grpChg chg="add del mod">
          <ac:chgData name="Daniel Schwarz" userId="5bb35bb8-905a-4742-88d9-33d9089732e7" providerId="ADAL" clId="{C7693917-ED5C-4168-BFA0-78ABC8350BC1}" dt="2020-11-13T20:13:06.663" v="2811"/>
          <ac:grpSpMkLst>
            <pc:docMk/>
            <pc:sldMk cId="47860836" sldId="292"/>
            <ac:grpSpMk id="13" creationId="{A601683D-E608-4BD8-B057-C3F6123AF698}"/>
          </ac:grpSpMkLst>
        </pc:grpChg>
        <pc:grpChg chg="mod">
          <ac:chgData name="Daniel Schwarz" userId="5bb35bb8-905a-4742-88d9-33d9089732e7" providerId="ADAL" clId="{C7693917-ED5C-4168-BFA0-78ABC8350BC1}" dt="2020-11-13T20:12:43.951" v="2792"/>
          <ac:grpSpMkLst>
            <pc:docMk/>
            <pc:sldMk cId="47860836" sldId="292"/>
            <ac:grpSpMk id="16" creationId="{63AC7373-D699-4F64-8671-CB913F953EA1}"/>
          </ac:grpSpMkLst>
        </pc:grpChg>
        <pc:grpChg chg="mod">
          <ac:chgData name="Daniel Schwarz" userId="5bb35bb8-905a-4742-88d9-33d9089732e7" providerId="ADAL" clId="{C7693917-ED5C-4168-BFA0-78ABC8350BC1}" dt="2020-11-13T20:12:51.425" v="2798"/>
          <ac:grpSpMkLst>
            <pc:docMk/>
            <pc:sldMk cId="47860836" sldId="292"/>
            <ac:grpSpMk id="19" creationId="{8CC2E663-8BB2-4C47-876C-091568D92142}"/>
          </ac:grpSpMkLst>
        </pc:grpChg>
        <pc:grpChg chg="mod">
          <ac:chgData name="Daniel Schwarz" userId="5bb35bb8-905a-4742-88d9-33d9089732e7" providerId="ADAL" clId="{C7693917-ED5C-4168-BFA0-78ABC8350BC1}" dt="2020-11-13T20:12:56.639" v="2802"/>
          <ac:grpSpMkLst>
            <pc:docMk/>
            <pc:sldMk cId="47860836" sldId="292"/>
            <ac:grpSpMk id="23" creationId="{90AC0BBD-AD42-49DF-99BB-80C0A415DA1B}"/>
          </ac:grpSpMkLst>
        </pc:grpChg>
        <pc:grpChg chg="mod">
          <ac:chgData name="Daniel Schwarz" userId="5bb35bb8-905a-4742-88d9-33d9089732e7" providerId="ADAL" clId="{C7693917-ED5C-4168-BFA0-78ABC8350BC1}" dt="2020-11-13T20:13:01.692" v="2807"/>
          <ac:grpSpMkLst>
            <pc:docMk/>
            <pc:sldMk cId="47860836" sldId="292"/>
            <ac:grpSpMk id="26" creationId="{FF9C7850-C7E8-4A90-A0AA-E7832383EF19}"/>
          </ac:grpSpMkLst>
        </pc:grpChg>
        <pc:grpChg chg="del mod">
          <ac:chgData name="Daniel Schwarz" userId="5bb35bb8-905a-4742-88d9-33d9089732e7" providerId="ADAL" clId="{C7693917-ED5C-4168-BFA0-78ABC8350BC1}" dt="2020-11-13T20:14:30.388" v="2821" actId="165"/>
          <ac:grpSpMkLst>
            <pc:docMk/>
            <pc:sldMk cId="47860836" sldId="292"/>
            <ac:grpSpMk id="29" creationId="{AFC245EC-D921-4F1A-89CB-2076BAA26CEC}"/>
          </ac:grpSpMkLst>
        </pc:grpChg>
        <pc:grpChg chg="add mod">
          <ac:chgData name="Daniel Schwarz" userId="5bb35bb8-905a-4742-88d9-33d9089732e7" providerId="ADAL" clId="{C7693917-ED5C-4168-BFA0-78ABC8350BC1}" dt="2020-11-13T20:14:11.205" v="2814" actId="164"/>
          <ac:grpSpMkLst>
            <pc:docMk/>
            <pc:sldMk cId="47860836" sldId="292"/>
            <ac:grpSpMk id="30" creationId="{AAE67E8B-FBD4-4CDA-A806-EE0A0AC3F795}"/>
          </ac:grpSpMkLst>
        </pc:grpChg>
        <pc:grpChg chg="add mod">
          <ac:chgData name="Daniel Schwarz" userId="5bb35bb8-905a-4742-88d9-33d9089732e7" providerId="ADAL" clId="{C7693917-ED5C-4168-BFA0-78ABC8350BC1}" dt="2020-11-13T20:14:38.768" v="2822" actId="164"/>
          <ac:grpSpMkLst>
            <pc:docMk/>
            <pc:sldMk cId="47860836" sldId="292"/>
            <ac:grpSpMk id="31" creationId="{F3A2883B-39BA-435C-9712-817E22F3DB57}"/>
          </ac:grpSpMkLst>
        </pc:grpChg>
        <pc:grpChg chg="add mod">
          <ac:chgData name="Daniel Schwarz" userId="5bb35bb8-905a-4742-88d9-33d9089732e7" providerId="ADAL" clId="{C7693917-ED5C-4168-BFA0-78ABC8350BC1}" dt="2020-11-13T20:14:54.531" v="2824" actId="164"/>
          <ac:grpSpMkLst>
            <pc:docMk/>
            <pc:sldMk cId="47860836" sldId="292"/>
            <ac:grpSpMk id="1024" creationId="{7CD3DC9D-42E0-4144-8C33-61E6B027C564}"/>
          </ac:grpSpMkLst>
        </pc:grp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3" creationId="{C68E0DE9-542E-43B0-B510-0E4164C3C3D6}"/>
          </ac:inkMkLst>
        </pc:ink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5" creationId="{AC971AA1-9AE9-4FE4-9F8B-5A0FAA7B62EB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8" creationId="{03C2A9B9-299A-4A0F-B329-9B8DFE261963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9" creationId="{3FBA8ABF-42B9-4094-94EF-90625AD0A0B7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1" creationId="{74824A7E-110A-4420-BD29-7BFC6F2D8B4C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2" creationId="{33B52070-3DF0-45CB-AA37-975ECD96037B}"/>
          </ac:inkMkLst>
        </pc:inkChg>
        <pc:inkChg chg="add del mod">
          <ac:chgData name="Daniel Schwarz" userId="5bb35bb8-905a-4742-88d9-33d9089732e7" providerId="ADAL" clId="{C7693917-ED5C-4168-BFA0-78ABC8350BC1}" dt="2020-11-13T20:12:44.378" v="2793" actId="9405"/>
          <ac:inkMkLst>
            <pc:docMk/>
            <pc:sldMk cId="47860836" sldId="292"/>
            <ac:inkMk id="14" creationId="{0C401E94-ECA4-4E07-AD6B-84B352783E5E}"/>
          </ac:inkMkLst>
        </pc:inkChg>
        <pc:inkChg chg="add del mod">
          <ac:chgData name="Daniel Schwarz" userId="5bb35bb8-905a-4742-88d9-33d9089732e7" providerId="ADAL" clId="{C7693917-ED5C-4168-BFA0-78ABC8350BC1}" dt="2020-11-13T20:12:43.951" v="2792"/>
          <ac:inkMkLst>
            <pc:docMk/>
            <pc:sldMk cId="47860836" sldId="292"/>
            <ac:inkMk id="15" creationId="{04F3DA53-6876-4D83-842E-BE6E2FEDD9AE}"/>
          </ac:inkMkLst>
        </pc:inkChg>
        <pc:inkChg chg="add mod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17" creationId="{6657D841-272D-4200-B7E3-3D5DBAD3A410}"/>
          </ac:inkMkLst>
        </pc:inkChg>
        <pc:inkChg chg="add del mod">
          <ac:chgData name="Daniel Schwarz" userId="5bb35bb8-905a-4742-88d9-33d9089732e7" providerId="ADAL" clId="{C7693917-ED5C-4168-BFA0-78ABC8350BC1}" dt="2020-11-13T20:12:51.425" v="2798"/>
          <ac:inkMkLst>
            <pc:docMk/>
            <pc:sldMk cId="47860836" sldId="292"/>
            <ac:inkMk id="18" creationId="{3752AF6E-ED20-4144-B031-DF55A5858627}"/>
          </ac:inkMkLst>
        </pc:inkChg>
        <pc:inkChg chg="add del mod">
          <ac:chgData name="Daniel Schwarz" userId="5bb35bb8-905a-4742-88d9-33d9089732e7" providerId="ADAL" clId="{C7693917-ED5C-4168-BFA0-78ABC8350BC1}" dt="2020-11-13T20:12:56.639" v="2802"/>
          <ac:inkMkLst>
            <pc:docMk/>
            <pc:sldMk cId="47860836" sldId="292"/>
            <ac:inkMk id="20" creationId="{C13573D8-C675-4C3A-8528-B0E4CD69BFDE}"/>
          </ac:inkMkLst>
        </pc:inkChg>
        <pc:inkChg chg="add del mod">
          <ac:chgData name="Daniel Schwarz" userId="5bb35bb8-905a-4742-88d9-33d9089732e7" providerId="ADAL" clId="{C7693917-ED5C-4168-BFA0-78ABC8350BC1}" dt="2020-11-13T20:13:02.098" v="2808" actId="9405"/>
          <ac:inkMkLst>
            <pc:docMk/>
            <pc:sldMk cId="47860836" sldId="292"/>
            <ac:inkMk id="24" creationId="{1B59BE25-7635-41C6-BABD-CC8C5AD2DD4C}"/>
          </ac:inkMkLst>
        </pc:inkChg>
        <pc:inkChg chg="add del mod">
          <ac:chgData name="Daniel Schwarz" userId="5bb35bb8-905a-4742-88d9-33d9089732e7" providerId="ADAL" clId="{C7693917-ED5C-4168-BFA0-78ABC8350BC1}" dt="2020-11-13T20:13:01.692" v="2807"/>
          <ac:inkMkLst>
            <pc:docMk/>
            <pc:sldMk cId="47860836" sldId="292"/>
            <ac:inkMk id="25" creationId="{D2055FD6-71FB-47FE-A1E4-4A7521F30A84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7" creationId="{08EB1BB5-2BCD-46F1-B857-36A9275B95B8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8" creationId="{1CD64204-63AE-4F1B-8E9F-E77CC6D51D92}"/>
          </ac:inkMkLst>
        </pc:inkChg>
      </pc:sldChg>
      <pc:sldChg chg="addSp delSp modSp new mod modClrScheme chgLayout modNotesTx">
        <pc:chgData name="Daniel Schwarz" userId="5bb35bb8-905a-4742-88d9-33d9089732e7" providerId="ADAL" clId="{C7693917-ED5C-4168-BFA0-78ABC8350BC1}" dt="2020-11-18T22:15:55.179" v="4138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 modNotesTx">
        <pc:chgData name="Daniel Schwarz" userId="5bb35bb8-905a-4742-88d9-33d9089732e7" providerId="ADAL" clId="{C7693917-ED5C-4168-BFA0-78ABC8350BC1}" dt="2020-11-18T22:15:11.689" v="4137" actId="20577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8T11:17:23.296" v="3666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 modAnim">
        <pc:chgData name="Daniel Schwarz" userId="5bb35bb8-905a-4742-88d9-33d9089732e7" providerId="ADAL" clId="{C7693917-ED5C-4168-BFA0-78ABC8350BC1}" dt="2020-11-13T20:17:06.637" v="2839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 modAnim modNotesTx">
        <pc:chgData name="Daniel Schwarz" userId="5bb35bb8-905a-4742-88d9-33d9089732e7" providerId="ADAL" clId="{C7693917-ED5C-4168-BFA0-78ABC8350BC1}" dt="2020-12-06T10:40:56.247" v="4139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8T15:04:14.719" v="3847" actId="20577"/>
          <ac:spMkLst>
            <pc:docMk/>
            <pc:sldMk cId="287741505" sldId="306"/>
            <ac:spMk id="3" creationId="{89AB706F-5AA0-454A-813B-625B887DBB7E}"/>
          </ac:spMkLst>
        </pc:spChg>
      </pc:sldChg>
      <pc:sldChg chg="modSp new mod modAnim">
        <pc:chgData name="Daniel Schwarz" userId="5bb35bb8-905a-4742-88d9-33d9089732e7" providerId="ADAL" clId="{C7693917-ED5C-4168-BFA0-78ABC8350BC1}" dt="2020-11-16T21:41:04.786" v="3563" actId="20577"/>
        <pc:sldMkLst>
          <pc:docMk/>
          <pc:sldMk cId="3976612688" sldId="307"/>
        </pc:sldMkLst>
        <pc:spChg chg="mod">
          <ac:chgData name="Daniel Schwarz" userId="5bb35bb8-905a-4742-88d9-33d9089732e7" providerId="ADAL" clId="{C7693917-ED5C-4168-BFA0-78ABC8350BC1}" dt="2020-11-13T20:37:16.697" v="3208" actId="20577"/>
          <ac:spMkLst>
            <pc:docMk/>
            <pc:sldMk cId="3976612688" sldId="307"/>
            <ac:spMk id="2" creationId="{9DC32416-CA18-4164-8F51-5BFA39E49B89}"/>
          </ac:spMkLst>
        </pc:spChg>
        <pc:spChg chg="mod">
          <ac:chgData name="Daniel Schwarz" userId="5bb35bb8-905a-4742-88d9-33d9089732e7" providerId="ADAL" clId="{C7693917-ED5C-4168-BFA0-78ABC8350BC1}" dt="2020-11-16T21:41:04.786" v="3563" actId="20577"/>
          <ac:spMkLst>
            <pc:docMk/>
            <pc:sldMk cId="3976612688" sldId="307"/>
            <ac:spMk id="3" creationId="{BBCEE999-BBCD-47DA-AE42-74694E522367}"/>
          </ac:spMkLst>
        </pc:spChg>
      </pc:sldChg>
      <pc:sldChg chg="addSp delSp modSp new mod modClrScheme chgLayout">
        <pc:chgData name="Daniel Schwarz" userId="5bb35bb8-905a-4742-88d9-33d9089732e7" providerId="ADAL" clId="{C7693917-ED5C-4168-BFA0-78ABC8350BC1}" dt="2020-11-13T20:44:59.943" v="3529" actId="20577"/>
        <pc:sldMkLst>
          <pc:docMk/>
          <pc:sldMk cId="1690899411" sldId="308"/>
        </pc:sldMkLst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2" creationId="{D48A1DB7-CD27-4584-8FA0-1EAA62374905}"/>
          </ac:spMkLst>
        </pc:spChg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3" creationId="{AEFF9134-1165-4ECE-8841-DE295D09D34B}"/>
          </ac:spMkLst>
        </pc:spChg>
        <pc:spChg chg="add mod">
          <ac:chgData name="Daniel Schwarz" userId="5bb35bb8-905a-4742-88d9-33d9089732e7" providerId="ADAL" clId="{C7693917-ED5C-4168-BFA0-78ABC8350BC1}" dt="2020-11-13T20:44:59.943" v="3529" actId="20577"/>
          <ac:spMkLst>
            <pc:docMk/>
            <pc:sldMk cId="1690899411" sldId="308"/>
            <ac:spMk id="5" creationId="{93410983-EF31-4333-918D-230EE7DA625F}"/>
          </ac:spMkLst>
        </pc:spChg>
      </pc:sldChg>
      <pc:sldMasterChg chg="modSp mod modSldLayout">
        <pc:chgData name="Daniel Schwarz" userId="5bb35bb8-905a-4742-88d9-33d9089732e7" providerId="ADAL" clId="{C7693917-ED5C-4168-BFA0-78ABC8350BC1}" dt="2020-11-13T20:09:20.829" v="2778"/>
        <pc:sldMasterMkLst>
          <pc:docMk/>
          <pc:sldMasterMk cId="369872646" sldId="2147483648"/>
        </pc:sldMasterMkLst>
        <pc:spChg chg="mod">
          <ac:chgData name="Daniel Schwarz" userId="5bb35bb8-905a-4742-88d9-33d9089732e7" providerId="ADAL" clId="{C7693917-ED5C-4168-BFA0-78ABC8350BC1}" dt="2020-11-13T20:08:53.552" v="2772"/>
          <ac:spMkLst>
            <pc:docMk/>
            <pc:sldMasterMk cId="369872646" sldId="2147483648"/>
            <ac:spMk id="6" creationId="{922CA838-AE6D-403C-9799-6699F83B6AFD}"/>
          </ac:spMkLst>
        </pc:spChg>
        <pc:sldLayoutChg chg="modSp mod">
          <pc:chgData name="Daniel Schwarz" userId="5bb35bb8-905a-4742-88d9-33d9089732e7" providerId="ADAL" clId="{C7693917-ED5C-4168-BFA0-78ABC8350BC1}" dt="2020-11-13T20:08:09.498" v="2771" actId="20577"/>
          <pc:sldLayoutMkLst>
            <pc:docMk/>
            <pc:sldMasterMk cId="369872646" sldId="2147483648"/>
            <pc:sldLayoutMk cId="1291227061" sldId="2147483649"/>
          </pc:sldLayoutMkLst>
          <pc:spChg chg="mod">
            <ac:chgData name="Daniel Schwarz" userId="5bb35bb8-905a-4742-88d9-33d9089732e7" providerId="ADAL" clId="{C7693917-ED5C-4168-BFA0-78ABC8350BC1}" dt="2020-11-13T20:08:09.498" v="2771" actId="20577"/>
            <ac:spMkLst>
              <pc:docMk/>
              <pc:sldMasterMk cId="369872646" sldId="2147483648"/>
              <pc:sldLayoutMk cId="1291227061" sldId="2147483649"/>
              <ac:spMk id="6" creationId="{C2489F9F-C71C-4D6C-84A5-1AB25F4F0C0A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8:58.976" v="2773"/>
          <pc:sldLayoutMkLst>
            <pc:docMk/>
            <pc:sldMasterMk cId="369872646" sldId="2147483648"/>
            <pc:sldLayoutMk cId="2041246101" sldId="2147483650"/>
          </pc:sldLayoutMkLst>
          <pc:spChg chg="mod">
            <ac:chgData name="Daniel Schwarz" userId="5bb35bb8-905a-4742-88d9-33d9089732e7" providerId="ADAL" clId="{C7693917-ED5C-4168-BFA0-78ABC8350BC1}" dt="2020-11-13T20:08:58.976" v="2773"/>
            <ac:spMkLst>
              <pc:docMk/>
              <pc:sldMasterMk cId="369872646" sldId="2147483648"/>
              <pc:sldLayoutMk cId="2041246101" sldId="2147483650"/>
              <ac:spMk id="6" creationId="{17B24722-0035-4B94-BAED-5B37BB69C30F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2.751" v="2774"/>
          <pc:sldLayoutMkLst>
            <pc:docMk/>
            <pc:sldMasterMk cId="369872646" sldId="2147483648"/>
            <pc:sldLayoutMk cId="3083599848" sldId="2147483651"/>
          </pc:sldLayoutMkLst>
          <pc:spChg chg="mod">
            <ac:chgData name="Daniel Schwarz" userId="5bb35bb8-905a-4742-88d9-33d9089732e7" providerId="ADAL" clId="{C7693917-ED5C-4168-BFA0-78ABC8350BC1}" dt="2020-11-13T20:09:02.751" v="2774"/>
            <ac:spMkLst>
              <pc:docMk/>
              <pc:sldMasterMk cId="369872646" sldId="2147483648"/>
              <pc:sldLayoutMk cId="3083599848" sldId="2147483651"/>
              <ac:spMk id="6" creationId="{1FAA2AE9-5BFE-4389-86F2-BD878711AF49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6.399" v="2775"/>
          <pc:sldLayoutMkLst>
            <pc:docMk/>
            <pc:sldMasterMk cId="369872646" sldId="2147483648"/>
            <pc:sldLayoutMk cId="1843720561" sldId="2147483652"/>
          </pc:sldLayoutMkLst>
          <pc:spChg chg="mod">
            <ac:chgData name="Daniel Schwarz" userId="5bb35bb8-905a-4742-88d9-33d9089732e7" providerId="ADAL" clId="{C7693917-ED5C-4168-BFA0-78ABC8350BC1}" dt="2020-11-13T20:09:06.399" v="2775"/>
            <ac:spMkLst>
              <pc:docMk/>
              <pc:sldMasterMk cId="369872646" sldId="2147483648"/>
              <pc:sldLayoutMk cId="1843720561" sldId="2147483652"/>
              <ac:spMk id="7" creationId="{E3733098-40AC-4F58-BD4A-8A86D4B537FC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0.622" v="2776"/>
          <pc:sldLayoutMkLst>
            <pc:docMk/>
            <pc:sldMasterMk cId="369872646" sldId="2147483648"/>
            <pc:sldLayoutMk cId="1330332907" sldId="2147483653"/>
          </pc:sldLayoutMkLst>
          <pc:spChg chg="mod">
            <ac:chgData name="Daniel Schwarz" userId="5bb35bb8-905a-4742-88d9-33d9089732e7" providerId="ADAL" clId="{C7693917-ED5C-4168-BFA0-78ABC8350BC1}" dt="2020-11-13T20:09:10.622" v="2776"/>
            <ac:spMkLst>
              <pc:docMk/>
              <pc:sldMasterMk cId="369872646" sldId="2147483648"/>
              <pc:sldLayoutMk cId="1330332907" sldId="2147483653"/>
              <ac:spMk id="9" creationId="{38D8C8ED-83A3-467F-B449-0FB1D38C14A3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3.816" v="2777"/>
          <pc:sldLayoutMkLst>
            <pc:docMk/>
            <pc:sldMasterMk cId="369872646" sldId="2147483648"/>
            <pc:sldLayoutMk cId="3012894849" sldId="2147483654"/>
          </pc:sldLayoutMkLst>
          <pc:spChg chg="mod">
            <ac:chgData name="Daniel Schwarz" userId="5bb35bb8-905a-4742-88d9-33d9089732e7" providerId="ADAL" clId="{C7693917-ED5C-4168-BFA0-78ABC8350BC1}" dt="2020-11-13T20:09:13.816" v="2777"/>
            <ac:spMkLst>
              <pc:docMk/>
              <pc:sldMasterMk cId="369872646" sldId="2147483648"/>
              <pc:sldLayoutMk cId="3012894849" sldId="2147483654"/>
              <ac:spMk id="5" creationId="{3EDCC1AB-9233-476C-B13A-7EF01FE3A92E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20.829" v="2778"/>
          <pc:sldLayoutMkLst>
            <pc:docMk/>
            <pc:sldMasterMk cId="369872646" sldId="2147483648"/>
            <pc:sldLayoutMk cId="1520271539" sldId="2147483660"/>
          </pc:sldLayoutMkLst>
          <pc:spChg chg="mod">
            <ac:chgData name="Daniel Schwarz" userId="5bb35bb8-905a-4742-88d9-33d9089732e7" providerId="ADAL" clId="{C7693917-ED5C-4168-BFA0-78ABC8350BC1}" dt="2020-11-13T20:09:20.829" v="2778"/>
            <ac:spMkLst>
              <pc:docMk/>
              <pc:sldMasterMk cId="369872646" sldId="2147483648"/>
              <pc:sldLayoutMk cId="1520271539" sldId="2147483660"/>
              <ac:spMk id="5" creationId="{26EA7D32-B694-4246-BA94-2C20E6E03D38}"/>
            </ac:spMkLst>
          </pc:spChg>
        </pc:sldLayoutChg>
      </pc:sldMasterChg>
    </pc:docChg>
  </pc:docChgLst>
  <pc:docChgLst>
    <pc:chgData name="Daniel Schwarz" userId="5bb35bb8-905a-4742-88d9-33d9089732e7" providerId="ADAL" clId="{E5C980FB-271D-4909-A0C2-B1D08BBC8560}"/>
    <pc:docChg chg="modSld">
      <pc:chgData name="Daniel Schwarz" userId="5bb35bb8-905a-4742-88d9-33d9089732e7" providerId="ADAL" clId="{E5C980FB-271D-4909-A0C2-B1D08BBC8560}" dt="2021-02-18T10:11:46.500" v="6" actId="20577"/>
      <pc:docMkLst>
        <pc:docMk/>
      </pc:docMkLst>
      <pc:sldChg chg="modSp">
        <pc:chgData name="Daniel Schwarz" userId="5bb35bb8-905a-4742-88d9-33d9089732e7" providerId="ADAL" clId="{E5C980FB-271D-4909-A0C2-B1D08BBC8560}" dt="2021-02-18T10:11:38.485" v="1" actId="20577"/>
        <pc:sldMkLst>
          <pc:docMk/>
          <pc:sldMk cId="1471082872" sldId="304"/>
        </pc:sldMkLst>
        <pc:spChg chg="mod">
          <ac:chgData name="Daniel Schwarz" userId="5bb35bb8-905a-4742-88d9-33d9089732e7" providerId="ADAL" clId="{E5C980FB-271D-4909-A0C2-B1D08BBC8560}" dt="2021-02-18T10:11:38.485" v="1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modSp">
        <pc:chgData name="Daniel Schwarz" userId="5bb35bb8-905a-4742-88d9-33d9089732e7" providerId="ADAL" clId="{E5C980FB-271D-4909-A0C2-B1D08BBC8560}" dt="2021-02-18T10:11:46.500" v="6" actId="20577"/>
        <pc:sldMkLst>
          <pc:docMk/>
          <pc:sldMk cId="287741505" sldId="306"/>
        </pc:sldMkLst>
        <pc:spChg chg="mod">
          <ac:chgData name="Daniel Schwarz" userId="5bb35bb8-905a-4742-88d9-33d9089732e7" providerId="ADAL" clId="{E5C980FB-271D-4909-A0C2-B1D08BBC8560}" dt="2021-02-18T10:11:46.500" v="6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2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1235 0 376,'7'2'2368,"18"1"9726,-34 4-6965,-14-1-4456,-22 7 384,-5 10-423,32-16-400,15-6-217,1 0-1,-1 0 1,1 0-1,0 0 1,-1 0-1,1 1 1,0-1-1,0 1 1,0-1-1,0 1 1,-2 2-1,0 0 34,0-1 0,0 1 0,-1-1 0,1 0 0,-1-1-1,-7 5 1,-22 15 226,6-2 60,24-18-314,0 0 0,0 1-1,1-1 1,-1 1 0,0 0 0,1 0 0,0 0 0,-1 1-1,-3 5 1,5-7-4,1 0 1,-1 0-1,1 0 0,-1-1 0,0 1 1,0 0-1,0-1 0,0 1 0,0-1 0,-3 2 1,-15 13 225,17-13-195,1 0 0,-1 0 0,0 0 0,0 0 0,0-1 0,0 1 0,-7 2 0,-14 14 181,-12 7-152,30-23-78,0 0 0,1 1 1,-1 0-1,1 0 0,-7 6 0,-8 10 20,15-16-3,0 0 0,0 1 0,1-1 0,0 1 0,-6 9 0,1-3 76,0 0 1,-1 0-1,0-1 1,-1 0-1,-15 11 1,5-4 117,-20 23 242,30-29-255,-1-2-130,8-7-62,1 0 1,-1 0-1,1 0 0,0 0 1,0 1-1,0-1 1,0 1-1,1 0 0,-1 0 1,-4 6-1,-20 18-5,-16 10 94,19-13-9,20-18-57,-1-1 0,0 0 0,-1 0 0,1-1 0,-11 7-1,-27 26 103,2 11-34,26-18-92,13-27-5,-4 3 14,-1 1 0,1 1-1,1-1 1,0 1 0,-5 8-1,-24 20 27,14 0-22,17-31-15,1 0 0,-1 1 0,0-1-1,0 0 1,0 0 0,-1 0 0,-7 7 0,8-8 3,-1-1 0,1 1 0,0 0 0,0 1 0,1-1 0,-1 0 0,-2 8 0,-10 16-9,-7 2-4,19-27 10,1 0 0,-1 0-1,1 0 1,0 0 0,0 1 0,0-1 0,1 1 0,-1-1-1,1 1 1,-2 6 0,3-9-4,-1 0 0,1 0 0,0 0 0,0 0 0,-1 0 0,1 0 0,-1 0 0,1 0 0,0 0 0,-1 0 0,0 0 0,1-1 0,-1 1 0,0 0 0,1 0 0,-1-1 0,0 1 0,0-1 0,1 1 0,-2 0 0,-8 12 10,6-3-5,3-9-4,0-1-1,1 1 1,-1 0 0,1-1-1,-1 1 1,1 0 0,-1-1-1,1 1 1,0 0 0,-1 0-1,1-1 1,0 1-1,0 0 1,0 0 0,-1 0-1,1-1 1,0 1 0,0 0-1,0 0 1,0 0 0,0 1-1,0-1 61,-26-20-2487,20 14 1151,5 3 830,-1 1 1,1 0 0,-1-1 0,1 1 0,0-1 0,0 1 0,0-1 0,0 0 0,0 1 0,0-1 0,0 0 0,1 0 0,-1 0 0,1 1-1,-1-1 1,1 0 0,0 0 0,-1 0 0,1 0 0,0 0 0,0 0 0,1-2 0,6-44-9200,2 29 5763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0 868,'9'6'18554,"-14"-6"-17965,5 0-511,1 0 0,-1 1 1,0-1-1,1 0 0,-1 0 0,1 1 0,-1-1 0,0 0 0,1 0 0,-1 1 0,0-1 0,0 0 0,1 1 1,-1-1-1,0 1 0,0-1 0,1 0 0,-1 1 0,0-1 0,0 1 0,0-1 0,0 1 0,0-1 1,1 0-1,-1 1 0,0-1 0,0 1 0,0-1 0,-1 1 0,1 0-14,1-1-49,0 1-1,-1-1 0,1 0 1,0 0-1,-1 1 1,1-1-1,0 0 1,-1 1-1,1-1 1,-1 0-1,1 1 1,-1-1-1,1 1 1,-1-1-1,1 1 1,-1-1-1,1 1 1,-1-1-1,0 1 1,1-1-1,-1 1 1,0 0-1,0-1 0,1 1 1,-1 0-1,0-1 1,0 1-1,0 0 1,0-1-1,0 1 1,0 0-1,0-1 1,0 1-1,0 0 1,0-1-1,0 1 1,0 0-1,0-1 1,-1 2-1,-7 36 710,4-25-327,5-1-192,-1-6-139,0 1 1,0 0 0,0 0-1,-1-1 1,0 1-1,-1 0 1,1-1-1,-4 8 1,4-10-54,0-1 0,0 1 1,0 0-1,1 0 1,-1 0-1,1 0 1,0 0-1,1 7 0,-1-8-6,0 0-1,1 0 0,-1 1 0,-1-1 1,1 0-1,0 0 0,-1 0 1,0 1-1,0-1 0,0 0 0,-1 4 1,1-4-5,0-1 1,0 1 0,1 0 0,-1 0 0,1 0 0,0 0-1,0 0 1,0 0 0,0 0 0,0 0 0,1 0 0,-1 0-1,1 0 1,0 0 0,0 0 0,0 0 0,0 0 0,0-1-1,3 4 1,-4-5-3,1-1 0,-1 1 0,0-1 0,1 1 0,-1-1 0,0 1 0,0-1 0,1 1 0,-1 0 0,0-1 0,0 1 0,0-1 0,0 1 0,0-1 0,0 1 0,0 0 0,0-1 0,0 1 0,0-1 0,0 1 0,0 0 0,0-1 0,-1 2 0,1-1 0,0 0 0,-1 0 0,1 0 0,0 0 0,0 1 0,0-1 0,0 0 0,0 0 0,0 0 0,1 0 1,-1 1-1,0-1 0,1 0 0,-1 0 0,0 0 0,1 0 0,-1 0 0,1 0 0,0 0 0,-1 0 0,1 0 0,0 0 0,0 0 0,1 1 0,-1 4 3,-1 84 70,0-89-66,0 0-3,0 3-2,3-3-12,-3-1 9,1 0 1,-1 0-1,0 0 0,1 0 1,-1 0-1,0 0 1,1 0-1,-1 0 0,0 0 1,1 0-1,-1 0 1,0 0-1,1 0 0,-1 0 1,0 1-1,1-1 1,-1 0-1,0 0 0,0 0 1,1 1-1,-1-1 1,0 0-1,0 0 0,1 1 1,-1-1-1,0 0 0,0 0 1,0 1-1,0-1 1,1 0-1,-1 1 0,0-1 1,0 0-1,0 1 1,0-1-1,0 0 0,0 0 1,0 1-1,0-1 1,0 0-1,0 1 0,0-1 1,0 0-1,0 1 1,0-1-1,0 0 0,0 1 1,0-1-1,-1 1 1,1 0 17,2 18-144,7-10 274,-9-9-3,0-3-147,0 2-47,13 7 88,69-37 270,-67 27-303,-1 0 1,1-1-1,16-8 1,25-9 8,-30 13-6,0-2 0,-1 0-1,26-17 1,-30 15-10,-16 10 3,-1-1-1,1 2 0,0-1 0,0 0 1,0 1-1,0 0 0,0 0 0,10-2 1,-13 2 16,-2 0-18,9 0 5,-7 2-24,-9-12-3704,5 10 3007,0 0 1,1 0-1,-1-1 1,1 1-1,0 0 1,-1-1-1,1 1 1,0-1-1,1 1 1,-2-4-1,4-13-6888,7 7 3682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1158 352,'-8'10'14712,"7"-8"-12468,14 1 867,-12-3-3055,-1 1-1,1-1 1,0 0 0,0 0 0,0 1 0,-1-1 0,1 0-1,0 0 1,0 0 0,0 0 0,0 0 0,-1 0 0,1 0-1,0 0 1,0-1 0,0 1 0,-1 0 0,1 0 0,0-1-1,0 1 1,0 0 0,-1-1 0,2 0 0,61-18 996,-26-4-943,33-16-27,-16-2-42,-22 20-19,0-2-1,-2-1 1,35-35 0,-64 58-21,141-150-115,-131 139 122,6-10-17,-14 18 12,0-1-1,0 1 1,1-1 0,0 1 0,0 0 0,0 1 0,8-7 0,-9 8 1,0-1 0,0 1 1,-1-1-1,1 0 0,-1 0 0,1-1 0,-1 1 0,0 0 0,2-6 1,23-27 30,-23 31-38,1 0-1,-1 0 0,0 0 1,0 0-1,-1-1 1,4-6-1,14-19 18,-19 24-11,-2 7-1,0-1 0,0 0-1,0 0 1,0 0 0,0 1 0,0-1-1,0 0 1,0 0 0,0 1-1,1-1 1,-1 0 0,0 0-1,1 1 1,-1-1 0,0 0-1,1 1 1,-1-1 0,1 1 0,-1-1-1,1 0 1,0 1 0,-1-1-1,1 1 1,0-1 0,21-30-39,-16 25 27,-4 5 11,-1-1 0,1 1-1,0-1 1,-1 0 0,1 0 0,-1 0-1,0 0 1,1 0 0,-1 0 0,1-4-1,10-6 4,-10 11-3,0 0-1,-1 0 1,1-1 0,-1 1 0,1 0 0,-1-1-1,0 1 1,1-1 0,-1 1 0,0-1 0,0 0-1,0 1 1,0-1 0,1-2 0,-1-1-2,1 1-1,1 0 1,-1 0 0,1 0 0,-1 1 0,1-1 0,0 0 0,7-5-1,6-10 9,-6 5 14,-8 11-11,0 1 0,0-1 0,0 0 0,0 0 1,0 0-1,-1 0 0,1 0 0,-1 0 0,0 0 0,0-1 1,1-3-1,-1 4-7,-1 1-1,1-1 1,0 1 0,0-1 0,1 1 0,-1 0 0,0-1-1,1 1 1,-1 0 0,3-3 0,-2 3-4,0 0 1,0 0 0,-1-1-1,1 1 1,0-1 0,-1 0-1,0 1 1,0-1 0,0 0-1,1-5 1,12-19 33,-12 24-29,0 0 1,0 1 0,0-1 0,0 0 0,0 0 0,-1-1-1,0 1 1,0 0 0,1 0 0,-2-1 0,2-3-1,2 3-10,-4 4 7,0 0 0,1 0-1,-1 0 1,1 0 0,-1 0 0,0-1-1,1 1 1,-1 0 0,0 0-1,1 0 1,-1 0 0,0-1-1,0 1 1,1 0 0,-1 0 0,0 0-1,1-1 1,-1 1 0,0 0-1,0 0 1,0-1 0,1 1 0,-1 0-1,0-1 1,0 1 0,0 0-1,0-1 1,1 1 0,-1 0-1,0-1 1,0 1 0,0 0 0,0-1-1,0 1 1,0 0 0,0-1-1,0 1 1,0-1 0,0 1-1,0 0 1,0-1 0,-1 1 0,1 0-1,0-1 1,0 1 0,0 0-1,0-1 1,1-1-4,0 0 5,0 0-1,0 0 0,0-1 1,1 1-1,-1 0 0,1 0 1,0 1-1,-1-1 0,1 0 1,2-1-1,0-13 134,14-15-206,-14 23 119,-4 8-47,0 0 1,0 0-1,0-1 1,0 1 0,0 0-1,0 0 1,0 0 0,0 0-1,0-1 1,0 1-1,0 0 1,0 0 0,0 0-1,0-1 1,0 1 0,1 0-1,-1 0 1,0 0-1,0 0 1,0-1 0,0 1-1,0 0 1,0 0-1,1 0 1,-1 0 0,0 0-1,0-1 1,0 1 0,0 0-1,1 0 1,-1 0-1,0 0 1,0 0 0,0 0-1,0 0 1,1 0 0,-1 0-1,0 0 1,0 0-1,0 0 1,1 0 0,-1 0-1,0 0 1,0 0-1,0 0 1,1 0 0,-1 0-1,0 0 1,0 0 0,1 0-1,0 0 16,1-19 118,-1 19-141,-1 0 0,0 0-1,1 0 1,-1 0 0,0 0 0,1 0-1,-1-1 1,0 1 0,1 0-1,-1 0 1,0 0 0,1-1 0,-1 1-1,0 0 1,1 0 0,-1 0 0,0-1-1,0 1 1,1 0 0,-1-1 0,0 1-1,0 0 1,0-1 0,1 1 0,-1 0-1,0-1 1,0 1 0,0 0-1,0-1 1,0 1 0,0 0 0,0-1-1,0 1 1,0-1 0,0 1 0,0 0-1,0-1 1,0 1 0,0 0 0,0-1-1,0 1 1,0-1 0,0 1-1,0 0 1,-1-1 0,1 1 0,0 0-1,0-1 1,0 1 0,-1 0 0,1 0-1,0-1 1,0 1 0,-1 0 0,1 0-1,0-1 1,-1 1 0,1 0-1,0 0 1,-1 0 0,1 0 0,0-1-1,-1 1 1,1 0 0,0 0 0,-1 0-1,0 0 1,-4-1-1012,-1-1 0,1 0 0,0 0 0,0 0 0,0-1 0,0 1-1,0-1 1,0-1 0,-4-3 0,-13-8-6300,11 9 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8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1344,'0'0'13938,"23"-7"-11165,211-150 114,-226 151-2838,39-25 339,-5 7 306,-24 18-366,-17 6-315,-1 0 0,1 0-1,-1 0 1,0-1 0,1 1 0,-1 0-1,1 0 1,-1 0 0,1 0-1,-1 0 1,1 0 0,-1 0-1,1 0 1,-1 0 0,1 0-1,-1 0 1,1 0 0,-1 0-1,0 1 1,1-1 0,-1 0-1,1 0 1,-1 0 0,1 1 0,-1-1-1,0 0 1,1 1 0,-1-1-1,0 0 1,1 1 0,-1-1-1,0 0 1,1 1 0,-1-1-1,0 0 1,0 1 0,1 0-1,29 13 362,-28-13-358,-1 0-1,0 1 0,0-1 0,0 0 0,0 1 0,0-1 0,0 1 0,0-1 0,-1 1 0,1 0 0,0-1 0,0 4 0,3 1 84,3 7 116,3 37 389,1 22-251,-12-41-225,0-20-65,1-1 0,0 1 1,0-1-1,1 1 0,0-1 0,1 1 0,5 17 1,-6-25-49,0 0 1,0 0 0,0 1-1,-1-1 1,1 0 0,-1 0-1,0 1 1,0 4 0,0-5-12,0 0 1,0-1 0,0 1-1,0-1 1,0 1 0,1-1 0,-1 1-1,1-1 1,0 1 0,-1-1-1,3 4 1,-2 15 20,-2-20-20,1 1 1,0 0-1,0-1 0,0 1 0,0 0 1,0-1-1,0 1 0,0 0 0,0-1 0,1 1 1,-1 0-1,1-1 0,-1 1 0,1 1 0,1-1 5,-1 0 0,0 0 1,0 1-1,0-1 0,0 0 0,0 0 0,-1 1 0,1-1 0,-1 1 0,1-1 0,-1 0 0,0 1 0,0-1 0,0 1 0,0 2 0,-1 3 1,1-7-3,-2-2-351,0 0-1,0 0 1,1 0-1,-1-1 1,0 1 0,0 0-1,1-1 1,-1 1-1,0-1 1,1 0-1,0 1 1,-1-1-1,0-2 1,-2-1-1218,1 0-1,0 0 1,0 0 0,0 0 0,0 0 0,1-1 0,0 1 0,0-1-1,1 0 1,-2-10 0,3 4-2252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4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20802,'32'24'286,"-27"-22"-253,-1 0 0,1 0-1,-1 1 1,1 0 0,-1 0 0,0 0-1,6 7 1,25 17 90,16 14 208,-41-32-217,1 1 0,0-2 1,13 9-1,72 51 926,-82-39-956,51 32 341,-56-54-356,-9-7-64,1 0 0,0 1-1,-1-1 1,1 0 0,-1 1-1,1-1 1,0 1 0,-1-1-1,1 1 1,-1-1 0,1 1-1,-1 0 1,1-1 0,-1 1-1,0 0 1,1-1 0,-1 1-1,0 0 1,0-1 0,1 1-1,-1 0 1,0-1 0,0 1 0,0 0-1,0 1 1,1 0 9,0 0 0,-1 0 0,1 0 1,0 0-1,0 0 0,0 0 0,0 0 0,1 0 1,-1 0-1,0 0 0,1-1 0,1 2 0,-1-1 0,-1 0 0,1-1-1,0 1 1,-1 0-1,0 0 1,0 0-1,1 0 1,-1 0-1,0 0 1,-1 0-1,1 1 1,1 1 0,-2-2-6,1 0 1,-1 0 0,1 0 0,0 0 0,-1-1 0,1 1 0,0 0 0,0-1 0,0 1-1,1-1 1,-1 1 0,0-1 0,3 2 0,-3-1-4,1-1 0,-1 1-1,1 0 1,-1-1 0,1 1 0,-1 0 0,0 0 0,0 0-1,0 0 1,0 0 0,0 0 0,-1 0 0,1 0-1,0 3 1,31 50 191,-21-30-18,-10-21-167,0 0 1,0 0 0,0 0 0,1 0-1,-1 0 1,1-1 0,0 1-1,4 5 1,-4-5-5,0-1-1,0 0 1,0 1-1,-1-1 1,1 1-1,-1-1 1,0 1-1,1 5 1,-1-7-4,0 1 1,0 0-1,0 0 0,1-1 1,-1 1-1,1-1 1,-1 1-1,1-1 1,3 4-1,11 20 36,-16-25-38,0 0 1,0 0-1,1 0 1,-1 0-1,0-1 1,1 1-1,-1 0 1,1 0-1,-1 0 1,1-1-1,-1 1 0,1 0 1,-1-1-1,1 1 1,0 0-1,-1-1 1,1 1-1,1 0 1,-1 0 0,0-1 0,0 1 0,0-1 1,-1 1-1,1-1 0,0 1 0,-1 0 0,1-1 1,-1 1-1,1 0 0,-1 0 0,1 0 1,-1-1-1,1 1 0,-1 0 0,0 0 1,1 0-1,-1 1 0,8 10 27,-7-11-27,0 0-1,1 0 0,-1 0 1,0 1-1,0-1 1,0 0-1,0 1 0,0-1 1,-1 1-1,1-1 0,0 1 1,-1-1-1,1 1 1,-1 0-1,1 2 0,2 4-1,0 0 0,0 0 0,1-1 0,6 11 0,-7-12 5,0 0-1,0 1 1,0-1-1,-1 0 0,0 1 1,-1-1-1,2 11 1,-2-13-5,0 1 1,0-1-1,0 1 1,1-1-1,0 0 0,0 0 1,0 0-1,0 0 1,4 4-1,-4 0 13,-2-7-14,0 0 1,0 0 0,0 1 0,0-1-1,0 0 1,0 0 0,0 1 0,1-1-1,-1 0 1,0 0 0,1 0 0,-1 0-1,1 1 1,0-1 0,-1 0 0,1 0-1,0 0 1,0 0 0,0 1 0,0-2 0,-1 0 0,0 0 0,1 1 0,-1-1 0,0 0 0,0 0 1,0 1-1,1-1 0,-1 0 0,0 0 0,0 1 0,0-1 0,0 0 0,1 1 1,-1-1-1,0 0 0,0 1 0,0-1 0,0 0 0,0 1 0,0-1 1,0 0-1,0 1 0,0-1 0,0 0 0,0 1 0,0-1 0,0 0 0,0 1 1,-1-1-1,1 0 0,0 1 0,0-1 0,0 0 0,0 1 0,-1-1 0,1 1 1,0-1 0,-1 0 0,1 1-1,0-1 1,0 0 0,0 1-1,0-1 1,0 0 0,-1 1-1,1-1 1,0 0 0,0 1 0,0-1-1,0 1 1,0-1 0,0 0-1,0 1 1,0-1 0,0 0-1,0 1 1,0-1 0,1 0 0,-1 1-1,0-1 1,0 0 0,0 1-1,0-1 1,1 0 0,-1 1-1,0-1 1,0 0 0,0 1 0,1-1-1,-1 0 1,0 0 0,1 1-1,0 1 1,0-1 0,1 1 0,-1 0 0,0 0 0,-1 0 0,1 0 0,0 0 0,-1 0 0,1 0 0,-1 0 0,1 0 0,-1 0 0,0 0 0,0 0 0,0 0 0,0 0 0,0 0 0,-1 3 0,1 3 6,11 23-3,-11-28-5,0-3-5,-1 1 0,1 0 1,0 0-1,0 0 0,0-1 1,0 1-1,0 0 0,0 0 1,0 0-1,0-1 1,0 1-1,0 0 0,0 0 1,1-1-1,-1 1 0,0 0 1,1 0-1,-1-1 0,0 1 1,1 0-1,-1-1 0,1 1 1,-1 0-1,1-1 1,-1 1-1,1-1 0,-1 1 1,1-1-1,0 1 0,1 0 1,-2 0 13,1 0 0,-1 0 0,1 1 0,-1-1 1,1 0-1,-1 0 0,0 1 0,1-1 0,-1 0 1,0 0-1,0 1 0,0-1 0,0 0 0,0 0 1,-1 1-1,1-1 0,-1 2 0,2 21 11,8 0 3,-9-23-23,0 0 1,0-1 0,-1 1 0,1 0-1,0 0 1,0 0 0,0 0 0,0 0-1,0 0 1,0 0 0,1 0 0,-1 0-1,0 0 1,0 0 0,1-1 0,-1 1-1,0 0 1,1 0 0,-1 0 0,1 0-1,-1-1 1,1 1 0,-1 0 0,1 0-1,0-1 1,-1 1 0,1-1 0,1 2-1,-1-2 2,2 7 0,-5 15-6,2 56 36,0-77-27,0 0 0,0 4 0,0 0-4,0-3-3,0 2 4,0-3 8,2 11 36,-1-11-37,-1-1 0,1 1 0,0-1 0,0 0 0,-1 1-1,1 0 1,0-1 0,-1 1 0,1-1 0,-1 1 0,1 0-1,-1-1 1,1 1 0,-1 0 0,1-1 0,-1 1 0,0 0-1,1 0 1,-1 0 0,0-1 0,0 1 0,0 0 0,1 0 0,-1 0-1,0 0 1,0-1 0,0 1 0,0 0 0,0 0 0,-1 0-1,1 0 1,0-1 0,0 1 0,-1 0 0,0 1 0,1 7 111,0-8-98,2 35 854,5-28-832,-7-8-35,1 0 0,-1 0-1,0 0 1,0 1 0,0-1 0,0 0-1,1 0 1,-1 1 0,0-1-1,0 0 1,0 0 0,0 1 0,0-1-1,0 0 1,0 0 0,0 1-1,0-1 1,0 0 0,1 1-1,-1-1 1,-1 0 0,1 0 0,0 1-1,0-1 1,0 0 0,0 1-1,0-1 1,0 0 0,0 0 0,0 1-1,0-1 1,0 0 0,-1 0-1,1 1 1,0-1 0,0 0 0,0 0-1,-1 0 1,1 1 0,0-1-1,0 0 1,0 0 0,-1 0 0,1 0-1,0 1 1,0-1 0,-1 0-1,1 0 1,0 0 0,-1 0-1,1 0 1,0 0 0,0 0 0,-1 0-1,1 0 1,0 0 0,0 0-1,-1 0 1,1 0 0,0 0 0,-1 0-1,1 0 1,0 0 0,0 0-1,-1 0 1,1-1 0,-2 1-33,0 0-542,1 0 380,-1-1-1,0 1 1,1 0-1,-1 0 1,0 0-1,1 0 1,-1 0 0,0 0-1,1 1 1,-1-1-1,1 1 1,-1-1-1,-1 2 1,-14 0-2856,0-6-483,-20-9-8058,26 7 7325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29 243 56,'-21'-6'16716,"19"8"-16313,-4 7 194,6-7-422,6-4-38,-6 2-119,0 0 1,0-1-1,1 1 0,-1 0 0,0 0 0,0 0 0,1-1 0,-1 1 0,0 0 0,0 0 0,1 0 0,-1 0 1,0-1-1,1 1 0,-1 0 0,0 0 0,1 0 0,-1 0 0,0 0 0,1 0 0,-1 0 0,0 0 1,1 0-1,-1 0 0,0 0 0,0 0 0,1 0 0,-1 0 0,0 0 0,1 1 0,-1-1 0,0 0 0,1 0 1,-1 0-1,0 0 0,0 0 0,1 1 0,-1-1 0,0 0 0,0 0 0,1 1 0,-1-1 0,0 0 1,0 0-1,0 1 0,0-1 0,1 0 0,-1 0 0,0 1 0,0-1 0,0 1 0,8 8 667,4 7-65,-12-15-612,0 0 1,0 0-1,1 0 1,-1-1-1,0 1 1,1 0 0,-1 0-1,0-1 1,1 1-1,-1 0 1,1-1-1,-1 1 1,1-1-1,0 1 1,-1-1-1,1 1 1,-1-1-1,1 1 1,0-1-1,-1 1 1,1-1-1,1 1 1,1 0 28,1 1 1,-1-1-1,0 1 0,1 0 0,-1 0 1,0 0-1,0 1 0,0-1 1,-1 1-1,4 3 0,21 17 229,38 32 398,-34-24-524,-17-14-135,36 26 108,-46-40-76,0 1-1,0 0 1,0-1 0,0 0-1,0 0 1,1 0 0,-1-1-1,6 3 1,3-1-67,8 2 630,-20-6-586,-1 0 0,1 0 0,-1 0 0,0 0 0,1 0 0,-1 0 0,1 0 0,-1 0 0,0 0 0,1 0 0,-1-1 0,0 1 0,1 0 0,-1 0 0,1 0 0,-1 0 0,0-1 0,1 1 0,-1 0-1,0 0 1,1-1 0,-1 1 0,0 0 0,0-1 0,1 1 0,-1 0 0,0-1 0,0 1 0,0 0 0,1-1 0,-1 1 0,0 0 0,0-1 0,0 1 0,0-1 0,0 1 0,0 0 0,0-1 0,0 1 0,0-1 0,0 1 0,0-1 0,2-5 23,-1 1 1,1 0 0,1 0-1,-1-1 1,1 1 0,0 0-1,0 1 1,0-1-1,0 1 1,1-1 0,0 1-1,0 0 1,0 0-1,9-5 1,-4 0-32,8-9-18,25-37 0,-25 33 12,10-15 4,-10 13 1,1 1-1,1 0 1,31-27 0,-31 27-58,3 1-354,-21 21 214,-1-1 1,1 1-1,-1-1 1,1 1 0,-1-1-1,0 0 1,0 1 0,1-1-1,-1 1 1,0-1 0,0 0-1,-1 1 1,1-1-1,0 1 1,-1-1 0,1 1-1,0-1 1,-1 1 0,0-1-1,1 1 1,-1-1 0,0 1-1,-1-2 1,-3-13-2556,-6-43-7102,11 40 5983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4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723 740 436,'0'0'2050,"-18"-7"9642,5 8-9499,11-1-1585,-32 0 1735,-18-6 233,21-7-1459,29 12-1020,-1-1-1,1 1 1,-1 0 0,1 0 0,-1 0-1,1 0 1,-1 0 0,0 0-1,1 1 1,-5-1 0,5 0-15,0 1 1,1-1-1,-1 1 1,0-1-1,0 0 1,0 0-1,1 0 0,-1 0 1,0 0-1,1 0 1,-1 0-1,1 0 1,-1-1-1,-1-1 1,-6-4 152,-34-28 348,-7-5-62,36 18-329,10 19-160,1 0 0,0 0 0,-1 0-1,2 0 1,-1 0 0,0 0 0,-2-6-1,-11-11 50,13 18-72,1 0-1,0-1 1,1 1-1,-1-1 0,0 1 1,1-1-1,-1 0 1,1 1-1,0-1 0,0 0 1,-1-4-1,-20-35 12,10 17-8,-6 1 31,5-2 6,12 23-33,-1-1-1,1 0 1,-1 0-1,0 0 1,0 1-1,-1-1 1,-4-5-1,4-11 36,-6 3-40,9 16-10,0 0 1,-1 0-1,1-1 0,0 1 1,-1 0-1,1 0 0,0 0 0,-1 0 1,1 0-1,-1 1 0,0-1 1,1 0-1,-1 0 0,0 0 1,1 0-1,-2 0 0,-11-26 21,9 10-19,-3-8 35,7 22-38,-1 1-1,1-1 1,-1 1 0,0-1-1,0 1 1,0-1 0,0 1-1,0 0 1,-1 0 0,1-1-1,-1 1 1,0 0 0,1 0 0,-3-1-1,3 2 1,1 1 0,0-1 0,-1 1 0,1-1-1,0 1 1,-1-1 0,1 1 0,0-1 0,-1 1 0,1-1 0,0 1-1,0-1 1,0 0 0,0 1 0,0-1 0,0 1 0,0-1 0,0 0-1,0 1 1,0-1 0,0 1 0,0-1 0,0 1 0,0-1-1,0 0 1,1 0 0,-2-8 6,0 9-6,1-1 0,-1 1 1,0-1-1,1 1 0,-1-1 1,0 0-1,1 1 1,-1-1-1,1 0 0,-1 0 1,1 1-1,-1-1 0,1 0 1,0 0-1,-1 0 1,1 1-1,0-1 0,0 0 1,-1 0-1,1 0 0,0 0 1,0 0-1,0 0 1,0 0-1,0 1 0,0-1 1,0 0-1,1 0 0,-1-1 1,-2-3 3,-5 0-3,5 3 2,2-3-2,-1 0-1,0 5-1,1 0 1,-1-1-1,1 1 1,-1 0-1,1 0 1,-1 0-1,1-1 1,-1 1-1,1 0 1,-1-1 0,1 1-1,0 0 1,-1-1-1,1 1 1,-1 0-1,1-1 1,0 1-1,-1-1 1,1 1-1,0-1 1,0 1-1,0-1 1,-1 1 0,1-1-1,0 1 1,0-1-1,0 1 1,0-1-1,0 1 1,0-1-1,0 1 1,0-1-1,0 1 1,0-1 0,0 0-1,1-2 1,-1 2 9,-2-5 23,1 6-32,1 0 0,0 0 0,0 0 0,-1 0 0,1 0 0,0 0 0,-1 0 0,1 0 0,-1 0 0,1 0 0,0 0 0,-1 0 0,1 0 0,0 0 0,-1 0 0,1 0 0,0 0 1,-1-1-1,1 1 0,0 0 0,0 0 0,-1 0 0,1 0 0,0-1 0,0 1 0,-1 0 0,1 0 0,0-1 0,0 1 0,-1 0 0,1 0 0,0-1 0,0 1 0,0 0 0,0-1 1,-1 1-1,1 0 0,0-1 0,0 1 0,0 0 0,0-1 0,0 1 0,0 0 0,0-1 0,0 1 0,0 0 0,0-1 0,0 1 0,0 0 0,0-1 0,0 1 0,0 0 0,0-1 0,1 1 1,-1 0-1,0-1 0,1-11-8,-5 8 9,4 4-1,-1-1 0,1 1 0,-1 0 0,1 0 0,-1-1 1,1 1-1,0 0 0,-1 0 0,1-1 0,0 1 0,-1 0 0,1-1 0,0 1 0,-1-1 0,1 1 1,0-1-1,0 1 0,-1 0 0,1-1 0,0 1 0,0-1 0,0 1 0,0-1 0,0 1 0,-1-1 1,1 1-1,0-1 0,0 1 0,0-1 0,0 1 0,1-1 0,-1 1 0,0-1 0,0 0 1,-8-18-1,8 19 1,0-1-1,-1 1 0,1-1 0,0 1 0,0-1 0,0 0 0,-1 1 0,1-1 0,0 1 1,0-1-1,-1 1 0,1 0 0,-1-1 0,1 1 0,0-1 0,-1 1 0,1 0 1,-1-1-1,1 1 0,-1 0 0,1-1 0,-1 1 0,1 0 0,-1 0 0,1-1 0,-1 1 1,1 0-1,-1 0 0,0 0 0,1 0 0,-1 0 0,1-4 14,0 3-14,0 1 0,0 0 0,0-1 0,1 1-1,-1-1 1,0 1 0,0 0 0,0-1 0,0 1 0,0-1 0,0 1-1,0 0 1,0-1 0,0 1 0,0-1 0,0 1 0,0 0-1,0-1 1,0 1 0,-1-1 0,1 1 0,0 0 0,0-1-1,0 1 1,-1 0 0,1-1 0,0 1 0,0 0 0,-1-1-1,1 1 1,0 0 0,0 0 0,-1-1 0,1 1 0,0 0-1,-1 0 1,1 0 0,-1-1 0,1 1 0,0 0 0,-1 0 0,1 0-1,0 0 1,-1 0 0,1 0 0,-1 0 0,1 0 0,-1 0-1,1 0 1,-2 0-8,0 1-902,0 0 647,1-1 0,-1 1 0,0 0 0,1 0 0,-1-1 0,0 1 0,0-1-1,0 0 1,0 1 0,0-1 0,1 0 0,-1 0 0,0 0 0,0 0 0,0-1 0,0 1 0,-3-1 0,-22 1-7893,6 1-551,10-1 4394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1 503 372,'0'2'6169,"0"-3"-6481,0 0 727,-1-3-763,2-8 9114,0 9-7589,0 2-1154,0 1-1,-1-1 0,1 1 0,0-1 1,-1 0-1,1 1 0,0-1 0,-1 0 0,1 1 1,-1-1-1,1 0 0,-1 0 0,0 1 1,1-1-1,-1 0 0,0 0 0,0 0 0,1 0 1,-1 1-1,0-1 0,0 0 0,0 0 0,0 0 1,0 0-1,0 0 0,0 0 0,-1 0 1,1 0 41,11-19 171,-2-11 103,-6 26-273,-1 0 1,-1 0-1,1 0 1,-1 0-1,1 0 1,-2-1-1,2-4 0,8-50 310,-5 55-297,1-4-14,-6 5-36,0 1-1,0 0 1,0 0 0,1-1 0,-1 1-1,1 0 1,0-1 0,0 1 0,0 0-1,0 0 1,2-4 0,-1 1 23,-1 0 0,0 0 0,0 0 0,0-1 0,-1 1 0,0 0 0,0-1 0,-2-11 0,0-16 72,2-1-185,0 34 99,0-46 443,0 46-471,0 0-5,0 0-1,-1 0 1,1 0-1,0 0 1,0 0-1,0 0 1,0 0-1,0 1 1,0-1-1,1 0 0,-1 0 1,0 0-1,0 0 1,1 0-1,-1 1 1,0-1-1,1 0 1,-1 0-1,1 0 0,-1 1 1,1-1-1,-1 0 1,1 1-1,-1-1 1,1 0-1,0 1 1,-1-1-1,2 0 1,2-24 116,4 24-207,-12-3 593,-2-2-3230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19 352,'0'0'644,"10"-19"1548,-9 24-1114,-1-5-1025,0 1-1,0-1 1,0 0-1,-1 13 11204,-14-13-10958,12 0-84,11 0 200,26 19 846,-25-19-1067,-1 2-1,1-1 1,0 1-1,0 0 0,-1 1 1,1 0-1,12 7 1,-9-4 141,32 14 342,-24-12-440,0 1 1,33 20-1,-40-22-162,-11-6-42,10 5 188,-11-6-195,0 0 0,0 0 1,0 0-1,0 0 0,0 0 0,-1 1 0,1-1 1,0 0-1,0 1 0,0-1 0,0 0 0,-1 1 1,1-1-1,0 1 0,0-1 0,-1 1 0,1 0 1,0-1-1,-1 1 0,1 0 0,0-1 0,-1 1 0,1 0 1,-1 0-1,1 1 0,16 4 428,-16-7-446,0 1 0,0 0 0,0 0 0,0 0 0,1 0 0,-1 1 0,0-1-1,0 0 1,0 0 0,0 1 0,0-1 0,0 1 0,0-1 0,0 1 0,0-1 0,0 1 0,0-1 0,0 1 0,0 0-1,0 0 1,0 0 0,0-1 0,-1 1 0,2 2 0,-1-4-872,-1 1 720,0 0 1,0 0 0,0-1 0,0 1-1,0 0 1,0 0 0,0 0 0,0-1-1,0 1 1,0 0 0,0 0 0,0 0 0,0 0-1,0-1 1,0 1 0,0 0 0,0 0-1,-1 0 1,-3-2-3895,-15 19-6726,10-11 7215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345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Pingo </a:t>
            </a:r>
            <a:r>
              <a:rPr lang="en-US" dirty="0"/>
              <a:t>Quiz “</a:t>
            </a:r>
            <a:r>
              <a:rPr lang="en-US" dirty="0" err="1"/>
              <a:t>Kennenlernen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Name, Background (also </a:t>
            </a:r>
            <a:r>
              <a:rPr lang="en-US" dirty="0" err="1"/>
              <a:t>Vorbildung</a:t>
            </a:r>
            <a:r>
              <a:rPr lang="en-US" dirty="0"/>
              <a:t>) und </a:t>
            </a:r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Web Security.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7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3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5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79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angegriffen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– und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gewappnet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hat </a:t>
            </a:r>
            <a:r>
              <a:rPr lang="en-US" dirty="0" err="1"/>
              <a:t>etwas</a:t>
            </a:r>
            <a:r>
              <a:rPr lang="en-US" dirty="0"/>
              <a:t> das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interessiert</a:t>
            </a:r>
            <a:r>
              <a:rPr lang="en-US" dirty="0"/>
              <a:t>, </a:t>
            </a:r>
            <a:r>
              <a:rPr lang="en-US" dirty="0" err="1"/>
              <a:t>denn</a:t>
            </a:r>
            <a:r>
              <a:rPr lang="en-US" dirty="0"/>
              <a:t>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der Lage Geld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verdienen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28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https://informationisbeautiful.net/visualizations/worlds-biggest-data-breaches-hacks/</a:t>
            </a:r>
          </a:p>
          <a:p>
            <a:endParaRPr lang="de-AT" dirty="0"/>
          </a:p>
          <a:p>
            <a:r>
              <a:rPr lang="de-AT" dirty="0"/>
              <a:t>Nicht nur Data </a:t>
            </a:r>
            <a:r>
              <a:rPr lang="de-AT" dirty="0" err="1"/>
              <a:t>Breaches</a:t>
            </a:r>
            <a:r>
              <a:rPr lang="de-AT" dirty="0"/>
              <a:t> – Politik, Kraftwerke, Konkurrenz-Unternehmen etc.</a:t>
            </a:r>
          </a:p>
          <a:p>
            <a:endParaRPr lang="de-AT" dirty="0"/>
          </a:p>
          <a:p>
            <a:r>
              <a:rPr lang="de-AT" dirty="0"/>
              <a:t>Ransomware, </a:t>
            </a:r>
            <a:r>
              <a:rPr lang="de-AT" dirty="0" err="1"/>
              <a:t>Cryptomining</a:t>
            </a:r>
            <a:r>
              <a:rPr lang="de-AT" dirty="0"/>
              <a:t> etc.</a:t>
            </a:r>
          </a:p>
          <a:p>
            <a:endParaRPr lang="de-AT" dirty="0"/>
          </a:p>
          <a:p>
            <a:r>
              <a:rPr lang="de-AT" dirty="0"/>
              <a:t>Fancy </a:t>
            </a:r>
            <a:r>
              <a:rPr lang="de-AT" dirty="0" err="1"/>
              <a:t>visualisierungen</a:t>
            </a:r>
            <a:r>
              <a:rPr lang="de-AT" dirty="0"/>
              <a:t> von Angriffen: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https://threatmap.checkpoint.com/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https://cybermap.kaspersky.com/de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https://www.digitalattackmap.com/</a:t>
            </a:r>
            <a:endParaRPr lang="de-AT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2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gerade durch Trends wie Cloud und IoT wird Web nicht weniger, sondern immer mehr.</a:t>
            </a:r>
          </a:p>
          <a:p>
            <a:endParaRPr lang="de-DE" dirty="0"/>
          </a:p>
          <a:p>
            <a:r>
              <a:rPr lang="de-DE" dirty="0"/>
              <a:t>Im Prinzip ist ja fast jede Anwendung heutzutage eine Webanwendung – und die dies bisher nicht waren (z.B. Office) </a:t>
            </a:r>
            <a:r>
              <a:rPr lang="de-DE" dirty="0" err="1"/>
              <a:t>werdens</a:t>
            </a:r>
            <a:r>
              <a:rPr lang="de-DE" dirty="0"/>
              <a:t> jetzt durch den Cloud-Trend</a:t>
            </a:r>
          </a:p>
          <a:p>
            <a:endParaRPr lang="de-DE" dirty="0"/>
          </a:p>
          <a:p>
            <a:r>
              <a:rPr lang="de-DE" dirty="0"/>
              <a:t>Mehr Statistiken: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https://www.acunetix.com/acunetix-web-application-vulnerability-report/</a:t>
            </a:r>
          </a:p>
          <a:p>
            <a:pPr marL="171450" indent="-171450">
              <a:buFontTx/>
              <a:buChar char="-"/>
            </a:pPr>
            <a:r>
              <a:rPr lang="de-AT" dirty="0"/>
              <a:t>https://www.webarxsecurity.com/website-hacking-statistics-2018-february/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922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Pausen: Standard 4x5min =&gt; 2x10 min auch ok?</a:t>
            </a:r>
          </a:p>
          <a:p>
            <a:r>
              <a:rPr lang="de-AT" dirty="0"/>
              <a:t>	=&gt; wenn ihr zwischendurch wirklich Pause braucht, einfach melden.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20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68D-D319-4986-8E30-C82AA1E82F34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35A-701B-4028-8059-58ABBF80CA73}" type="datetime1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DF8-1EF7-4B92-AE3B-451C7066014D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DED-F77F-4C3A-9782-F50B8247FB72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D05-15AB-4463-8B74-34F02B6F4B78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308-FB4F-4FC3-85ED-1D3708B4786A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D88-E2E4-466D-AB5C-F4AB14FD2E5A}" type="datetime1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754-7964-4780-BA5C-2540644978F1}" type="datetime1">
              <a:rPr lang="de-AT" smtClean="0"/>
              <a:t>18.02.2021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F2E3-D8FF-4262-843C-6A02B860818A}" type="datetime1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437-92C8-44FE-B498-B478F63EB75F}" type="datetime1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D3E-12BE-41C6-B73B-856BFBBA4990}" type="datetime1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E334-F18E-4AAC-ADA5-E029241BF88C}" type="datetime1">
              <a:rPr lang="de-AT" smtClean="0"/>
              <a:t>18.02.2021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customXml" Target="../ink/ink2.xml"/><Relationship Id="rId26" Type="http://schemas.openxmlformats.org/officeDocument/2006/relationships/customXml" Target="../ink/ink6.xml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17.png"/><Relationship Id="rId28" Type="http://schemas.openxmlformats.org/officeDocument/2006/relationships/customXml" Target="../ink/ink7.xml"/><Relationship Id="rId10" Type="http://schemas.openxmlformats.org/officeDocument/2006/relationships/image" Target="../media/image8.jpeg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4.xml"/><Relationship Id="rId27" Type="http://schemas.openxmlformats.org/officeDocument/2006/relationships/image" Target="../media/image19.png"/><Relationship Id="rId30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de-DE" dirty="0"/>
              <a:t> (and) </a:t>
            </a:r>
            <a:r>
              <a:rPr lang="en-US" dirty="0"/>
              <a:t>Application</a:t>
            </a:r>
            <a:r>
              <a:rPr lang="de-DE" dirty="0"/>
              <a:t> Security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WUAPS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FDBC933-DDE8-4D53-90BD-BE23D32B2A4F}"/>
              </a:ext>
            </a:extLst>
          </p:cNvPr>
          <p:cNvSpPr txBox="1"/>
          <p:nvPr/>
        </p:nvSpPr>
        <p:spPr>
          <a:xfrm>
            <a:off x="2709862" y="6306206"/>
            <a:ext cx="66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Verizon 2020 Data </a:t>
            </a:r>
            <a:r>
              <a:rPr lang="de-DE" dirty="0" err="1"/>
              <a:t>Breach</a:t>
            </a:r>
            <a:r>
              <a:rPr lang="de-DE" dirty="0"/>
              <a:t> Investigation Report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E94840-8D6A-43EA-8886-B761F9AF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48" y="864476"/>
            <a:ext cx="4727309" cy="49149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770E49-9BB6-4021-B4B0-8DF22E5E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164" y="757402"/>
            <a:ext cx="3232539" cy="51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A129551-8658-48CD-9358-11394084CD25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r>
              <a:rPr lang="de-DE" sz="6600" dirty="0"/>
              <a:t> so </a:t>
            </a:r>
            <a:r>
              <a:rPr lang="de-DE" sz="6600" dirty="0" err="1"/>
              <a:t>hard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do </a:t>
            </a:r>
            <a:r>
              <a:rPr lang="de-DE" sz="6600" dirty="0" err="1"/>
              <a:t>it</a:t>
            </a:r>
            <a:r>
              <a:rPr lang="de-DE" sz="6600" dirty="0"/>
              <a:t> </a:t>
            </a:r>
            <a:r>
              <a:rPr lang="de-DE" sz="6600" dirty="0" err="1"/>
              <a:t>right</a:t>
            </a:r>
            <a:r>
              <a:rPr lang="de-DE" sz="6600" dirty="0"/>
              <a:t>?</a:t>
            </a:r>
            <a:br>
              <a:rPr lang="de-DE" sz="6600" dirty="0"/>
            </a:br>
            <a:r>
              <a:rPr lang="de-DE" sz="6600" dirty="0"/>
              <a:t>= </a:t>
            </a:r>
            <a:r>
              <a:rPr lang="de-DE" sz="6600" dirty="0" err="1"/>
              <a:t>secure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513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D441B16-02C8-4CCF-935D-FEFCC335FB35}"/>
              </a:ext>
            </a:extLst>
          </p:cNvPr>
          <p:cNvSpPr txBox="1">
            <a:spLocks/>
          </p:cNvSpPr>
          <p:nvPr/>
        </p:nvSpPr>
        <p:spPr>
          <a:xfrm>
            <a:off x="378372" y="3055280"/>
            <a:ext cx="11740055" cy="1255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The web </a:t>
            </a:r>
            <a:r>
              <a:rPr lang="de-DE" sz="6600" dirty="0" err="1"/>
              <a:t>is</a:t>
            </a:r>
            <a:r>
              <a:rPr lang="de-DE" sz="6600" dirty="0"/>
              <a:t> a </a:t>
            </a:r>
            <a:r>
              <a:rPr lang="de-DE" sz="6600" dirty="0" err="1"/>
              <a:t>complex</a:t>
            </a:r>
            <a:r>
              <a:rPr lang="de-DE" sz="6600" dirty="0"/>
              <a:t> </a:t>
            </a:r>
            <a:r>
              <a:rPr lang="de-DE" sz="6600" dirty="0" err="1"/>
              <a:t>combination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different </a:t>
            </a:r>
            <a:r>
              <a:rPr lang="de-DE" sz="6600" dirty="0" err="1"/>
              <a:t>technologies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evolved</a:t>
            </a:r>
            <a:r>
              <a:rPr lang="de-DE" sz="6600" dirty="0"/>
              <a:t> </a:t>
            </a:r>
            <a:r>
              <a:rPr lang="de-DE" sz="6600" dirty="0" err="1"/>
              <a:t>over</a:t>
            </a:r>
            <a:r>
              <a:rPr lang="de-DE" sz="6600" dirty="0"/>
              <a:t> time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559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F5B5810-57AD-4590-B709-A1D472389093}"/>
              </a:ext>
            </a:extLst>
          </p:cNvPr>
          <p:cNvSpPr txBox="1">
            <a:spLocks/>
          </p:cNvSpPr>
          <p:nvPr/>
        </p:nvSpPr>
        <p:spPr>
          <a:xfrm>
            <a:off x="225972" y="367862"/>
            <a:ext cx="11740055" cy="61485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have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care </a:t>
            </a:r>
            <a:r>
              <a:rPr lang="de-DE" sz="6600" dirty="0" err="1"/>
              <a:t>about</a:t>
            </a:r>
            <a:r>
              <a:rPr lang="de-AT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server-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600" dirty="0" err="1"/>
              <a:t>gets</a:t>
            </a:r>
            <a:r>
              <a:rPr lang="de-AT" sz="4600" dirty="0"/>
              <a:t> </a:t>
            </a:r>
            <a:r>
              <a:rPr lang="de-AT" sz="4600" dirty="0" err="1"/>
              <a:t>untrusted</a:t>
            </a:r>
            <a:r>
              <a:rPr lang="de-AT" sz="4600" dirty="0"/>
              <a:t> </a:t>
            </a:r>
            <a:r>
              <a:rPr lang="de-AT" sz="4600" dirty="0" err="1"/>
              <a:t>input</a:t>
            </a:r>
            <a:endParaRPr lang="de-AT" sz="66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browser</a:t>
            </a:r>
            <a:endParaRPr lang="de-AT" sz="6600" dirty="0"/>
          </a:p>
          <a:p>
            <a:pPr marL="0" indent="0" algn="ctr">
              <a:buNone/>
            </a:pPr>
            <a:r>
              <a:rPr lang="de-AT" sz="4600" dirty="0" err="1"/>
              <a:t>runs</a:t>
            </a:r>
            <a:r>
              <a:rPr lang="de-AT" sz="4600" dirty="0"/>
              <a:t> different </a:t>
            </a:r>
            <a:r>
              <a:rPr lang="de-AT" sz="4600" dirty="0" err="1"/>
              <a:t>applications</a:t>
            </a:r>
            <a:r>
              <a:rPr lang="de-AT" sz="4600" dirty="0"/>
              <a:t> at </a:t>
            </a:r>
            <a:r>
              <a:rPr lang="de-AT" sz="4600" dirty="0" err="1"/>
              <a:t>the</a:t>
            </a:r>
            <a:r>
              <a:rPr lang="de-AT" sz="4600" dirty="0"/>
              <a:t> same time</a:t>
            </a:r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client-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500" dirty="0" err="1"/>
              <a:t>runs</a:t>
            </a:r>
            <a:r>
              <a:rPr lang="de-AT" sz="4500" dirty="0"/>
              <a:t> in an </a:t>
            </a:r>
            <a:r>
              <a:rPr lang="de-AT" sz="4500" dirty="0" err="1"/>
              <a:t>untrusted</a:t>
            </a:r>
            <a:r>
              <a:rPr lang="de-AT" sz="4500" dirty="0"/>
              <a:t> </a:t>
            </a:r>
            <a:r>
              <a:rPr lang="de-AT" sz="4500" dirty="0" err="1"/>
              <a:t>environment</a:t>
            </a:r>
            <a:endParaRPr lang="de-AT" sz="45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the</a:t>
            </a:r>
            <a:r>
              <a:rPr lang="de-AT" sz="6600" dirty="0"/>
              <a:t> </a:t>
            </a:r>
            <a:r>
              <a:rPr lang="de-AT" sz="6600" dirty="0" err="1"/>
              <a:t>user</a:t>
            </a:r>
            <a:endParaRPr lang="de-AT" sz="6600" dirty="0"/>
          </a:p>
          <a:p>
            <a:pPr marL="0" indent="0" algn="ctr">
              <a:buNone/>
            </a:pPr>
            <a:r>
              <a:rPr lang="de-AT" sz="4500" dirty="0" err="1"/>
              <a:t>well</a:t>
            </a:r>
            <a:r>
              <a:rPr lang="de-AT" sz="4500" dirty="0"/>
              <a:t>... </a:t>
            </a:r>
            <a:r>
              <a:rPr lang="de-AT" sz="4500" dirty="0" err="1"/>
              <a:t>we</a:t>
            </a:r>
            <a:r>
              <a:rPr lang="de-AT" sz="4500" dirty="0"/>
              <a:t> all </a:t>
            </a:r>
            <a:r>
              <a:rPr lang="de-AT" sz="4500" dirty="0" err="1"/>
              <a:t>know</a:t>
            </a:r>
            <a:r>
              <a:rPr lang="de-AT" sz="4500" dirty="0"/>
              <a:t> </a:t>
            </a:r>
            <a:r>
              <a:rPr lang="de-AT" sz="4500" dirty="0" err="1"/>
              <a:t>them</a:t>
            </a:r>
            <a:r>
              <a:rPr lang="de-AT" sz="4500" dirty="0"/>
              <a:t>…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14710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5B01C-49B7-4AED-9B61-B963095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Conditions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B706F-5AA0-454A-813B-625B887D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551"/>
            <a:ext cx="10515600" cy="5118539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Grading</a:t>
            </a:r>
            <a:endParaRPr lang="de-DE" dirty="0"/>
          </a:p>
          <a:p>
            <a:pPr lvl="1"/>
            <a:r>
              <a:rPr lang="de-DE" dirty="0"/>
              <a:t>50% Lab</a:t>
            </a:r>
          </a:p>
          <a:p>
            <a:pPr lvl="2"/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  <a:p>
            <a:pPr lvl="1"/>
            <a:r>
              <a:rPr lang="de-DE" dirty="0"/>
              <a:t>50% Theory </a:t>
            </a:r>
          </a:p>
          <a:p>
            <a:pPr lvl="2"/>
            <a:r>
              <a:rPr lang="de-DE" dirty="0" err="1"/>
              <a:t>eCampus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  <a:p>
            <a:pPr lvl="2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of</a:t>
            </a:r>
            <a:r>
              <a:rPr lang="de-DE" dirty="0"/>
              <a:t> 50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positive grade</a:t>
            </a:r>
          </a:p>
          <a:p>
            <a:pPr lvl="2"/>
            <a:endParaRPr lang="de-DE" dirty="0"/>
          </a:p>
          <a:p>
            <a:r>
              <a:rPr lang="de-DE" dirty="0" err="1"/>
              <a:t>Attendance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on </a:t>
            </a:r>
            <a:r>
              <a:rPr lang="de-DE" dirty="0" err="1"/>
              <a:t>eCampus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Breaks</a:t>
            </a:r>
          </a:p>
          <a:p>
            <a:endParaRPr lang="de-DE" dirty="0"/>
          </a:p>
          <a:p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  <a:p>
            <a:r>
              <a:rPr lang="de-DE" dirty="0"/>
              <a:t>Recording</a:t>
            </a:r>
          </a:p>
          <a:p>
            <a:endParaRPr lang="de-DE" dirty="0"/>
          </a:p>
          <a:p>
            <a:r>
              <a:rPr lang="de-DE" dirty="0"/>
              <a:t>Material</a:t>
            </a:r>
          </a:p>
          <a:p>
            <a:pPr lvl="1"/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CC </a:t>
            </a:r>
            <a:r>
              <a:rPr lang="en-US" dirty="0"/>
              <a:t>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</a:t>
            </a:r>
            <a:endParaRPr lang="de-DE" dirty="0"/>
          </a:p>
          <a:p>
            <a:pPr lvl="1"/>
            <a:r>
              <a:rPr lang="de-AT" dirty="0"/>
              <a:t>https://creativecommons.org/licenses/by-sa/4.0/</a:t>
            </a:r>
          </a:p>
        </p:txBody>
      </p:sp>
    </p:spTree>
    <p:extLst>
      <p:ext uri="{BB962C8B-B14F-4D97-AF65-F5344CB8AC3E}">
        <p14:creationId xmlns:p14="http://schemas.microsoft.com/office/powerpoint/2010/main" val="287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2416-CA18-4164-8F51-5BFA39E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...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EE999-BBCD-47DA-AE42-74694E52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</a:t>
            </a:r>
            <a:r>
              <a:rPr lang="de-DE" err="1"/>
              <a:t>today</a:t>
            </a:r>
            <a:r>
              <a:rPr lang="de-DE"/>
              <a:t>‘s </a:t>
            </a:r>
            <a:r>
              <a:rPr lang="de-DE" dirty="0"/>
              <a:t>web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web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dirty="0"/>
              <a:t>…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en-US" dirty="0"/>
              <a:t>some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efficiently</a:t>
            </a:r>
            <a:r>
              <a:rPr lang="de-AT" dirty="0"/>
              <a:t> </a:t>
            </a:r>
            <a:r>
              <a:rPr lang="de-AT" dirty="0" err="1"/>
              <a:t>examine</a:t>
            </a:r>
            <a:r>
              <a:rPr lang="de-AT" dirty="0"/>
              <a:t> web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6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410983-EF31-4333-918D-230EE7DA625F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Any </a:t>
            </a:r>
            <a:r>
              <a:rPr lang="de-DE" sz="6600" dirty="0" err="1"/>
              <a:t>questions</a:t>
            </a:r>
            <a:r>
              <a:rPr lang="de-DE" sz="6600" dirty="0"/>
              <a:t> </a:t>
            </a:r>
            <a:r>
              <a:rPr lang="de-DE" sz="6600" dirty="0" err="1"/>
              <a:t>before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start</a:t>
            </a:r>
            <a:r>
              <a:rPr lang="de-DE" sz="660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6908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DD07A4-C61A-4DC0-8865-4CED484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whoami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256441-DBB1-4B58-BF74-D31157C4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Daniel Schwarz</a:t>
            </a:r>
          </a:p>
          <a:p>
            <a:pPr marL="0" indent="0">
              <a:buNone/>
            </a:pPr>
            <a:r>
              <a:rPr lang="de-DE" dirty="0"/>
              <a:t>lbschwarzd@fhstp.ac.at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Education: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Prof. </a:t>
            </a:r>
            <a:r>
              <a:rPr lang="de-AT" dirty="0" err="1"/>
              <a:t>Exp</a:t>
            </a:r>
            <a:r>
              <a:rPr lang="de-AT" dirty="0"/>
              <a:t>.: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Region Bucklige Welt - Home">
            <a:extLst>
              <a:ext uri="{FF2B5EF4-FFF2-40B4-BE49-F238E27FC236}">
                <a16:creationId xmlns:a16="http://schemas.microsoft.com/office/drawing/2014/main" id="{7C55E1F1-0E6B-4879-BFA3-5B86CD05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75" y="1638051"/>
            <a:ext cx="1292773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ederösterreichisches Wappen – Wikipedia">
            <a:extLst>
              <a:ext uri="{FF2B5EF4-FFF2-40B4-BE49-F238E27FC236}">
                <a16:creationId xmlns:a16="http://schemas.microsoft.com/office/drawing/2014/main" id="{CC72CAB9-A4C1-4782-ABDA-390F811B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63" y="1262903"/>
            <a:ext cx="365085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96C5C2-3816-41F7-9A95-F6B525C2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56" y="365125"/>
            <a:ext cx="620439" cy="80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D7BDE7-1700-41DB-BA26-A88BCBB5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610" y="1513071"/>
            <a:ext cx="805027" cy="8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L Wiener Neustadt - Posts | Facebook">
            <a:extLst>
              <a:ext uri="{FF2B5EF4-FFF2-40B4-BE49-F238E27FC236}">
                <a16:creationId xmlns:a16="http://schemas.microsoft.com/office/drawing/2014/main" id="{8CBF6689-C8AB-4E8F-9E97-BCA3B132D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 b="21655"/>
          <a:stretch/>
        </p:blipFill>
        <p:spPr bwMode="auto">
          <a:xfrm>
            <a:off x="3332273" y="3667125"/>
            <a:ext cx="1628611" cy="9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— Fachhochschule St. Pölten">
            <a:extLst>
              <a:ext uri="{FF2B5EF4-FFF2-40B4-BE49-F238E27FC236}">
                <a16:creationId xmlns:a16="http://schemas.microsoft.com/office/drawing/2014/main" id="{D7328EAA-D6B8-46D0-9D03-50A86CA6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53" y="3511167"/>
            <a:ext cx="1198180" cy="11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P Cloud Software | AI ERP Cloud Products for Enterprise | Infor">
            <a:extLst>
              <a:ext uri="{FF2B5EF4-FFF2-40B4-BE49-F238E27FC236}">
                <a16:creationId xmlns:a16="http://schemas.microsoft.com/office/drawing/2014/main" id="{9641EA71-6E31-4C88-982B-723B10CE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6" y="4958840"/>
            <a:ext cx="1867347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C Consult | Challenge Accepted">
            <a:extLst>
              <a:ext uri="{FF2B5EF4-FFF2-40B4-BE49-F238E27FC236}">
                <a16:creationId xmlns:a16="http://schemas.microsoft.com/office/drawing/2014/main" id="{488444C0-D533-473B-AB29-0A330BE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08" y="5272070"/>
            <a:ext cx="2445955" cy="6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137B24-E0F7-4D40-A3F9-558E9417E3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6356" y="4967120"/>
            <a:ext cx="1731430" cy="9877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CDD5F6A-3ED9-423C-A5A6-25EC702B0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354" y="5314110"/>
            <a:ext cx="1994619" cy="569891"/>
          </a:xfrm>
          <a:prstGeom prst="rect">
            <a:avLst/>
          </a:prstGeom>
        </p:spPr>
      </p:pic>
      <p:pic>
        <p:nvPicPr>
          <p:cNvPr id="1058" name="Picture 34" descr="CREST – Info Security Index">
            <a:extLst>
              <a:ext uri="{FF2B5EF4-FFF2-40B4-BE49-F238E27FC236}">
                <a16:creationId xmlns:a16="http://schemas.microsoft.com/office/drawing/2014/main" id="{B169B70F-1E93-404F-A69A-41FDCE56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16163" r="18580" b="17521"/>
          <a:stretch/>
        </p:blipFill>
        <p:spPr bwMode="auto">
          <a:xfrm>
            <a:off x="7276806" y="3247219"/>
            <a:ext cx="783708" cy="7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ritish Computer Society (BCS) Logo Download - AI - All Vector Logo">
            <a:extLst>
              <a:ext uri="{FF2B5EF4-FFF2-40B4-BE49-F238E27FC236}">
                <a16:creationId xmlns:a16="http://schemas.microsoft.com/office/drawing/2014/main" id="{C64BEBE6-BD6D-4F55-B8B7-D5DA4D1B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9" t="7120" r="30418" b="8734"/>
          <a:stretch/>
        </p:blipFill>
        <p:spPr bwMode="auto">
          <a:xfrm>
            <a:off x="6922716" y="4051861"/>
            <a:ext cx="708179" cy="8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usbildung zum IT-Sicherheitsbeauftragten / CISO (DGI®) in Berlin | Events  bei XING">
            <a:extLst>
              <a:ext uri="{FF2B5EF4-FFF2-40B4-BE49-F238E27FC236}">
                <a16:creationId xmlns:a16="http://schemas.microsoft.com/office/drawing/2014/main" id="{98CB1BB6-7BE3-4A7C-9DE5-2E437BE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1" r="63658" b="36109"/>
          <a:stretch/>
        </p:blipFill>
        <p:spPr bwMode="auto">
          <a:xfrm>
            <a:off x="7714803" y="4122387"/>
            <a:ext cx="886160" cy="6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AE67E8B-FBD4-4CDA-A806-EE0A0AC3F795}"/>
              </a:ext>
            </a:extLst>
          </p:cNvPr>
          <p:cNvGrpSpPr/>
          <p:nvPr/>
        </p:nvGrpSpPr>
        <p:grpSpPr>
          <a:xfrm>
            <a:off x="8166526" y="758114"/>
            <a:ext cx="482400" cy="467280"/>
            <a:chOff x="8166526" y="758114"/>
            <a:chExt cx="4824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14:cNvPr>
                <p14:cNvContentPartPr/>
                <p14:nvPr/>
              </p14:nvContentPartPr>
              <p14:xfrm>
                <a:off x="8192446" y="758114"/>
                <a:ext cx="456480" cy="4215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3446" y="749114"/>
                  <a:ext cx="474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14:cNvPr>
                <p14:cNvContentPartPr/>
                <p14:nvPr/>
              </p14:nvContentPartPr>
              <p14:xfrm>
                <a:off x="8166526" y="1043954"/>
                <a:ext cx="175680" cy="18144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7886" y="1034954"/>
                  <a:ext cx="193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14:cNvPr>
              <p14:cNvContentPartPr/>
              <p14:nvPr/>
            </p14:nvContentPartPr>
            <p14:xfrm>
              <a:off x="8552086" y="1229354"/>
              <a:ext cx="371880" cy="423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3086" y="1220354"/>
                <a:ext cx="389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14:cNvPr>
              <p14:cNvContentPartPr/>
              <p14:nvPr/>
            </p14:nvContentPartPr>
            <p14:xfrm>
              <a:off x="8791846" y="1206674"/>
              <a:ext cx="178920" cy="1735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83206" y="1198034"/>
                <a:ext cx="196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3A2883B-39BA-435C-9712-817E22F3DB57}"/>
              </a:ext>
            </a:extLst>
          </p:cNvPr>
          <p:cNvGrpSpPr/>
          <p:nvPr/>
        </p:nvGrpSpPr>
        <p:grpSpPr>
          <a:xfrm>
            <a:off x="9517246" y="803834"/>
            <a:ext cx="401040" cy="520920"/>
            <a:chOff x="9517246" y="803834"/>
            <a:chExt cx="4010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14:cNvPr>
                <p14:cNvContentPartPr/>
                <p14:nvPr/>
              </p14:nvContentPartPr>
              <p14:xfrm>
                <a:off x="9517246" y="803834"/>
                <a:ext cx="280080" cy="4975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8606" y="794834"/>
                  <a:ext cx="297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14:cNvPr>
                <p14:cNvContentPartPr/>
                <p14:nvPr/>
              </p14:nvContentPartPr>
              <p14:xfrm>
                <a:off x="9673846" y="1135394"/>
                <a:ext cx="244440" cy="189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4846" y="1126754"/>
                  <a:ext cx="262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7CD3DC9D-42E0-4144-8C33-61E6B027C564}"/>
              </a:ext>
            </a:extLst>
          </p:cNvPr>
          <p:cNvGrpSpPr/>
          <p:nvPr/>
        </p:nvGrpSpPr>
        <p:grpSpPr>
          <a:xfrm>
            <a:off x="9245806" y="1212074"/>
            <a:ext cx="291240" cy="292680"/>
            <a:chOff x="9245806" y="1212074"/>
            <a:chExt cx="2912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14:cNvPr>
                <p14:cNvContentPartPr/>
                <p14:nvPr/>
              </p14:nvContentPartPr>
              <p14:xfrm>
                <a:off x="9276766" y="1237994"/>
                <a:ext cx="260280" cy="266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8126" y="1229354"/>
                  <a:ext cx="27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14:cNvPr>
                <p14:cNvContentPartPr/>
                <p14:nvPr/>
              </p14:nvContentPartPr>
              <p14:xfrm>
                <a:off x="9245806" y="1212074"/>
                <a:ext cx="35280" cy="181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6806" y="1203434"/>
                  <a:ext cx="52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14:cNvPr>
                <p14:cNvContentPartPr/>
                <p14:nvPr/>
              </p14:nvContentPartPr>
              <p14:xfrm>
                <a:off x="9293686" y="1224674"/>
                <a:ext cx="131400" cy="705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4686" y="1215674"/>
                  <a:ext cx="14904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3098131" y="2634867"/>
            <a:ext cx="5995737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600" dirty="0"/>
              <a:t>Who </a:t>
            </a:r>
            <a:r>
              <a:rPr lang="de-DE" sz="6600" dirty="0" err="1"/>
              <a:t>are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346356F-9A71-42D7-A14C-E5BB86736B6F}"/>
              </a:ext>
            </a:extLst>
          </p:cNvPr>
          <p:cNvSpPr txBox="1">
            <a:spLocks/>
          </p:cNvSpPr>
          <p:nvPr/>
        </p:nvSpPr>
        <p:spPr>
          <a:xfrm>
            <a:off x="225972" y="302375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Hacking </a:t>
            </a:r>
            <a:r>
              <a:rPr lang="de-DE" sz="6600" dirty="0" err="1"/>
              <a:t>webapplications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illegal</a:t>
            </a:r>
            <a:br>
              <a:rPr lang="de-DE" sz="6600" dirty="0"/>
            </a:br>
            <a:br>
              <a:rPr lang="de-DE" sz="1500" dirty="0"/>
            </a:br>
            <a:r>
              <a:rPr lang="de-DE" sz="1500" dirty="0"/>
              <a:t>(https://www.oesterreich.gv.at/themen/bildung_und_neue_medien/internet_und_handy___sicher_durch_die_digitale_welt/3/Seite.1720213.html)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8759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AEE67B-14BA-4507-8941-6AD7FE1FD91B}"/>
              </a:ext>
            </a:extLst>
          </p:cNvPr>
          <p:cNvSpPr txBox="1">
            <a:spLocks/>
          </p:cNvSpPr>
          <p:nvPr/>
        </p:nvSpPr>
        <p:spPr>
          <a:xfrm>
            <a:off x="225972" y="3029005"/>
            <a:ext cx="11740055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100" dirty="0">
                <a:solidFill>
                  <a:srgbClr val="00FF00"/>
                </a:solidFill>
              </a:rPr>
              <a:t>But </a:t>
            </a:r>
            <a:r>
              <a:rPr lang="de-DE" sz="5100" dirty="0" err="1">
                <a:solidFill>
                  <a:srgbClr val="00FF00"/>
                </a:solidFill>
              </a:rPr>
              <a:t>it‘s</a:t>
            </a:r>
            <a:r>
              <a:rPr lang="de-DE" sz="5100" dirty="0">
                <a:solidFill>
                  <a:srgbClr val="00FF00"/>
                </a:solidFill>
              </a:rPr>
              <a:t> also </a:t>
            </a:r>
            <a:r>
              <a:rPr lang="de-DE" sz="5100" dirty="0" err="1">
                <a:solidFill>
                  <a:srgbClr val="00FF00"/>
                </a:solidFill>
              </a:rPr>
              <a:t>fun</a:t>
            </a:r>
            <a:r>
              <a:rPr lang="de-DE" sz="5100" dirty="0">
                <a:solidFill>
                  <a:srgbClr val="00FF00"/>
                </a:solidFill>
              </a:rPr>
              <a:t>!</a:t>
            </a:r>
            <a:endParaRPr lang="de-AT" sz="51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86B47F6E-162E-490F-8A16-F1C2B4988B9A}"/>
              </a:ext>
            </a:extLst>
          </p:cNvPr>
          <p:cNvSpPr txBox="1">
            <a:spLocks/>
          </p:cNvSpPr>
          <p:nvPr/>
        </p:nvSpPr>
        <p:spPr>
          <a:xfrm>
            <a:off x="225972" y="3071046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just </a:t>
            </a:r>
            <a:r>
              <a:rPr lang="de-DE" sz="6600" dirty="0" err="1"/>
              <a:t>become</a:t>
            </a:r>
            <a:r>
              <a:rPr lang="de-DE" sz="6600" dirty="0"/>
              <a:t> a </a:t>
            </a:r>
            <a:r>
              <a:rPr lang="de-DE" sz="6600" dirty="0" err="1"/>
              <a:t>whitehat</a:t>
            </a:r>
            <a:r>
              <a:rPr lang="de-DE" sz="6600" dirty="0"/>
              <a:t> and </a:t>
            </a:r>
            <a:r>
              <a:rPr lang="de-DE" sz="6600" dirty="0" err="1"/>
              <a:t>get</a:t>
            </a:r>
            <a:r>
              <a:rPr lang="de-DE" sz="6600" dirty="0"/>
              <a:t> </a:t>
            </a:r>
            <a:r>
              <a:rPr lang="de-DE" sz="6600" dirty="0" err="1"/>
              <a:t>legally</a:t>
            </a:r>
            <a:r>
              <a:rPr lang="de-DE" sz="6600" dirty="0"/>
              <a:t> </a:t>
            </a:r>
            <a:r>
              <a:rPr lang="de-DE" sz="6600" dirty="0" err="1"/>
              <a:t>paid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4459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and </a:t>
            </a:r>
            <a:r>
              <a:rPr lang="de-DE" sz="6600" dirty="0" err="1"/>
              <a:t>help</a:t>
            </a:r>
            <a:r>
              <a:rPr lang="de-DE" sz="6600" dirty="0"/>
              <a:t> </a:t>
            </a:r>
            <a:r>
              <a:rPr lang="de-DE" sz="6600" dirty="0" err="1"/>
              <a:t>making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internet</a:t>
            </a:r>
            <a:r>
              <a:rPr lang="de-DE" sz="6600" dirty="0"/>
              <a:t> a </a:t>
            </a:r>
            <a:r>
              <a:rPr lang="de-DE" sz="6600" dirty="0" err="1"/>
              <a:t>safer</a:t>
            </a:r>
            <a:r>
              <a:rPr lang="de-DE" sz="6600" dirty="0"/>
              <a:t> </a:t>
            </a:r>
            <a:r>
              <a:rPr lang="de-DE" sz="6600" dirty="0" err="1"/>
              <a:t>place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802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web (</a:t>
            </a:r>
            <a:r>
              <a:rPr lang="de-DE" sz="6600" dirty="0" err="1"/>
              <a:t>application</a:t>
            </a:r>
            <a:r>
              <a:rPr lang="de-DE" sz="6600" dirty="0"/>
              <a:t>) </a:t>
            </a:r>
            <a:r>
              <a:rPr lang="de-DE" sz="6600" dirty="0" err="1"/>
              <a:t>security</a:t>
            </a:r>
            <a:r>
              <a:rPr lang="de-DE" sz="6600" dirty="0"/>
              <a:t> </a:t>
            </a:r>
            <a:r>
              <a:rPr lang="de-DE" sz="6600" dirty="0" err="1"/>
              <a:t>important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0905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EE6C278-8D61-410D-8259-DC60A3DC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8" y="157656"/>
            <a:ext cx="11101044" cy="62326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592359-8A62-4E81-8F89-1BCD4E4AB097}"/>
              </a:ext>
            </a:extLst>
          </p:cNvPr>
          <p:cNvSpPr txBox="1"/>
          <p:nvPr/>
        </p:nvSpPr>
        <p:spPr>
          <a:xfrm>
            <a:off x="545478" y="6425606"/>
            <a:ext cx="111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Source: https://informationisbeautiful.net/visualizations/worlds-biggest-data-breaches-hacks/</a:t>
            </a:r>
          </a:p>
        </p:txBody>
      </p:sp>
    </p:spTree>
    <p:extLst>
      <p:ext uri="{BB962C8B-B14F-4D97-AF65-F5344CB8AC3E}">
        <p14:creationId xmlns:p14="http://schemas.microsoft.com/office/powerpoint/2010/main" val="5861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Office PowerPoint</Application>
  <PresentationFormat>Breitbild</PresentationFormat>
  <Paragraphs>107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Verdana</vt:lpstr>
      <vt:lpstr>Office</vt:lpstr>
      <vt:lpstr>Web (and) Application Security</vt:lpstr>
      <vt:lpstr>whoami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Rough Overview</vt:lpstr>
      <vt:lpstr>Overall Conditions</vt:lpstr>
      <vt:lpstr>After this course, you will be able to...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2021-02-18T10:12:26Z</dcterms:modified>
</cp:coreProperties>
</file>