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295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93917-ED5C-4168-BFA0-78ABC8350BC1}" v="96" dt="2020-11-18T15:04:14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893" autoAdjust="0"/>
  </p:normalViewPr>
  <p:slideViewPr>
    <p:cSldViewPr snapToGrid="0">
      <p:cViewPr varScale="1">
        <p:scale>
          <a:sx n="68" d="100"/>
          <a:sy n="68" d="100"/>
        </p:scale>
        <p:origin x="11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06.12.2020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06206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2020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E94840-8D6A-43EA-8886-B761F9A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48" y="864476"/>
            <a:ext cx="4727309" cy="49149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770E49-9BB6-4021-B4B0-8DF22E5E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164" y="757402"/>
            <a:ext cx="3232539" cy="51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Browser</a:t>
            </a:r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1"/>
            <a:ext cx="10515600" cy="5118539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/>
              <a:t>Recording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unter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634867"/>
            <a:ext cx="5995737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Breitbild</PresentationFormat>
  <Paragraphs>107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2020-12-06T10:41:28Z</dcterms:modified>
</cp:coreProperties>
</file>