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426" r:id="rId4"/>
    <p:sldId id="388" r:id="rId5"/>
    <p:sldId id="389" r:id="rId6"/>
    <p:sldId id="396" r:id="rId7"/>
    <p:sldId id="392" r:id="rId8"/>
    <p:sldId id="391" r:id="rId9"/>
    <p:sldId id="393" r:id="rId10"/>
    <p:sldId id="394" r:id="rId11"/>
    <p:sldId id="427" r:id="rId12"/>
    <p:sldId id="395" r:id="rId13"/>
    <p:sldId id="33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28F09-4064-41B4-AF45-ABB0BB6A2B9D}" v="133" dt="2020-11-23T20:53:54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77928F09-4064-41B4-AF45-ABB0BB6A2B9D}"/>
    <pc:docChg chg="undo custSel addSld delSld modSld sldOrd">
      <pc:chgData name="Daniel Schwarz" userId="5bb35bb8-905a-4742-88d9-33d9089732e7" providerId="ADAL" clId="{77928F09-4064-41B4-AF45-ABB0BB6A2B9D}" dt="2020-11-23T20:55:55.157" v="2483" actId="255"/>
      <pc:docMkLst>
        <pc:docMk/>
      </pc:docMkLst>
      <pc:sldChg chg="modSp mod">
        <pc:chgData name="Daniel Schwarz" userId="5bb35bb8-905a-4742-88d9-33d9089732e7" providerId="ADAL" clId="{77928F09-4064-41B4-AF45-ABB0BB6A2B9D}" dt="2020-11-23T18:02:07.767" v="40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77928F09-4064-41B4-AF45-ABB0BB6A2B9D}" dt="2020-11-15T22:24:52.806" v="10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77928F09-4064-41B4-AF45-ABB0BB6A2B9D}" dt="2020-11-23T18:02:07.767" v="40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77928F09-4064-41B4-AF45-ABB0BB6A2B9D}" dt="2020-11-15T22:25:06.702" v="15"/>
        <pc:sldMkLst>
          <pc:docMk/>
          <pc:sldMk cId="3230129895" sldId="305"/>
        </pc:sldMkLst>
        <pc:spChg chg="mod">
          <ac:chgData name="Daniel Schwarz" userId="5bb35bb8-905a-4742-88d9-33d9089732e7" providerId="ADAL" clId="{77928F09-4064-41B4-AF45-ABB0BB6A2B9D}" dt="2020-11-15T22:25:06.702" v="15"/>
          <ac:spMkLst>
            <pc:docMk/>
            <pc:sldMk cId="3230129895" sldId="30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77928F09-4064-41B4-AF45-ABB0BB6A2B9D}" dt="2020-11-23T18:55:46.309" v="2354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77928F09-4064-41B4-AF45-ABB0BB6A2B9D}" dt="2020-11-23T18:46:05.196" v="2024" actId="47"/>
        <pc:sldMkLst>
          <pc:docMk/>
          <pc:sldMk cId="1334360895" sldId="386"/>
        </pc:sldMkLst>
      </pc:sldChg>
      <pc:sldChg chg="modSp del mod modShow">
        <pc:chgData name="Daniel Schwarz" userId="5bb35bb8-905a-4742-88d9-33d9089732e7" providerId="ADAL" clId="{77928F09-4064-41B4-AF45-ABB0BB6A2B9D}" dt="2020-11-23T18:55:56.410" v="2355" actId="47"/>
        <pc:sldMkLst>
          <pc:docMk/>
          <pc:sldMk cId="1664992228" sldId="387"/>
        </pc:sldMkLst>
        <pc:spChg chg="mod">
          <ac:chgData name="Daniel Schwarz" userId="5bb35bb8-905a-4742-88d9-33d9089732e7" providerId="ADAL" clId="{77928F09-4064-41B4-AF45-ABB0BB6A2B9D}" dt="2020-11-15T22:32:16.448" v="370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addSp delSp modSp new mod modClrScheme chgLayout">
        <pc:chgData name="Daniel Schwarz" userId="5bb35bb8-905a-4742-88d9-33d9089732e7" providerId="ADAL" clId="{77928F09-4064-41B4-AF45-ABB0BB6A2B9D}" dt="2020-11-23T18:28:48.900" v="1666" actId="255"/>
        <pc:sldMkLst>
          <pc:docMk/>
          <pc:sldMk cId="1799064853" sldId="388"/>
        </pc:sldMkLst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2" creationId="{BD444D4A-1BBB-4119-AA77-FC6001B4A2F0}"/>
          </ac:spMkLst>
        </pc:spChg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3" creationId="{DFD74CFF-22B8-484D-BFA5-A9155FB48E7E}"/>
          </ac:spMkLst>
        </pc:spChg>
        <pc:graphicFrameChg chg="add mod modGraphic">
          <ac:chgData name="Daniel Schwarz" userId="5bb35bb8-905a-4742-88d9-33d9089732e7" providerId="ADAL" clId="{77928F09-4064-41B4-AF45-ABB0BB6A2B9D}" dt="2020-11-23T18:28:48.900" v="1666" actId="255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addSp modSp new mod">
        <pc:chgData name="Daniel Schwarz" userId="5bb35bb8-905a-4742-88d9-33d9089732e7" providerId="ADAL" clId="{77928F09-4064-41B4-AF45-ABB0BB6A2B9D}" dt="2020-11-23T18:26:44.872" v="1644" actId="14100"/>
        <pc:sldMkLst>
          <pc:docMk/>
          <pc:sldMk cId="1592927439" sldId="389"/>
        </pc:sldMkLst>
        <pc:graphicFrameChg chg="add mod modGraphic">
          <ac:chgData name="Daniel Schwarz" userId="5bb35bb8-905a-4742-88d9-33d9089732e7" providerId="ADAL" clId="{77928F09-4064-41B4-AF45-ABB0BB6A2B9D}" dt="2020-11-23T18:26:44.872" v="1644" actId="14100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54:53.346" v="2324" actId="47"/>
        <pc:sldMkLst>
          <pc:docMk/>
          <pc:sldMk cId="1970571313" sldId="390"/>
        </pc:sldMkLst>
        <pc:spChg chg="add mod">
          <ac:chgData name="Daniel Schwarz" userId="5bb35bb8-905a-4742-88d9-33d9089732e7" providerId="ADAL" clId="{77928F09-4064-41B4-AF45-ABB0BB6A2B9D}" dt="2020-11-23T18:46:26.685" v="2059" actId="14100"/>
          <ac:spMkLst>
            <pc:docMk/>
            <pc:sldMk cId="1970571313" sldId="390"/>
            <ac:spMk id="2" creationId="{7997CE16-39C3-4915-93F0-24CF73096545}"/>
          </ac:spMkLst>
        </pc:spChg>
        <pc:spChg chg="add mod">
          <ac:chgData name="Daniel Schwarz" userId="5bb35bb8-905a-4742-88d9-33d9089732e7" providerId="ADAL" clId="{77928F09-4064-41B4-AF45-ABB0BB6A2B9D}" dt="2020-11-23T18:49:28.248" v="2257" actId="27636"/>
          <ac:spMkLst>
            <pc:docMk/>
            <pc:sldMk cId="1970571313" sldId="390"/>
            <ac:spMk id="3" creationId="{766B84F8-B7FF-4FD1-99A2-05B4DC2F56C3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3:13.304" v="1876" actId="21"/>
          <ac:graphicFrameMkLst>
            <pc:docMk/>
            <pc:sldMk cId="1970571313" sldId="390"/>
            <ac:graphicFrameMk id="4" creationId="{7B88541E-29FB-40BD-9EE2-EF9F9390E164}"/>
          </ac:graphicFrameMkLst>
        </pc:graphicFrameChg>
        <pc:graphicFrameChg chg="add mod modGraphic">
          <ac:chgData name="Daniel Schwarz" userId="5bb35bb8-905a-4742-88d9-33d9089732e7" providerId="ADAL" clId="{77928F09-4064-41B4-AF45-ABB0BB6A2B9D}" dt="2020-11-23T18:50:27.628" v="2271" actId="207"/>
          <ac:graphicFrameMkLst>
            <pc:docMk/>
            <pc:sldMk cId="1970571313" sldId="390"/>
            <ac:graphicFrameMk id="5" creationId="{52CAD16A-D737-404B-AF77-4019911CCEA6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46:02.983" v="2023" actId="47"/>
        <pc:sldMkLst>
          <pc:docMk/>
          <pc:sldMk cId="1128999991" sldId="391"/>
        </pc:sldMkLst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2" creationId="{7015C589-CFE0-4227-8A69-D290F09DBBF7}"/>
          </ac:spMkLst>
        </pc:spChg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3" creationId="{603B706E-5794-4A2D-8DD3-A4933227FCE6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6:40.280" v="1957" actId="21"/>
          <ac:graphicFrameMkLst>
            <pc:docMk/>
            <pc:sldMk cId="1128999991" sldId="391"/>
            <ac:graphicFrameMk id="4" creationId="{F1EFF5B7-CF1E-47FD-B850-BA5E8616161E}"/>
          </ac:graphicFrameMkLst>
        </pc:graphicFrameChg>
      </pc:sldChg>
      <pc:sldChg chg="modSp add mod ord">
        <pc:chgData name="Daniel Schwarz" userId="5bb35bb8-905a-4742-88d9-33d9089732e7" providerId="ADAL" clId="{77928F09-4064-41B4-AF45-ABB0BB6A2B9D}" dt="2020-11-23T20:55:55.157" v="2483" actId="255"/>
        <pc:sldMkLst>
          <pc:docMk/>
          <pc:sldMk cId="2040877353" sldId="391"/>
        </pc:sldMkLst>
        <pc:spChg chg="mod">
          <ac:chgData name="Daniel Schwarz" userId="5bb35bb8-905a-4742-88d9-33d9089732e7" providerId="ADAL" clId="{77928F09-4064-41B4-AF45-ABB0BB6A2B9D}" dt="2020-11-23T20:55:55.157" v="2483" actId="255"/>
          <ac:spMkLst>
            <pc:docMk/>
            <pc:sldMk cId="2040877353" sldId="391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2:40.142" v="2293" actId="113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3:09.925" v="2457" actId="255"/>
        <pc:sldMkLst>
          <pc:docMk/>
          <pc:sldMk cId="1857057979" sldId="392"/>
        </pc:sldMkLst>
        <pc:spChg chg="mod">
          <ac:chgData name="Daniel Schwarz" userId="5bb35bb8-905a-4742-88d9-33d9089732e7" providerId="ADAL" clId="{77928F09-4064-41B4-AF45-ABB0BB6A2B9D}" dt="2020-11-23T20:53:09.925" v="2457" actId="255"/>
          <ac:spMkLst>
            <pc:docMk/>
            <pc:sldMk cId="1857057979" sldId="392"/>
            <ac:spMk id="3" creationId="{766B84F8-B7FF-4FD1-99A2-05B4DC2F56C3}"/>
          </ac:spMkLst>
        </pc:spChg>
      </pc:sldChg>
      <pc:sldChg chg="modSp add mod">
        <pc:chgData name="Daniel Schwarz" userId="5bb35bb8-905a-4742-88d9-33d9089732e7" providerId="ADAL" clId="{77928F09-4064-41B4-AF45-ABB0BB6A2B9D}" dt="2020-11-23T20:54:43.574" v="2471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77928F09-4064-41B4-AF45-ABB0BB6A2B9D}" dt="2020-11-23T20:54:43.574" v="2471" actId="20577"/>
          <ac:spMkLst>
            <pc:docMk/>
            <pc:sldMk cId="1259765289" sldId="393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47.325" v="2384" actId="20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5:01.165" v="2473" actId="20577"/>
        <pc:sldMkLst>
          <pc:docMk/>
          <pc:sldMk cId="65576367" sldId="394"/>
        </pc:sldMkLst>
        <pc:spChg chg="mod">
          <ac:chgData name="Daniel Schwarz" userId="5bb35bb8-905a-4742-88d9-33d9089732e7" providerId="ADAL" clId="{77928F09-4064-41B4-AF45-ABB0BB6A2B9D}" dt="2020-11-23T20:55:01.165" v="2473" actId="20577"/>
          <ac:spMkLst>
            <pc:docMk/>
            <pc:sldMk cId="65576367" sldId="394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54.941" v="2386" actId="113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addSp delSp modSp new mod modClrScheme chgLayout">
        <pc:chgData name="Daniel Schwarz" userId="5bb35bb8-905a-4742-88d9-33d9089732e7" providerId="ADAL" clId="{77928F09-4064-41B4-AF45-ABB0BB6A2B9D}" dt="2020-11-23T18:55:19.775" v="2353" actId="1076"/>
        <pc:sldMkLst>
          <pc:docMk/>
          <pc:sldMk cId="3480163629" sldId="395"/>
        </pc:sldMkLst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2" creationId="{80E3C828-7751-4A3E-B8D4-0508CDCD444B}"/>
          </ac:spMkLst>
        </pc:spChg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3" creationId="{D008C23E-3EA8-4069-B2F2-B1304341B14D}"/>
          </ac:spMkLst>
        </pc:spChg>
        <pc:spChg chg="add mod">
          <ac:chgData name="Daniel Schwarz" userId="5bb35bb8-905a-4742-88d9-33d9089732e7" providerId="ADAL" clId="{77928F09-4064-41B4-AF45-ABB0BB6A2B9D}" dt="2020-11-23T18:55:19.775" v="2353" actId="1076"/>
          <ac:spMkLst>
            <pc:docMk/>
            <pc:sldMk cId="3480163629" sldId="395"/>
            <ac:spMk id="4" creationId="{2202A682-C151-4FD0-9152-04F7EA02F1E0}"/>
          </ac:spMkLst>
        </pc:spChg>
      </pc:sldChg>
      <pc:sldChg chg="modSp add mod modAnim">
        <pc:chgData name="Daniel Schwarz" userId="5bb35bb8-905a-4742-88d9-33d9089732e7" providerId="ADAL" clId="{77928F09-4064-41B4-AF45-ABB0BB6A2B9D}" dt="2020-11-23T20:53:54.178" v="2460"/>
        <pc:sldMkLst>
          <pc:docMk/>
          <pc:sldMk cId="1617718516" sldId="396"/>
        </pc:sldMkLst>
        <pc:spChg chg="mod">
          <ac:chgData name="Daniel Schwarz" userId="5bb35bb8-905a-4742-88d9-33d9089732e7" providerId="ADAL" clId="{77928F09-4064-41B4-AF45-ABB0BB6A2B9D}" dt="2020-11-23T20:53:20.309" v="2459" actId="255"/>
          <ac:spMkLst>
            <pc:docMk/>
            <pc:sldMk cId="1617718516" sldId="396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7:46.882" v="2359" actId="20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delSp add mod delAnim">
        <pc:chgData name="Daniel Schwarz" userId="5bb35bb8-905a-4742-88d9-33d9089732e7" providerId="ADAL" clId="{77928F09-4064-41B4-AF45-ABB0BB6A2B9D}" dt="2020-11-23T19:04:15.844" v="2381" actId="478"/>
        <pc:sldMkLst>
          <pc:docMk/>
          <pc:sldMk cId="1023509386" sldId="426"/>
        </pc:sldMkLst>
        <pc:spChg chg="del">
          <ac:chgData name="Daniel Schwarz" userId="5bb35bb8-905a-4742-88d9-33d9089732e7" providerId="ADAL" clId="{77928F09-4064-41B4-AF45-ABB0BB6A2B9D}" dt="2020-11-23T19:04:12.634" v="2379" actId="478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77928F09-4064-41B4-AF45-ABB0BB6A2B9D}" dt="2020-11-23T19:04:15.844" v="2381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77928F09-4064-41B4-AF45-ABB0BB6A2B9D}" dt="2020-11-23T19:04:14.533" v="2380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add">
        <pc:chgData name="Daniel Schwarz" userId="5bb35bb8-905a-4742-88d9-33d9089732e7" providerId="ADAL" clId="{77928F09-4064-41B4-AF45-ABB0BB6A2B9D}" dt="2020-11-23T19:04:25.346" v="2382"/>
        <pc:sldMkLst>
          <pc:docMk/>
          <pc:sldMk cId="2497057865" sldId="427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302914E3-D14E-46F3-A4CF-17B355E7ACCB}"/>
    <pc:docChg chg="undo custSel addSld delSld modSld">
      <pc:chgData name="Daniel Schwarz" userId="5bb35bb8-905a-4742-88d9-33d9089732e7" providerId="ADAL" clId="{302914E3-D14E-46F3-A4CF-17B355E7ACCB}" dt="2020-11-15T22:23:20.718" v="243" actId="20577"/>
      <pc:docMkLst>
        <pc:docMk/>
      </pc:docMkLst>
      <pc:sldChg chg="modSp mod">
        <pc:chgData name="Daniel Schwarz" userId="5bb35bb8-905a-4742-88d9-33d9089732e7" providerId="ADAL" clId="{302914E3-D14E-46F3-A4CF-17B355E7ACCB}" dt="2020-11-15T22:21:38.239" v="2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15T22:21:38.239" v="2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">
        <pc:chgData name="Daniel Schwarz" userId="5bb35bb8-905a-4742-88d9-33d9089732e7" providerId="ADAL" clId="{302914E3-D14E-46F3-A4CF-17B355E7ACCB}" dt="2020-11-15T22:21:53.583" v="27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15T22:21:53.583" v="2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mod">
        <pc:chgData name="Daniel Schwarz" userId="5bb35bb8-905a-4742-88d9-33d9089732e7" providerId="ADAL" clId="{302914E3-D14E-46F3-A4CF-17B355E7ACCB}" dt="2020-11-15T22:23:20.718" v="243" actId="2057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15T22:23:20.718" v="243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del">
        <pc:chgData name="Daniel Schwarz" userId="5bb35bb8-905a-4742-88d9-33d9089732e7" providerId="ADAL" clId="{302914E3-D14E-46F3-A4CF-17B355E7ACCB}" dt="2020-11-15T22:21:26.785" v="9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23.11.2020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21.xml"/><Relationship Id="rId769" Type="http://schemas.openxmlformats.org/officeDocument/2006/relationships/customXml" Target="../ink/ink870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750.xml"/><Relationship Id="rId629" Type="http://schemas.openxmlformats.org/officeDocument/2006/relationships/customXml" Target="../ink/ink800.xml"/><Relationship Id="rId170" Type="http://schemas.openxmlformats.org/officeDocument/2006/relationships/customXml" Target="../ink/ink551.xml"/><Relationship Id="rId268" Type="http://schemas.openxmlformats.org/officeDocument/2006/relationships/customXml" Target="../ink/ink604.xml"/><Relationship Id="rId475" Type="http://schemas.openxmlformats.org/officeDocument/2006/relationships/customXml" Target="../ink/ink722.xml"/><Relationship Id="rId682" Type="http://schemas.openxmlformats.org/officeDocument/2006/relationships/image" Target="../media/image306.png"/><Relationship Id="rId32" Type="http://schemas.openxmlformats.org/officeDocument/2006/relationships/customXml" Target="../ink/ink467.xml"/><Relationship Id="rId128" Type="http://schemas.openxmlformats.org/officeDocument/2006/relationships/customXml" Target="../ink/ink530.xml"/><Relationship Id="rId335" Type="http://schemas.openxmlformats.org/officeDocument/2006/relationships/customXml" Target="../ink/ink652.xml"/><Relationship Id="rId542" Type="http://schemas.openxmlformats.org/officeDocument/2006/relationships/image" Target="../media/image237.png"/><Relationship Id="rId181" Type="http://schemas.openxmlformats.org/officeDocument/2006/relationships/customXml" Target="../ink/ink55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32.xml"/><Relationship Id="rId707" Type="http://schemas.openxmlformats.org/officeDocument/2006/relationships/customXml" Target="../ink/ink839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761.xml"/><Relationship Id="rId760" Type="http://schemas.openxmlformats.org/officeDocument/2006/relationships/image" Target="../media/image345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413" Type="http://schemas.openxmlformats.org/officeDocument/2006/relationships/customXml" Target="../ink/ink691.xml"/><Relationship Id="rId497" Type="http://schemas.openxmlformats.org/officeDocument/2006/relationships/customXml" Target="../ink/ink73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663.xml"/><Relationship Id="rId54" Type="http://schemas.openxmlformats.org/officeDocument/2006/relationships/customXml" Target="../ink/ink478.xml"/><Relationship Id="rId96" Type="http://schemas.openxmlformats.org/officeDocument/2006/relationships/customXml" Target="../ink/ink508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684.xml"/><Relationship Id="rId564" Type="http://schemas.openxmlformats.org/officeDocument/2006/relationships/customXml" Target="../ink/ink767.xml"/><Relationship Id="rId771" Type="http://schemas.openxmlformats.org/officeDocument/2006/relationships/customXml" Target="../ink/ink871.xml"/><Relationship Id="rId827" Type="http://schemas.openxmlformats.org/officeDocument/2006/relationships/customXml" Target="../ink/ink89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01.xml"/><Relationship Id="rId673" Type="http://schemas.openxmlformats.org/officeDocument/2006/relationships/customXml" Target="../ink/ink822.xml"/><Relationship Id="rId729" Type="http://schemas.openxmlformats.org/officeDocument/2006/relationships/customXml" Target="../ink/ink850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605.xml"/><Relationship Id="rId326" Type="http://schemas.openxmlformats.org/officeDocument/2006/relationships/image" Target="../media/image131.png"/><Relationship Id="rId533" Type="http://schemas.openxmlformats.org/officeDocument/2006/relationships/customXml" Target="../ink/ink751.xml"/><Relationship Id="rId65" Type="http://schemas.openxmlformats.org/officeDocument/2006/relationships/image" Target="../media/image32.png"/><Relationship Id="rId130" Type="http://schemas.openxmlformats.org/officeDocument/2006/relationships/customXml" Target="../ink/ink531.xml"/><Relationship Id="rId368" Type="http://schemas.openxmlformats.org/officeDocument/2006/relationships/image" Target="../media/image150.png"/><Relationship Id="rId575" Type="http://schemas.openxmlformats.org/officeDocument/2006/relationships/customXml" Target="../ink/ink77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52.xml"/><Relationship Id="rId228" Type="http://schemas.openxmlformats.org/officeDocument/2006/relationships/customXml" Target="../ink/ink584.xml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53.xml"/><Relationship Id="rId502" Type="http://schemas.openxmlformats.org/officeDocument/2006/relationships/image" Target="../media/image217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5.png"/><Relationship Id="rId379" Type="http://schemas.openxmlformats.org/officeDocument/2006/relationships/customXml" Target="../ink/ink67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861.xml"/><Relationship Id="rId793" Type="http://schemas.openxmlformats.org/officeDocument/2006/relationships/customXml" Target="../ink/ink882.xml"/><Relationship Id="rId807" Type="http://schemas.openxmlformats.org/officeDocument/2006/relationships/customXml" Target="../ink/ink889.xml"/><Relationship Id="rId7" Type="http://schemas.openxmlformats.org/officeDocument/2006/relationships/image" Target="../media/image3.png"/><Relationship Id="rId183" Type="http://schemas.openxmlformats.org/officeDocument/2006/relationships/customXml" Target="../ink/ink56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791.xml"/><Relationship Id="rId653" Type="http://schemas.openxmlformats.org/officeDocument/2006/relationships/customXml" Target="../ink/ink812.xml"/><Relationship Id="rId250" Type="http://schemas.openxmlformats.org/officeDocument/2006/relationships/customXml" Target="../ink/ink595.xml"/><Relationship Id="rId292" Type="http://schemas.openxmlformats.org/officeDocument/2006/relationships/customXml" Target="../ink/ink616.xml"/><Relationship Id="rId306" Type="http://schemas.openxmlformats.org/officeDocument/2006/relationships/customXml" Target="../ink/ink627.xml"/><Relationship Id="rId488" Type="http://schemas.openxmlformats.org/officeDocument/2006/relationships/image" Target="../media/image210.png"/><Relationship Id="rId695" Type="http://schemas.openxmlformats.org/officeDocument/2006/relationships/customXml" Target="../ink/ink833.xml"/><Relationship Id="rId709" Type="http://schemas.openxmlformats.org/officeDocument/2006/relationships/customXml" Target="../ink/ink840.xml"/><Relationship Id="rId45" Type="http://schemas.openxmlformats.org/officeDocument/2006/relationships/image" Target="../media/image22.png"/><Relationship Id="rId87" Type="http://schemas.openxmlformats.org/officeDocument/2006/relationships/customXml" Target="../ink/ink499.xml"/><Relationship Id="rId110" Type="http://schemas.openxmlformats.org/officeDocument/2006/relationships/customXml" Target="../ink/ink521.xml"/><Relationship Id="rId348" Type="http://schemas.openxmlformats.org/officeDocument/2006/relationships/image" Target="../media/image140.png"/><Relationship Id="rId513" Type="http://schemas.openxmlformats.org/officeDocument/2006/relationships/customXml" Target="../ink/ink741.xml"/><Relationship Id="rId555" Type="http://schemas.openxmlformats.org/officeDocument/2006/relationships/customXml" Target="../ink/ink762.xml"/><Relationship Id="rId597" Type="http://schemas.openxmlformats.org/officeDocument/2006/relationships/customXml" Target="../ink/ink78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42.xml"/><Relationship Id="rId194" Type="http://schemas.openxmlformats.org/officeDocument/2006/relationships/customXml" Target="../ink/ink567.xml"/><Relationship Id="rId208" Type="http://schemas.openxmlformats.org/officeDocument/2006/relationships/customXml" Target="../ink/ink574.xml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34.xml"/><Relationship Id="rId664" Type="http://schemas.openxmlformats.org/officeDocument/2006/relationships/image" Target="../media/image2971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38.xml"/><Relationship Id="rId359" Type="http://schemas.openxmlformats.org/officeDocument/2006/relationships/customXml" Target="../ink/ink664.xml"/><Relationship Id="rId524" Type="http://schemas.openxmlformats.org/officeDocument/2006/relationships/image" Target="../media/image228.png"/><Relationship Id="rId566" Type="http://schemas.openxmlformats.org/officeDocument/2006/relationships/customXml" Target="../ink/ink768.xml"/><Relationship Id="rId731" Type="http://schemas.openxmlformats.org/officeDocument/2006/relationships/customXml" Target="../ink/ink851.xml"/><Relationship Id="rId773" Type="http://schemas.openxmlformats.org/officeDocument/2006/relationships/customXml" Target="../ink/ink872.xml"/><Relationship Id="rId98" Type="http://schemas.openxmlformats.org/officeDocument/2006/relationships/customXml" Target="../ink/ink510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02.xml"/><Relationship Id="rId829" Type="http://schemas.openxmlformats.org/officeDocument/2006/relationships/customXml" Target="../ink/ink900.xml"/><Relationship Id="rId230" Type="http://schemas.openxmlformats.org/officeDocument/2006/relationships/customXml" Target="../ink/ink585.xml"/><Relationship Id="rId468" Type="http://schemas.openxmlformats.org/officeDocument/2006/relationships/image" Target="../media/image200.png"/><Relationship Id="rId675" Type="http://schemas.openxmlformats.org/officeDocument/2006/relationships/customXml" Target="../ink/ink82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606.xml"/><Relationship Id="rId328" Type="http://schemas.openxmlformats.org/officeDocument/2006/relationships/image" Target="../media/image132.png"/><Relationship Id="rId535" Type="http://schemas.openxmlformats.org/officeDocument/2006/relationships/customXml" Target="../ink/ink752.xml"/><Relationship Id="rId577" Type="http://schemas.openxmlformats.org/officeDocument/2006/relationships/customXml" Target="../ink/ink77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32.xml"/><Relationship Id="rId174" Type="http://schemas.openxmlformats.org/officeDocument/2006/relationships/customXml" Target="../ink/ink553.xml"/><Relationship Id="rId381" Type="http://schemas.openxmlformats.org/officeDocument/2006/relationships/customXml" Target="../ink/ink67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469.xml"/><Relationship Id="rId283" Type="http://schemas.openxmlformats.org/officeDocument/2006/relationships/image" Target="../media/image122.png"/><Relationship Id="rId339" Type="http://schemas.openxmlformats.org/officeDocument/2006/relationships/customXml" Target="../ink/ink65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41.xml"/><Relationship Id="rId753" Type="http://schemas.openxmlformats.org/officeDocument/2006/relationships/customXml" Target="../ink/ink862.xml"/><Relationship Id="rId78" Type="http://schemas.openxmlformats.org/officeDocument/2006/relationships/customXml" Target="../ink/ink490.xml"/><Relationship Id="rId101" Type="http://schemas.openxmlformats.org/officeDocument/2006/relationships/customXml" Target="../ink/ink513.xml"/><Relationship Id="rId143" Type="http://schemas.openxmlformats.org/officeDocument/2006/relationships/image" Target="../media/image56.png"/><Relationship Id="rId185" Type="http://schemas.openxmlformats.org/officeDocument/2006/relationships/customXml" Target="../ink/ink56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883.xml"/><Relationship Id="rId809" Type="http://schemas.openxmlformats.org/officeDocument/2006/relationships/customXml" Target="../ink/ink890.xml"/><Relationship Id="rId9" Type="http://schemas.openxmlformats.org/officeDocument/2006/relationships/image" Target="../media/image4.png"/><Relationship Id="rId210" Type="http://schemas.openxmlformats.org/officeDocument/2006/relationships/customXml" Target="../ink/ink57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792.xml"/><Relationship Id="rId655" Type="http://schemas.openxmlformats.org/officeDocument/2006/relationships/customXml" Target="../ink/ink813.xml"/><Relationship Id="rId697" Type="http://schemas.openxmlformats.org/officeDocument/2006/relationships/customXml" Target="../ink/ink834.xml"/><Relationship Id="rId820" Type="http://schemas.openxmlformats.org/officeDocument/2006/relationships/image" Target="../media/image375.png"/><Relationship Id="rId252" Type="http://schemas.openxmlformats.org/officeDocument/2006/relationships/customXml" Target="../ink/ink596.xml"/><Relationship Id="rId294" Type="http://schemas.openxmlformats.org/officeDocument/2006/relationships/customXml" Target="../ink/ink617.xml"/><Relationship Id="rId308" Type="http://schemas.openxmlformats.org/officeDocument/2006/relationships/customXml" Target="../ink/ink629.xml"/><Relationship Id="rId515" Type="http://schemas.openxmlformats.org/officeDocument/2006/relationships/customXml" Target="../ink/ink742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1.xml"/><Relationship Id="rId112" Type="http://schemas.openxmlformats.org/officeDocument/2006/relationships/customXml" Target="../ink/ink522.xml"/><Relationship Id="rId154" Type="http://schemas.openxmlformats.org/officeDocument/2006/relationships/customXml" Target="../ink/ink543.xml"/><Relationship Id="rId361" Type="http://schemas.openxmlformats.org/officeDocument/2006/relationships/customXml" Target="../ink/ink665.xml"/><Relationship Id="rId557" Type="http://schemas.openxmlformats.org/officeDocument/2006/relationships/customXml" Target="../ink/ink763.xml"/><Relationship Id="rId599" Type="http://schemas.openxmlformats.org/officeDocument/2006/relationships/customXml" Target="../ink/ink785.xml"/><Relationship Id="rId764" Type="http://schemas.openxmlformats.org/officeDocument/2006/relationships/image" Target="../media/image347.png"/><Relationship Id="rId196" Type="http://schemas.openxmlformats.org/officeDocument/2006/relationships/customXml" Target="../ink/ink568.xml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01.xml"/><Relationship Id="rId16" Type="http://schemas.openxmlformats.org/officeDocument/2006/relationships/customXml" Target="../ink/ink459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4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480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769.xml"/><Relationship Id="rId733" Type="http://schemas.openxmlformats.org/officeDocument/2006/relationships/customXml" Target="../ink/ink852.xml"/><Relationship Id="rId775" Type="http://schemas.openxmlformats.org/officeDocument/2006/relationships/customXml" Target="../ink/ink873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03.xml"/><Relationship Id="rId677" Type="http://schemas.openxmlformats.org/officeDocument/2006/relationships/customXml" Target="../ink/ink824.xml"/><Relationship Id="rId800" Type="http://schemas.openxmlformats.org/officeDocument/2006/relationships/image" Target="../media/image365.png"/><Relationship Id="rId232" Type="http://schemas.openxmlformats.org/officeDocument/2006/relationships/customXml" Target="../ink/ink586.xml"/><Relationship Id="rId274" Type="http://schemas.openxmlformats.org/officeDocument/2006/relationships/customXml" Target="../ink/ink607.xml"/><Relationship Id="rId481" Type="http://schemas.openxmlformats.org/officeDocument/2006/relationships/customXml" Target="../ink/ink725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533.xml"/><Relationship Id="rId537" Type="http://schemas.openxmlformats.org/officeDocument/2006/relationships/customXml" Target="../ink/ink753.xml"/><Relationship Id="rId579" Type="http://schemas.openxmlformats.org/officeDocument/2006/relationships/customXml" Target="../ink/ink77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92.xml"/><Relationship Id="rId176" Type="http://schemas.openxmlformats.org/officeDocument/2006/relationships/customXml" Target="../ink/ink554.xml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891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470.xml"/><Relationship Id="rId103" Type="http://schemas.openxmlformats.org/officeDocument/2006/relationships/customXml" Target="../ink/ink515.xml"/><Relationship Id="rId310" Type="http://schemas.openxmlformats.org/officeDocument/2006/relationships/customXml" Target="../ink/ink63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42.xml"/><Relationship Id="rId755" Type="http://schemas.openxmlformats.org/officeDocument/2006/relationships/customXml" Target="../ink/ink863.xml"/><Relationship Id="rId797" Type="http://schemas.openxmlformats.org/officeDocument/2006/relationships/customXml" Target="../ink/ink884.xml"/><Relationship Id="rId91" Type="http://schemas.openxmlformats.org/officeDocument/2006/relationships/customXml" Target="../ink/ink503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793.xml"/><Relationship Id="rId822" Type="http://schemas.openxmlformats.org/officeDocument/2006/relationships/image" Target="../media/image376.png"/><Relationship Id="rId212" Type="http://schemas.openxmlformats.org/officeDocument/2006/relationships/customXml" Target="../ink/ink576.xml"/><Relationship Id="rId254" Type="http://schemas.openxmlformats.org/officeDocument/2006/relationships/customXml" Target="../ink/ink597.xml"/><Relationship Id="rId657" Type="http://schemas.openxmlformats.org/officeDocument/2006/relationships/customXml" Target="../ink/ink814.xml"/><Relationship Id="rId699" Type="http://schemas.openxmlformats.org/officeDocument/2006/relationships/customXml" Target="../ink/ink835.xml"/><Relationship Id="rId49" Type="http://schemas.openxmlformats.org/officeDocument/2006/relationships/image" Target="../media/image24.png"/><Relationship Id="rId114" Type="http://schemas.openxmlformats.org/officeDocument/2006/relationships/customXml" Target="../ink/ink523.xml"/><Relationship Id="rId296" Type="http://schemas.openxmlformats.org/officeDocument/2006/relationships/customXml" Target="../ink/ink618.xml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481.xml"/><Relationship Id="rId156" Type="http://schemas.openxmlformats.org/officeDocument/2006/relationships/customXml" Target="../ink/ink544.xml"/><Relationship Id="rId198" Type="http://schemas.openxmlformats.org/officeDocument/2006/relationships/customXml" Target="../ink/ink569.xml"/><Relationship Id="rId321" Type="http://schemas.openxmlformats.org/officeDocument/2006/relationships/customXml" Target="../ink/ink642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02.xml"/><Relationship Id="rId18" Type="http://schemas.openxmlformats.org/officeDocument/2006/relationships/customXml" Target="../ink/ink46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53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49.xml"/><Relationship Id="rId374" Type="http://schemas.openxmlformats.org/officeDocument/2006/relationships/image" Target="../media/image153.png"/><Relationship Id="rId581" Type="http://schemas.openxmlformats.org/officeDocument/2006/relationships/customXml" Target="../ink/ink776.xml"/><Relationship Id="rId777" Type="http://schemas.openxmlformats.org/officeDocument/2006/relationships/customXml" Target="../ink/ink874.xml"/><Relationship Id="rId71" Type="http://schemas.openxmlformats.org/officeDocument/2006/relationships/image" Target="../media/image35.png"/><Relationship Id="rId234" Type="http://schemas.openxmlformats.org/officeDocument/2006/relationships/customXml" Target="../ink/ink587.xml"/><Relationship Id="rId637" Type="http://schemas.openxmlformats.org/officeDocument/2006/relationships/customXml" Target="../ink/ink804.xml"/><Relationship Id="rId679" Type="http://schemas.openxmlformats.org/officeDocument/2006/relationships/customXml" Target="../ink/ink825.xml"/><Relationship Id="rId802" Type="http://schemas.openxmlformats.org/officeDocument/2006/relationships/image" Target="../media/image366.png"/><Relationship Id="rId2" Type="http://schemas.openxmlformats.org/officeDocument/2006/relationships/customXml" Target="../ink/ink452.xml"/><Relationship Id="rId29" Type="http://schemas.openxmlformats.org/officeDocument/2006/relationships/image" Target="../media/image14.png"/><Relationship Id="rId276" Type="http://schemas.openxmlformats.org/officeDocument/2006/relationships/customXml" Target="../ink/ink608.xml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539" Type="http://schemas.openxmlformats.org/officeDocument/2006/relationships/customXml" Target="../ink/ink75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471.xml"/><Relationship Id="rId136" Type="http://schemas.openxmlformats.org/officeDocument/2006/relationships/customXml" Target="../ink/ink534.xml"/><Relationship Id="rId178" Type="http://schemas.openxmlformats.org/officeDocument/2006/relationships/customXml" Target="../ink/ink555.xml"/><Relationship Id="rId301" Type="http://schemas.openxmlformats.org/officeDocument/2006/relationships/customXml" Target="../ink/ink622.xml"/><Relationship Id="rId343" Type="http://schemas.openxmlformats.org/officeDocument/2006/relationships/customXml" Target="../ink/ink65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94.xml"/><Relationship Id="rId203" Type="http://schemas.openxmlformats.org/officeDocument/2006/relationships/image" Target="../media/image82.png"/><Relationship Id="rId385" Type="http://schemas.openxmlformats.org/officeDocument/2006/relationships/customXml" Target="../ink/ink67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89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43.xml"/><Relationship Id="rId105" Type="http://schemas.openxmlformats.org/officeDocument/2006/relationships/customXml" Target="../ink/ink517.xml"/><Relationship Id="rId147" Type="http://schemas.openxmlformats.org/officeDocument/2006/relationships/image" Target="../media/image58.png"/><Relationship Id="rId312" Type="http://schemas.openxmlformats.org/officeDocument/2006/relationships/customXml" Target="../ink/ink633.xml"/><Relationship Id="rId354" Type="http://schemas.openxmlformats.org/officeDocument/2006/relationships/image" Target="../media/image143.png"/><Relationship Id="rId757" Type="http://schemas.openxmlformats.org/officeDocument/2006/relationships/customXml" Target="../ink/ink864.xml"/><Relationship Id="rId799" Type="http://schemas.openxmlformats.org/officeDocument/2006/relationships/customXml" Target="../ink/ink885.xml"/><Relationship Id="rId51" Type="http://schemas.openxmlformats.org/officeDocument/2006/relationships/image" Target="../media/image25.png"/><Relationship Id="rId93" Type="http://schemas.openxmlformats.org/officeDocument/2006/relationships/customXml" Target="../ink/ink505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794.xml"/><Relationship Id="rId659" Type="http://schemas.openxmlformats.org/officeDocument/2006/relationships/customXml" Target="../ink/ink815.xml"/><Relationship Id="rId824" Type="http://schemas.openxmlformats.org/officeDocument/2006/relationships/image" Target="../media/image377.png"/><Relationship Id="rId214" Type="http://schemas.openxmlformats.org/officeDocument/2006/relationships/customXml" Target="../ink/ink577.xml"/><Relationship Id="rId256" Type="http://schemas.openxmlformats.org/officeDocument/2006/relationships/customXml" Target="../ink/ink598.xml"/><Relationship Id="rId298" Type="http://schemas.openxmlformats.org/officeDocument/2006/relationships/customXml" Target="../ink/ink619.xml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670" Type="http://schemas.openxmlformats.org/officeDocument/2006/relationships/image" Target="../media/image300.png"/><Relationship Id="rId116" Type="http://schemas.openxmlformats.org/officeDocument/2006/relationships/customXml" Target="../ink/ink524.xml"/><Relationship Id="rId158" Type="http://schemas.openxmlformats.org/officeDocument/2006/relationships/customXml" Target="../ink/ink545.xml"/><Relationship Id="rId323" Type="http://schemas.openxmlformats.org/officeDocument/2006/relationships/customXml" Target="../ink/ink64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6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26.xml"/><Relationship Id="rId737" Type="http://schemas.openxmlformats.org/officeDocument/2006/relationships/customXml" Target="../ink/ink854.xml"/><Relationship Id="rId779" Type="http://schemas.openxmlformats.org/officeDocument/2006/relationships/customXml" Target="../ink/ink875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51.xml"/><Relationship Id="rId376" Type="http://schemas.openxmlformats.org/officeDocument/2006/relationships/image" Target="../media/image154.png"/><Relationship Id="rId541" Type="http://schemas.openxmlformats.org/officeDocument/2006/relationships/customXml" Target="../ink/ink755.xml"/><Relationship Id="rId583" Type="http://schemas.openxmlformats.org/officeDocument/2006/relationships/customXml" Target="../ink/ink777.xml"/><Relationship Id="rId639" Type="http://schemas.openxmlformats.org/officeDocument/2006/relationships/customXml" Target="../ink/ink80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53.xml"/><Relationship Id="rId180" Type="http://schemas.openxmlformats.org/officeDocument/2006/relationships/customXml" Target="../ink/ink557.xml"/><Relationship Id="rId236" Type="http://schemas.openxmlformats.org/officeDocument/2006/relationships/customXml" Target="../ink/ink588.xml"/><Relationship Id="rId278" Type="http://schemas.openxmlformats.org/officeDocument/2006/relationships/customXml" Target="../ink/ink609.xml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650" Type="http://schemas.openxmlformats.org/officeDocument/2006/relationships/image" Target="../media/image290.png"/><Relationship Id="rId303" Type="http://schemas.openxmlformats.org/officeDocument/2006/relationships/customXml" Target="../ink/ink624.xml"/><Relationship Id="rId485" Type="http://schemas.openxmlformats.org/officeDocument/2006/relationships/customXml" Target="../ink/ink72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472.xml"/><Relationship Id="rId84" Type="http://schemas.openxmlformats.org/officeDocument/2006/relationships/customXml" Target="../ink/ink496.xml"/><Relationship Id="rId138" Type="http://schemas.openxmlformats.org/officeDocument/2006/relationships/customXml" Target="../ink/ink535.xml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893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19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16.xml"/><Relationship Id="rId717" Type="http://schemas.openxmlformats.org/officeDocument/2006/relationships/customXml" Target="../ink/ink844.xml"/><Relationship Id="rId759" Type="http://schemas.openxmlformats.org/officeDocument/2006/relationships/customXml" Target="../ink/ink86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63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45.xml"/><Relationship Id="rId563" Type="http://schemas.openxmlformats.org/officeDocument/2006/relationships/image" Target="../media/image247.png"/><Relationship Id="rId619" Type="http://schemas.openxmlformats.org/officeDocument/2006/relationships/customXml" Target="../ink/ink795.xml"/><Relationship Id="rId770" Type="http://schemas.openxmlformats.org/officeDocument/2006/relationships/image" Target="../media/image3501.png"/><Relationship Id="rId95" Type="http://schemas.openxmlformats.org/officeDocument/2006/relationships/customXml" Target="../ink/ink507.xml"/><Relationship Id="rId160" Type="http://schemas.openxmlformats.org/officeDocument/2006/relationships/customXml" Target="../ink/ink546.xml"/><Relationship Id="rId216" Type="http://schemas.openxmlformats.org/officeDocument/2006/relationships/customXml" Target="../ink/ink578.xml"/><Relationship Id="rId423" Type="http://schemas.openxmlformats.org/officeDocument/2006/relationships/customXml" Target="../ink/ink696.xml"/><Relationship Id="rId826" Type="http://schemas.openxmlformats.org/officeDocument/2006/relationships/image" Target="../media/image378.png"/><Relationship Id="rId258" Type="http://schemas.openxmlformats.org/officeDocument/2006/relationships/customXml" Target="../ink/ink599.xml"/><Relationship Id="rId465" Type="http://schemas.openxmlformats.org/officeDocument/2006/relationships/customXml" Target="../ink/ink71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25.xml"/><Relationship Id="rId325" Type="http://schemas.openxmlformats.org/officeDocument/2006/relationships/customXml" Target="../ink/ink645.xml"/><Relationship Id="rId367" Type="http://schemas.openxmlformats.org/officeDocument/2006/relationships/customXml" Target="../ink/ink66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87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06.xml"/><Relationship Id="rId683" Type="http://schemas.openxmlformats.org/officeDocument/2006/relationships/customXml" Target="../ink/ink827.xml"/><Relationship Id="rId739" Type="http://schemas.openxmlformats.org/officeDocument/2006/relationships/customXml" Target="../ink/ink855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610.xml"/><Relationship Id="rId336" Type="http://schemas.openxmlformats.org/officeDocument/2006/relationships/image" Target="../media/image134.png"/><Relationship Id="rId501" Type="http://schemas.openxmlformats.org/officeDocument/2006/relationships/customXml" Target="../ink/ink735.xml"/><Relationship Id="rId543" Type="http://schemas.openxmlformats.org/officeDocument/2006/relationships/customXml" Target="../ink/ink756.xml"/><Relationship Id="rId75" Type="http://schemas.openxmlformats.org/officeDocument/2006/relationships/image" Target="../media/image37.png"/><Relationship Id="rId140" Type="http://schemas.openxmlformats.org/officeDocument/2006/relationships/customXml" Target="../ink/ink536.xml"/><Relationship Id="rId182" Type="http://schemas.openxmlformats.org/officeDocument/2006/relationships/customXml" Target="../ink/ink559.xml"/><Relationship Id="rId378" Type="http://schemas.openxmlformats.org/officeDocument/2006/relationships/image" Target="../media/image155.png"/><Relationship Id="rId403" Type="http://schemas.openxmlformats.org/officeDocument/2006/relationships/customXml" Target="../ink/ink686.xml"/><Relationship Id="rId585" Type="http://schemas.openxmlformats.org/officeDocument/2006/relationships/customXml" Target="../ink/ink77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54.xml"/><Relationship Id="rId238" Type="http://schemas.openxmlformats.org/officeDocument/2006/relationships/customXml" Target="../ink/ink589.xml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26.xml"/><Relationship Id="rId347" Type="http://schemas.openxmlformats.org/officeDocument/2006/relationships/customXml" Target="../ink/ink658.xml"/><Relationship Id="rId512" Type="http://schemas.openxmlformats.org/officeDocument/2006/relationships/image" Target="../media/image222.png"/><Relationship Id="rId44" Type="http://schemas.openxmlformats.org/officeDocument/2006/relationships/customXml" Target="../ink/ink473.xml"/><Relationship Id="rId86" Type="http://schemas.openxmlformats.org/officeDocument/2006/relationships/customXml" Target="../ink/ink498.xml"/><Relationship Id="rId151" Type="http://schemas.openxmlformats.org/officeDocument/2006/relationships/image" Target="../media/image60.png"/><Relationship Id="rId389" Type="http://schemas.openxmlformats.org/officeDocument/2006/relationships/customXml" Target="../ink/ink67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866.xml"/><Relationship Id="rId817" Type="http://schemas.openxmlformats.org/officeDocument/2006/relationships/customXml" Target="../ink/ink894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796.xml"/><Relationship Id="rId663" Type="http://schemas.openxmlformats.org/officeDocument/2006/relationships/customXml" Target="../ink/ink817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600.xml"/><Relationship Id="rId316" Type="http://schemas.openxmlformats.org/officeDocument/2006/relationships/customXml" Target="../ink/ink637.xml"/><Relationship Id="rId523" Type="http://schemas.openxmlformats.org/officeDocument/2006/relationships/customXml" Target="../ink/ink746.xml"/><Relationship Id="rId719" Type="http://schemas.openxmlformats.org/officeDocument/2006/relationships/customXml" Target="../ink/ink845.xml"/><Relationship Id="rId55" Type="http://schemas.openxmlformats.org/officeDocument/2006/relationships/image" Target="../media/image27.png"/><Relationship Id="rId97" Type="http://schemas.openxmlformats.org/officeDocument/2006/relationships/customXml" Target="../ink/ink509.xml"/><Relationship Id="rId120" Type="http://schemas.openxmlformats.org/officeDocument/2006/relationships/customXml" Target="../ink/ink52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47.xml"/><Relationship Id="rId218" Type="http://schemas.openxmlformats.org/officeDocument/2006/relationships/customXml" Target="../ink/ink579.xml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0.png"/><Relationship Id="rId327" Type="http://schemas.openxmlformats.org/officeDocument/2006/relationships/customXml" Target="../ink/ink646.xml"/><Relationship Id="rId369" Type="http://schemas.openxmlformats.org/officeDocument/2006/relationships/customXml" Target="../ink/ink66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856.xml"/><Relationship Id="rId783" Type="http://schemas.openxmlformats.org/officeDocument/2006/relationships/customXml" Target="../ink/ink877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786.xml"/><Relationship Id="rId643" Type="http://schemas.openxmlformats.org/officeDocument/2006/relationships/customXml" Target="../ink/ink807.xml"/><Relationship Id="rId240" Type="http://schemas.openxmlformats.org/officeDocument/2006/relationships/customXml" Target="../ink/ink590.xml"/><Relationship Id="rId478" Type="http://schemas.openxmlformats.org/officeDocument/2006/relationships/image" Target="../media/image205.png"/><Relationship Id="rId685" Type="http://schemas.openxmlformats.org/officeDocument/2006/relationships/customXml" Target="../ink/ink82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2.xml"/><Relationship Id="rId282" Type="http://schemas.openxmlformats.org/officeDocument/2006/relationships/customXml" Target="../ink/ink611.xml"/><Relationship Id="rId338" Type="http://schemas.openxmlformats.org/officeDocument/2006/relationships/image" Target="../media/image135.png"/><Relationship Id="rId503" Type="http://schemas.openxmlformats.org/officeDocument/2006/relationships/customXml" Target="../ink/ink736.xml"/><Relationship Id="rId545" Type="http://schemas.openxmlformats.org/officeDocument/2006/relationships/customXml" Target="../ink/ink757.xml"/><Relationship Id="rId587" Type="http://schemas.openxmlformats.org/officeDocument/2006/relationships/customXml" Target="../ink/ink77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55.xml"/><Relationship Id="rId142" Type="http://schemas.openxmlformats.org/officeDocument/2006/relationships/customXml" Target="../ink/ink537.xml"/><Relationship Id="rId184" Type="http://schemas.openxmlformats.org/officeDocument/2006/relationships/customXml" Target="../ink/ink561.xml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2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474.xml"/><Relationship Id="rId293" Type="http://schemas.openxmlformats.org/officeDocument/2006/relationships/image" Target="../media/image127.png"/><Relationship Id="rId307" Type="http://schemas.openxmlformats.org/officeDocument/2006/relationships/customXml" Target="../ink/ink628.xml"/><Relationship Id="rId349" Type="http://schemas.openxmlformats.org/officeDocument/2006/relationships/customXml" Target="../ink/ink65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46.xml"/><Relationship Id="rId763" Type="http://schemas.openxmlformats.org/officeDocument/2006/relationships/customXml" Target="../ink/ink867.xml"/><Relationship Id="rId88" Type="http://schemas.openxmlformats.org/officeDocument/2006/relationships/customXml" Target="../ink/ink500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895.xml"/><Relationship Id="rId220" Type="http://schemas.openxmlformats.org/officeDocument/2006/relationships/customXml" Target="../ink/ink580.xml"/><Relationship Id="rId458" Type="http://schemas.openxmlformats.org/officeDocument/2006/relationships/image" Target="../media/image195.png"/><Relationship Id="rId623" Type="http://schemas.openxmlformats.org/officeDocument/2006/relationships/customXml" Target="../ink/ink797.xml"/><Relationship Id="rId665" Type="http://schemas.openxmlformats.org/officeDocument/2006/relationships/customXml" Target="../ink/ink818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601.xml"/><Relationship Id="rId318" Type="http://schemas.openxmlformats.org/officeDocument/2006/relationships/customXml" Target="../ink/ink639.xml"/><Relationship Id="rId525" Type="http://schemas.openxmlformats.org/officeDocument/2006/relationships/customXml" Target="../ink/ink74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11.xml"/><Relationship Id="rId122" Type="http://schemas.openxmlformats.org/officeDocument/2006/relationships/customXml" Target="../ink/ink527.xml"/><Relationship Id="rId164" Type="http://schemas.openxmlformats.org/officeDocument/2006/relationships/customXml" Target="../ink/ink548.xml"/><Relationship Id="rId371" Type="http://schemas.openxmlformats.org/officeDocument/2006/relationships/customXml" Target="../ink/ink670.xml"/><Relationship Id="rId774" Type="http://schemas.openxmlformats.org/officeDocument/2006/relationships/image" Target="../media/image352.png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464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4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36.xml"/><Relationship Id="rId68" Type="http://schemas.openxmlformats.org/officeDocument/2006/relationships/customXml" Target="../ink/ink485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857.xml"/><Relationship Id="rId785" Type="http://schemas.openxmlformats.org/officeDocument/2006/relationships/customXml" Target="../ink/ink878.xml"/><Relationship Id="rId200" Type="http://schemas.openxmlformats.org/officeDocument/2006/relationships/customXml" Target="../ink/ink57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787.xml"/><Relationship Id="rId645" Type="http://schemas.openxmlformats.org/officeDocument/2006/relationships/customXml" Target="../ink/ink808.xml"/><Relationship Id="rId687" Type="http://schemas.openxmlformats.org/officeDocument/2006/relationships/customXml" Target="../ink/ink829.xml"/><Relationship Id="rId810" Type="http://schemas.openxmlformats.org/officeDocument/2006/relationships/image" Target="../media/image370.png"/><Relationship Id="rId242" Type="http://schemas.openxmlformats.org/officeDocument/2006/relationships/customXml" Target="../ink/ink591.xml"/><Relationship Id="rId284" Type="http://schemas.openxmlformats.org/officeDocument/2006/relationships/customXml" Target="../ink/ink612.xml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91.xml"/><Relationship Id="rId102" Type="http://schemas.openxmlformats.org/officeDocument/2006/relationships/customXml" Target="../ink/ink514.xml"/><Relationship Id="rId144" Type="http://schemas.openxmlformats.org/officeDocument/2006/relationships/customXml" Target="../ink/ink538.xml"/><Relationship Id="rId547" Type="http://schemas.openxmlformats.org/officeDocument/2006/relationships/customXml" Target="../ink/ink758.xml"/><Relationship Id="rId589" Type="http://schemas.openxmlformats.org/officeDocument/2006/relationships/customXml" Target="../ink/ink78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02.xml"/><Relationship Id="rId186" Type="http://schemas.openxmlformats.org/officeDocument/2006/relationships/customXml" Target="../ink/ink563.xml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896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3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475.xml"/><Relationship Id="rId113" Type="http://schemas.openxmlformats.org/officeDocument/2006/relationships/image" Target="../media/image41.png"/><Relationship Id="rId320" Type="http://schemas.openxmlformats.org/officeDocument/2006/relationships/customXml" Target="../ink/ink641.xml"/><Relationship Id="rId558" Type="http://schemas.openxmlformats.org/officeDocument/2006/relationships/customXml" Target="../ink/ink764.xml"/><Relationship Id="rId723" Type="http://schemas.openxmlformats.org/officeDocument/2006/relationships/customXml" Target="../ink/ink847.xml"/><Relationship Id="rId765" Type="http://schemas.openxmlformats.org/officeDocument/2006/relationships/customXml" Target="../ink/ink868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798.xml"/><Relationship Id="rId832" Type="http://schemas.openxmlformats.org/officeDocument/2006/relationships/image" Target="../media/image381.png"/><Relationship Id="rId222" Type="http://schemas.openxmlformats.org/officeDocument/2006/relationships/customXml" Target="../ink/ink581.xml"/><Relationship Id="rId264" Type="http://schemas.openxmlformats.org/officeDocument/2006/relationships/customXml" Target="../ink/ink602.xml"/><Relationship Id="rId471" Type="http://schemas.openxmlformats.org/officeDocument/2006/relationships/customXml" Target="../ink/ink720.xml"/><Relationship Id="rId667" Type="http://schemas.openxmlformats.org/officeDocument/2006/relationships/customXml" Target="../ink/ink819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528.xml"/><Relationship Id="rId527" Type="http://schemas.openxmlformats.org/officeDocument/2006/relationships/customXml" Target="../ink/ink748.xml"/><Relationship Id="rId569" Type="http://schemas.openxmlformats.org/officeDocument/2006/relationships/customXml" Target="../ink/ink77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486.xml"/><Relationship Id="rId166" Type="http://schemas.openxmlformats.org/officeDocument/2006/relationships/customXml" Target="../ink/ink549.xml"/><Relationship Id="rId331" Type="http://schemas.openxmlformats.org/officeDocument/2006/relationships/customXml" Target="../ink/ink648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88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465.xml"/><Relationship Id="rId275" Type="http://schemas.openxmlformats.org/officeDocument/2006/relationships/image" Target="../media/image118.png"/><Relationship Id="rId300" Type="http://schemas.openxmlformats.org/officeDocument/2006/relationships/customXml" Target="../ink/ink62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37.xml"/><Relationship Id="rId745" Type="http://schemas.openxmlformats.org/officeDocument/2006/relationships/customXml" Target="../ink/ink858.xml"/><Relationship Id="rId81" Type="http://schemas.openxmlformats.org/officeDocument/2006/relationships/customXml" Target="../ink/ink493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781.xml"/><Relationship Id="rId605" Type="http://schemas.openxmlformats.org/officeDocument/2006/relationships/customXml" Target="../ink/ink788.xml"/><Relationship Id="rId787" Type="http://schemas.openxmlformats.org/officeDocument/2006/relationships/customXml" Target="../ink/ink879.xml"/><Relationship Id="rId812" Type="http://schemas.openxmlformats.org/officeDocument/2006/relationships/image" Target="../media/image371.png"/><Relationship Id="rId202" Type="http://schemas.openxmlformats.org/officeDocument/2006/relationships/customXml" Target="../ink/ink571.xml"/><Relationship Id="rId244" Type="http://schemas.openxmlformats.org/officeDocument/2006/relationships/customXml" Target="../ink/ink592.xml"/><Relationship Id="rId647" Type="http://schemas.openxmlformats.org/officeDocument/2006/relationships/customXml" Target="../ink/ink809.xml"/><Relationship Id="rId689" Type="http://schemas.openxmlformats.org/officeDocument/2006/relationships/customXml" Target="../ink/ink830.xml"/><Relationship Id="rId39" Type="http://schemas.openxmlformats.org/officeDocument/2006/relationships/image" Target="../media/image19.png"/><Relationship Id="rId286" Type="http://schemas.openxmlformats.org/officeDocument/2006/relationships/customXml" Target="../ink/ink613.xml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49" Type="http://schemas.openxmlformats.org/officeDocument/2006/relationships/customXml" Target="../ink/ink75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476.xml"/><Relationship Id="rId104" Type="http://schemas.openxmlformats.org/officeDocument/2006/relationships/customXml" Target="../ink/ink516.xml"/><Relationship Id="rId146" Type="http://schemas.openxmlformats.org/officeDocument/2006/relationships/customXml" Target="../ink/ink539.xml"/><Relationship Id="rId188" Type="http://schemas.openxmlformats.org/officeDocument/2006/relationships/customXml" Target="../ink/ink564.xml"/><Relationship Id="rId311" Type="http://schemas.openxmlformats.org/officeDocument/2006/relationships/customXml" Target="../ink/ink632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560" Type="http://schemas.openxmlformats.org/officeDocument/2006/relationships/customXml" Target="../ink/ink765.xml"/><Relationship Id="rId798" Type="http://schemas.openxmlformats.org/officeDocument/2006/relationships/image" Target="../media/image364.png"/><Relationship Id="rId92" Type="http://schemas.openxmlformats.org/officeDocument/2006/relationships/customXml" Target="../ink/ink504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897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48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43.xml"/><Relationship Id="rId364" Type="http://schemas.openxmlformats.org/officeDocument/2006/relationships/image" Target="../media/image148.png"/><Relationship Id="rId767" Type="http://schemas.openxmlformats.org/officeDocument/2006/relationships/customXml" Target="../ink/ink869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771.xml"/><Relationship Id="rId627" Type="http://schemas.openxmlformats.org/officeDocument/2006/relationships/customXml" Target="../ink/ink799.xml"/><Relationship Id="rId669" Type="http://schemas.openxmlformats.org/officeDocument/2006/relationships/customXml" Target="../ink/ink820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582.xml"/><Relationship Id="rId266" Type="http://schemas.openxmlformats.org/officeDocument/2006/relationships/customXml" Target="../ink/ink603.xml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466.xml"/><Relationship Id="rId126" Type="http://schemas.openxmlformats.org/officeDocument/2006/relationships/customXml" Target="../ink/ink529.xml"/><Relationship Id="rId168" Type="http://schemas.openxmlformats.org/officeDocument/2006/relationships/customXml" Target="../ink/ink550.xml"/><Relationship Id="rId333" Type="http://schemas.openxmlformats.org/officeDocument/2006/relationships/customXml" Target="../ink/ink65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487.xml"/><Relationship Id="rId375" Type="http://schemas.openxmlformats.org/officeDocument/2006/relationships/customXml" Target="../ink/ink67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887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38.xml"/><Relationship Id="rId137" Type="http://schemas.openxmlformats.org/officeDocument/2006/relationships/image" Target="../media/image53.png"/><Relationship Id="rId302" Type="http://schemas.openxmlformats.org/officeDocument/2006/relationships/customXml" Target="../ink/ink623.xml"/><Relationship Id="rId344" Type="http://schemas.openxmlformats.org/officeDocument/2006/relationships/image" Target="../media/image138.png"/><Relationship Id="rId691" Type="http://schemas.openxmlformats.org/officeDocument/2006/relationships/customXml" Target="../ink/ink831.xml"/><Relationship Id="rId747" Type="http://schemas.openxmlformats.org/officeDocument/2006/relationships/customXml" Target="../ink/ink859.xml"/><Relationship Id="rId789" Type="http://schemas.openxmlformats.org/officeDocument/2006/relationships/customXml" Target="../ink/ink880.xml"/><Relationship Id="rId41" Type="http://schemas.openxmlformats.org/officeDocument/2006/relationships/image" Target="../media/image20.png"/><Relationship Id="rId83" Type="http://schemas.openxmlformats.org/officeDocument/2006/relationships/customXml" Target="../ink/ink495.xml"/><Relationship Id="rId179" Type="http://schemas.openxmlformats.org/officeDocument/2006/relationships/customXml" Target="../ink/ink556.xml"/><Relationship Id="rId386" Type="http://schemas.openxmlformats.org/officeDocument/2006/relationships/image" Target="../media/image159.png"/><Relationship Id="rId551" Type="http://schemas.openxmlformats.org/officeDocument/2006/relationships/customXml" Target="../ink/ink760.xml"/><Relationship Id="rId593" Type="http://schemas.openxmlformats.org/officeDocument/2006/relationships/customXml" Target="../ink/ink782.xml"/><Relationship Id="rId607" Type="http://schemas.openxmlformats.org/officeDocument/2006/relationships/customXml" Target="../ink/ink789.xml"/><Relationship Id="rId649" Type="http://schemas.openxmlformats.org/officeDocument/2006/relationships/customXml" Target="../ink/ink810.xml"/><Relationship Id="rId814" Type="http://schemas.openxmlformats.org/officeDocument/2006/relationships/image" Target="../media/image372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46" Type="http://schemas.openxmlformats.org/officeDocument/2006/relationships/customXml" Target="../ink/ink593.xml"/><Relationship Id="rId288" Type="http://schemas.openxmlformats.org/officeDocument/2006/relationships/customXml" Target="../ink/ink614.xml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660" Type="http://schemas.openxmlformats.org/officeDocument/2006/relationships/image" Target="../media/image2951.png"/><Relationship Id="rId106" Type="http://schemas.openxmlformats.org/officeDocument/2006/relationships/customXml" Target="../ink/ink518.xml"/><Relationship Id="rId313" Type="http://schemas.openxmlformats.org/officeDocument/2006/relationships/customXml" Target="../ink/ink634.xml"/><Relationship Id="rId495" Type="http://schemas.openxmlformats.org/officeDocument/2006/relationships/customXml" Target="../ink/ink73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506.xml"/><Relationship Id="rId148" Type="http://schemas.openxmlformats.org/officeDocument/2006/relationships/customXml" Target="../ink/ink540.xml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226.png"/><Relationship Id="rId562" Type="http://schemas.openxmlformats.org/officeDocument/2006/relationships/customXml" Target="../ink/ink766.xml"/><Relationship Id="rId618" Type="http://schemas.openxmlformats.org/officeDocument/2006/relationships/image" Target="../media/image274.png"/><Relationship Id="rId825" Type="http://schemas.openxmlformats.org/officeDocument/2006/relationships/customXml" Target="../ink/ink898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20.xml"/><Relationship Id="rId727" Type="http://schemas.openxmlformats.org/officeDocument/2006/relationships/customXml" Target="../ink/ink849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772.xml"/><Relationship Id="rId780" Type="http://schemas.openxmlformats.org/officeDocument/2006/relationships/image" Target="../media/image355.png"/><Relationship Id="rId226" Type="http://schemas.openxmlformats.org/officeDocument/2006/relationships/customXml" Target="../ink/ink583.xml"/><Relationship Id="rId433" Type="http://schemas.openxmlformats.org/officeDocument/2006/relationships/customXml" Target="../ink/ink70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488.xml"/><Relationship Id="rId377" Type="http://schemas.openxmlformats.org/officeDocument/2006/relationships/customXml" Target="../ink/ink67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888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881.xml"/><Relationship Id="rId444" Type="http://schemas.openxmlformats.org/officeDocument/2006/relationships/image" Target="../media/image188.png"/><Relationship Id="rId651" Type="http://schemas.openxmlformats.org/officeDocument/2006/relationships/customXml" Target="../ink/ink811.xml"/><Relationship Id="rId749" Type="http://schemas.openxmlformats.org/officeDocument/2006/relationships/customXml" Target="../ink/ink860.xml"/><Relationship Id="rId290" Type="http://schemas.openxmlformats.org/officeDocument/2006/relationships/customXml" Target="../ink/ink615.xml"/><Relationship Id="rId304" Type="http://schemas.openxmlformats.org/officeDocument/2006/relationships/customXml" Target="../ink/ink625.xml"/><Relationship Id="rId388" Type="http://schemas.openxmlformats.org/officeDocument/2006/relationships/image" Target="../media/image160.png"/><Relationship Id="rId511" Type="http://schemas.openxmlformats.org/officeDocument/2006/relationships/customXml" Target="../ink/ink740.xml"/><Relationship Id="rId609" Type="http://schemas.openxmlformats.org/officeDocument/2006/relationships/customXml" Target="../ink/ink790.xml"/><Relationship Id="rId85" Type="http://schemas.openxmlformats.org/officeDocument/2006/relationships/customXml" Target="../ink/ink497.xml"/><Relationship Id="rId150" Type="http://schemas.openxmlformats.org/officeDocument/2006/relationships/customXml" Target="../ink/ink541.xml"/><Relationship Id="rId595" Type="http://schemas.openxmlformats.org/officeDocument/2006/relationships/customXml" Target="../ink/ink783.xml"/><Relationship Id="rId816" Type="http://schemas.openxmlformats.org/officeDocument/2006/relationships/image" Target="../media/image373.png"/><Relationship Id="rId248" Type="http://schemas.openxmlformats.org/officeDocument/2006/relationships/customXml" Target="../ink/ink594.xml"/><Relationship Id="rId455" Type="http://schemas.openxmlformats.org/officeDocument/2006/relationships/customXml" Target="../ink/ink712.xml"/><Relationship Id="rId662" Type="http://schemas.openxmlformats.org/officeDocument/2006/relationships/image" Target="../media/image2961.png"/><Relationship Id="rId12" Type="http://schemas.openxmlformats.org/officeDocument/2006/relationships/customXml" Target="../ink/ink457.xml"/><Relationship Id="rId108" Type="http://schemas.openxmlformats.org/officeDocument/2006/relationships/customXml" Target="../ink/ink520.xml"/><Relationship Id="rId315" Type="http://schemas.openxmlformats.org/officeDocument/2006/relationships/customXml" Target="../ink/ink636.xml"/><Relationship Id="rId522" Type="http://schemas.openxmlformats.org/officeDocument/2006/relationships/image" Target="../media/image2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pretty</a:t>
            </a:r>
            <a:r>
              <a:rPr lang="de-AT" sz="1800" dirty="0"/>
              <a:t> tough </a:t>
            </a:r>
            <a:r>
              <a:rPr lang="de-AT" sz="1800" dirty="0" err="1"/>
              <a:t>place</a:t>
            </a:r>
            <a:r>
              <a:rPr lang="de-AT" sz="1800" dirty="0"/>
              <a:t> </a:t>
            </a:r>
            <a:r>
              <a:rPr lang="de-AT" sz="1800" dirty="0" err="1"/>
              <a:t>this</a:t>
            </a:r>
            <a:r>
              <a:rPr lang="de-AT" sz="1800" dirty="0"/>
              <a:t> web, huh…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encoding/sanitization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TLS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533007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Deserialization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05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02A682-C151-4FD0-9152-04F7EA02F1E0}"/>
              </a:ext>
            </a:extLst>
          </p:cNvPr>
          <p:cNvSpPr txBox="1"/>
          <p:nvPr/>
        </p:nvSpPr>
        <p:spPr>
          <a:xfrm>
            <a:off x="4041591" y="3075057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of course…</a:t>
            </a:r>
          </a:p>
        </p:txBody>
      </p:sp>
    </p:spTree>
    <p:extLst>
      <p:ext uri="{BB962C8B-B14F-4D97-AF65-F5344CB8AC3E}">
        <p14:creationId xmlns:p14="http://schemas.microsoft.com/office/powerpoint/2010/main" val="348016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Conclusions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619AD3-14F7-4AD3-9DD5-0F9BC036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4316"/>
              </p:ext>
            </p:extLst>
          </p:nvPr>
        </p:nvGraphicFramePr>
        <p:xfrm>
          <a:off x="244150" y="1"/>
          <a:ext cx="11703699" cy="673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037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484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i="0" u="none" dirty="0">
                          <a:latin typeface="+mj-lt"/>
                        </a:rPr>
                        <a:t>Security </a:t>
                      </a:r>
                      <a:r>
                        <a:rPr lang="de-DE" sz="1600" b="1" i="0" u="none" dirty="0" err="1">
                          <a:latin typeface="+mj-lt"/>
                        </a:rPr>
                        <a:t>Principles</a:t>
                      </a:r>
                      <a:endParaRPr lang="de-AT" sz="16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1443910"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Earn or give, but never assume, trust.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Forceful</a:t>
                      </a:r>
                      <a:r>
                        <a:rPr lang="de-AT" sz="115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XML External </a:t>
                      </a:r>
                      <a:r>
                        <a:rPr lang="de-AT" sz="1150" dirty="0" err="1"/>
                        <a:t>Entitiy</a:t>
                      </a:r>
                      <a:r>
                        <a:rPr lang="de-AT" sz="1150" dirty="0"/>
                        <a:t> (XXE)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Clickjacking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Insufficient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Logging</a:t>
                      </a:r>
                      <a:r>
                        <a:rPr lang="de-AT" sz="1150" dirty="0"/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DE" sz="1150" dirty="0"/>
                        <a:t>Use an </a:t>
                      </a:r>
                      <a:r>
                        <a:rPr lang="de-DE" sz="1150" dirty="0" err="1"/>
                        <a:t>authentication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mechanism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that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cannot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be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bypassed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or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tampered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with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Authentication Automation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AT" sz="1150" dirty="0" err="1"/>
                        <a:t>Authorize</a:t>
                      </a:r>
                      <a:r>
                        <a:rPr lang="de-AT" sz="1150" dirty="0"/>
                        <a:t> after </a:t>
                      </a:r>
                      <a:r>
                        <a:rPr lang="de-AT" sz="1150" dirty="0" err="1"/>
                        <a:t>you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authenticate</a:t>
                      </a:r>
                      <a:endParaRPr lang="de-AT" sz="115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Forceful</a:t>
                      </a:r>
                      <a:r>
                        <a:rPr lang="de-AT" sz="115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</a:t>
                      </a:r>
                      <a:r>
                        <a:rPr lang="de-AT" sz="1150" dirty="0"/>
                        <a:t>. </a:t>
                      </a:r>
                      <a:r>
                        <a:rPr lang="de-AT" sz="1150" dirty="0" err="1"/>
                        <a:t>Direct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Object</a:t>
                      </a:r>
                      <a:r>
                        <a:rPr lang="de-AT" sz="115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TOCTOU (Race Condition)</a:t>
                      </a: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50" dirty="0" err="1"/>
                        <a:t>Strictly</a:t>
                      </a:r>
                      <a:r>
                        <a:rPr lang="de-AT" sz="1150" dirty="0"/>
                        <a:t> separate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and </a:t>
                      </a:r>
                      <a:r>
                        <a:rPr lang="de-AT" sz="1150" dirty="0" err="1"/>
                        <a:t>control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instructions</a:t>
                      </a:r>
                      <a:r>
                        <a:rPr lang="de-AT" sz="1150" dirty="0"/>
                        <a:t>, and </a:t>
                      </a:r>
                      <a:r>
                        <a:rPr lang="de-AT" sz="1150" dirty="0" err="1"/>
                        <a:t>never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process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control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instructions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received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from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untrusted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sources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SQL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XPath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OS Command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50" dirty="0" err="1"/>
                        <a:t>Define</a:t>
                      </a:r>
                      <a:r>
                        <a:rPr lang="de-AT" sz="1150" dirty="0"/>
                        <a:t> an </a:t>
                      </a:r>
                      <a:r>
                        <a:rPr lang="de-AT" sz="1150" dirty="0" err="1"/>
                        <a:t>approach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that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ensures</a:t>
                      </a:r>
                      <a:r>
                        <a:rPr lang="de-AT" sz="1150" dirty="0"/>
                        <a:t> all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are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explicitly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validated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Path </a:t>
                      </a:r>
                      <a:r>
                        <a:rPr lang="de-AT" sz="1150" dirty="0" err="1"/>
                        <a:t>Traversal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Unverified</a:t>
                      </a:r>
                      <a:r>
                        <a:rPr lang="de-AT" sz="115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Deserialization</a:t>
                      </a: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45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50" dirty="0"/>
                        <a:t>Use </a:t>
                      </a:r>
                      <a:r>
                        <a:rPr lang="de-AT" sz="1150" dirty="0" err="1"/>
                        <a:t>cryptography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correctly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50" dirty="0" err="1"/>
                        <a:t>Identify</a:t>
                      </a:r>
                      <a:r>
                        <a:rPr lang="de-AT" sz="1150" dirty="0"/>
                        <a:t> sensitive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and </a:t>
                      </a:r>
                      <a:r>
                        <a:rPr lang="de-AT" sz="1150" dirty="0" err="1"/>
                        <a:t>how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they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should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be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handled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/>
                        <a:t>Always </a:t>
                      </a:r>
                      <a:r>
                        <a:rPr lang="de-DE" sz="1150" dirty="0" err="1"/>
                        <a:t>consider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the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user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 err="1"/>
                        <a:t>Understand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how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integrating</a:t>
                      </a:r>
                      <a:r>
                        <a:rPr lang="de-DE" sz="1150" dirty="0"/>
                        <a:t> external </a:t>
                      </a:r>
                      <a:r>
                        <a:rPr lang="de-DE" sz="1150" dirty="0" err="1"/>
                        <a:t>components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changes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your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attack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surface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Vulnerabilities</a:t>
                      </a:r>
                      <a:r>
                        <a:rPr lang="de-AT" sz="115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/>
                        <a:t>Be flexible </a:t>
                      </a:r>
                      <a:r>
                        <a:rPr lang="de-DE" sz="1150" dirty="0" err="1"/>
                        <a:t>when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considering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future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changes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to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objects</a:t>
                      </a:r>
                      <a:r>
                        <a:rPr lang="de-DE" sz="1150" dirty="0"/>
                        <a:t> and </a:t>
                      </a:r>
                      <a:r>
                        <a:rPr lang="de-DE" sz="1150" dirty="0" err="1"/>
                        <a:t>actors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8038"/>
              </p:ext>
            </p:extLst>
          </p:nvPr>
        </p:nvGraphicFramePr>
        <p:xfrm>
          <a:off x="977462" y="2"/>
          <a:ext cx="10026869" cy="6854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A1:2017-Injection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SQL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XPath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OS Command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A2:2017-Broken Authentication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Authentication Automation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/>
                        <a:t>A3:2017-Sensitive Data Exposure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9404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A4:2017-XML-External Entities (XXE)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XML External </a:t>
                      </a:r>
                      <a:r>
                        <a:rPr lang="de-AT" sz="1200" dirty="0" err="1"/>
                        <a:t>Entitiy</a:t>
                      </a:r>
                      <a:r>
                        <a:rPr lang="de-AT" sz="1200" dirty="0"/>
                        <a:t> (XXE)</a:t>
                      </a:r>
                      <a:endParaRPr 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A5:2017-Broken Access Control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Forceful</a:t>
                      </a:r>
                      <a:r>
                        <a:rPr lang="de-AT" sz="12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</a:t>
                      </a:r>
                      <a:r>
                        <a:rPr lang="de-AT" sz="1200" dirty="0"/>
                        <a:t>. </a:t>
                      </a:r>
                      <a:r>
                        <a:rPr lang="de-AT" sz="1200" dirty="0" err="1"/>
                        <a:t>Direct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Object</a:t>
                      </a:r>
                      <a:r>
                        <a:rPr lang="de-AT" sz="12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Path </a:t>
                      </a:r>
                      <a:r>
                        <a:rPr lang="de-AT" sz="1200" dirty="0" err="1"/>
                        <a:t>Traversal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TOCTOU (Race Condition)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A6:2017-Security Misconfiguration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Information Disclosure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A7:2017-Cross-Site Scripting (XSS)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A8:2017-Insecure Deserialization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Deserialization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A9:2017-Using Components with Known Vulnerabilities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Vulnerabilities</a:t>
                      </a:r>
                      <a:r>
                        <a:rPr lang="de-AT" sz="12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A10:2017-Insufficient </a:t>
                      </a:r>
                      <a:r>
                        <a:rPr lang="en-US" sz="1200" dirty="0" err="1"/>
                        <a:t>Logging&amp;Monitoring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Insufficient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Logging</a:t>
                      </a:r>
                      <a:r>
                        <a:rPr lang="de-AT" sz="1200" dirty="0"/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dirty="0"/>
                        <a:t>Not in OWASP Top 10 2017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Unverified</a:t>
                      </a:r>
                      <a:r>
                        <a:rPr lang="de-AT" sz="12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2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562554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/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143177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encoding/sanitization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026666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Deserialization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6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Breitbild</PresentationFormat>
  <Paragraphs>265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Verdana</vt:lpstr>
      <vt:lpstr>Office</vt:lpstr>
      <vt:lpstr>Conclusions</vt:lpstr>
      <vt:lpstr>Rough Overview</vt:lpstr>
      <vt:lpstr>PowerPoint-Präsentation</vt:lpstr>
      <vt:lpstr>PowerPoint-Präsentation</vt:lpstr>
      <vt:lpstr>PowerPoint-Präsentation</vt:lpstr>
      <vt:lpstr>Most important security techniques</vt:lpstr>
      <vt:lpstr>Most important security techniques</vt:lpstr>
      <vt:lpstr>Most important security techniques</vt:lpstr>
      <vt:lpstr>Most important security techniques</vt:lpstr>
      <vt:lpstr>Most important security techniques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2020-11-23T20:55:56Z</dcterms:modified>
</cp:coreProperties>
</file>